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7.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1.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42.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3.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44.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5.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46.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4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48.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49.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50.xml" ContentType="application/vnd.openxmlformats-officedocument.presentationml.notesSl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51.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52.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53.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54.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55.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56.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57.xml" ContentType="application/vnd.openxmlformats-officedocument.presentationml.notesSl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58.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59.xml" ContentType="application/vnd.openxmlformats-officedocument.presentationml.notesSl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98" r:id="rId2"/>
    <p:sldId id="402" r:id="rId3"/>
    <p:sldId id="401" r:id="rId4"/>
    <p:sldId id="403" r:id="rId5"/>
    <p:sldId id="399" r:id="rId6"/>
    <p:sldId id="262" r:id="rId7"/>
    <p:sldId id="404" r:id="rId8"/>
    <p:sldId id="397" r:id="rId9"/>
    <p:sldId id="315" r:id="rId10"/>
    <p:sldId id="396" r:id="rId11"/>
    <p:sldId id="286" r:id="rId12"/>
    <p:sldId id="316" r:id="rId13"/>
    <p:sldId id="321" r:id="rId14"/>
    <p:sldId id="323" r:id="rId15"/>
    <p:sldId id="324" r:id="rId16"/>
    <p:sldId id="341" r:id="rId17"/>
    <p:sldId id="342" r:id="rId18"/>
    <p:sldId id="327" r:id="rId19"/>
    <p:sldId id="328" r:id="rId20"/>
    <p:sldId id="329" r:id="rId21"/>
    <p:sldId id="331" r:id="rId22"/>
    <p:sldId id="332" r:id="rId23"/>
    <p:sldId id="347" r:id="rId24"/>
    <p:sldId id="383" r:id="rId25"/>
    <p:sldId id="381" r:id="rId26"/>
    <p:sldId id="382" r:id="rId27"/>
    <p:sldId id="348" r:id="rId28"/>
    <p:sldId id="333" r:id="rId29"/>
    <p:sldId id="349" r:id="rId30"/>
    <p:sldId id="335" r:id="rId31"/>
    <p:sldId id="343" r:id="rId32"/>
    <p:sldId id="340" r:id="rId33"/>
    <p:sldId id="336" r:id="rId34"/>
    <p:sldId id="337" r:id="rId35"/>
    <p:sldId id="338" r:id="rId36"/>
    <p:sldId id="339" r:id="rId37"/>
    <p:sldId id="344" r:id="rId38"/>
    <p:sldId id="352" r:id="rId39"/>
    <p:sldId id="357" r:id="rId40"/>
    <p:sldId id="358" r:id="rId41"/>
    <p:sldId id="353" r:id="rId42"/>
    <p:sldId id="354" r:id="rId43"/>
    <p:sldId id="355" r:id="rId44"/>
    <p:sldId id="356" r:id="rId45"/>
    <p:sldId id="359" r:id="rId46"/>
    <p:sldId id="360" r:id="rId47"/>
    <p:sldId id="361" r:id="rId48"/>
    <p:sldId id="350" r:id="rId49"/>
    <p:sldId id="362" r:id="rId50"/>
    <p:sldId id="371" r:id="rId51"/>
    <p:sldId id="364" r:id="rId52"/>
    <p:sldId id="384" r:id="rId53"/>
    <p:sldId id="368" r:id="rId54"/>
    <p:sldId id="369" r:id="rId55"/>
    <p:sldId id="370" r:id="rId56"/>
    <p:sldId id="372" r:id="rId57"/>
    <p:sldId id="373" r:id="rId58"/>
    <p:sldId id="374" r:id="rId59"/>
    <p:sldId id="376" r:id="rId60"/>
    <p:sldId id="377" r:id="rId61"/>
    <p:sldId id="378" r:id="rId62"/>
    <p:sldId id="379" r:id="rId63"/>
    <p:sldId id="385" r:id="rId64"/>
    <p:sldId id="386" r:id="rId65"/>
    <p:sldId id="387" r:id="rId66"/>
    <p:sldId id="388" r:id="rId67"/>
    <p:sldId id="389" r:id="rId68"/>
    <p:sldId id="390" r:id="rId69"/>
    <p:sldId id="391" r:id="rId70"/>
    <p:sldId id="393" r:id="rId71"/>
    <p:sldId id="394" r:id="rId72"/>
    <p:sldId id="395" r:id="rId73"/>
    <p:sldId id="272" r:id="rId74"/>
    <p:sldId id="26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F33309AF-2C35-4972-BB11-2F243445478E}">
          <p14:sldIdLst>
            <p14:sldId id="398"/>
            <p14:sldId id="402"/>
            <p14:sldId id="401"/>
            <p14:sldId id="403"/>
            <p14:sldId id="399"/>
            <p14:sldId id="262"/>
            <p14:sldId id="404"/>
            <p14:sldId id="397"/>
            <p14:sldId id="315"/>
            <p14:sldId id="396"/>
            <p14:sldId id="286"/>
            <p14:sldId id="316"/>
            <p14:sldId id="321"/>
            <p14:sldId id="323"/>
            <p14:sldId id="324"/>
            <p14:sldId id="341"/>
            <p14:sldId id="342"/>
            <p14:sldId id="327"/>
            <p14:sldId id="328"/>
            <p14:sldId id="329"/>
            <p14:sldId id="331"/>
            <p14:sldId id="332"/>
            <p14:sldId id="347"/>
            <p14:sldId id="383"/>
            <p14:sldId id="381"/>
            <p14:sldId id="382"/>
            <p14:sldId id="348"/>
            <p14:sldId id="333"/>
            <p14:sldId id="349"/>
            <p14:sldId id="335"/>
            <p14:sldId id="343"/>
            <p14:sldId id="340"/>
            <p14:sldId id="336"/>
            <p14:sldId id="337"/>
            <p14:sldId id="338"/>
            <p14:sldId id="339"/>
            <p14:sldId id="344"/>
            <p14:sldId id="352"/>
            <p14:sldId id="357"/>
            <p14:sldId id="358"/>
            <p14:sldId id="353"/>
            <p14:sldId id="354"/>
            <p14:sldId id="355"/>
            <p14:sldId id="356"/>
            <p14:sldId id="359"/>
            <p14:sldId id="360"/>
            <p14:sldId id="361"/>
            <p14:sldId id="350"/>
            <p14:sldId id="362"/>
            <p14:sldId id="371"/>
            <p14:sldId id="364"/>
            <p14:sldId id="384"/>
            <p14:sldId id="368"/>
            <p14:sldId id="369"/>
            <p14:sldId id="370"/>
            <p14:sldId id="372"/>
            <p14:sldId id="373"/>
            <p14:sldId id="374"/>
            <p14:sldId id="376"/>
            <p14:sldId id="377"/>
            <p14:sldId id="378"/>
            <p14:sldId id="379"/>
            <p14:sldId id="385"/>
            <p14:sldId id="386"/>
            <p14:sldId id="387"/>
            <p14:sldId id="388"/>
            <p14:sldId id="389"/>
            <p14:sldId id="390"/>
            <p14:sldId id="391"/>
            <p14:sldId id="393"/>
            <p14:sldId id="394"/>
            <p14:sldId id="395"/>
            <p14:sldId id="272"/>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myczek, Arkadiusz" initials="KA" lastIdx="2" clrIdx="0">
    <p:extLst>
      <p:ext uri="{19B8F6BF-5375-455C-9EA6-DF929625EA0E}">
        <p15:presenceInfo xmlns:p15="http://schemas.microsoft.com/office/powerpoint/2012/main" userId="S::A0189524@arcelormittal.com.pl::2dbd29c9-3405-4176-b733-196e7cfa23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43666"/>
    <a:srgbClr val="5C6470"/>
    <a:srgbClr val="333F50"/>
    <a:srgbClr val="000000"/>
    <a:srgbClr val="FDE401"/>
    <a:srgbClr val="B5B6B7"/>
    <a:srgbClr val="FFFFFF"/>
    <a:srgbClr val="0070B5"/>
    <a:srgbClr val="A6A6A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91A09D-8336-44BD-9073-4D351D92AB85}" v="2" dt="2022-07-12T18:46:00.698"/>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Styl ciemny 1 — Ak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Styl pośredni 4 — Ak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Styl ciemny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Bez stylu, bez siatk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74" autoAdjust="0"/>
  </p:normalViewPr>
  <p:slideViewPr>
    <p:cSldViewPr snapToGrid="0">
      <p:cViewPr>
        <p:scale>
          <a:sx n="120" d="100"/>
          <a:sy n="120" d="100"/>
        </p:scale>
        <p:origin x="19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yczek, Arkadiusz" userId="2dbd29c9-3405-4176-b733-196e7cfa234d" providerId="ADAL" clId="{0AA0E73D-5B22-4541-8346-709D6BAE8B4E}"/>
    <pc:docChg chg="undo custSel addSld delSld modSld sldOrd modMainMaster addSection delSection modSection">
      <pc:chgData name="Kamyczek, Arkadiusz" userId="2dbd29c9-3405-4176-b733-196e7cfa234d" providerId="ADAL" clId="{0AA0E73D-5B22-4541-8346-709D6BAE8B4E}" dt="2021-04-08T15:43:11.244" v="13685" actId="20577"/>
      <pc:docMkLst>
        <pc:docMk/>
      </pc:docMkLst>
      <pc:sldChg chg="addSp delSp modSp mod setBg addAnim delAnim">
        <pc:chgData name="Kamyczek, Arkadiusz" userId="2dbd29c9-3405-4176-b733-196e7cfa234d" providerId="ADAL" clId="{0AA0E73D-5B22-4541-8346-709D6BAE8B4E}" dt="2021-03-22T11:26:20.168" v="2751" actId="1076"/>
        <pc:sldMkLst>
          <pc:docMk/>
          <pc:sldMk cId="1886634155" sldId="262"/>
        </pc:sldMkLst>
        <pc:spChg chg="add del mod">
          <ac:chgData name="Kamyczek, Arkadiusz" userId="2dbd29c9-3405-4176-b733-196e7cfa234d" providerId="ADAL" clId="{0AA0E73D-5B22-4541-8346-709D6BAE8B4E}" dt="2021-03-22T08:04:55.530" v="1300" actId="478"/>
          <ac:spMkLst>
            <pc:docMk/>
            <pc:sldMk cId="1886634155" sldId="262"/>
            <ac:spMk id="17" creationId="{7E789279-AECF-4A56-ACFA-C6D6E12FE2BD}"/>
          </ac:spMkLst>
        </pc:spChg>
        <pc:spChg chg="add del mod">
          <ac:chgData name="Kamyczek, Arkadiusz" userId="2dbd29c9-3405-4176-b733-196e7cfa234d" providerId="ADAL" clId="{0AA0E73D-5B22-4541-8346-709D6BAE8B4E}" dt="2021-03-22T08:04:49.638" v="1297" actId="478"/>
          <ac:spMkLst>
            <pc:docMk/>
            <pc:sldMk cId="1886634155" sldId="262"/>
            <ac:spMk id="19" creationId="{FA7DC6AA-6763-44F3-B9D8-62568B56421E}"/>
          </ac:spMkLst>
        </pc:spChg>
        <pc:spChg chg="add del mod">
          <ac:chgData name="Kamyczek, Arkadiusz" userId="2dbd29c9-3405-4176-b733-196e7cfa234d" providerId="ADAL" clId="{0AA0E73D-5B22-4541-8346-709D6BAE8B4E}" dt="2021-03-22T08:04:53.544" v="1299" actId="478"/>
          <ac:spMkLst>
            <pc:docMk/>
            <pc:sldMk cId="1886634155" sldId="262"/>
            <ac:spMk id="20" creationId="{59EB03FE-F6DE-4F9F-9975-58BF34D42280}"/>
          </ac:spMkLst>
        </pc:spChg>
        <pc:spChg chg="add del mod">
          <ac:chgData name="Kamyczek, Arkadiusz" userId="2dbd29c9-3405-4176-b733-196e7cfa234d" providerId="ADAL" clId="{0AA0E73D-5B22-4541-8346-709D6BAE8B4E}" dt="2021-03-22T08:04:51.571" v="1298" actId="478"/>
          <ac:spMkLst>
            <pc:docMk/>
            <pc:sldMk cId="1886634155" sldId="262"/>
            <ac:spMk id="21" creationId="{A9589C7D-1153-4128-A3DB-7361EBAD2532}"/>
          </ac:spMkLst>
        </pc:spChg>
        <pc:spChg chg="mod">
          <ac:chgData name="Kamyczek, Arkadiusz" userId="2dbd29c9-3405-4176-b733-196e7cfa234d" providerId="ADAL" clId="{0AA0E73D-5B22-4541-8346-709D6BAE8B4E}" dt="2021-03-21T14:47:08.762" v="114" actId="1076"/>
          <ac:spMkLst>
            <pc:docMk/>
            <pc:sldMk cId="1886634155" sldId="262"/>
            <ac:spMk id="22" creationId="{A0A6E890-FAF2-4C42-A45A-AD357081492D}"/>
          </ac:spMkLst>
        </pc:spChg>
        <pc:spChg chg="add del mod">
          <ac:chgData name="Kamyczek, Arkadiusz" userId="2dbd29c9-3405-4176-b733-196e7cfa234d" providerId="ADAL" clId="{0AA0E73D-5B22-4541-8346-709D6BAE8B4E}" dt="2021-03-21T14:47:27.648" v="116" actId="478"/>
          <ac:spMkLst>
            <pc:docMk/>
            <pc:sldMk cId="1886634155" sldId="262"/>
            <ac:spMk id="23" creationId="{AEF50E4C-70D2-4145-B60D-7BE852CF1361}"/>
          </ac:spMkLst>
        </pc:spChg>
        <pc:picChg chg="add del mod">
          <ac:chgData name="Kamyczek, Arkadiusz" userId="2dbd29c9-3405-4176-b733-196e7cfa234d" providerId="ADAL" clId="{0AA0E73D-5B22-4541-8346-709D6BAE8B4E}" dt="2021-03-22T08:05:37.506" v="1315" actId="1076"/>
          <ac:picMkLst>
            <pc:docMk/>
            <pc:sldMk cId="1886634155" sldId="262"/>
            <ac:picMk id="2" creationId="{A07CED0F-2A15-46EE-8E96-C9617187A681}"/>
          </ac:picMkLst>
        </pc:picChg>
        <pc:picChg chg="add del mod">
          <ac:chgData name="Kamyczek, Arkadiusz" userId="2dbd29c9-3405-4176-b733-196e7cfa234d" providerId="ADAL" clId="{0AA0E73D-5B22-4541-8346-709D6BAE8B4E}" dt="2021-03-22T08:05:15.548" v="1308" actId="1076"/>
          <ac:picMkLst>
            <pc:docMk/>
            <pc:sldMk cId="1886634155" sldId="262"/>
            <ac:picMk id="3" creationId="{7DD45B8D-0CD0-4517-B053-C65D71FAF350}"/>
          </ac:picMkLst>
        </pc:picChg>
        <pc:picChg chg="add del mod">
          <ac:chgData name="Kamyczek, Arkadiusz" userId="2dbd29c9-3405-4176-b733-196e7cfa234d" providerId="ADAL" clId="{0AA0E73D-5B22-4541-8346-709D6BAE8B4E}" dt="2021-03-22T11:25:12.647" v="2730" actId="1076"/>
          <ac:picMkLst>
            <pc:docMk/>
            <pc:sldMk cId="1886634155" sldId="262"/>
            <ac:picMk id="4" creationId="{D3C5DC22-F1E2-40BC-83B5-89BBF6ED1231}"/>
          </ac:picMkLst>
        </pc:picChg>
        <pc:picChg chg="add del mod">
          <ac:chgData name="Kamyczek, Arkadiusz" userId="2dbd29c9-3405-4176-b733-196e7cfa234d" providerId="ADAL" clId="{0AA0E73D-5B22-4541-8346-709D6BAE8B4E}" dt="2021-03-21T14:47:27.648" v="116" actId="478"/>
          <ac:picMkLst>
            <pc:docMk/>
            <pc:sldMk cId="1886634155" sldId="262"/>
            <ac:picMk id="5" creationId="{BA5D3A06-284B-436C-B445-77B609B6CD66}"/>
          </ac:picMkLst>
        </pc:picChg>
        <pc:picChg chg="add del mod">
          <ac:chgData name="Kamyczek, Arkadiusz" userId="2dbd29c9-3405-4176-b733-196e7cfa234d" providerId="ADAL" clId="{0AA0E73D-5B22-4541-8346-709D6BAE8B4E}" dt="2021-03-22T11:25:23.992" v="2736" actId="14100"/>
          <ac:picMkLst>
            <pc:docMk/>
            <pc:sldMk cId="1886634155" sldId="262"/>
            <ac:picMk id="6" creationId="{5C2CCB04-4A05-41F5-8E84-17ABB5DF73D7}"/>
          </ac:picMkLst>
        </pc:picChg>
        <pc:picChg chg="add del mod">
          <ac:chgData name="Kamyczek, Arkadiusz" userId="2dbd29c9-3405-4176-b733-196e7cfa234d" providerId="ADAL" clId="{0AA0E73D-5B22-4541-8346-709D6BAE8B4E}" dt="2021-03-22T11:25:55.347" v="2744" actId="1076"/>
          <ac:picMkLst>
            <pc:docMk/>
            <pc:sldMk cId="1886634155" sldId="262"/>
            <ac:picMk id="7" creationId="{7D93CC89-73DD-47F0-BFBE-86ECDA0DC1D6}"/>
          </ac:picMkLst>
        </pc:picChg>
        <pc:picChg chg="add del mod">
          <ac:chgData name="Kamyczek, Arkadiusz" userId="2dbd29c9-3405-4176-b733-196e7cfa234d" providerId="ADAL" clId="{0AA0E73D-5B22-4541-8346-709D6BAE8B4E}" dt="2021-03-22T11:26:03.307" v="2746" actId="1076"/>
          <ac:picMkLst>
            <pc:docMk/>
            <pc:sldMk cId="1886634155" sldId="262"/>
            <ac:picMk id="8" creationId="{99EBFC5E-A3EF-478C-A424-15D6BEA0588F}"/>
          </ac:picMkLst>
        </pc:picChg>
        <pc:picChg chg="add del mod">
          <ac:chgData name="Kamyczek, Arkadiusz" userId="2dbd29c9-3405-4176-b733-196e7cfa234d" providerId="ADAL" clId="{0AA0E73D-5B22-4541-8346-709D6BAE8B4E}" dt="2021-03-22T11:25:27.294" v="2737" actId="1076"/>
          <ac:picMkLst>
            <pc:docMk/>
            <pc:sldMk cId="1886634155" sldId="262"/>
            <ac:picMk id="9" creationId="{BB0F58DF-EBAD-4C70-9D51-B0976C65CBCE}"/>
          </ac:picMkLst>
        </pc:picChg>
        <pc:picChg chg="add del mod">
          <ac:chgData name="Kamyczek, Arkadiusz" userId="2dbd29c9-3405-4176-b733-196e7cfa234d" providerId="ADAL" clId="{0AA0E73D-5B22-4541-8346-709D6BAE8B4E}" dt="2021-03-22T11:26:09.462" v="2748" actId="1076"/>
          <ac:picMkLst>
            <pc:docMk/>
            <pc:sldMk cId="1886634155" sldId="262"/>
            <ac:picMk id="10" creationId="{AA4EC2C5-71F7-46EC-9B93-44C7807208F4}"/>
          </ac:picMkLst>
        </pc:picChg>
        <pc:picChg chg="add del mod">
          <ac:chgData name="Kamyczek, Arkadiusz" userId="2dbd29c9-3405-4176-b733-196e7cfa234d" providerId="ADAL" clId="{0AA0E73D-5B22-4541-8346-709D6BAE8B4E}" dt="2021-03-21T14:47:27.648" v="116" actId="478"/>
          <ac:picMkLst>
            <pc:docMk/>
            <pc:sldMk cId="1886634155" sldId="262"/>
            <ac:picMk id="11" creationId="{7E670464-C843-4730-BCE1-0DF49BF68536}"/>
          </ac:picMkLst>
        </pc:picChg>
        <pc:picChg chg="add del mod">
          <ac:chgData name="Kamyczek, Arkadiusz" userId="2dbd29c9-3405-4176-b733-196e7cfa234d" providerId="ADAL" clId="{0AA0E73D-5B22-4541-8346-709D6BAE8B4E}" dt="2021-03-22T11:25:36.971" v="2740" actId="1076"/>
          <ac:picMkLst>
            <pc:docMk/>
            <pc:sldMk cId="1886634155" sldId="262"/>
            <ac:picMk id="13" creationId="{C83439AB-5108-4349-9905-446064E373EA}"/>
          </ac:picMkLst>
        </pc:picChg>
        <pc:picChg chg="add del mod">
          <ac:chgData name="Kamyczek, Arkadiusz" userId="2dbd29c9-3405-4176-b733-196e7cfa234d" providerId="ADAL" clId="{0AA0E73D-5B22-4541-8346-709D6BAE8B4E}" dt="2021-03-22T11:26:20.168" v="2751" actId="1076"/>
          <ac:picMkLst>
            <pc:docMk/>
            <pc:sldMk cId="1886634155" sldId="262"/>
            <ac:picMk id="14" creationId="{97971386-3A1A-4EF8-9753-EBF09CBCFA7A}"/>
          </ac:picMkLst>
        </pc:picChg>
        <pc:picChg chg="add del mod">
          <ac:chgData name="Kamyczek, Arkadiusz" userId="2dbd29c9-3405-4176-b733-196e7cfa234d" providerId="ADAL" clId="{0AA0E73D-5B22-4541-8346-709D6BAE8B4E}" dt="2021-03-22T08:05:05.186" v="1304" actId="1076"/>
          <ac:picMkLst>
            <pc:docMk/>
            <pc:sldMk cId="1886634155" sldId="262"/>
            <ac:picMk id="15" creationId="{2932C712-B59A-404A-851D-BCAFC798DEA6}"/>
          </ac:picMkLst>
        </pc:picChg>
        <pc:picChg chg="mod ord">
          <ac:chgData name="Kamyczek, Arkadiusz" userId="2dbd29c9-3405-4176-b733-196e7cfa234d" providerId="ADAL" clId="{0AA0E73D-5B22-4541-8346-709D6BAE8B4E}" dt="2021-03-22T11:24:45.992" v="2724" actId="167"/>
          <ac:picMkLst>
            <pc:docMk/>
            <pc:sldMk cId="1886634155" sldId="262"/>
            <ac:picMk id="18" creationId="{D5C2B771-2902-49A3-94DC-AA0269A2BB67}"/>
          </ac:picMkLst>
        </pc:picChg>
      </pc:sldChg>
      <pc:sldChg chg="addSp delSp modSp mod setBg delAnim modAnim">
        <pc:chgData name="Kamyczek, Arkadiusz" userId="2dbd29c9-3405-4176-b733-196e7cfa234d" providerId="ADAL" clId="{0AA0E73D-5B22-4541-8346-709D6BAE8B4E}" dt="2021-03-22T11:26:39.705" v="2755" actId="1076"/>
        <pc:sldMkLst>
          <pc:docMk/>
          <pc:sldMk cId="2241844596" sldId="264"/>
        </pc:sldMkLst>
        <pc:picChg chg="mod">
          <ac:chgData name="Kamyczek, Arkadiusz" userId="2dbd29c9-3405-4176-b733-196e7cfa234d" providerId="ADAL" clId="{0AA0E73D-5B22-4541-8346-709D6BAE8B4E}" dt="2021-03-22T11:26:33.690" v="2753" actId="1076"/>
          <ac:picMkLst>
            <pc:docMk/>
            <pc:sldMk cId="2241844596" sldId="264"/>
            <ac:picMk id="2" creationId="{A07CED0F-2A15-46EE-8E96-C9617187A681}"/>
          </ac:picMkLst>
        </pc:picChg>
        <pc:picChg chg="mod">
          <ac:chgData name="Kamyczek, Arkadiusz" userId="2dbd29c9-3405-4176-b733-196e7cfa234d" providerId="ADAL" clId="{0AA0E73D-5B22-4541-8346-709D6BAE8B4E}" dt="2021-03-21T14:49:00.592" v="126" actId="1076"/>
          <ac:picMkLst>
            <pc:docMk/>
            <pc:sldMk cId="2241844596" sldId="264"/>
            <ac:picMk id="3" creationId="{7DD45B8D-0CD0-4517-B053-C65D71FAF350}"/>
          </ac:picMkLst>
        </pc:picChg>
        <pc:picChg chg="mod">
          <ac:chgData name="Kamyczek, Arkadiusz" userId="2dbd29c9-3405-4176-b733-196e7cfa234d" providerId="ADAL" clId="{0AA0E73D-5B22-4541-8346-709D6BAE8B4E}" dt="2021-03-21T14:49:18.020" v="133" actId="1076"/>
          <ac:picMkLst>
            <pc:docMk/>
            <pc:sldMk cId="2241844596" sldId="264"/>
            <ac:picMk id="4" creationId="{D3C5DC22-F1E2-40BC-83B5-89BBF6ED1231}"/>
          </ac:picMkLst>
        </pc:picChg>
        <pc:picChg chg="mod">
          <ac:chgData name="Kamyczek, Arkadiusz" userId="2dbd29c9-3405-4176-b733-196e7cfa234d" providerId="ADAL" clId="{0AA0E73D-5B22-4541-8346-709D6BAE8B4E}" dt="2021-03-21T14:49:15.480" v="132" actId="1076"/>
          <ac:picMkLst>
            <pc:docMk/>
            <pc:sldMk cId="2241844596" sldId="264"/>
            <ac:picMk id="5" creationId="{BA5D3A06-284B-436C-B445-77B609B6CD66}"/>
          </ac:picMkLst>
        </pc:picChg>
        <pc:picChg chg="mod">
          <ac:chgData name="Kamyczek, Arkadiusz" userId="2dbd29c9-3405-4176-b733-196e7cfa234d" providerId="ADAL" clId="{0AA0E73D-5B22-4541-8346-709D6BAE8B4E}" dt="2021-03-21T14:49:12.969" v="131" actId="1076"/>
          <ac:picMkLst>
            <pc:docMk/>
            <pc:sldMk cId="2241844596" sldId="264"/>
            <ac:picMk id="6" creationId="{5C2CCB04-4A05-41F5-8E84-17ABB5DF73D7}"/>
          </ac:picMkLst>
        </pc:picChg>
        <pc:picChg chg="mod">
          <ac:chgData name="Kamyczek, Arkadiusz" userId="2dbd29c9-3405-4176-b733-196e7cfa234d" providerId="ADAL" clId="{0AA0E73D-5B22-4541-8346-709D6BAE8B4E}" dt="2021-03-21T14:49:04.977" v="128" actId="1076"/>
          <ac:picMkLst>
            <pc:docMk/>
            <pc:sldMk cId="2241844596" sldId="264"/>
            <ac:picMk id="7" creationId="{7D93CC89-73DD-47F0-BFBE-86ECDA0DC1D6}"/>
          </ac:picMkLst>
        </pc:picChg>
        <pc:picChg chg="mod">
          <ac:chgData name="Kamyczek, Arkadiusz" userId="2dbd29c9-3405-4176-b733-196e7cfa234d" providerId="ADAL" clId="{0AA0E73D-5B22-4541-8346-709D6BAE8B4E}" dt="2021-03-21T14:49:10.394" v="130" actId="1076"/>
          <ac:picMkLst>
            <pc:docMk/>
            <pc:sldMk cId="2241844596" sldId="264"/>
            <ac:picMk id="8" creationId="{99EBFC5E-A3EF-478C-A424-15D6BEA0588F}"/>
          </ac:picMkLst>
        </pc:picChg>
        <pc:picChg chg="mod">
          <ac:chgData name="Kamyczek, Arkadiusz" userId="2dbd29c9-3405-4176-b733-196e7cfa234d" providerId="ADAL" clId="{0AA0E73D-5B22-4541-8346-709D6BAE8B4E}" dt="2021-03-21T14:49:02.906" v="127" actId="1076"/>
          <ac:picMkLst>
            <pc:docMk/>
            <pc:sldMk cId="2241844596" sldId="264"/>
            <ac:picMk id="9" creationId="{BB0F58DF-EBAD-4C70-9D51-B0976C65CBCE}"/>
          </ac:picMkLst>
        </pc:picChg>
        <pc:picChg chg="mod">
          <ac:chgData name="Kamyczek, Arkadiusz" userId="2dbd29c9-3405-4176-b733-196e7cfa234d" providerId="ADAL" clId="{0AA0E73D-5B22-4541-8346-709D6BAE8B4E}" dt="2021-03-22T11:26:39.705" v="2755" actId="1076"/>
          <ac:picMkLst>
            <pc:docMk/>
            <pc:sldMk cId="2241844596" sldId="264"/>
            <ac:picMk id="10" creationId="{AA4EC2C5-71F7-46EC-9B93-44C7807208F4}"/>
          </ac:picMkLst>
        </pc:picChg>
        <pc:picChg chg="mod">
          <ac:chgData name="Kamyczek, Arkadiusz" userId="2dbd29c9-3405-4176-b733-196e7cfa234d" providerId="ADAL" clId="{0AA0E73D-5B22-4541-8346-709D6BAE8B4E}" dt="2021-03-21T14:48:57.764" v="125" actId="1076"/>
          <ac:picMkLst>
            <pc:docMk/>
            <pc:sldMk cId="2241844596" sldId="264"/>
            <ac:picMk id="11" creationId="{7E670464-C843-4730-BCE1-0DF49BF68536}"/>
          </ac:picMkLst>
        </pc:picChg>
        <pc:picChg chg="mod">
          <ac:chgData name="Kamyczek, Arkadiusz" userId="2dbd29c9-3405-4176-b733-196e7cfa234d" providerId="ADAL" clId="{0AA0E73D-5B22-4541-8346-709D6BAE8B4E}" dt="2021-03-21T14:49:22.492" v="135" actId="1076"/>
          <ac:picMkLst>
            <pc:docMk/>
            <pc:sldMk cId="2241844596" sldId="264"/>
            <ac:picMk id="13" creationId="{C83439AB-5108-4349-9905-446064E373EA}"/>
          </ac:picMkLst>
        </pc:picChg>
        <pc:picChg chg="mod">
          <ac:chgData name="Kamyczek, Arkadiusz" userId="2dbd29c9-3405-4176-b733-196e7cfa234d" providerId="ADAL" clId="{0AA0E73D-5B22-4541-8346-709D6BAE8B4E}" dt="2021-03-21T14:49:20.179" v="134" actId="1076"/>
          <ac:picMkLst>
            <pc:docMk/>
            <pc:sldMk cId="2241844596" sldId="264"/>
            <ac:picMk id="14" creationId="{97971386-3A1A-4EF8-9753-EBF09CBCFA7A}"/>
          </ac:picMkLst>
        </pc:picChg>
        <pc:picChg chg="mod">
          <ac:chgData name="Kamyczek, Arkadiusz" userId="2dbd29c9-3405-4176-b733-196e7cfa234d" providerId="ADAL" clId="{0AA0E73D-5B22-4541-8346-709D6BAE8B4E}" dt="2021-03-21T14:48:55.706" v="124" actId="1076"/>
          <ac:picMkLst>
            <pc:docMk/>
            <pc:sldMk cId="2241844596" sldId="264"/>
            <ac:picMk id="15" creationId="{2932C712-B59A-404A-851D-BCAFC798DEA6}"/>
          </ac:picMkLst>
        </pc:picChg>
        <pc:picChg chg="del mod">
          <ac:chgData name="Kamyczek, Arkadiusz" userId="2dbd29c9-3405-4176-b733-196e7cfa234d" providerId="ADAL" clId="{0AA0E73D-5B22-4541-8346-709D6BAE8B4E}" dt="2021-03-21T14:48:14.625" v="120" actId="478"/>
          <ac:picMkLst>
            <pc:docMk/>
            <pc:sldMk cId="2241844596" sldId="264"/>
            <ac:picMk id="16" creationId="{A9E4926A-9EEA-46E1-978F-A5E0266B05EF}"/>
          </ac:picMkLst>
        </pc:picChg>
        <pc:picChg chg="del">
          <ac:chgData name="Kamyczek, Arkadiusz" userId="2dbd29c9-3405-4176-b733-196e7cfa234d" providerId="ADAL" clId="{0AA0E73D-5B22-4541-8346-709D6BAE8B4E}" dt="2021-03-21T14:48:37.454" v="122" actId="478"/>
          <ac:picMkLst>
            <pc:docMk/>
            <pc:sldMk cId="2241844596" sldId="264"/>
            <ac:picMk id="17" creationId="{6D020B3E-0D2D-4E19-AF18-CC5147C9D7A8}"/>
          </ac:picMkLst>
        </pc:picChg>
        <pc:picChg chg="add mod ord">
          <ac:chgData name="Kamyczek, Arkadiusz" userId="2dbd29c9-3405-4176-b733-196e7cfa234d" providerId="ADAL" clId="{0AA0E73D-5B22-4541-8346-709D6BAE8B4E}" dt="2021-03-22T11:24:57.197" v="2725" actId="167"/>
          <ac:picMkLst>
            <pc:docMk/>
            <pc:sldMk cId="2241844596" sldId="264"/>
            <ac:picMk id="18" creationId="{450288F4-7822-4E00-B9F6-E245B53CC60E}"/>
          </ac:picMkLst>
        </pc:picChg>
        <pc:picChg chg="add mod">
          <ac:chgData name="Kamyczek, Arkadiusz" userId="2dbd29c9-3405-4176-b733-196e7cfa234d" providerId="ADAL" clId="{0AA0E73D-5B22-4541-8346-709D6BAE8B4E}" dt="2021-03-21T14:50:59.642" v="143"/>
          <ac:picMkLst>
            <pc:docMk/>
            <pc:sldMk cId="2241844596" sldId="264"/>
            <ac:picMk id="19" creationId="{56FA7ECF-056F-4A71-B9C5-E880F88FF757}"/>
          </ac:picMkLst>
        </pc:picChg>
      </pc:sldChg>
      <pc:sldChg chg="delSp modSp mod">
        <pc:chgData name="Kamyczek, Arkadiusz" userId="2dbd29c9-3405-4176-b733-196e7cfa234d" providerId="ADAL" clId="{0AA0E73D-5B22-4541-8346-709D6BAE8B4E}" dt="2021-04-07T10:46:56.473" v="12522"/>
        <pc:sldMkLst>
          <pc:docMk/>
          <pc:sldMk cId="1713993989" sldId="267"/>
        </pc:sldMkLst>
        <pc:spChg chg="mod">
          <ac:chgData name="Kamyczek, Arkadiusz" userId="2dbd29c9-3405-4176-b733-196e7cfa234d" providerId="ADAL" clId="{0AA0E73D-5B22-4541-8346-709D6BAE8B4E}" dt="2021-04-07T10:46:56.473" v="12522"/>
          <ac:spMkLst>
            <pc:docMk/>
            <pc:sldMk cId="1713993989" sldId="267"/>
            <ac:spMk id="4" creationId="{0FCF97E9-6D32-4295-8E54-0056D4F23193}"/>
          </ac:spMkLst>
        </pc:spChg>
        <pc:spChg chg="del">
          <ac:chgData name="Kamyczek, Arkadiusz" userId="2dbd29c9-3405-4176-b733-196e7cfa234d" providerId="ADAL" clId="{0AA0E73D-5B22-4541-8346-709D6BAE8B4E}" dt="2021-04-07T10:46:20.338" v="12517" actId="478"/>
          <ac:spMkLst>
            <pc:docMk/>
            <pc:sldMk cId="1713993989" sldId="267"/>
            <ac:spMk id="28" creationId="{18278703-9B93-4BD9-B3B8-2E8AF173CD29}"/>
          </ac:spMkLst>
        </pc:spChg>
        <pc:spChg chg="del">
          <ac:chgData name="Kamyczek, Arkadiusz" userId="2dbd29c9-3405-4176-b733-196e7cfa234d" providerId="ADAL" clId="{0AA0E73D-5B22-4541-8346-709D6BAE8B4E}" dt="2021-04-07T10:46:18.558" v="12516" actId="478"/>
          <ac:spMkLst>
            <pc:docMk/>
            <pc:sldMk cId="1713993989" sldId="267"/>
            <ac:spMk id="29" creationId="{17D7E497-1B00-46CF-8D7A-F9CE926F364F}"/>
          </ac:spMkLst>
        </pc:spChg>
        <pc:picChg chg="mod">
          <ac:chgData name="Kamyczek, Arkadiusz" userId="2dbd29c9-3405-4176-b733-196e7cfa234d" providerId="ADAL" clId="{0AA0E73D-5B22-4541-8346-709D6BAE8B4E}" dt="2021-03-23T09:50:18.285" v="3016" actId="1076"/>
          <ac:picMkLst>
            <pc:docMk/>
            <pc:sldMk cId="1713993989" sldId="267"/>
            <ac:picMk id="32" creationId="{2F128908-4E0B-4F7D-9510-AA8CEF8EC8D8}"/>
          </ac:picMkLst>
        </pc:picChg>
      </pc:sldChg>
      <pc:sldChg chg="delSp del mod delAnim">
        <pc:chgData name="Kamyczek, Arkadiusz" userId="2dbd29c9-3405-4176-b733-196e7cfa234d" providerId="ADAL" clId="{0AA0E73D-5B22-4541-8346-709D6BAE8B4E}" dt="2021-03-21T14:50:16.402" v="140" actId="2696"/>
        <pc:sldMkLst>
          <pc:docMk/>
          <pc:sldMk cId="4064072983" sldId="268"/>
        </pc:sldMkLst>
        <pc:picChg chg="del">
          <ac:chgData name="Kamyczek, Arkadiusz" userId="2dbd29c9-3405-4176-b733-196e7cfa234d" providerId="ADAL" clId="{0AA0E73D-5B22-4541-8346-709D6BAE8B4E}" dt="2021-03-21T14:50:08.261" v="138" actId="478"/>
          <ac:picMkLst>
            <pc:docMk/>
            <pc:sldMk cId="4064072983" sldId="268"/>
            <ac:picMk id="2" creationId="{A07CED0F-2A15-46EE-8E96-C9617187A681}"/>
          </ac:picMkLst>
        </pc:picChg>
        <pc:picChg chg="del">
          <ac:chgData name="Kamyczek, Arkadiusz" userId="2dbd29c9-3405-4176-b733-196e7cfa234d" providerId="ADAL" clId="{0AA0E73D-5B22-4541-8346-709D6BAE8B4E}" dt="2021-03-21T14:50:08.261" v="138" actId="478"/>
          <ac:picMkLst>
            <pc:docMk/>
            <pc:sldMk cId="4064072983" sldId="268"/>
            <ac:picMk id="3" creationId="{7DD45B8D-0CD0-4517-B053-C65D71FAF350}"/>
          </ac:picMkLst>
        </pc:picChg>
        <pc:picChg chg="del">
          <ac:chgData name="Kamyczek, Arkadiusz" userId="2dbd29c9-3405-4176-b733-196e7cfa234d" providerId="ADAL" clId="{0AA0E73D-5B22-4541-8346-709D6BAE8B4E}" dt="2021-03-21T14:50:08.261" v="138" actId="478"/>
          <ac:picMkLst>
            <pc:docMk/>
            <pc:sldMk cId="4064072983" sldId="268"/>
            <ac:picMk id="4" creationId="{D3C5DC22-F1E2-40BC-83B5-89BBF6ED1231}"/>
          </ac:picMkLst>
        </pc:picChg>
        <pc:picChg chg="del">
          <ac:chgData name="Kamyczek, Arkadiusz" userId="2dbd29c9-3405-4176-b733-196e7cfa234d" providerId="ADAL" clId="{0AA0E73D-5B22-4541-8346-709D6BAE8B4E}" dt="2021-03-21T14:50:08.261" v="138" actId="478"/>
          <ac:picMkLst>
            <pc:docMk/>
            <pc:sldMk cId="4064072983" sldId="268"/>
            <ac:picMk id="5" creationId="{BA5D3A06-284B-436C-B445-77B609B6CD66}"/>
          </ac:picMkLst>
        </pc:picChg>
        <pc:picChg chg="del">
          <ac:chgData name="Kamyczek, Arkadiusz" userId="2dbd29c9-3405-4176-b733-196e7cfa234d" providerId="ADAL" clId="{0AA0E73D-5B22-4541-8346-709D6BAE8B4E}" dt="2021-03-21T14:50:08.261" v="138" actId="478"/>
          <ac:picMkLst>
            <pc:docMk/>
            <pc:sldMk cId="4064072983" sldId="268"/>
            <ac:picMk id="6" creationId="{5C2CCB04-4A05-41F5-8E84-17ABB5DF73D7}"/>
          </ac:picMkLst>
        </pc:picChg>
        <pc:picChg chg="del">
          <ac:chgData name="Kamyczek, Arkadiusz" userId="2dbd29c9-3405-4176-b733-196e7cfa234d" providerId="ADAL" clId="{0AA0E73D-5B22-4541-8346-709D6BAE8B4E}" dt="2021-03-21T14:50:08.261" v="138" actId="478"/>
          <ac:picMkLst>
            <pc:docMk/>
            <pc:sldMk cId="4064072983" sldId="268"/>
            <ac:picMk id="7" creationId="{7D93CC89-73DD-47F0-BFBE-86ECDA0DC1D6}"/>
          </ac:picMkLst>
        </pc:picChg>
        <pc:picChg chg="del">
          <ac:chgData name="Kamyczek, Arkadiusz" userId="2dbd29c9-3405-4176-b733-196e7cfa234d" providerId="ADAL" clId="{0AA0E73D-5B22-4541-8346-709D6BAE8B4E}" dt="2021-03-21T14:50:08.261" v="138" actId="478"/>
          <ac:picMkLst>
            <pc:docMk/>
            <pc:sldMk cId="4064072983" sldId="268"/>
            <ac:picMk id="8" creationId="{99EBFC5E-A3EF-478C-A424-15D6BEA0588F}"/>
          </ac:picMkLst>
        </pc:picChg>
        <pc:picChg chg="del">
          <ac:chgData name="Kamyczek, Arkadiusz" userId="2dbd29c9-3405-4176-b733-196e7cfa234d" providerId="ADAL" clId="{0AA0E73D-5B22-4541-8346-709D6BAE8B4E}" dt="2021-03-21T14:50:08.261" v="138" actId="478"/>
          <ac:picMkLst>
            <pc:docMk/>
            <pc:sldMk cId="4064072983" sldId="268"/>
            <ac:picMk id="9" creationId="{BB0F58DF-EBAD-4C70-9D51-B0976C65CBCE}"/>
          </ac:picMkLst>
        </pc:picChg>
        <pc:picChg chg="del">
          <ac:chgData name="Kamyczek, Arkadiusz" userId="2dbd29c9-3405-4176-b733-196e7cfa234d" providerId="ADAL" clId="{0AA0E73D-5B22-4541-8346-709D6BAE8B4E}" dt="2021-03-21T14:50:08.261" v="138" actId="478"/>
          <ac:picMkLst>
            <pc:docMk/>
            <pc:sldMk cId="4064072983" sldId="268"/>
            <ac:picMk id="10" creationId="{AA4EC2C5-71F7-46EC-9B93-44C7807208F4}"/>
          </ac:picMkLst>
        </pc:picChg>
        <pc:picChg chg="del">
          <ac:chgData name="Kamyczek, Arkadiusz" userId="2dbd29c9-3405-4176-b733-196e7cfa234d" providerId="ADAL" clId="{0AA0E73D-5B22-4541-8346-709D6BAE8B4E}" dt="2021-03-21T14:50:08.261" v="138" actId="478"/>
          <ac:picMkLst>
            <pc:docMk/>
            <pc:sldMk cId="4064072983" sldId="268"/>
            <ac:picMk id="11" creationId="{7E670464-C843-4730-BCE1-0DF49BF68536}"/>
          </ac:picMkLst>
        </pc:picChg>
        <pc:picChg chg="del">
          <ac:chgData name="Kamyczek, Arkadiusz" userId="2dbd29c9-3405-4176-b733-196e7cfa234d" providerId="ADAL" clId="{0AA0E73D-5B22-4541-8346-709D6BAE8B4E}" dt="2021-03-21T14:50:08.261" v="138" actId="478"/>
          <ac:picMkLst>
            <pc:docMk/>
            <pc:sldMk cId="4064072983" sldId="268"/>
            <ac:picMk id="13" creationId="{C83439AB-5108-4349-9905-446064E373EA}"/>
          </ac:picMkLst>
        </pc:picChg>
        <pc:picChg chg="del">
          <ac:chgData name="Kamyczek, Arkadiusz" userId="2dbd29c9-3405-4176-b733-196e7cfa234d" providerId="ADAL" clId="{0AA0E73D-5B22-4541-8346-709D6BAE8B4E}" dt="2021-03-21T14:50:08.261" v="138" actId="478"/>
          <ac:picMkLst>
            <pc:docMk/>
            <pc:sldMk cId="4064072983" sldId="268"/>
            <ac:picMk id="14" creationId="{97971386-3A1A-4EF8-9753-EBF09CBCFA7A}"/>
          </ac:picMkLst>
        </pc:picChg>
        <pc:picChg chg="del">
          <ac:chgData name="Kamyczek, Arkadiusz" userId="2dbd29c9-3405-4176-b733-196e7cfa234d" providerId="ADAL" clId="{0AA0E73D-5B22-4541-8346-709D6BAE8B4E}" dt="2021-03-21T14:50:08.261" v="138" actId="478"/>
          <ac:picMkLst>
            <pc:docMk/>
            <pc:sldMk cId="4064072983" sldId="268"/>
            <ac:picMk id="15" creationId="{2932C712-B59A-404A-851D-BCAFC798DEA6}"/>
          </ac:picMkLst>
        </pc:picChg>
        <pc:picChg chg="del">
          <ac:chgData name="Kamyczek, Arkadiusz" userId="2dbd29c9-3405-4176-b733-196e7cfa234d" providerId="ADAL" clId="{0AA0E73D-5B22-4541-8346-709D6BAE8B4E}" dt="2021-03-21T14:49:57.763" v="137" actId="478"/>
          <ac:picMkLst>
            <pc:docMk/>
            <pc:sldMk cId="4064072983" sldId="268"/>
            <ac:picMk id="19" creationId="{1B715295-7842-4000-A0D7-1B7784498A9A}"/>
          </ac:picMkLst>
        </pc:picChg>
      </pc:sldChg>
      <pc:sldChg chg="del">
        <pc:chgData name="Kamyczek, Arkadiusz" userId="2dbd29c9-3405-4176-b733-196e7cfa234d" providerId="ADAL" clId="{0AA0E73D-5B22-4541-8346-709D6BAE8B4E}" dt="2021-03-21T19:14:24.761" v="290" actId="47"/>
        <pc:sldMkLst>
          <pc:docMk/>
          <pc:sldMk cId="1088848479" sldId="273"/>
        </pc:sldMkLst>
      </pc:sldChg>
      <pc:sldChg chg="addSp delSp modSp del mod setBg">
        <pc:chgData name="Kamyczek, Arkadiusz" userId="2dbd29c9-3405-4176-b733-196e7cfa234d" providerId="ADAL" clId="{0AA0E73D-5B22-4541-8346-709D6BAE8B4E}" dt="2021-03-22T06:57:33.074" v="616" actId="47"/>
        <pc:sldMkLst>
          <pc:docMk/>
          <pc:sldMk cId="1277272536" sldId="275"/>
        </pc:sldMkLst>
        <pc:spChg chg="del mod">
          <ac:chgData name="Kamyczek, Arkadiusz" userId="2dbd29c9-3405-4176-b733-196e7cfa234d" providerId="ADAL" clId="{0AA0E73D-5B22-4541-8346-709D6BAE8B4E}" dt="2021-03-22T06:56:37.413" v="573" actId="478"/>
          <ac:spMkLst>
            <pc:docMk/>
            <pc:sldMk cId="1277272536" sldId="275"/>
            <ac:spMk id="7" creationId="{A65C3817-C2D6-41DE-A2F1-1B8A1B556D56}"/>
          </ac:spMkLst>
        </pc:spChg>
        <pc:spChg chg="del mod">
          <ac:chgData name="Kamyczek, Arkadiusz" userId="2dbd29c9-3405-4176-b733-196e7cfa234d" providerId="ADAL" clId="{0AA0E73D-5B22-4541-8346-709D6BAE8B4E}" dt="2021-03-22T06:56:37.413" v="573" actId="478"/>
          <ac:spMkLst>
            <pc:docMk/>
            <pc:sldMk cId="1277272536" sldId="275"/>
            <ac:spMk id="8" creationId="{20C5FCE5-7ACC-4FA5-AC33-F6AB50FB3616}"/>
          </ac:spMkLst>
        </pc:spChg>
        <pc:spChg chg="del mod">
          <ac:chgData name="Kamyczek, Arkadiusz" userId="2dbd29c9-3405-4176-b733-196e7cfa234d" providerId="ADAL" clId="{0AA0E73D-5B22-4541-8346-709D6BAE8B4E}" dt="2021-03-21T14:39:39.283" v="18" actId="478"/>
          <ac:spMkLst>
            <pc:docMk/>
            <pc:sldMk cId="1277272536" sldId="275"/>
            <ac:spMk id="34" creationId="{3BF5382B-5B36-496D-B011-4310DA204535}"/>
          </ac:spMkLst>
        </pc:spChg>
        <pc:spChg chg="add del mod">
          <ac:chgData name="Kamyczek, Arkadiusz" userId="2dbd29c9-3405-4176-b733-196e7cfa234d" providerId="ADAL" clId="{0AA0E73D-5B22-4541-8346-709D6BAE8B4E}" dt="2021-03-22T06:56:24.884" v="571" actId="478"/>
          <ac:spMkLst>
            <pc:docMk/>
            <pc:sldMk cId="1277272536" sldId="275"/>
            <ac:spMk id="36" creationId="{90D79FD8-D048-4F51-80D1-1AC745388C17}"/>
          </ac:spMkLst>
        </pc:spChg>
        <pc:spChg chg="add del mod">
          <ac:chgData name="Kamyczek, Arkadiusz" userId="2dbd29c9-3405-4176-b733-196e7cfa234d" providerId="ADAL" clId="{0AA0E73D-5B22-4541-8346-709D6BAE8B4E}" dt="2021-03-22T06:56:24.278" v="570" actId="478"/>
          <ac:spMkLst>
            <pc:docMk/>
            <pc:sldMk cId="1277272536" sldId="275"/>
            <ac:spMk id="38" creationId="{7C25CDF5-939C-46EA-8983-5644BFE50BA1}"/>
          </ac:spMkLst>
        </pc:spChg>
        <pc:picChg chg="add del mod">
          <ac:chgData name="Kamyczek, Arkadiusz" userId="2dbd29c9-3405-4176-b733-196e7cfa234d" providerId="ADAL" clId="{0AA0E73D-5B22-4541-8346-709D6BAE8B4E}" dt="2021-03-22T06:56:29.060" v="572" actId="478"/>
          <ac:picMkLst>
            <pc:docMk/>
            <pc:sldMk cId="1277272536" sldId="275"/>
            <ac:picMk id="25" creationId="{6384ECC0-8F4C-4787-A7AC-82D220D1FD86}"/>
          </ac:picMkLst>
        </pc:picChg>
      </pc:sldChg>
      <pc:sldChg chg="del">
        <pc:chgData name="Kamyczek, Arkadiusz" userId="2dbd29c9-3405-4176-b733-196e7cfa234d" providerId="ADAL" clId="{0AA0E73D-5B22-4541-8346-709D6BAE8B4E}" dt="2021-03-23T10:13:40.313" v="3200" actId="2696"/>
        <pc:sldMkLst>
          <pc:docMk/>
          <pc:sldMk cId="2915799248" sldId="276"/>
        </pc:sldMkLst>
      </pc:sldChg>
      <pc:sldChg chg="del">
        <pc:chgData name="Kamyczek, Arkadiusz" userId="2dbd29c9-3405-4176-b733-196e7cfa234d" providerId="ADAL" clId="{0AA0E73D-5B22-4541-8346-709D6BAE8B4E}" dt="2021-03-22T08:41:33.258" v="1639" actId="2696"/>
        <pc:sldMkLst>
          <pc:docMk/>
          <pc:sldMk cId="3339588666" sldId="277"/>
        </pc:sldMkLst>
      </pc:sldChg>
      <pc:sldChg chg="del">
        <pc:chgData name="Kamyczek, Arkadiusz" userId="2dbd29c9-3405-4176-b733-196e7cfa234d" providerId="ADAL" clId="{0AA0E73D-5B22-4541-8346-709D6BAE8B4E}" dt="2021-03-23T09:50:28.934" v="3020" actId="47"/>
        <pc:sldMkLst>
          <pc:docMk/>
          <pc:sldMk cId="321827744" sldId="279"/>
        </pc:sldMkLst>
      </pc:sldChg>
      <pc:sldChg chg="del">
        <pc:chgData name="Kamyczek, Arkadiusz" userId="2dbd29c9-3405-4176-b733-196e7cfa234d" providerId="ADAL" clId="{0AA0E73D-5B22-4541-8346-709D6BAE8B4E}" dt="2021-03-23T09:50:28.111" v="3019" actId="47"/>
        <pc:sldMkLst>
          <pc:docMk/>
          <pc:sldMk cId="1482523066" sldId="280"/>
        </pc:sldMkLst>
      </pc:sldChg>
      <pc:sldChg chg="del">
        <pc:chgData name="Kamyczek, Arkadiusz" userId="2dbd29c9-3405-4176-b733-196e7cfa234d" providerId="ADAL" clId="{0AA0E73D-5B22-4541-8346-709D6BAE8B4E}" dt="2021-03-23T09:50:26.897" v="3018" actId="47"/>
        <pc:sldMkLst>
          <pc:docMk/>
          <pc:sldMk cId="905713844" sldId="281"/>
        </pc:sldMkLst>
      </pc:sldChg>
      <pc:sldChg chg="del">
        <pc:chgData name="Kamyczek, Arkadiusz" userId="2dbd29c9-3405-4176-b733-196e7cfa234d" providerId="ADAL" clId="{0AA0E73D-5B22-4541-8346-709D6BAE8B4E}" dt="2021-03-23T09:50:25.868" v="3017" actId="47"/>
        <pc:sldMkLst>
          <pc:docMk/>
          <pc:sldMk cId="607177353" sldId="282"/>
        </pc:sldMkLst>
      </pc:sldChg>
      <pc:sldChg chg="del">
        <pc:chgData name="Kamyczek, Arkadiusz" userId="2dbd29c9-3405-4176-b733-196e7cfa234d" providerId="ADAL" clId="{0AA0E73D-5B22-4541-8346-709D6BAE8B4E}" dt="2021-03-23T09:50:02.271" v="3014" actId="47"/>
        <pc:sldMkLst>
          <pc:docMk/>
          <pc:sldMk cId="4285129876" sldId="283"/>
        </pc:sldMkLst>
      </pc:sldChg>
      <pc:sldChg chg="modSp del mod">
        <pc:chgData name="Kamyczek, Arkadiusz" userId="2dbd29c9-3405-4176-b733-196e7cfa234d" providerId="ADAL" clId="{0AA0E73D-5B22-4541-8346-709D6BAE8B4E}" dt="2021-03-23T10:13:45.669" v="3201" actId="2696"/>
        <pc:sldMkLst>
          <pc:docMk/>
          <pc:sldMk cId="427952974" sldId="284"/>
        </pc:sldMkLst>
        <pc:spChg chg="mod">
          <ac:chgData name="Kamyczek, Arkadiusz" userId="2dbd29c9-3405-4176-b733-196e7cfa234d" providerId="ADAL" clId="{0AA0E73D-5B22-4541-8346-709D6BAE8B4E}" dt="2021-03-23T10:11:42.596" v="3182" actId="1076"/>
          <ac:spMkLst>
            <pc:docMk/>
            <pc:sldMk cId="427952974" sldId="284"/>
            <ac:spMk id="31" creationId="{F9D80D6D-EE62-4775-945C-DC4B690B2EED}"/>
          </ac:spMkLst>
        </pc:spChg>
      </pc:sldChg>
      <pc:sldChg chg="setBg">
        <pc:chgData name="Kamyczek, Arkadiusz" userId="2dbd29c9-3405-4176-b733-196e7cfa234d" providerId="ADAL" clId="{0AA0E73D-5B22-4541-8346-709D6BAE8B4E}" dt="2021-03-22T07:08:53.858" v="702"/>
        <pc:sldMkLst>
          <pc:docMk/>
          <pc:sldMk cId="1391539229" sldId="285"/>
        </pc:sldMkLst>
      </pc:sldChg>
      <pc:sldChg chg="addSp delSp modSp mod setBg">
        <pc:chgData name="Kamyczek, Arkadiusz" userId="2dbd29c9-3405-4176-b733-196e7cfa234d" providerId="ADAL" clId="{0AA0E73D-5B22-4541-8346-709D6BAE8B4E}" dt="2021-03-22T07:11:00.530" v="704" actId="1076"/>
        <pc:sldMkLst>
          <pc:docMk/>
          <pc:sldMk cId="2020702370" sldId="286"/>
        </pc:sldMkLst>
        <pc:picChg chg="mod">
          <ac:chgData name="Kamyczek, Arkadiusz" userId="2dbd29c9-3405-4176-b733-196e7cfa234d" providerId="ADAL" clId="{0AA0E73D-5B22-4541-8346-709D6BAE8B4E}" dt="2021-03-21T14:54:19.194" v="180" actId="1076"/>
          <ac:picMkLst>
            <pc:docMk/>
            <pc:sldMk cId="2020702370" sldId="286"/>
            <ac:picMk id="2" creationId="{F507F326-306E-4C80-A1BF-1BEFA999C868}"/>
          </ac:picMkLst>
        </pc:picChg>
        <pc:picChg chg="mod">
          <ac:chgData name="Kamyczek, Arkadiusz" userId="2dbd29c9-3405-4176-b733-196e7cfa234d" providerId="ADAL" clId="{0AA0E73D-5B22-4541-8346-709D6BAE8B4E}" dt="2021-03-21T14:54:19.194" v="180" actId="1076"/>
          <ac:picMkLst>
            <pc:docMk/>
            <pc:sldMk cId="2020702370" sldId="286"/>
            <ac:picMk id="6" creationId="{00C989DE-A650-4395-897C-DF91194290DD}"/>
          </ac:picMkLst>
        </pc:picChg>
        <pc:picChg chg="mod">
          <ac:chgData name="Kamyczek, Arkadiusz" userId="2dbd29c9-3405-4176-b733-196e7cfa234d" providerId="ADAL" clId="{0AA0E73D-5B22-4541-8346-709D6BAE8B4E}" dt="2021-03-21T14:54:19.194" v="180" actId="1076"/>
          <ac:picMkLst>
            <pc:docMk/>
            <pc:sldMk cId="2020702370" sldId="286"/>
            <ac:picMk id="7" creationId="{27C0C400-CED4-451A-9AF4-C7149CA879BA}"/>
          </ac:picMkLst>
        </pc:picChg>
        <pc:picChg chg="mod">
          <ac:chgData name="Kamyczek, Arkadiusz" userId="2dbd29c9-3405-4176-b733-196e7cfa234d" providerId="ADAL" clId="{0AA0E73D-5B22-4541-8346-709D6BAE8B4E}" dt="2021-03-21T14:54:19.194" v="180" actId="1076"/>
          <ac:picMkLst>
            <pc:docMk/>
            <pc:sldMk cId="2020702370" sldId="286"/>
            <ac:picMk id="8" creationId="{816B7B46-852C-4BD2-A96E-657DA4A9143A}"/>
          </ac:picMkLst>
        </pc:picChg>
        <pc:picChg chg="mod">
          <ac:chgData name="Kamyczek, Arkadiusz" userId="2dbd29c9-3405-4176-b733-196e7cfa234d" providerId="ADAL" clId="{0AA0E73D-5B22-4541-8346-709D6BAE8B4E}" dt="2021-03-21T14:54:19.194" v="180" actId="1076"/>
          <ac:picMkLst>
            <pc:docMk/>
            <pc:sldMk cId="2020702370" sldId="286"/>
            <ac:picMk id="9" creationId="{605C75CA-A5E2-49DB-943C-D3B69A0AD80E}"/>
          </ac:picMkLst>
        </pc:picChg>
        <pc:picChg chg="add mod">
          <ac:chgData name="Kamyczek, Arkadiusz" userId="2dbd29c9-3405-4176-b733-196e7cfa234d" providerId="ADAL" clId="{0AA0E73D-5B22-4541-8346-709D6BAE8B4E}" dt="2021-03-21T14:47:48.534" v="118"/>
          <ac:picMkLst>
            <pc:docMk/>
            <pc:sldMk cId="2020702370" sldId="286"/>
            <ac:picMk id="10" creationId="{016A2B68-0252-46FE-BF96-EAC8E1939559}"/>
          </ac:picMkLst>
        </pc:picChg>
        <pc:picChg chg="add del mod">
          <ac:chgData name="Kamyczek, Arkadiusz" userId="2dbd29c9-3405-4176-b733-196e7cfa234d" providerId="ADAL" clId="{0AA0E73D-5B22-4541-8346-709D6BAE8B4E}" dt="2021-03-22T06:57:50.105" v="619"/>
          <ac:picMkLst>
            <pc:docMk/>
            <pc:sldMk cId="2020702370" sldId="286"/>
            <ac:picMk id="11" creationId="{CDE41118-A355-4DC8-AC27-A9C2B7DD2BC6}"/>
          </ac:picMkLst>
        </pc:picChg>
        <pc:picChg chg="add mod">
          <ac:chgData name="Kamyczek, Arkadiusz" userId="2dbd29c9-3405-4176-b733-196e7cfa234d" providerId="ADAL" clId="{0AA0E73D-5B22-4541-8346-709D6BAE8B4E}" dt="2021-03-22T07:11:00.530" v="704" actId="1076"/>
          <ac:picMkLst>
            <pc:docMk/>
            <pc:sldMk cId="2020702370" sldId="286"/>
            <ac:picMk id="12" creationId="{E38DCC19-8465-456F-9960-1B61F939D5F6}"/>
          </ac:picMkLst>
        </pc:picChg>
        <pc:picChg chg="del">
          <ac:chgData name="Kamyczek, Arkadiusz" userId="2dbd29c9-3405-4176-b733-196e7cfa234d" providerId="ADAL" clId="{0AA0E73D-5B22-4541-8346-709D6BAE8B4E}" dt="2021-03-21T14:47:47.402" v="117" actId="478"/>
          <ac:picMkLst>
            <pc:docMk/>
            <pc:sldMk cId="2020702370" sldId="286"/>
            <ac:picMk id="25" creationId="{6384ECC0-8F4C-4787-A7AC-82D220D1FD86}"/>
          </ac:picMkLst>
        </pc:picChg>
      </pc:sldChg>
      <pc:sldChg chg="addSp delSp modSp del mod">
        <pc:chgData name="Kamyczek, Arkadiusz" userId="2dbd29c9-3405-4176-b733-196e7cfa234d" providerId="ADAL" clId="{0AA0E73D-5B22-4541-8346-709D6BAE8B4E}" dt="2021-03-22T08:08:52.158" v="1325" actId="2696"/>
        <pc:sldMkLst>
          <pc:docMk/>
          <pc:sldMk cId="3126423257" sldId="287"/>
        </pc:sldMkLst>
        <pc:picChg chg="mod">
          <ac:chgData name="Kamyczek, Arkadiusz" userId="2dbd29c9-3405-4176-b733-196e7cfa234d" providerId="ADAL" clId="{0AA0E73D-5B22-4541-8346-709D6BAE8B4E}" dt="2021-03-21T19:14:41.039" v="292"/>
          <ac:picMkLst>
            <pc:docMk/>
            <pc:sldMk cId="3126423257" sldId="287"/>
            <ac:picMk id="51" creationId="{379C3BDB-DF49-4A56-87C6-7E4C34FA4DD2}"/>
          </ac:picMkLst>
        </pc:picChg>
        <pc:picChg chg="add del mod">
          <ac:chgData name="Kamyczek, Arkadiusz" userId="2dbd29c9-3405-4176-b733-196e7cfa234d" providerId="ADAL" clId="{0AA0E73D-5B22-4541-8346-709D6BAE8B4E}" dt="2021-03-22T07:57:11.080" v="1185" actId="478"/>
          <ac:picMkLst>
            <pc:docMk/>
            <pc:sldMk cId="3126423257" sldId="287"/>
            <ac:picMk id="72" creationId="{82A25184-6D56-488A-B153-B5B8BC60CE81}"/>
          </ac:picMkLst>
        </pc:picChg>
      </pc:sldChg>
      <pc:sldChg chg="delSp del mod">
        <pc:chgData name="Kamyczek, Arkadiusz" userId="2dbd29c9-3405-4176-b733-196e7cfa234d" providerId="ADAL" clId="{0AA0E73D-5B22-4541-8346-709D6BAE8B4E}" dt="2021-03-22T08:55:46.765" v="1715" actId="47"/>
        <pc:sldMkLst>
          <pc:docMk/>
          <pc:sldMk cId="189923007" sldId="288"/>
        </pc:sldMkLst>
        <pc:spChg chg="del">
          <ac:chgData name="Kamyczek, Arkadiusz" userId="2dbd29c9-3405-4176-b733-196e7cfa234d" providerId="ADAL" clId="{0AA0E73D-5B22-4541-8346-709D6BAE8B4E}" dt="2021-03-22T08:42:56.646" v="1651" actId="478"/>
          <ac:spMkLst>
            <pc:docMk/>
            <pc:sldMk cId="189923007" sldId="288"/>
            <ac:spMk id="34" creationId="{3BF5382B-5B36-496D-B011-4310DA204535}"/>
          </ac:spMkLst>
        </pc:spChg>
        <pc:spChg chg="del">
          <ac:chgData name="Kamyczek, Arkadiusz" userId="2dbd29c9-3405-4176-b733-196e7cfa234d" providerId="ADAL" clId="{0AA0E73D-5B22-4541-8346-709D6BAE8B4E}" dt="2021-03-22T08:42:57.930" v="1653" actId="478"/>
          <ac:spMkLst>
            <pc:docMk/>
            <pc:sldMk cId="189923007" sldId="288"/>
            <ac:spMk id="36" creationId="{90D79FD8-D048-4F51-80D1-1AC745388C17}"/>
          </ac:spMkLst>
        </pc:spChg>
        <pc:picChg chg="del">
          <ac:chgData name="Kamyczek, Arkadiusz" userId="2dbd29c9-3405-4176-b733-196e7cfa234d" providerId="ADAL" clId="{0AA0E73D-5B22-4541-8346-709D6BAE8B4E}" dt="2021-03-22T08:42:57.301" v="1652" actId="478"/>
          <ac:picMkLst>
            <pc:docMk/>
            <pc:sldMk cId="189923007" sldId="288"/>
            <ac:picMk id="25" creationId="{6384ECC0-8F4C-4787-A7AC-82D220D1FD86}"/>
          </ac:picMkLst>
        </pc:picChg>
        <pc:picChg chg="del">
          <ac:chgData name="Kamyczek, Arkadiusz" userId="2dbd29c9-3405-4176-b733-196e7cfa234d" providerId="ADAL" clId="{0AA0E73D-5B22-4541-8346-709D6BAE8B4E}" dt="2021-03-22T08:42:55.555" v="1650" actId="478"/>
          <ac:picMkLst>
            <pc:docMk/>
            <pc:sldMk cId="189923007" sldId="288"/>
            <ac:picMk id="60" creationId="{82A6C7AA-176D-4135-A01C-BF5D702CED5B}"/>
          </ac:picMkLst>
        </pc:picChg>
      </pc:sldChg>
      <pc:sldChg chg="del">
        <pc:chgData name="Kamyczek, Arkadiusz" userId="2dbd29c9-3405-4176-b733-196e7cfa234d" providerId="ADAL" clId="{0AA0E73D-5B22-4541-8346-709D6BAE8B4E}" dt="2021-03-22T10:55:22.362" v="2486" actId="47"/>
        <pc:sldMkLst>
          <pc:docMk/>
          <pc:sldMk cId="212443101" sldId="292"/>
        </pc:sldMkLst>
      </pc:sldChg>
      <pc:sldChg chg="modSp add del mod">
        <pc:chgData name="Kamyczek, Arkadiusz" userId="2dbd29c9-3405-4176-b733-196e7cfa234d" providerId="ADAL" clId="{0AA0E73D-5B22-4541-8346-709D6BAE8B4E}" dt="2021-03-22T10:55:19.571" v="2485" actId="47"/>
        <pc:sldMkLst>
          <pc:docMk/>
          <pc:sldMk cId="2381796355" sldId="293"/>
        </pc:sldMkLst>
        <pc:spChg chg="mod">
          <ac:chgData name="Kamyczek, Arkadiusz" userId="2dbd29c9-3405-4176-b733-196e7cfa234d" providerId="ADAL" clId="{0AA0E73D-5B22-4541-8346-709D6BAE8B4E}" dt="2021-03-22T09:46:38.825" v="2066" actId="1076"/>
          <ac:spMkLst>
            <pc:docMk/>
            <pc:sldMk cId="2381796355" sldId="293"/>
            <ac:spMk id="28" creationId="{E8C8D3E3-7D4E-45DA-8BC2-149191C1B79E}"/>
          </ac:spMkLst>
        </pc:spChg>
        <pc:spChg chg="mod">
          <ac:chgData name="Kamyczek, Arkadiusz" userId="2dbd29c9-3405-4176-b733-196e7cfa234d" providerId="ADAL" clId="{0AA0E73D-5B22-4541-8346-709D6BAE8B4E}" dt="2021-03-22T09:46:38.825" v="2066" actId="1076"/>
          <ac:spMkLst>
            <pc:docMk/>
            <pc:sldMk cId="2381796355" sldId="293"/>
            <ac:spMk id="40" creationId="{30CA0385-10D3-4A4D-8BDD-1DC9FCD59066}"/>
          </ac:spMkLst>
        </pc:spChg>
        <pc:spChg chg="mod">
          <ac:chgData name="Kamyczek, Arkadiusz" userId="2dbd29c9-3405-4176-b733-196e7cfa234d" providerId="ADAL" clId="{0AA0E73D-5B22-4541-8346-709D6BAE8B4E}" dt="2021-03-22T09:46:25.257" v="2065" actId="14100"/>
          <ac:spMkLst>
            <pc:docMk/>
            <pc:sldMk cId="2381796355" sldId="293"/>
            <ac:spMk id="42" creationId="{74253D2D-74C5-4F45-8190-58610D6E550E}"/>
          </ac:spMkLst>
        </pc:spChg>
        <pc:spChg chg="mod">
          <ac:chgData name="Kamyczek, Arkadiusz" userId="2dbd29c9-3405-4176-b733-196e7cfa234d" providerId="ADAL" clId="{0AA0E73D-5B22-4541-8346-709D6BAE8B4E}" dt="2021-03-22T09:46:25.257" v="2065" actId="14100"/>
          <ac:spMkLst>
            <pc:docMk/>
            <pc:sldMk cId="2381796355" sldId="293"/>
            <ac:spMk id="43" creationId="{3CEF039A-B463-49AE-B5A9-04BE8694F6E7}"/>
          </ac:spMkLst>
        </pc:spChg>
        <pc:spChg chg="mod">
          <ac:chgData name="Kamyczek, Arkadiusz" userId="2dbd29c9-3405-4176-b733-196e7cfa234d" providerId="ADAL" clId="{0AA0E73D-5B22-4541-8346-709D6BAE8B4E}" dt="2021-03-22T09:46:18.663" v="2064" actId="255"/>
          <ac:spMkLst>
            <pc:docMk/>
            <pc:sldMk cId="2381796355" sldId="293"/>
            <ac:spMk id="71" creationId="{704773C4-B4C4-4F74-8652-DA5644D0BB4D}"/>
          </ac:spMkLst>
        </pc:spChg>
        <pc:spChg chg="mod">
          <ac:chgData name="Kamyczek, Arkadiusz" userId="2dbd29c9-3405-4176-b733-196e7cfa234d" providerId="ADAL" clId="{0AA0E73D-5B22-4541-8346-709D6BAE8B4E}" dt="2021-03-22T09:46:18.663" v="2064" actId="255"/>
          <ac:spMkLst>
            <pc:docMk/>
            <pc:sldMk cId="2381796355" sldId="293"/>
            <ac:spMk id="72" creationId="{526AA92F-5C4C-4383-A81A-7813033CBAC8}"/>
          </ac:spMkLst>
        </pc:spChg>
        <pc:spChg chg="mod">
          <ac:chgData name="Kamyczek, Arkadiusz" userId="2dbd29c9-3405-4176-b733-196e7cfa234d" providerId="ADAL" clId="{0AA0E73D-5B22-4541-8346-709D6BAE8B4E}" dt="2021-03-22T09:46:18.663" v="2064" actId="255"/>
          <ac:spMkLst>
            <pc:docMk/>
            <pc:sldMk cId="2381796355" sldId="293"/>
            <ac:spMk id="74" creationId="{98FE72A8-706B-4D4C-B277-DCA18E365A5A}"/>
          </ac:spMkLst>
        </pc:spChg>
        <pc:spChg chg="mod">
          <ac:chgData name="Kamyczek, Arkadiusz" userId="2dbd29c9-3405-4176-b733-196e7cfa234d" providerId="ADAL" clId="{0AA0E73D-5B22-4541-8346-709D6BAE8B4E}" dt="2021-03-22T09:46:18.663" v="2064" actId="255"/>
          <ac:spMkLst>
            <pc:docMk/>
            <pc:sldMk cId="2381796355" sldId="293"/>
            <ac:spMk id="75" creationId="{A16F4DDA-F197-4008-865E-B24BF00B7B22}"/>
          </ac:spMkLst>
        </pc:spChg>
        <pc:spChg chg="mod">
          <ac:chgData name="Kamyczek, Arkadiusz" userId="2dbd29c9-3405-4176-b733-196e7cfa234d" providerId="ADAL" clId="{0AA0E73D-5B22-4541-8346-709D6BAE8B4E}" dt="2021-03-22T09:46:18.663" v="2064" actId="255"/>
          <ac:spMkLst>
            <pc:docMk/>
            <pc:sldMk cId="2381796355" sldId="293"/>
            <ac:spMk id="94" creationId="{5BC2E827-6D16-40F7-BECD-B5869A9E6C3F}"/>
          </ac:spMkLst>
        </pc:spChg>
        <pc:spChg chg="mod">
          <ac:chgData name="Kamyczek, Arkadiusz" userId="2dbd29c9-3405-4176-b733-196e7cfa234d" providerId="ADAL" clId="{0AA0E73D-5B22-4541-8346-709D6BAE8B4E}" dt="2021-03-22T09:46:18.663" v="2064" actId="255"/>
          <ac:spMkLst>
            <pc:docMk/>
            <pc:sldMk cId="2381796355" sldId="293"/>
            <ac:spMk id="95" creationId="{57EF98B2-8862-44C1-A24E-6D9436AA750A}"/>
          </ac:spMkLst>
        </pc:spChg>
        <pc:spChg chg="mod">
          <ac:chgData name="Kamyczek, Arkadiusz" userId="2dbd29c9-3405-4176-b733-196e7cfa234d" providerId="ADAL" clId="{0AA0E73D-5B22-4541-8346-709D6BAE8B4E}" dt="2021-03-22T09:46:18.663" v="2064" actId="255"/>
          <ac:spMkLst>
            <pc:docMk/>
            <pc:sldMk cId="2381796355" sldId="293"/>
            <ac:spMk id="97" creationId="{146412F1-430E-45BD-8B73-24CCD44CD8C2}"/>
          </ac:spMkLst>
        </pc:spChg>
        <pc:spChg chg="mod">
          <ac:chgData name="Kamyczek, Arkadiusz" userId="2dbd29c9-3405-4176-b733-196e7cfa234d" providerId="ADAL" clId="{0AA0E73D-5B22-4541-8346-709D6BAE8B4E}" dt="2021-03-22T09:46:18.663" v="2064" actId="255"/>
          <ac:spMkLst>
            <pc:docMk/>
            <pc:sldMk cId="2381796355" sldId="293"/>
            <ac:spMk id="98" creationId="{F0BA19D5-581F-4549-9832-A0287D51354F}"/>
          </ac:spMkLst>
        </pc:spChg>
        <pc:spChg chg="mod">
          <ac:chgData name="Kamyczek, Arkadiusz" userId="2dbd29c9-3405-4176-b733-196e7cfa234d" providerId="ADAL" clId="{0AA0E73D-5B22-4541-8346-709D6BAE8B4E}" dt="2021-03-22T09:46:18.663" v="2064" actId="255"/>
          <ac:spMkLst>
            <pc:docMk/>
            <pc:sldMk cId="2381796355" sldId="293"/>
            <ac:spMk id="113" creationId="{F1ABA846-4B60-489F-9010-314B72083331}"/>
          </ac:spMkLst>
        </pc:spChg>
        <pc:spChg chg="mod">
          <ac:chgData name="Kamyczek, Arkadiusz" userId="2dbd29c9-3405-4176-b733-196e7cfa234d" providerId="ADAL" clId="{0AA0E73D-5B22-4541-8346-709D6BAE8B4E}" dt="2021-03-22T09:46:18.663" v="2064" actId="255"/>
          <ac:spMkLst>
            <pc:docMk/>
            <pc:sldMk cId="2381796355" sldId="293"/>
            <ac:spMk id="114" creationId="{E2739319-0E82-4DD2-8EC1-80136746F061}"/>
          </ac:spMkLst>
        </pc:spChg>
        <pc:spChg chg="mod">
          <ac:chgData name="Kamyczek, Arkadiusz" userId="2dbd29c9-3405-4176-b733-196e7cfa234d" providerId="ADAL" clId="{0AA0E73D-5B22-4541-8346-709D6BAE8B4E}" dt="2021-03-22T09:46:18.663" v="2064" actId="255"/>
          <ac:spMkLst>
            <pc:docMk/>
            <pc:sldMk cId="2381796355" sldId="293"/>
            <ac:spMk id="116" creationId="{7BD5FDBE-5835-45AA-BEE7-1A7D0BB2086F}"/>
          </ac:spMkLst>
        </pc:spChg>
        <pc:spChg chg="mod">
          <ac:chgData name="Kamyczek, Arkadiusz" userId="2dbd29c9-3405-4176-b733-196e7cfa234d" providerId="ADAL" clId="{0AA0E73D-5B22-4541-8346-709D6BAE8B4E}" dt="2021-03-22T09:46:18.663" v="2064" actId="255"/>
          <ac:spMkLst>
            <pc:docMk/>
            <pc:sldMk cId="2381796355" sldId="293"/>
            <ac:spMk id="117" creationId="{08554909-3860-4033-9176-0CA2CD4F6555}"/>
          </ac:spMkLst>
        </pc:spChg>
        <pc:spChg chg="mod">
          <ac:chgData name="Kamyczek, Arkadiusz" userId="2dbd29c9-3405-4176-b733-196e7cfa234d" providerId="ADAL" clId="{0AA0E73D-5B22-4541-8346-709D6BAE8B4E}" dt="2021-03-22T09:46:18.663" v="2064" actId="255"/>
          <ac:spMkLst>
            <pc:docMk/>
            <pc:sldMk cId="2381796355" sldId="293"/>
            <ac:spMk id="132" creationId="{30B51516-502D-47CF-A2DB-F7386D9F048A}"/>
          </ac:spMkLst>
        </pc:spChg>
        <pc:spChg chg="mod">
          <ac:chgData name="Kamyczek, Arkadiusz" userId="2dbd29c9-3405-4176-b733-196e7cfa234d" providerId="ADAL" clId="{0AA0E73D-5B22-4541-8346-709D6BAE8B4E}" dt="2021-03-22T09:46:18.663" v="2064" actId="255"/>
          <ac:spMkLst>
            <pc:docMk/>
            <pc:sldMk cId="2381796355" sldId="293"/>
            <ac:spMk id="133" creationId="{5C6987B3-2479-4FCE-9D43-A1B78D457DE1}"/>
          </ac:spMkLst>
        </pc:spChg>
        <pc:spChg chg="mod">
          <ac:chgData name="Kamyczek, Arkadiusz" userId="2dbd29c9-3405-4176-b733-196e7cfa234d" providerId="ADAL" clId="{0AA0E73D-5B22-4541-8346-709D6BAE8B4E}" dt="2021-03-22T09:46:18.663" v="2064" actId="255"/>
          <ac:spMkLst>
            <pc:docMk/>
            <pc:sldMk cId="2381796355" sldId="293"/>
            <ac:spMk id="135" creationId="{D9F1022E-E274-477D-91C4-E9B302019C5D}"/>
          </ac:spMkLst>
        </pc:spChg>
        <pc:spChg chg="mod">
          <ac:chgData name="Kamyczek, Arkadiusz" userId="2dbd29c9-3405-4176-b733-196e7cfa234d" providerId="ADAL" clId="{0AA0E73D-5B22-4541-8346-709D6BAE8B4E}" dt="2021-03-22T09:46:18.663" v="2064" actId="255"/>
          <ac:spMkLst>
            <pc:docMk/>
            <pc:sldMk cId="2381796355" sldId="293"/>
            <ac:spMk id="136" creationId="{EEFEA9D1-6E9D-48A6-86A4-0604F67E9659}"/>
          </ac:spMkLst>
        </pc:spChg>
        <pc:spChg chg="mod">
          <ac:chgData name="Kamyczek, Arkadiusz" userId="2dbd29c9-3405-4176-b733-196e7cfa234d" providerId="ADAL" clId="{0AA0E73D-5B22-4541-8346-709D6BAE8B4E}" dt="2021-03-22T09:46:38.825" v="2066" actId="1076"/>
          <ac:spMkLst>
            <pc:docMk/>
            <pc:sldMk cId="2381796355" sldId="293"/>
            <ac:spMk id="144" creationId="{BCE990A9-7F8B-4E66-8A80-767C211460E2}"/>
          </ac:spMkLst>
        </pc:spChg>
        <pc:spChg chg="mod">
          <ac:chgData name="Kamyczek, Arkadiusz" userId="2dbd29c9-3405-4176-b733-196e7cfa234d" providerId="ADAL" clId="{0AA0E73D-5B22-4541-8346-709D6BAE8B4E}" dt="2021-03-22T09:46:38.825" v="2066" actId="1076"/>
          <ac:spMkLst>
            <pc:docMk/>
            <pc:sldMk cId="2381796355" sldId="293"/>
            <ac:spMk id="145" creationId="{37030AC0-E6FD-46BA-8C0E-356471FD2CC8}"/>
          </ac:spMkLst>
        </pc:spChg>
        <pc:spChg chg="mod">
          <ac:chgData name="Kamyczek, Arkadiusz" userId="2dbd29c9-3405-4176-b733-196e7cfa234d" providerId="ADAL" clId="{0AA0E73D-5B22-4541-8346-709D6BAE8B4E}" dt="2021-03-22T09:46:25.257" v="2065" actId="14100"/>
          <ac:spMkLst>
            <pc:docMk/>
            <pc:sldMk cId="2381796355" sldId="293"/>
            <ac:spMk id="146" creationId="{21DB0F41-E378-443B-B050-0CF095C2F001}"/>
          </ac:spMkLst>
        </pc:spChg>
        <pc:spChg chg="mod">
          <ac:chgData name="Kamyczek, Arkadiusz" userId="2dbd29c9-3405-4176-b733-196e7cfa234d" providerId="ADAL" clId="{0AA0E73D-5B22-4541-8346-709D6BAE8B4E}" dt="2021-03-22T09:46:25.257" v="2065" actId="14100"/>
          <ac:spMkLst>
            <pc:docMk/>
            <pc:sldMk cId="2381796355" sldId="293"/>
            <ac:spMk id="147" creationId="{9B2684BC-0636-4B81-A38F-C925ED6CED33}"/>
          </ac:spMkLst>
        </pc:spChg>
        <pc:spChg chg="mod">
          <ac:chgData name="Kamyczek, Arkadiusz" userId="2dbd29c9-3405-4176-b733-196e7cfa234d" providerId="ADAL" clId="{0AA0E73D-5B22-4541-8346-709D6BAE8B4E}" dt="2021-03-22T09:46:38.825" v="2066" actId="1076"/>
          <ac:spMkLst>
            <pc:docMk/>
            <pc:sldMk cId="2381796355" sldId="293"/>
            <ac:spMk id="148" creationId="{3AB4EF7D-9A89-4867-937B-DAF2F8F2EC7F}"/>
          </ac:spMkLst>
        </pc:spChg>
        <pc:spChg chg="mod">
          <ac:chgData name="Kamyczek, Arkadiusz" userId="2dbd29c9-3405-4176-b733-196e7cfa234d" providerId="ADAL" clId="{0AA0E73D-5B22-4541-8346-709D6BAE8B4E}" dt="2021-03-22T09:46:25.257" v="2065" actId="14100"/>
          <ac:spMkLst>
            <pc:docMk/>
            <pc:sldMk cId="2381796355" sldId="293"/>
            <ac:spMk id="149" creationId="{809139B2-1A99-4B73-8B2D-B02BA27B8006}"/>
          </ac:spMkLst>
        </pc:spChg>
        <pc:spChg chg="mod">
          <ac:chgData name="Kamyczek, Arkadiusz" userId="2dbd29c9-3405-4176-b733-196e7cfa234d" providerId="ADAL" clId="{0AA0E73D-5B22-4541-8346-709D6BAE8B4E}" dt="2021-03-22T09:46:25.257" v="2065" actId="14100"/>
          <ac:spMkLst>
            <pc:docMk/>
            <pc:sldMk cId="2381796355" sldId="293"/>
            <ac:spMk id="150" creationId="{8F9B0597-B212-4B49-9BE6-F648CE290600}"/>
          </ac:spMkLst>
        </pc:spChg>
        <pc:spChg chg="mod">
          <ac:chgData name="Kamyczek, Arkadiusz" userId="2dbd29c9-3405-4176-b733-196e7cfa234d" providerId="ADAL" clId="{0AA0E73D-5B22-4541-8346-709D6BAE8B4E}" dt="2021-03-22T09:46:38.825" v="2066" actId="1076"/>
          <ac:spMkLst>
            <pc:docMk/>
            <pc:sldMk cId="2381796355" sldId="293"/>
            <ac:spMk id="151" creationId="{13E25075-4E82-4673-8A51-FF087E058AD6}"/>
          </ac:spMkLst>
        </pc:spChg>
        <pc:spChg chg="mod">
          <ac:chgData name="Kamyczek, Arkadiusz" userId="2dbd29c9-3405-4176-b733-196e7cfa234d" providerId="ADAL" clId="{0AA0E73D-5B22-4541-8346-709D6BAE8B4E}" dt="2021-03-22T09:46:38.825" v="2066" actId="1076"/>
          <ac:spMkLst>
            <pc:docMk/>
            <pc:sldMk cId="2381796355" sldId="293"/>
            <ac:spMk id="155" creationId="{090BE5CA-6893-4720-AB5A-B21F11C1C223}"/>
          </ac:spMkLst>
        </pc:spChg>
        <pc:spChg chg="mod">
          <ac:chgData name="Kamyczek, Arkadiusz" userId="2dbd29c9-3405-4176-b733-196e7cfa234d" providerId="ADAL" clId="{0AA0E73D-5B22-4541-8346-709D6BAE8B4E}" dt="2021-03-22T09:46:25.257" v="2065" actId="14100"/>
          <ac:spMkLst>
            <pc:docMk/>
            <pc:sldMk cId="2381796355" sldId="293"/>
            <ac:spMk id="156" creationId="{A3AF1B65-A909-401A-A0C6-43005343E98A}"/>
          </ac:spMkLst>
        </pc:spChg>
        <pc:spChg chg="mod">
          <ac:chgData name="Kamyczek, Arkadiusz" userId="2dbd29c9-3405-4176-b733-196e7cfa234d" providerId="ADAL" clId="{0AA0E73D-5B22-4541-8346-709D6BAE8B4E}" dt="2021-03-22T09:46:25.257" v="2065" actId="14100"/>
          <ac:spMkLst>
            <pc:docMk/>
            <pc:sldMk cId="2381796355" sldId="293"/>
            <ac:spMk id="157" creationId="{CCFA5157-9904-4F4F-85CE-DE4A1CC67B64}"/>
          </ac:spMkLst>
        </pc:spChg>
        <pc:spChg chg="mod">
          <ac:chgData name="Kamyczek, Arkadiusz" userId="2dbd29c9-3405-4176-b733-196e7cfa234d" providerId="ADAL" clId="{0AA0E73D-5B22-4541-8346-709D6BAE8B4E}" dt="2021-03-22T09:46:25.257" v="2065" actId="14100"/>
          <ac:spMkLst>
            <pc:docMk/>
            <pc:sldMk cId="2381796355" sldId="293"/>
            <ac:spMk id="158" creationId="{086C7A44-027B-4B4A-9CBF-0184FE0AF12B}"/>
          </ac:spMkLst>
        </pc:spChg>
        <pc:spChg chg="mod">
          <ac:chgData name="Kamyczek, Arkadiusz" userId="2dbd29c9-3405-4176-b733-196e7cfa234d" providerId="ADAL" clId="{0AA0E73D-5B22-4541-8346-709D6BAE8B4E}" dt="2021-03-22T09:46:25.257" v="2065" actId="14100"/>
          <ac:spMkLst>
            <pc:docMk/>
            <pc:sldMk cId="2381796355" sldId="293"/>
            <ac:spMk id="159" creationId="{9594DD00-317C-4A92-AD48-04F6D8910C56}"/>
          </ac:spMkLst>
        </pc:spChg>
        <pc:grpChg chg="mod">
          <ac:chgData name="Kamyczek, Arkadiusz" userId="2dbd29c9-3405-4176-b733-196e7cfa234d" providerId="ADAL" clId="{0AA0E73D-5B22-4541-8346-709D6BAE8B4E}" dt="2021-03-22T09:46:38.825" v="2066" actId="1076"/>
          <ac:grpSpMkLst>
            <pc:docMk/>
            <pc:sldMk cId="2381796355" sldId="293"/>
            <ac:grpSpMk id="70" creationId="{98DB6189-4A79-48D0-8A76-042376BA54C4}"/>
          </ac:grpSpMkLst>
        </pc:grpChg>
        <pc:grpChg chg="mod">
          <ac:chgData name="Kamyczek, Arkadiusz" userId="2dbd29c9-3405-4176-b733-196e7cfa234d" providerId="ADAL" clId="{0AA0E73D-5B22-4541-8346-709D6BAE8B4E}" dt="2021-03-22T09:46:38.825" v="2066" actId="1076"/>
          <ac:grpSpMkLst>
            <pc:docMk/>
            <pc:sldMk cId="2381796355" sldId="293"/>
            <ac:grpSpMk id="73" creationId="{FAAA0D84-854D-4463-B90C-8DABEDA54DD5}"/>
          </ac:grpSpMkLst>
        </pc:grpChg>
        <pc:grpChg chg="mod">
          <ac:chgData name="Kamyczek, Arkadiusz" userId="2dbd29c9-3405-4176-b733-196e7cfa234d" providerId="ADAL" clId="{0AA0E73D-5B22-4541-8346-709D6BAE8B4E}" dt="2021-03-22T09:46:38.825" v="2066" actId="1076"/>
          <ac:grpSpMkLst>
            <pc:docMk/>
            <pc:sldMk cId="2381796355" sldId="293"/>
            <ac:grpSpMk id="93" creationId="{AAD7BB7B-DEFE-4B36-9B27-FD34B6EDCF7B}"/>
          </ac:grpSpMkLst>
        </pc:grpChg>
        <pc:grpChg chg="mod">
          <ac:chgData name="Kamyczek, Arkadiusz" userId="2dbd29c9-3405-4176-b733-196e7cfa234d" providerId="ADAL" clId="{0AA0E73D-5B22-4541-8346-709D6BAE8B4E}" dt="2021-03-22T09:46:38.825" v="2066" actId="1076"/>
          <ac:grpSpMkLst>
            <pc:docMk/>
            <pc:sldMk cId="2381796355" sldId="293"/>
            <ac:grpSpMk id="96" creationId="{FD29AB31-EB18-48E5-8F19-35EE5E31DFFF}"/>
          </ac:grpSpMkLst>
        </pc:grpChg>
        <pc:grpChg chg="mod">
          <ac:chgData name="Kamyczek, Arkadiusz" userId="2dbd29c9-3405-4176-b733-196e7cfa234d" providerId="ADAL" clId="{0AA0E73D-5B22-4541-8346-709D6BAE8B4E}" dt="2021-03-22T09:46:25.257" v="2065" actId="14100"/>
          <ac:grpSpMkLst>
            <pc:docMk/>
            <pc:sldMk cId="2381796355" sldId="293"/>
            <ac:grpSpMk id="112" creationId="{164C609B-D4BB-4F3B-8163-23CA3DBA7D7B}"/>
          </ac:grpSpMkLst>
        </pc:grpChg>
        <pc:grpChg chg="mod">
          <ac:chgData name="Kamyczek, Arkadiusz" userId="2dbd29c9-3405-4176-b733-196e7cfa234d" providerId="ADAL" clId="{0AA0E73D-5B22-4541-8346-709D6BAE8B4E}" dt="2021-03-22T09:46:25.257" v="2065" actId="14100"/>
          <ac:grpSpMkLst>
            <pc:docMk/>
            <pc:sldMk cId="2381796355" sldId="293"/>
            <ac:grpSpMk id="115" creationId="{FC9118A6-8725-42AD-A43D-DF843AF59224}"/>
          </ac:grpSpMkLst>
        </pc:grpChg>
        <pc:grpChg chg="mod">
          <ac:chgData name="Kamyczek, Arkadiusz" userId="2dbd29c9-3405-4176-b733-196e7cfa234d" providerId="ADAL" clId="{0AA0E73D-5B22-4541-8346-709D6BAE8B4E}" dt="2021-03-22T09:46:25.257" v="2065" actId="14100"/>
          <ac:grpSpMkLst>
            <pc:docMk/>
            <pc:sldMk cId="2381796355" sldId="293"/>
            <ac:grpSpMk id="131" creationId="{37C8C88F-E57B-449E-B02C-B46808B75208}"/>
          </ac:grpSpMkLst>
        </pc:grpChg>
        <pc:grpChg chg="mod">
          <ac:chgData name="Kamyczek, Arkadiusz" userId="2dbd29c9-3405-4176-b733-196e7cfa234d" providerId="ADAL" clId="{0AA0E73D-5B22-4541-8346-709D6BAE8B4E}" dt="2021-03-22T09:46:25.257" v="2065" actId="14100"/>
          <ac:grpSpMkLst>
            <pc:docMk/>
            <pc:sldMk cId="2381796355" sldId="293"/>
            <ac:grpSpMk id="134" creationId="{26988449-A7E7-4924-B6E7-74E332685DDB}"/>
          </ac:grpSpMkLst>
        </pc:grpChg>
        <pc:picChg chg="mod">
          <ac:chgData name="Kamyczek, Arkadiusz" userId="2dbd29c9-3405-4176-b733-196e7cfa234d" providerId="ADAL" clId="{0AA0E73D-5B22-4541-8346-709D6BAE8B4E}" dt="2021-03-22T09:46:38.825" v="2066" actId="1076"/>
          <ac:picMkLst>
            <pc:docMk/>
            <pc:sldMk cId="2381796355" sldId="293"/>
            <ac:picMk id="12" creationId="{71E84D59-D15D-434D-B5BC-520C6E13E587}"/>
          </ac:picMkLst>
        </pc:picChg>
        <pc:picChg chg="mod">
          <ac:chgData name="Kamyczek, Arkadiusz" userId="2dbd29c9-3405-4176-b733-196e7cfa234d" providerId="ADAL" clId="{0AA0E73D-5B22-4541-8346-709D6BAE8B4E}" dt="2021-03-22T09:46:38.825" v="2066" actId="1076"/>
          <ac:picMkLst>
            <pc:docMk/>
            <pc:sldMk cId="2381796355" sldId="293"/>
            <ac:picMk id="23" creationId="{8EA87158-E23B-46D9-9647-46F799E2427F}"/>
          </ac:picMkLst>
        </pc:picChg>
        <pc:picChg chg="mod">
          <ac:chgData name="Kamyczek, Arkadiusz" userId="2dbd29c9-3405-4176-b733-196e7cfa234d" providerId="ADAL" clId="{0AA0E73D-5B22-4541-8346-709D6BAE8B4E}" dt="2021-03-22T09:46:38.825" v="2066" actId="1076"/>
          <ac:picMkLst>
            <pc:docMk/>
            <pc:sldMk cId="2381796355" sldId="293"/>
            <ac:picMk id="44" creationId="{8B026542-5878-41F2-BFB0-8C20E38F7D34}"/>
          </ac:picMkLst>
        </pc:picChg>
        <pc:picChg chg="mod">
          <ac:chgData name="Kamyczek, Arkadiusz" userId="2dbd29c9-3405-4176-b733-196e7cfa234d" providerId="ADAL" clId="{0AA0E73D-5B22-4541-8346-709D6BAE8B4E}" dt="2021-03-22T09:46:38.825" v="2066" actId="1076"/>
          <ac:picMkLst>
            <pc:docMk/>
            <pc:sldMk cId="2381796355" sldId="293"/>
            <ac:picMk id="64" creationId="{CE5F5C6C-836B-4D5A-BD60-89FF7FECF7D6}"/>
          </ac:picMkLst>
        </pc:picChg>
        <pc:picChg chg="mod">
          <ac:chgData name="Kamyczek, Arkadiusz" userId="2dbd29c9-3405-4176-b733-196e7cfa234d" providerId="ADAL" clId="{0AA0E73D-5B22-4541-8346-709D6BAE8B4E}" dt="2021-03-22T09:46:38.825" v="2066" actId="1076"/>
          <ac:picMkLst>
            <pc:docMk/>
            <pc:sldMk cId="2381796355" sldId="293"/>
            <ac:picMk id="65" creationId="{A7CAC841-DE5E-4986-800A-DA795808DA03}"/>
          </ac:picMkLst>
        </pc:picChg>
        <pc:picChg chg="mod">
          <ac:chgData name="Kamyczek, Arkadiusz" userId="2dbd29c9-3405-4176-b733-196e7cfa234d" providerId="ADAL" clId="{0AA0E73D-5B22-4541-8346-709D6BAE8B4E}" dt="2021-03-22T09:46:38.825" v="2066" actId="1076"/>
          <ac:picMkLst>
            <pc:docMk/>
            <pc:sldMk cId="2381796355" sldId="293"/>
            <ac:picMk id="76" creationId="{B5E6B5B3-0BF7-428D-9A13-432FE8ADF6C8}"/>
          </ac:picMkLst>
        </pc:picChg>
        <pc:picChg chg="mod">
          <ac:chgData name="Kamyczek, Arkadiusz" userId="2dbd29c9-3405-4176-b733-196e7cfa234d" providerId="ADAL" clId="{0AA0E73D-5B22-4541-8346-709D6BAE8B4E}" dt="2021-03-22T09:46:38.825" v="2066" actId="1076"/>
          <ac:picMkLst>
            <pc:docMk/>
            <pc:sldMk cId="2381796355" sldId="293"/>
            <ac:picMk id="78" creationId="{B4FF597C-2231-426E-8A69-2C472FA8459E}"/>
          </ac:picMkLst>
        </pc:picChg>
        <pc:picChg chg="mod">
          <ac:chgData name="Kamyczek, Arkadiusz" userId="2dbd29c9-3405-4176-b733-196e7cfa234d" providerId="ADAL" clId="{0AA0E73D-5B22-4541-8346-709D6BAE8B4E}" dt="2021-03-22T09:46:38.825" v="2066" actId="1076"/>
          <ac:picMkLst>
            <pc:docMk/>
            <pc:sldMk cId="2381796355" sldId="293"/>
            <ac:picMk id="79" creationId="{D5174E74-CDC0-4F97-8ADB-FA9B7116DCDA}"/>
          </ac:picMkLst>
        </pc:picChg>
        <pc:picChg chg="mod">
          <ac:chgData name="Kamyczek, Arkadiusz" userId="2dbd29c9-3405-4176-b733-196e7cfa234d" providerId="ADAL" clId="{0AA0E73D-5B22-4541-8346-709D6BAE8B4E}" dt="2021-03-22T09:46:38.825" v="2066" actId="1076"/>
          <ac:picMkLst>
            <pc:docMk/>
            <pc:sldMk cId="2381796355" sldId="293"/>
            <ac:picMk id="80" creationId="{B6D1F293-2EB3-40EC-AA69-9D689426363F}"/>
          </ac:picMkLst>
        </pc:picChg>
        <pc:picChg chg="mod">
          <ac:chgData name="Kamyczek, Arkadiusz" userId="2dbd29c9-3405-4176-b733-196e7cfa234d" providerId="ADAL" clId="{0AA0E73D-5B22-4541-8346-709D6BAE8B4E}" dt="2021-03-22T09:46:38.825" v="2066" actId="1076"/>
          <ac:picMkLst>
            <pc:docMk/>
            <pc:sldMk cId="2381796355" sldId="293"/>
            <ac:picMk id="81" creationId="{6D770B18-6CC5-4369-A506-186771498A50}"/>
          </ac:picMkLst>
        </pc:picChg>
        <pc:picChg chg="mod">
          <ac:chgData name="Kamyczek, Arkadiusz" userId="2dbd29c9-3405-4176-b733-196e7cfa234d" providerId="ADAL" clId="{0AA0E73D-5B22-4541-8346-709D6BAE8B4E}" dt="2021-03-22T09:46:38.825" v="2066" actId="1076"/>
          <ac:picMkLst>
            <pc:docMk/>
            <pc:sldMk cId="2381796355" sldId="293"/>
            <ac:picMk id="85" creationId="{F3775399-9641-4C2D-9C7F-FBC166698287}"/>
          </ac:picMkLst>
        </pc:picChg>
        <pc:picChg chg="mod">
          <ac:chgData name="Kamyczek, Arkadiusz" userId="2dbd29c9-3405-4176-b733-196e7cfa234d" providerId="ADAL" clId="{0AA0E73D-5B22-4541-8346-709D6BAE8B4E}" dt="2021-03-22T09:46:38.825" v="2066" actId="1076"/>
          <ac:picMkLst>
            <pc:docMk/>
            <pc:sldMk cId="2381796355" sldId="293"/>
            <ac:picMk id="88" creationId="{E51375EE-C234-4A06-B8E1-6F5A5C30CB09}"/>
          </ac:picMkLst>
        </pc:picChg>
        <pc:picChg chg="mod">
          <ac:chgData name="Kamyczek, Arkadiusz" userId="2dbd29c9-3405-4176-b733-196e7cfa234d" providerId="ADAL" clId="{0AA0E73D-5B22-4541-8346-709D6BAE8B4E}" dt="2021-03-22T09:46:38.825" v="2066" actId="1076"/>
          <ac:picMkLst>
            <pc:docMk/>
            <pc:sldMk cId="2381796355" sldId="293"/>
            <ac:picMk id="89" creationId="{B2309CD4-41AB-4A5E-AB3F-F22774068421}"/>
          </ac:picMkLst>
        </pc:picChg>
        <pc:picChg chg="mod">
          <ac:chgData name="Kamyczek, Arkadiusz" userId="2dbd29c9-3405-4176-b733-196e7cfa234d" providerId="ADAL" clId="{0AA0E73D-5B22-4541-8346-709D6BAE8B4E}" dt="2021-03-22T09:46:38.825" v="2066" actId="1076"/>
          <ac:picMkLst>
            <pc:docMk/>
            <pc:sldMk cId="2381796355" sldId="293"/>
            <ac:picMk id="90" creationId="{3EA1B627-2B7C-4F24-8D21-26EF3BFF4B77}"/>
          </ac:picMkLst>
        </pc:picChg>
        <pc:picChg chg="mod">
          <ac:chgData name="Kamyczek, Arkadiusz" userId="2dbd29c9-3405-4176-b733-196e7cfa234d" providerId="ADAL" clId="{0AA0E73D-5B22-4541-8346-709D6BAE8B4E}" dt="2021-03-22T09:46:38.825" v="2066" actId="1076"/>
          <ac:picMkLst>
            <pc:docMk/>
            <pc:sldMk cId="2381796355" sldId="293"/>
            <ac:picMk id="91" creationId="{59011080-C2DE-445A-B79A-952A1600CB10}"/>
          </ac:picMkLst>
        </pc:picChg>
        <pc:picChg chg="mod">
          <ac:chgData name="Kamyczek, Arkadiusz" userId="2dbd29c9-3405-4176-b733-196e7cfa234d" providerId="ADAL" clId="{0AA0E73D-5B22-4541-8346-709D6BAE8B4E}" dt="2021-03-22T09:46:38.825" v="2066" actId="1076"/>
          <ac:picMkLst>
            <pc:docMk/>
            <pc:sldMk cId="2381796355" sldId="293"/>
            <ac:picMk id="92" creationId="{206C891B-D1C8-469D-9775-E3DD740EAF49}"/>
          </ac:picMkLst>
        </pc:picChg>
        <pc:picChg chg="mod">
          <ac:chgData name="Kamyczek, Arkadiusz" userId="2dbd29c9-3405-4176-b733-196e7cfa234d" providerId="ADAL" clId="{0AA0E73D-5B22-4541-8346-709D6BAE8B4E}" dt="2021-03-22T09:46:38.825" v="2066" actId="1076"/>
          <ac:picMkLst>
            <pc:docMk/>
            <pc:sldMk cId="2381796355" sldId="293"/>
            <ac:picMk id="99" creationId="{252EDB83-6FFF-43CE-A850-1D7B6FADF836}"/>
          </ac:picMkLst>
        </pc:picChg>
        <pc:picChg chg="mod">
          <ac:chgData name="Kamyczek, Arkadiusz" userId="2dbd29c9-3405-4176-b733-196e7cfa234d" providerId="ADAL" clId="{0AA0E73D-5B22-4541-8346-709D6BAE8B4E}" dt="2021-03-22T09:46:38.825" v="2066" actId="1076"/>
          <ac:picMkLst>
            <pc:docMk/>
            <pc:sldMk cId="2381796355" sldId="293"/>
            <ac:picMk id="100" creationId="{E4B905E4-6A7C-4FE1-BF50-6572F440846C}"/>
          </ac:picMkLst>
        </pc:picChg>
        <pc:picChg chg="mod">
          <ac:chgData name="Kamyczek, Arkadiusz" userId="2dbd29c9-3405-4176-b733-196e7cfa234d" providerId="ADAL" clId="{0AA0E73D-5B22-4541-8346-709D6BAE8B4E}" dt="2021-03-22T09:46:38.825" v="2066" actId="1076"/>
          <ac:picMkLst>
            <pc:docMk/>
            <pc:sldMk cId="2381796355" sldId="293"/>
            <ac:picMk id="101" creationId="{98EA7EE7-B8FA-4544-BCD6-975E0D9D138B}"/>
          </ac:picMkLst>
        </pc:picChg>
        <pc:picChg chg="mod">
          <ac:chgData name="Kamyczek, Arkadiusz" userId="2dbd29c9-3405-4176-b733-196e7cfa234d" providerId="ADAL" clId="{0AA0E73D-5B22-4541-8346-709D6BAE8B4E}" dt="2021-03-22T09:46:38.825" v="2066" actId="1076"/>
          <ac:picMkLst>
            <pc:docMk/>
            <pc:sldMk cId="2381796355" sldId="293"/>
            <ac:picMk id="102" creationId="{CFDE3CA7-E7B5-45F0-89A8-9261C31B5883}"/>
          </ac:picMkLst>
        </pc:picChg>
        <pc:picChg chg="mod">
          <ac:chgData name="Kamyczek, Arkadiusz" userId="2dbd29c9-3405-4176-b733-196e7cfa234d" providerId="ADAL" clId="{0AA0E73D-5B22-4541-8346-709D6BAE8B4E}" dt="2021-03-22T09:46:38.825" v="2066" actId="1076"/>
          <ac:picMkLst>
            <pc:docMk/>
            <pc:sldMk cId="2381796355" sldId="293"/>
            <ac:picMk id="103" creationId="{58913A99-83C2-4BA4-856F-326342124D53}"/>
          </ac:picMkLst>
        </pc:picChg>
        <pc:picChg chg="mod">
          <ac:chgData name="Kamyczek, Arkadiusz" userId="2dbd29c9-3405-4176-b733-196e7cfa234d" providerId="ADAL" clId="{0AA0E73D-5B22-4541-8346-709D6BAE8B4E}" dt="2021-03-22T09:46:38.825" v="2066" actId="1076"/>
          <ac:picMkLst>
            <pc:docMk/>
            <pc:sldMk cId="2381796355" sldId="293"/>
            <ac:picMk id="104" creationId="{EFFE4C25-5638-4A48-9A95-2D70AA3A8BEA}"/>
          </ac:picMkLst>
        </pc:picChg>
        <pc:picChg chg="mod">
          <ac:chgData name="Kamyczek, Arkadiusz" userId="2dbd29c9-3405-4176-b733-196e7cfa234d" providerId="ADAL" clId="{0AA0E73D-5B22-4541-8346-709D6BAE8B4E}" dt="2021-03-22T09:46:25.257" v="2065" actId="14100"/>
          <ac:picMkLst>
            <pc:docMk/>
            <pc:sldMk cId="2381796355" sldId="293"/>
            <ac:picMk id="107" creationId="{CB84DFB5-AC23-4466-8DC6-C1BD4B5F21F0}"/>
          </ac:picMkLst>
        </pc:picChg>
        <pc:picChg chg="mod">
          <ac:chgData name="Kamyczek, Arkadiusz" userId="2dbd29c9-3405-4176-b733-196e7cfa234d" providerId="ADAL" clId="{0AA0E73D-5B22-4541-8346-709D6BAE8B4E}" dt="2021-03-22T09:46:25.257" v="2065" actId="14100"/>
          <ac:picMkLst>
            <pc:docMk/>
            <pc:sldMk cId="2381796355" sldId="293"/>
            <ac:picMk id="108" creationId="{DDFA5AF2-01A9-4F4A-976C-2A352E0F7163}"/>
          </ac:picMkLst>
        </pc:picChg>
        <pc:picChg chg="mod">
          <ac:chgData name="Kamyczek, Arkadiusz" userId="2dbd29c9-3405-4176-b733-196e7cfa234d" providerId="ADAL" clId="{0AA0E73D-5B22-4541-8346-709D6BAE8B4E}" dt="2021-03-22T09:46:25.257" v="2065" actId="14100"/>
          <ac:picMkLst>
            <pc:docMk/>
            <pc:sldMk cId="2381796355" sldId="293"/>
            <ac:picMk id="109" creationId="{1A800DD7-C3FA-4A8D-9B2D-2230660310A8}"/>
          </ac:picMkLst>
        </pc:picChg>
        <pc:picChg chg="mod">
          <ac:chgData name="Kamyczek, Arkadiusz" userId="2dbd29c9-3405-4176-b733-196e7cfa234d" providerId="ADAL" clId="{0AA0E73D-5B22-4541-8346-709D6BAE8B4E}" dt="2021-03-22T09:46:25.257" v="2065" actId="14100"/>
          <ac:picMkLst>
            <pc:docMk/>
            <pc:sldMk cId="2381796355" sldId="293"/>
            <ac:picMk id="110" creationId="{A719B107-D53C-4E58-9BB8-0F5F9DB94E33}"/>
          </ac:picMkLst>
        </pc:picChg>
        <pc:picChg chg="mod">
          <ac:chgData name="Kamyczek, Arkadiusz" userId="2dbd29c9-3405-4176-b733-196e7cfa234d" providerId="ADAL" clId="{0AA0E73D-5B22-4541-8346-709D6BAE8B4E}" dt="2021-03-22T09:46:25.257" v="2065" actId="14100"/>
          <ac:picMkLst>
            <pc:docMk/>
            <pc:sldMk cId="2381796355" sldId="293"/>
            <ac:picMk id="111" creationId="{9A1086DC-F740-445E-8C81-2BD9228912D5}"/>
          </ac:picMkLst>
        </pc:picChg>
        <pc:picChg chg="mod">
          <ac:chgData name="Kamyczek, Arkadiusz" userId="2dbd29c9-3405-4176-b733-196e7cfa234d" providerId="ADAL" clId="{0AA0E73D-5B22-4541-8346-709D6BAE8B4E}" dt="2021-03-22T09:46:25.257" v="2065" actId="14100"/>
          <ac:picMkLst>
            <pc:docMk/>
            <pc:sldMk cId="2381796355" sldId="293"/>
            <ac:picMk id="118" creationId="{9A49A457-342E-47A4-B433-12694A76F945}"/>
          </ac:picMkLst>
        </pc:picChg>
        <pc:picChg chg="mod">
          <ac:chgData name="Kamyczek, Arkadiusz" userId="2dbd29c9-3405-4176-b733-196e7cfa234d" providerId="ADAL" clId="{0AA0E73D-5B22-4541-8346-709D6BAE8B4E}" dt="2021-03-22T09:46:25.257" v="2065" actId="14100"/>
          <ac:picMkLst>
            <pc:docMk/>
            <pc:sldMk cId="2381796355" sldId="293"/>
            <ac:picMk id="119" creationId="{402214A7-91F3-4FDF-A505-7BACB2FF1B7F}"/>
          </ac:picMkLst>
        </pc:picChg>
        <pc:picChg chg="mod">
          <ac:chgData name="Kamyczek, Arkadiusz" userId="2dbd29c9-3405-4176-b733-196e7cfa234d" providerId="ADAL" clId="{0AA0E73D-5B22-4541-8346-709D6BAE8B4E}" dt="2021-03-22T09:46:25.257" v="2065" actId="14100"/>
          <ac:picMkLst>
            <pc:docMk/>
            <pc:sldMk cId="2381796355" sldId="293"/>
            <ac:picMk id="120" creationId="{ACF426F7-017E-4154-A6B3-A1498F61095A}"/>
          </ac:picMkLst>
        </pc:picChg>
        <pc:picChg chg="mod">
          <ac:chgData name="Kamyczek, Arkadiusz" userId="2dbd29c9-3405-4176-b733-196e7cfa234d" providerId="ADAL" clId="{0AA0E73D-5B22-4541-8346-709D6BAE8B4E}" dt="2021-03-22T09:46:25.257" v="2065" actId="14100"/>
          <ac:picMkLst>
            <pc:docMk/>
            <pc:sldMk cId="2381796355" sldId="293"/>
            <ac:picMk id="121" creationId="{54F9D5E1-551F-460F-A046-B63D2EC0CE18}"/>
          </ac:picMkLst>
        </pc:picChg>
        <pc:picChg chg="mod">
          <ac:chgData name="Kamyczek, Arkadiusz" userId="2dbd29c9-3405-4176-b733-196e7cfa234d" providerId="ADAL" clId="{0AA0E73D-5B22-4541-8346-709D6BAE8B4E}" dt="2021-03-22T09:46:25.257" v="2065" actId="14100"/>
          <ac:picMkLst>
            <pc:docMk/>
            <pc:sldMk cId="2381796355" sldId="293"/>
            <ac:picMk id="122" creationId="{5959D9CE-DDCC-4FE3-ADFD-7DDF51FBF3A5}"/>
          </ac:picMkLst>
        </pc:picChg>
        <pc:picChg chg="mod">
          <ac:chgData name="Kamyczek, Arkadiusz" userId="2dbd29c9-3405-4176-b733-196e7cfa234d" providerId="ADAL" clId="{0AA0E73D-5B22-4541-8346-709D6BAE8B4E}" dt="2021-03-22T09:46:25.257" v="2065" actId="14100"/>
          <ac:picMkLst>
            <pc:docMk/>
            <pc:sldMk cId="2381796355" sldId="293"/>
            <ac:picMk id="123" creationId="{CA57B352-0C71-408F-8267-F1CE3DE27F65}"/>
          </ac:picMkLst>
        </pc:picChg>
        <pc:picChg chg="mod">
          <ac:chgData name="Kamyczek, Arkadiusz" userId="2dbd29c9-3405-4176-b733-196e7cfa234d" providerId="ADAL" clId="{0AA0E73D-5B22-4541-8346-709D6BAE8B4E}" dt="2021-03-22T09:46:25.257" v="2065" actId="14100"/>
          <ac:picMkLst>
            <pc:docMk/>
            <pc:sldMk cId="2381796355" sldId="293"/>
            <ac:picMk id="126" creationId="{2621F56C-07D5-43E0-A91B-BF9E6BBB544B}"/>
          </ac:picMkLst>
        </pc:picChg>
        <pc:picChg chg="mod">
          <ac:chgData name="Kamyczek, Arkadiusz" userId="2dbd29c9-3405-4176-b733-196e7cfa234d" providerId="ADAL" clId="{0AA0E73D-5B22-4541-8346-709D6BAE8B4E}" dt="2021-03-22T09:46:25.257" v="2065" actId="14100"/>
          <ac:picMkLst>
            <pc:docMk/>
            <pc:sldMk cId="2381796355" sldId="293"/>
            <ac:picMk id="127" creationId="{5DB074A6-1206-44F3-9AE1-C789457E2550}"/>
          </ac:picMkLst>
        </pc:picChg>
        <pc:picChg chg="mod">
          <ac:chgData name="Kamyczek, Arkadiusz" userId="2dbd29c9-3405-4176-b733-196e7cfa234d" providerId="ADAL" clId="{0AA0E73D-5B22-4541-8346-709D6BAE8B4E}" dt="2021-03-22T09:46:25.257" v="2065" actId="14100"/>
          <ac:picMkLst>
            <pc:docMk/>
            <pc:sldMk cId="2381796355" sldId="293"/>
            <ac:picMk id="128" creationId="{080F87B5-2F8E-433B-8E07-B21EBA462196}"/>
          </ac:picMkLst>
        </pc:picChg>
        <pc:picChg chg="mod">
          <ac:chgData name="Kamyczek, Arkadiusz" userId="2dbd29c9-3405-4176-b733-196e7cfa234d" providerId="ADAL" clId="{0AA0E73D-5B22-4541-8346-709D6BAE8B4E}" dt="2021-03-22T09:46:25.257" v="2065" actId="14100"/>
          <ac:picMkLst>
            <pc:docMk/>
            <pc:sldMk cId="2381796355" sldId="293"/>
            <ac:picMk id="129" creationId="{E5CEF708-9B28-4CD8-B887-D346A99D2B76}"/>
          </ac:picMkLst>
        </pc:picChg>
        <pc:picChg chg="mod">
          <ac:chgData name="Kamyczek, Arkadiusz" userId="2dbd29c9-3405-4176-b733-196e7cfa234d" providerId="ADAL" clId="{0AA0E73D-5B22-4541-8346-709D6BAE8B4E}" dt="2021-03-22T09:46:25.257" v="2065" actId="14100"/>
          <ac:picMkLst>
            <pc:docMk/>
            <pc:sldMk cId="2381796355" sldId="293"/>
            <ac:picMk id="130" creationId="{3FF3DF77-EC89-4EA2-9698-78A883975BD4}"/>
          </ac:picMkLst>
        </pc:picChg>
        <pc:picChg chg="mod">
          <ac:chgData name="Kamyczek, Arkadiusz" userId="2dbd29c9-3405-4176-b733-196e7cfa234d" providerId="ADAL" clId="{0AA0E73D-5B22-4541-8346-709D6BAE8B4E}" dt="2021-03-22T09:46:25.257" v="2065" actId="14100"/>
          <ac:picMkLst>
            <pc:docMk/>
            <pc:sldMk cId="2381796355" sldId="293"/>
            <ac:picMk id="137" creationId="{8743465C-68F2-49EA-993D-313758D53AC0}"/>
          </ac:picMkLst>
        </pc:picChg>
        <pc:picChg chg="mod">
          <ac:chgData name="Kamyczek, Arkadiusz" userId="2dbd29c9-3405-4176-b733-196e7cfa234d" providerId="ADAL" clId="{0AA0E73D-5B22-4541-8346-709D6BAE8B4E}" dt="2021-03-22T09:46:25.257" v="2065" actId="14100"/>
          <ac:picMkLst>
            <pc:docMk/>
            <pc:sldMk cId="2381796355" sldId="293"/>
            <ac:picMk id="138" creationId="{B6FC741B-4B70-4EEB-8DAC-384C801B3CC6}"/>
          </ac:picMkLst>
        </pc:picChg>
        <pc:picChg chg="mod">
          <ac:chgData name="Kamyczek, Arkadiusz" userId="2dbd29c9-3405-4176-b733-196e7cfa234d" providerId="ADAL" clId="{0AA0E73D-5B22-4541-8346-709D6BAE8B4E}" dt="2021-03-22T09:46:25.257" v="2065" actId="14100"/>
          <ac:picMkLst>
            <pc:docMk/>
            <pc:sldMk cId="2381796355" sldId="293"/>
            <ac:picMk id="139" creationId="{AC5404D6-C7A0-49DB-9919-30624A0949E2}"/>
          </ac:picMkLst>
        </pc:picChg>
        <pc:picChg chg="mod">
          <ac:chgData name="Kamyczek, Arkadiusz" userId="2dbd29c9-3405-4176-b733-196e7cfa234d" providerId="ADAL" clId="{0AA0E73D-5B22-4541-8346-709D6BAE8B4E}" dt="2021-03-22T09:46:25.257" v="2065" actId="14100"/>
          <ac:picMkLst>
            <pc:docMk/>
            <pc:sldMk cId="2381796355" sldId="293"/>
            <ac:picMk id="140" creationId="{7A00FBE0-516E-479C-8C81-9E791540CE85}"/>
          </ac:picMkLst>
        </pc:picChg>
        <pc:picChg chg="mod">
          <ac:chgData name="Kamyczek, Arkadiusz" userId="2dbd29c9-3405-4176-b733-196e7cfa234d" providerId="ADAL" clId="{0AA0E73D-5B22-4541-8346-709D6BAE8B4E}" dt="2021-03-22T09:46:25.257" v="2065" actId="14100"/>
          <ac:picMkLst>
            <pc:docMk/>
            <pc:sldMk cId="2381796355" sldId="293"/>
            <ac:picMk id="141" creationId="{47B69240-CF6B-48C4-B2F3-A49DA54AFDCC}"/>
          </ac:picMkLst>
        </pc:picChg>
        <pc:picChg chg="mod">
          <ac:chgData name="Kamyczek, Arkadiusz" userId="2dbd29c9-3405-4176-b733-196e7cfa234d" providerId="ADAL" clId="{0AA0E73D-5B22-4541-8346-709D6BAE8B4E}" dt="2021-03-22T09:46:25.257" v="2065" actId="14100"/>
          <ac:picMkLst>
            <pc:docMk/>
            <pc:sldMk cId="2381796355" sldId="293"/>
            <ac:picMk id="142" creationId="{E7EC33FD-8929-42CA-A75C-338F89F7C353}"/>
          </ac:picMkLst>
        </pc:picChg>
        <pc:picChg chg="mod">
          <ac:chgData name="Kamyczek, Arkadiusz" userId="2dbd29c9-3405-4176-b733-196e7cfa234d" providerId="ADAL" clId="{0AA0E73D-5B22-4541-8346-709D6BAE8B4E}" dt="2021-03-22T09:46:38.825" v="2066" actId="1076"/>
          <ac:picMkLst>
            <pc:docMk/>
            <pc:sldMk cId="2381796355" sldId="293"/>
            <ac:picMk id="154" creationId="{A841D903-31B1-468F-9E9B-8ABD8755BE68}"/>
          </ac:picMkLst>
        </pc:picChg>
        <pc:cxnChg chg="mod">
          <ac:chgData name="Kamyczek, Arkadiusz" userId="2dbd29c9-3405-4176-b733-196e7cfa234d" providerId="ADAL" clId="{0AA0E73D-5B22-4541-8346-709D6BAE8B4E}" dt="2021-03-22T09:46:38.825" v="2066" actId="1076"/>
          <ac:cxnSpMkLst>
            <pc:docMk/>
            <pc:sldMk cId="2381796355" sldId="293"/>
            <ac:cxnSpMk id="5" creationId="{4712D99E-607F-46AB-A49E-629BB86E3673}"/>
          </ac:cxnSpMkLst>
        </pc:cxnChg>
        <pc:cxnChg chg="mod">
          <ac:chgData name="Kamyczek, Arkadiusz" userId="2dbd29c9-3405-4176-b733-196e7cfa234d" providerId="ADAL" clId="{0AA0E73D-5B22-4541-8346-709D6BAE8B4E}" dt="2021-03-22T09:46:38.825" v="2066" actId="1076"/>
          <ac:cxnSpMkLst>
            <pc:docMk/>
            <pc:sldMk cId="2381796355" sldId="293"/>
            <ac:cxnSpMk id="41" creationId="{1A2F5B64-192E-4D64-B968-0354EED5C0AE}"/>
          </ac:cxnSpMkLst>
        </pc:cxnChg>
        <pc:cxnChg chg="mod">
          <ac:chgData name="Kamyczek, Arkadiusz" userId="2dbd29c9-3405-4176-b733-196e7cfa234d" providerId="ADAL" clId="{0AA0E73D-5B22-4541-8346-709D6BAE8B4E}" dt="2021-03-22T09:46:38.825" v="2066" actId="1076"/>
          <ac:cxnSpMkLst>
            <pc:docMk/>
            <pc:sldMk cId="2381796355" sldId="293"/>
            <ac:cxnSpMk id="86" creationId="{7989AFDF-A288-4021-97C0-D74594AEC5F8}"/>
          </ac:cxnSpMkLst>
        </pc:cxnChg>
        <pc:cxnChg chg="mod">
          <ac:chgData name="Kamyczek, Arkadiusz" userId="2dbd29c9-3405-4176-b733-196e7cfa234d" providerId="ADAL" clId="{0AA0E73D-5B22-4541-8346-709D6BAE8B4E}" dt="2021-03-22T09:46:38.825" v="2066" actId="1076"/>
          <ac:cxnSpMkLst>
            <pc:docMk/>
            <pc:sldMk cId="2381796355" sldId="293"/>
            <ac:cxnSpMk id="87" creationId="{0B1FB880-81F0-4889-861B-5771882DBC93}"/>
          </ac:cxnSpMkLst>
        </pc:cxnChg>
        <pc:cxnChg chg="mod">
          <ac:chgData name="Kamyczek, Arkadiusz" userId="2dbd29c9-3405-4176-b733-196e7cfa234d" providerId="ADAL" clId="{0AA0E73D-5B22-4541-8346-709D6BAE8B4E}" dt="2021-03-22T09:46:25.257" v="2065" actId="14100"/>
          <ac:cxnSpMkLst>
            <pc:docMk/>
            <pc:sldMk cId="2381796355" sldId="293"/>
            <ac:cxnSpMk id="105" creationId="{EC524DC5-48EE-4C10-95B3-B12D6221EC3D}"/>
          </ac:cxnSpMkLst>
        </pc:cxnChg>
        <pc:cxnChg chg="mod">
          <ac:chgData name="Kamyczek, Arkadiusz" userId="2dbd29c9-3405-4176-b733-196e7cfa234d" providerId="ADAL" clId="{0AA0E73D-5B22-4541-8346-709D6BAE8B4E}" dt="2021-03-22T09:46:25.257" v="2065" actId="14100"/>
          <ac:cxnSpMkLst>
            <pc:docMk/>
            <pc:sldMk cId="2381796355" sldId="293"/>
            <ac:cxnSpMk id="106" creationId="{33234107-4A3C-4DC2-8561-4E8F80B3DF00}"/>
          </ac:cxnSpMkLst>
        </pc:cxnChg>
        <pc:cxnChg chg="mod">
          <ac:chgData name="Kamyczek, Arkadiusz" userId="2dbd29c9-3405-4176-b733-196e7cfa234d" providerId="ADAL" clId="{0AA0E73D-5B22-4541-8346-709D6BAE8B4E}" dt="2021-03-22T09:46:25.257" v="2065" actId="14100"/>
          <ac:cxnSpMkLst>
            <pc:docMk/>
            <pc:sldMk cId="2381796355" sldId="293"/>
            <ac:cxnSpMk id="124" creationId="{5247EAB0-4A18-4546-8241-5A06B239AFED}"/>
          </ac:cxnSpMkLst>
        </pc:cxnChg>
        <pc:cxnChg chg="mod">
          <ac:chgData name="Kamyczek, Arkadiusz" userId="2dbd29c9-3405-4176-b733-196e7cfa234d" providerId="ADAL" clId="{0AA0E73D-5B22-4541-8346-709D6BAE8B4E}" dt="2021-03-22T09:46:25.257" v="2065" actId="14100"/>
          <ac:cxnSpMkLst>
            <pc:docMk/>
            <pc:sldMk cId="2381796355" sldId="293"/>
            <ac:cxnSpMk id="125" creationId="{00ECAC0B-CD3D-4ED0-8DE0-2729E0E7D1B4}"/>
          </ac:cxnSpMkLst>
        </pc:cxnChg>
      </pc:sldChg>
      <pc:sldChg chg="del">
        <pc:chgData name="Kamyczek, Arkadiusz" userId="2dbd29c9-3405-4176-b733-196e7cfa234d" providerId="ADAL" clId="{0AA0E73D-5B22-4541-8346-709D6BAE8B4E}" dt="2021-03-22T10:59:32.864" v="2533" actId="2696"/>
        <pc:sldMkLst>
          <pc:docMk/>
          <pc:sldMk cId="3963102326" sldId="294"/>
        </pc:sldMkLst>
      </pc:sldChg>
      <pc:sldChg chg="del">
        <pc:chgData name="Kamyczek, Arkadiusz" userId="2dbd29c9-3405-4176-b733-196e7cfa234d" providerId="ADAL" clId="{0AA0E73D-5B22-4541-8346-709D6BAE8B4E}" dt="2021-03-22T11:37:49.144" v="2795" actId="47"/>
        <pc:sldMkLst>
          <pc:docMk/>
          <pc:sldMk cId="3374778578" sldId="295"/>
        </pc:sldMkLst>
      </pc:sldChg>
      <pc:sldChg chg="del">
        <pc:chgData name="Kamyczek, Arkadiusz" userId="2dbd29c9-3405-4176-b733-196e7cfa234d" providerId="ADAL" clId="{0AA0E73D-5B22-4541-8346-709D6BAE8B4E}" dt="2021-03-22T11:37:49.144" v="2795" actId="47"/>
        <pc:sldMkLst>
          <pc:docMk/>
          <pc:sldMk cId="2547940772" sldId="296"/>
        </pc:sldMkLst>
      </pc:sldChg>
      <pc:sldChg chg="del">
        <pc:chgData name="Kamyczek, Arkadiusz" userId="2dbd29c9-3405-4176-b733-196e7cfa234d" providerId="ADAL" clId="{0AA0E73D-5B22-4541-8346-709D6BAE8B4E}" dt="2021-03-22T11:37:49.144" v="2795" actId="47"/>
        <pc:sldMkLst>
          <pc:docMk/>
          <pc:sldMk cId="3743412868" sldId="297"/>
        </pc:sldMkLst>
      </pc:sldChg>
      <pc:sldChg chg="del">
        <pc:chgData name="Kamyczek, Arkadiusz" userId="2dbd29c9-3405-4176-b733-196e7cfa234d" providerId="ADAL" clId="{0AA0E73D-5B22-4541-8346-709D6BAE8B4E}" dt="2021-03-22T11:37:49.144" v="2795" actId="47"/>
        <pc:sldMkLst>
          <pc:docMk/>
          <pc:sldMk cId="556784426" sldId="298"/>
        </pc:sldMkLst>
      </pc:sldChg>
      <pc:sldChg chg="del">
        <pc:chgData name="Kamyczek, Arkadiusz" userId="2dbd29c9-3405-4176-b733-196e7cfa234d" providerId="ADAL" clId="{0AA0E73D-5B22-4541-8346-709D6BAE8B4E}" dt="2021-03-23T10:13:37.765" v="3199" actId="2696"/>
        <pc:sldMkLst>
          <pc:docMk/>
          <pc:sldMk cId="4024253713" sldId="299"/>
        </pc:sldMkLst>
      </pc:sldChg>
      <pc:sldChg chg="del">
        <pc:chgData name="Kamyczek, Arkadiusz" userId="2dbd29c9-3405-4176-b733-196e7cfa234d" providerId="ADAL" clId="{0AA0E73D-5B22-4541-8346-709D6BAE8B4E}" dt="2021-03-21T19:14:26.345" v="291" actId="47"/>
        <pc:sldMkLst>
          <pc:docMk/>
          <pc:sldMk cId="2898064422" sldId="303"/>
        </pc:sldMkLst>
      </pc:sldChg>
      <pc:sldChg chg="del">
        <pc:chgData name="Kamyczek, Arkadiusz" userId="2dbd29c9-3405-4176-b733-196e7cfa234d" providerId="ADAL" clId="{0AA0E73D-5B22-4541-8346-709D6BAE8B4E}" dt="2021-03-22T08:42:09.322" v="1643" actId="2696"/>
        <pc:sldMkLst>
          <pc:docMk/>
          <pc:sldMk cId="4227047332" sldId="307"/>
        </pc:sldMkLst>
      </pc:sldChg>
      <pc:sldChg chg="del">
        <pc:chgData name="Kamyczek, Arkadiusz" userId="2dbd29c9-3405-4176-b733-196e7cfa234d" providerId="ADAL" clId="{0AA0E73D-5B22-4541-8346-709D6BAE8B4E}" dt="2021-03-22T08:42:12.819" v="1644" actId="2696"/>
        <pc:sldMkLst>
          <pc:docMk/>
          <pc:sldMk cId="2385239398" sldId="309"/>
        </pc:sldMkLst>
      </pc:sldChg>
      <pc:sldChg chg="del">
        <pc:chgData name="Kamyczek, Arkadiusz" userId="2dbd29c9-3405-4176-b733-196e7cfa234d" providerId="ADAL" clId="{0AA0E73D-5B22-4541-8346-709D6BAE8B4E}" dt="2021-03-22T08:42:41.588" v="1647" actId="2696"/>
        <pc:sldMkLst>
          <pc:docMk/>
          <pc:sldMk cId="1162709242" sldId="310"/>
        </pc:sldMkLst>
      </pc:sldChg>
      <pc:sldChg chg="del">
        <pc:chgData name="Kamyczek, Arkadiusz" userId="2dbd29c9-3405-4176-b733-196e7cfa234d" providerId="ADAL" clId="{0AA0E73D-5B22-4541-8346-709D6BAE8B4E}" dt="2021-03-22T08:56:30.373" v="1722" actId="47"/>
        <pc:sldMkLst>
          <pc:docMk/>
          <pc:sldMk cId="3000830856" sldId="311"/>
        </pc:sldMkLst>
      </pc:sldChg>
      <pc:sldChg chg="del">
        <pc:chgData name="Kamyczek, Arkadiusz" userId="2dbd29c9-3405-4176-b733-196e7cfa234d" providerId="ADAL" clId="{0AA0E73D-5B22-4541-8346-709D6BAE8B4E}" dt="2021-03-22T08:56:35.156" v="1723" actId="47"/>
        <pc:sldMkLst>
          <pc:docMk/>
          <pc:sldMk cId="198888104" sldId="312"/>
        </pc:sldMkLst>
      </pc:sldChg>
      <pc:sldChg chg="del">
        <pc:chgData name="Kamyczek, Arkadiusz" userId="2dbd29c9-3405-4176-b733-196e7cfa234d" providerId="ADAL" clId="{0AA0E73D-5B22-4541-8346-709D6BAE8B4E}" dt="2021-03-22T09:01:51.269" v="1781" actId="2696"/>
        <pc:sldMkLst>
          <pc:docMk/>
          <pc:sldMk cId="1118615178" sldId="313"/>
        </pc:sldMkLst>
      </pc:sldChg>
      <pc:sldChg chg="del">
        <pc:chgData name="Kamyczek, Arkadiusz" userId="2dbd29c9-3405-4176-b733-196e7cfa234d" providerId="ADAL" clId="{0AA0E73D-5B22-4541-8346-709D6BAE8B4E}" dt="2021-03-22T09:02:41.666" v="1787" actId="47"/>
        <pc:sldMkLst>
          <pc:docMk/>
          <pc:sldMk cId="3632150616" sldId="314"/>
        </pc:sldMkLst>
      </pc:sldChg>
      <pc:sldChg chg="addSp delSp modSp add mod setBg modAnim">
        <pc:chgData name="Kamyczek, Arkadiusz" userId="2dbd29c9-3405-4176-b733-196e7cfa234d" providerId="ADAL" clId="{0AA0E73D-5B22-4541-8346-709D6BAE8B4E}" dt="2021-03-22T07:08:53.858" v="702"/>
        <pc:sldMkLst>
          <pc:docMk/>
          <pc:sldMk cId="2436688551" sldId="315"/>
        </pc:sldMkLst>
        <pc:picChg chg="mod">
          <ac:chgData name="Kamyczek, Arkadiusz" userId="2dbd29c9-3405-4176-b733-196e7cfa234d" providerId="ADAL" clId="{0AA0E73D-5B22-4541-8346-709D6BAE8B4E}" dt="2021-03-21T14:52:57.039" v="171" actId="14100"/>
          <ac:picMkLst>
            <pc:docMk/>
            <pc:sldMk cId="2436688551" sldId="315"/>
            <ac:picMk id="2" creationId="{A07CED0F-2A15-46EE-8E96-C9617187A681}"/>
          </ac:picMkLst>
        </pc:picChg>
        <pc:picChg chg="mod">
          <ac:chgData name="Kamyczek, Arkadiusz" userId="2dbd29c9-3405-4176-b733-196e7cfa234d" providerId="ADAL" clId="{0AA0E73D-5B22-4541-8346-709D6BAE8B4E}" dt="2021-03-21T14:52:57.039" v="171" actId="14100"/>
          <ac:picMkLst>
            <pc:docMk/>
            <pc:sldMk cId="2436688551" sldId="315"/>
            <ac:picMk id="3" creationId="{7DD45B8D-0CD0-4517-B053-C65D71FAF350}"/>
          </ac:picMkLst>
        </pc:picChg>
        <pc:picChg chg="mod">
          <ac:chgData name="Kamyczek, Arkadiusz" userId="2dbd29c9-3405-4176-b733-196e7cfa234d" providerId="ADAL" clId="{0AA0E73D-5B22-4541-8346-709D6BAE8B4E}" dt="2021-03-21T14:52:57.039" v="171" actId="14100"/>
          <ac:picMkLst>
            <pc:docMk/>
            <pc:sldMk cId="2436688551" sldId="315"/>
            <ac:picMk id="4" creationId="{D3C5DC22-F1E2-40BC-83B5-89BBF6ED1231}"/>
          </ac:picMkLst>
        </pc:picChg>
        <pc:picChg chg="mod">
          <ac:chgData name="Kamyczek, Arkadiusz" userId="2dbd29c9-3405-4176-b733-196e7cfa234d" providerId="ADAL" clId="{0AA0E73D-5B22-4541-8346-709D6BAE8B4E}" dt="2021-03-21T14:52:57.039" v="171" actId="14100"/>
          <ac:picMkLst>
            <pc:docMk/>
            <pc:sldMk cId="2436688551" sldId="315"/>
            <ac:picMk id="5" creationId="{BA5D3A06-284B-436C-B445-77B609B6CD66}"/>
          </ac:picMkLst>
        </pc:picChg>
        <pc:picChg chg="mod">
          <ac:chgData name="Kamyczek, Arkadiusz" userId="2dbd29c9-3405-4176-b733-196e7cfa234d" providerId="ADAL" clId="{0AA0E73D-5B22-4541-8346-709D6BAE8B4E}" dt="2021-03-21T14:52:57.039" v="171" actId="14100"/>
          <ac:picMkLst>
            <pc:docMk/>
            <pc:sldMk cId="2436688551" sldId="315"/>
            <ac:picMk id="6" creationId="{5C2CCB04-4A05-41F5-8E84-17ABB5DF73D7}"/>
          </ac:picMkLst>
        </pc:picChg>
        <pc:picChg chg="mod">
          <ac:chgData name="Kamyczek, Arkadiusz" userId="2dbd29c9-3405-4176-b733-196e7cfa234d" providerId="ADAL" clId="{0AA0E73D-5B22-4541-8346-709D6BAE8B4E}" dt="2021-03-21T14:52:57.039" v="171" actId="14100"/>
          <ac:picMkLst>
            <pc:docMk/>
            <pc:sldMk cId="2436688551" sldId="315"/>
            <ac:picMk id="7" creationId="{7D93CC89-73DD-47F0-BFBE-86ECDA0DC1D6}"/>
          </ac:picMkLst>
        </pc:picChg>
        <pc:picChg chg="mod">
          <ac:chgData name="Kamyczek, Arkadiusz" userId="2dbd29c9-3405-4176-b733-196e7cfa234d" providerId="ADAL" clId="{0AA0E73D-5B22-4541-8346-709D6BAE8B4E}" dt="2021-03-21T14:52:57.039" v="171" actId="14100"/>
          <ac:picMkLst>
            <pc:docMk/>
            <pc:sldMk cId="2436688551" sldId="315"/>
            <ac:picMk id="8" creationId="{99EBFC5E-A3EF-478C-A424-15D6BEA0588F}"/>
          </ac:picMkLst>
        </pc:picChg>
        <pc:picChg chg="mod">
          <ac:chgData name="Kamyczek, Arkadiusz" userId="2dbd29c9-3405-4176-b733-196e7cfa234d" providerId="ADAL" clId="{0AA0E73D-5B22-4541-8346-709D6BAE8B4E}" dt="2021-03-21T14:53:04.562" v="174" actId="1076"/>
          <ac:picMkLst>
            <pc:docMk/>
            <pc:sldMk cId="2436688551" sldId="315"/>
            <ac:picMk id="9" creationId="{BB0F58DF-EBAD-4C70-9D51-B0976C65CBCE}"/>
          </ac:picMkLst>
        </pc:picChg>
        <pc:picChg chg="mod">
          <ac:chgData name="Kamyczek, Arkadiusz" userId="2dbd29c9-3405-4176-b733-196e7cfa234d" providerId="ADAL" clId="{0AA0E73D-5B22-4541-8346-709D6BAE8B4E}" dt="2021-03-21T14:53:06.725" v="175" actId="1076"/>
          <ac:picMkLst>
            <pc:docMk/>
            <pc:sldMk cId="2436688551" sldId="315"/>
            <ac:picMk id="10" creationId="{AA4EC2C5-71F7-46EC-9B93-44C7807208F4}"/>
          </ac:picMkLst>
        </pc:picChg>
        <pc:picChg chg="mod">
          <ac:chgData name="Kamyczek, Arkadiusz" userId="2dbd29c9-3405-4176-b733-196e7cfa234d" providerId="ADAL" clId="{0AA0E73D-5B22-4541-8346-709D6BAE8B4E}" dt="2021-03-21T14:52:57.039" v="171" actId="14100"/>
          <ac:picMkLst>
            <pc:docMk/>
            <pc:sldMk cId="2436688551" sldId="315"/>
            <ac:picMk id="11" creationId="{7E670464-C843-4730-BCE1-0DF49BF68536}"/>
          </ac:picMkLst>
        </pc:picChg>
        <pc:picChg chg="mod">
          <ac:chgData name="Kamyczek, Arkadiusz" userId="2dbd29c9-3405-4176-b733-196e7cfa234d" providerId="ADAL" clId="{0AA0E73D-5B22-4541-8346-709D6BAE8B4E}" dt="2021-03-21T14:53:11.247" v="177" actId="1076"/>
          <ac:picMkLst>
            <pc:docMk/>
            <pc:sldMk cId="2436688551" sldId="315"/>
            <ac:picMk id="13" creationId="{C83439AB-5108-4349-9905-446064E373EA}"/>
          </ac:picMkLst>
        </pc:picChg>
        <pc:picChg chg="mod">
          <ac:chgData name="Kamyczek, Arkadiusz" userId="2dbd29c9-3405-4176-b733-196e7cfa234d" providerId="ADAL" clId="{0AA0E73D-5B22-4541-8346-709D6BAE8B4E}" dt="2021-03-21T14:52:57.039" v="171" actId="14100"/>
          <ac:picMkLst>
            <pc:docMk/>
            <pc:sldMk cId="2436688551" sldId="315"/>
            <ac:picMk id="14" creationId="{97971386-3A1A-4EF8-9753-EBF09CBCFA7A}"/>
          </ac:picMkLst>
        </pc:picChg>
        <pc:picChg chg="mod">
          <ac:chgData name="Kamyczek, Arkadiusz" userId="2dbd29c9-3405-4176-b733-196e7cfa234d" providerId="ADAL" clId="{0AA0E73D-5B22-4541-8346-709D6BAE8B4E}" dt="2021-03-21T14:53:08.673" v="176" actId="1076"/>
          <ac:picMkLst>
            <pc:docMk/>
            <pc:sldMk cId="2436688551" sldId="315"/>
            <ac:picMk id="15" creationId="{2932C712-B59A-404A-851D-BCAFC798DEA6}"/>
          </ac:picMkLst>
        </pc:picChg>
        <pc:picChg chg="add del mod">
          <ac:chgData name="Kamyczek, Arkadiusz" userId="2dbd29c9-3405-4176-b733-196e7cfa234d" providerId="ADAL" clId="{0AA0E73D-5B22-4541-8346-709D6BAE8B4E}" dt="2021-03-21T14:51:22.530" v="145" actId="478"/>
          <ac:picMkLst>
            <pc:docMk/>
            <pc:sldMk cId="2436688551" sldId="315"/>
            <ac:picMk id="16" creationId="{030465FA-6504-4980-88EA-9915730FB4A3}"/>
          </ac:picMkLst>
        </pc:picChg>
        <pc:picChg chg="add del mod">
          <ac:chgData name="Kamyczek, Arkadiusz" userId="2dbd29c9-3405-4176-b733-196e7cfa234d" providerId="ADAL" clId="{0AA0E73D-5B22-4541-8346-709D6BAE8B4E}" dt="2021-03-21T14:51:33.070" v="148" actId="478"/>
          <ac:picMkLst>
            <pc:docMk/>
            <pc:sldMk cId="2436688551" sldId="315"/>
            <ac:picMk id="17" creationId="{34EBD4B9-5208-4565-9664-BEB4F0B87EE2}"/>
          </ac:picMkLst>
        </pc:picChg>
        <pc:picChg chg="add del mod">
          <ac:chgData name="Kamyczek, Arkadiusz" userId="2dbd29c9-3405-4176-b733-196e7cfa234d" providerId="ADAL" clId="{0AA0E73D-5B22-4541-8346-709D6BAE8B4E}" dt="2021-03-21T14:52:38.852" v="165" actId="478"/>
          <ac:picMkLst>
            <pc:docMk/>
            <pc:sldMk cId="2436688551" sldId="315"/>
            <ac:picMk id="19" creationId="{9F4452CA-DE4B-44B1-A888-D7531CD5BAA0}"/>
          </ac:picMkLst>
        </pc:picChg>
        <pc:picChg chg="add mod">
          <ac:chgData name="Kamyczek, Arkadiusz" userId="2dbd29c9-3405-4176-b733-196e7cfa234d" providerId="ADAL" clId="{0AA0E73D-5B22-4541-8346-709D6BAE8B4E}" dt="2021-03-21T14:53:11.946" v="178"/>
          <ac:picMkLst>
            <pc:docMk/>
            <pc:sldMk cId="2436688551" sldId="315"/>
            <ac:picMk id="20" creationId="{6E125389-55C0-459A-947D-9CBC5F5D877F}"/>
          </ac:picMkLst>
        </pc:picChg>
      </pc:sldChg>
      <pc:sldChg chg="addSp delSp modSp add mod modAnim">
        <pc:chgData name="Kamyczek, Arkadiusz" userId="2dbd29c9-3405-4176-b733-196e7cfa234d" providerId="ADAL" clId="{0AA0E73D-5B22-4541-8346-709D6BAE8B4E}" dt="2021-03-23T09:44:09.099" v="2945" actId="1076"/>
        <pc:sldMkLst>
          <pc:docMk/>
          <pc:sldMk cId="407885493" sldId="316"/>
        </pc:sldMkLst>
        <pc:spChg chg="del mod">
          <ac:chgData name="Kamyczek, Arkadiusz" userId="2dbd29c9-3405-4176-b733-196e7cfa234d" providerId="ADAL" clId="{0AA0E73D-5B22-4541-8346-709D6BAE8B4E}" dt="2021-03-21T15:01:45" v="238" actId="478"/>
          <ac:spMkLst>
            <pc:docMk/>
            <pc:sldMk cId="407885493" sldId="316"/>
            <ac:spMk id="4" creationId="{EC60ECBB-907D-4B8C-ADE6-955236872DD2}"/>
          </ac:spMkLst>
        </pc:spChg>
        <pc:spChg chg="del mod">
          <ac:chgData name="Kamyczek, Arkadiusz" userId="2dbd29c9-3405-4176-b733-196e7cfa234d" providerId="ADAL" clId="{0AA0E73D-5B22-4541-8346-709D6BAE8B4E}" dt="2021-03-21T15:01:49.694" v="240" actId="478"/>
          <ac:spMkLst>
            <pc:docMk/>
            <pc:sldMk cId="407885493" sldId="316"/>
            <ac:spMk id="5" creationId="{686E027E-EAED-49FF-8548-C2B4B2E6F982}"/>
          </ac:spMkLst>
        </pc:spChg>
        <pc:spChg chg="mod">
          <ac:chgData name="Kamyczek, Arkadiusz" userId="2dbd29c9-3405-4176-b733-196e7cfa234d" providerId="ADAL" clId="{0AA0E73D-5B22-4541-8346-709D6BAE8B4E}" dt="2021-03-21T15:03:30.467" v="269" actId="1582"/>
          <ac:spMkLst>
            <pc:docMk/>
            <pc:sldMk cId="407885493" sldId="316"/>
            <ac:spMk id="6" creationId="{A248908C-E9FE-40F9-9EDD-BE96AC7F4F4A}"/>
          </ac:spMkLst>
        </pc:spChg>
        <pc:spChg chg="del mod">
          <ac:chgData name="Kamyczek, Arkadiusz" userId="2dbd29c9-3405-4176-b733-196e7cfa234d" providerId="ADAL" clId="{0AA0E73D-5B22-4541-8346-709D6BAE8B4E}" dt="2021-03-22T06:59:13.906" v="643" actId="478"/>
          <ac:spMkLst>
            <pc:docMk/>
            <pc:sldMk cId="407885493" sldId="316"/>
            <ac:spMk id="7" creationId="{A65C3817-C2D6-41DE-A2F1-1B8A1B556D56}"/>
          </ac:spMkLst>
        </pc:spChg>
        <pc:spChg chg="del mod">
          <ac:chgData name="Kamyczek, Arkadiusz" userId="2dbd29c9-3405-4176-b733-196e7cfa234d" providerId="ADAL" clId="{0AA0E73D-5B22-4541-8346-709D6BAE8B4E}" dt="2021-03-22T06:59:15.846" v="644" actId="478"/>
          <ac:spMkLst>
            <pc:docMk/>
            <pc:sldMk cId="407885493" sldId="316"/>
            <ac:spMk id="8" creationId="{20C5FCE5-7ACC-4FA5-AC33-F6AB50FB3616}"/>
          </ac:spMkLst>
        </pc:spChg>
        <pc:spChg chg="add mod ord">
          <ac:chgData name="Kamyczek, Arkadiusz" userId="2dbd29c9-3405-4176-b733-196e7cfa234d" providerId="ADAL" clId="{0AA0E73D-5B22-4541-8346-709D6BAE8B4E}" dt="2021-03-22T06:59:37.954" v="647" actId="14100"/>
          <ac:spMkLst>
            <pc:docMk/>
            <pc:sldMk cId="407885493" sldId="316"/>
            <ac:spMk id="9" creationId="{40940DCC-5F79-45BC-841B-451012F86B4A}"/>
          </ac:spMkLst>
        </pc:spChg>
        <pc:spChg chg="mod">
          <ac:chgData name="Kamyczek, Arkadiusz" userId="2dbd29c9-3405-4176-b733-196e7cfa234d" providerId="ADAL" clId="{0AA0E73D-5B22-4541-8346-709D6BAE8B4E}" dt="2021-03-21T15:00:24.146" v="229" actId="1582"/>
          <ac:spMkLst>
            <pc:docMk/>
            <pc:sldMk cId="407885493" sldId="316"/>
            <ac:spMk id="15" creationId="{D38B27F3-4F91-4E09-BC2C-C0B27BE23914}"/>
          </ac:spMkLst>
        </pc:spChg>
        <pc:spChg chg="mod">
          <ac:chgData name="Kamyczek, Arkadiusz" userId="2dbd29c9-3405-4176-b733-196e7cfa234d" providerId="ADAL" clId="{0AA0E73D-5B22-4541-8346-709D6BAE8B4E}" dt="2021-03-21T15:00:24.146" v="229" actId="1582"/>
          <ac:spMkLst>
            <pc:docMk/>
            <pc:sldMk cId="407885493" sldId="316"/>
            <ac:spMk id="16" creationId="{98C456F9-AE4D-47C0-A55D-ECCCA0FAF5B8}"/>
          </ac:spMkLst>
        </pc:spChg>
        <pc:spChg chg="mod">
          <ac:chgData name="Kamyczek, Arkadiusz" userId="2dbd29c9-3405-4176-b733-196e7cfa234d" providerId="ADAL" clId="{0AA0E73D-5B22-4541-8346-709D6BAE8B4E}" dt="2021-03-21T15:00:24.146" v="229" actId="1582"/>
          <ac:spMkLst>
            <pc:docMk/>
            <pc:sldMk cId="407885493" sldId="316"/>
            <ac:spMk id="18" creationId="{CEA201F6-10A6-4F6F-843B-64FD01DE3C4F}"/>
          </ac:spMkLst>
        </pc:spChg>
        <pc:spChg chg="mod">
          <ac:chgData name="Kamyczek, Arkadiusz" userId="2dbd29c9-3405-4176-b733-196e7cfa234d" providerId="ADAL" clId="{0AA0E73D-5B22-4541-8346-709D6BAE8B4E}" dt="2021-03-21T15:00:24.146" v="229" actId="1582"/>
          <ac:spMkLst>
            <pc:docMk/>
            <pc:sldMk cId="407885493" sldId="316"/>
            <ac:spMk id="19" creationId="{B6DFDF40-C254-4929-AE33-CD61BDBDFAD5}"/>
          </ac:spMkLst>
        </pc:spChg>
        <pc:spChg chg="mod">
          <ac:chgData name="Kamyczek, Arkadiusz" userId="2dbd29c9-3405-4176-b733-196e7cfa234d" providerId="ADAL" clId="{0AA0E73D-5B22-4541-8346-709D6BAE8B4E}" dt="2021-03-21T15:03:30.467" v="269" actId="1582"/>
          <ac:spMkLst>
            <pc:docMk/>
            <pc:sldMk cId="407885493" sldId="316"/>
            <ac:spMk id="26" creationId="{3851C282-36D0-43B4-B92A-366BD79A6875}"/>
          </ac:spMkLst>
        </pc:spChg>
        <pc:spChg chg="add del mod">
          <ac:chgData name="Kamyczek, Arkadiusz" userId="2dbd29c9-3405-4176-b733-196e7cfa234d" providerId="ADAL" clId="{0AA0E73D-5B22-4541-8346-709D6BAE8B4E}" dt="2021-03-21T15:03:32.927" v="273" actId="478"/>
          <ac:spMkLst>
            <pc:docMk/>
            <pc:sldMk cId="407885493" sldId="316"/>
            <ac:spMk id="27" creationId="{0CEB5799-5D70-43CA-918B-59299F08FEFF}"/>
          </ac:spMkLst>
        </pc:spChg>
        <pc:spChg chg="add del mod">
          <ac:chgData name="Kamyczek, Arkadiusz" userId="2dbd29c9-3405-4176-b733-196e7cfa234d" providerId="ADAL" clId="{0AA0E73D-5B22-4541-8346-709D6BAE8B4E}" dt="2021-03-21T15:04:08.178" v="280" actId="1076"/>
          <ac:spMkLst>
            <pc:docMk/>
            <pc:sldMk cId="407885493" sldId="316"/>
            <ac:spMk id="28" creationId="{EB20FD8C-BE0E-45CE-88E8-24EF16B28C19}"/>
          </ac:spMkLst>
        </pc:spChg>
        <pc:spChg chg="add mod ord">
          <ac:chgData name="Kamyczek, Arkadiusz" userId="2dbd29c9-3405-4176-b733-196e7cfa234d" providerId="ADAL" clId="{0AA0E73D-5B22-4541-8346-709D6BAE8B4E}" dt="2021-03-22T08:02:29.953" v="1281" actId="1076"/>
          <ac:spMkLst>
            <pc:docMk/>
            <pc:sldMk cId="407885493" sldId="316"/>
            <ac:spMk id="30" creationId="{EB61E59B-09E5-4A8B-95A1-2D492C794269}"/>
          </ac:spMkLst>
        </pc:spChg>
        <pc:spChg chg="del mod">
          <ac:chgData name="Kamyczek, Arkadiusz" userId="2dbd29c9-3405-4176-b733-196e7cfa234d" providerId="ADAL" clId="{0AA0E73D-5B22-4541-8346-709D6BAE8B4E}" dt="2021-03-22T07:01:07.337" v="659" actId="478"/>
          <ac:spMkLst>
            <pc:docMk/>
            <pc:sldMk cId="407885493" sldId="316"/>
            <ac:spMk id="32" creationId="{05FA1BFD-92ED-465C-BA80-D7E78DC09D3E}"/>
          </ac:spMkLst>
        </pc:spChg>
        <pc:spChg chg="del mod">
          <ac:chgData name="Kamyczek, Arkadiusz" userId="2dbd29c9-3405-4176-b733-196e7cfa234d" providerId="ADAL" clId="{0AA0E73D-5B22-4541-8346-709D6BAE8B4E}" dt="2021-03-22T07:01:11.855" v="662" actId="478"/>
          <ac:spMkLst>
            <pc:docMk/>
            <pc:sldMk cId="407885493" sldId="316"/>
            <ac:spMk id="33" creationId="{41829967-9676-4D42-BD95-6471CA8C403A}"/>
          </ac:spMkLst>
        </pc:spChg>
        <pc:spChg chg="mod">
          <ac:chgData name="Kamyczek, Arkadiusz" userId="2dbd29c9-3405-4176-b733-196e7cfa234d" providerId="ADAL" clId="{0AA0E73D-5B22-4541-8346-709D6BAE8B4E}" dt="2021-03-22T07:01:29.771" v="666" actId="208"/>
          <ac:spMkLst>
            <pc:docMk/>
            <pc:sldMk cId="407885493" sldId="316"/>
            <ac:spMk id="34" creationId="{8334F531-2883-4814-895A-8B5366DB99AD}"/>
          </ac:spMkLst>
        </pc:spChg>
        <pc:spChg chg="mod">
          <ac:chgData name="Kamyczek, Arkadiusz" userId="2dbd29c9-3405-4176-b733-196e7cfa234d" providerId="ADAL" clId="{0AA0E73D-5B22-4541-8346-709D6BAE8B4E}" dt="2021-03-22T07:01:29.771" v="666" actId="208"/>
          <ac:spMkLst>
            <pc:docMk/>
            <pc:sldMk cId="407885493" sldId="316"/>
            <ac:spMk id="35" creationId="{2AB69111-CC96-4FE4-9AFF-9A12571EB9E0}"/>
          </ac:spMkLst>
        </pc:spChg>
        <pc:spChg chg="mod">
          <ac:chgData name="Kamyczek, Arkadiusz" userId="2dbd29c9-3405-4176-b733-196e7cfa234d" providerId="ADAL" clId="{0AA0E73D-5B22-4541-8346-709D6BAE8B4E}" dt="2021-03-21T14:55:44.154" v="189" actId="14861"/>
          <ac:spMkLst>
            <pc:docMk/>
            <pc:sldMk cId="407885493" sldId="316"/>
            <ac:spMk id="36" creationId="{90D79FD8-D048-4F51-80D1-1AC745388C17}"/>
          </ac:spMkLst>
        </pc:spChg>
        <pc:spChg chg="mod">
          <ac:chgData name="Kamyczek, Arkadiusz" userId="2dbd29c9-3405-4176-b733-196e7cfa234d" providerId="ADAL" clId="{0AA0E73D-5B22-4541-8346-709D6BAE8B4E}" dt="2021-03-22T07:01:29.771" v="666" actId="208"/>
          <ac:spMkLst>
            <pc:docMk/>
            <pc:sldMk cId="407885493" sldId="316"/>
            <ac:spMk id="37" creationId="{68C512B9-056C-4443-8983-E2EFD827AC59}"/>
          </ac:spMkLst>
        </pc:spChg>
        <pc:spChg chg="mod">
          <ac:chgData name="Kamyczek, Arkadiusz" userId="2dbd29c9-3405-4176-b733-196e7cfa234d" providerId="ADAL" clId="{0AA0E73D-5B22-4541-8346-709D6BAE8B4E}" dt="2021-03-22T07:02:15.332" v="671"/>
          <ac:spMkLst>
            <pc:docMk/>
            <pc:sldMk cId="407885493" sldId="316"/>
            <ac:spMk id="40" creationId="{EEB10BBC-1A98-4136-9564-F18E85DEA279}"/>
          </ac:spMkLst>
        </pc:spChg>
        <pc:spChg chg="mod">
          <ac:chgData name="Kamyczek, Arkadiusz" userId="2dbd29c9-3405-4176-b733-196e7cfa234d" providerId="ADAL" clId="{0AA0E73D-5B22-4541-8346-709D6BAE8B4E}" dt="2021-03-22T07:02:15.332" v="671"/>
          <ac:spMkLst>
            <pc:docMk/>
            <pc:sldMk cId="407885493" sldId="316"/>
            <ac:spMk id="41" creationId="{046D2280-2A85-4AF4-B8B9-3E0A7147C93C}"/>
          </ac:spMkLst>
        </pc:spChg>
        <pc:spChg chg="mod">
          <ac:chgData name="Kamyczek, Arkadiusz" userId="2dbd29c9-3405-4176-b733-196e7cfa234d" providerId="ADAL" clId="{0AA0E73D-5B22-4541-8346-709D6BAE8B4E}" dt="2021-03-22T07:02:15.332" v="671"/>
          <ac:spMkLst>
            <pc:docMk/>
            <pc:sldMk cId="407885493" sldId="316"/>
            <ac:spMk id="42" creationId="{436AC25D-5CB6-4A4D-B5F0-ED6889D492FF}"/>
          </ac:spMkLst>
        </pc:spChg>
        <pc:spChg chg="add mod">
          <ac:chgData name="Kamyczek, Arkadiusz" userId="2dbd29c9-3405-4176-b733-196e7cfa234d" providerId="ADAL" clId="{0AA0E73D-5B22-4541-8346-709D6BAE8B4E}" dt="2021-03-22T07:22:11.882" v="798" actId="207"/>
          <ac:spMkLst>
            <pc:docMk/>
            <pc:sldMk cId="407885493" sldId="316"/>
            <ac:spMk id="49" creationId="{11D96A99-0C50-43ED-AA09-2529DECC2535}"/>
          </ac:spMkLst>
        </pc:spChg>
        <pc:spChg chg="add mod">
          <ac:chgData name="Kamyczek, Arkadiusz" userId="2dbd29c9-3405-4176-b733-196e7cfa234d" providerId="ADAL" clId="{0AA0E73D-5B22-4541-8346-709D6BAE8B4E}" dt="2021-03-22T07:24:05.175" v="837" actId="14100"/>
          <ac:spMkLst>
            <pc:docMk/>
            <pc:sldMk cId="407885493" sldId="316"/>
            <ac:spMk id="50" creationId="{5476B0F3-2726-4CE5-AD4F-3F78ECA5E835}"/>
          </ac:spMkLst>
        </pc:spChg>
        <pc:spChg chg="add mod">
          <ac:chgData name="Kamyczek, Arkadiusz" userId="2dbd29c9-3405-4176-b733-196e7cfa234d" providerId="ADAL" clId="{0AA0E73D-5B22-4541-8346-709D6BAE8B4E}" dt="2021-03-22T07:58:28.774" v="1198" actId="1076"/>
          <ac:spMkLst>
            <pc:docMk/>
            <pc:sldMk cId="407885493" sldId="316"/>
            <ac:spMk id="59" creationId="{E1B62E26-5707-42B7-A27F-D28FB69C5C66}"/>
          </ac:spMkLst>
        </pc:spChg>
        <pc:spChg chg="mod">
          <ac:chgData name="Kamyczek, Arkadiusz" userId="2dbd29c9-3405-4176-b733-196e7cfa234d" providerId="ADAL" clId="{0AA0E73D-5B22-4541-8346-709D6BAE8B4E}" dt="2021-03-22T07:56:45.028" v="1176" actId="207"/>
          <ac:spMkLst>
            <pc:docMk/>
            <pc:sldMk cId="407885493" sldId="316"/>
            <ac:spMk id="63" creationId="{2B68BE3E-13E2-45B1-A0A1-E8A654CC7322}"/>
          </ac:spMkLst>
        </pc:spChg>
        <pc:spChg chg="mod">
          <ac:chgData name="Kamyczek, Arkadiusz" userId="2dbd29c9-3405-4176-b733-196e7cfa234d" providerId="ADAL" clId="{0AA0E73D-5B22-4541-8346-709D6BAE8B4E}" dt="2021-03-22T07:56:45.028" v="1176" actId="207"/>
          <ac:spMkLst>
            <pc:docMk/>
            <pc:sldMk cId="407885493" sldId="316"/>
            <ac:spMk id="64" creationId="{89A2CC17-E0E6-47F5-A282-89495829F17D}"/>
          </ac:spMkLst>
        </pc:spChg>
        <pc:spChg chg="mod">
          <ac:chgData name="Kamyczek, Arkadiusz" userId="2dbd29c9-3405-4176-b733-196e7cfa234d" providerId="ADAL" clId="{0AA0E73D-5B22-4541-8346-709D6BAE8B4E}" dt="2021-03-22T07:56:45.028" v="1176" actId="207"/>
          <ac:spMkLst>
            <pc:docMk/>
            <pc:sldMk cId="407885493" sldId="316"/>
            <ac:spMk id="65" creationId="{50D29A28-B270-4036-B37C-A2DED4FEB1AF}"/>
          </ac:spMkLst>
        </pc:spChg>
        <pc:spChg chg="mod">
          <ac:chgData name="Kamyczek, Arkadiusz" userId="2dbd29c9-3405-4176-b733-196e7cfa234d" providerId="ADAL" clId="{0AA0E73D-5B22-4541-8346-709D6BAE8B4E}" dt="2021-03-22T07:56:45.028" v="1176" actId="207"/>
          <ac:spMkLst>
            <pc:docMk/>
            <pc:sldMk cId="407885493" sldId="316"/>
            <ac:spMk id="66" creationId="{D020154B-2308-4FC3-B4D3-E5CBDD75404B}"/>
          </ac:spMkLst>
        </pc:spChg>
        <pc:spChg chg="mod">
          <ac:chgData name="Kamyczek, Arkadiusz" userId="2dbd29c9-3405-4176-b733-196e7cfa234d" providerId="ADAL" clId="{0AA0E73D-5B22-4541-8346-709D6BAE8B4E}" dt="2021-03-22T07:56:45.028" v="1176" actId="207"/>
          <ac:spMkLst>
            <pc:docMk/>
            <pc:sldMk cId="407885493" sldId="316"/>
            <ac:spMk id="67" creationId="{87713D0C-AE50-422C-BE6D-0E2E9842F84C}"/>
          </ac:spMkLst>
        </pc:spChg>
        <pc:spChg chg="mod">
          <ac:chgData name="Kamyczek, Arkadiusz" userId="2dbd29c9-3405-4176-b733-196e7cfa234d" providerId="ADAL" clId="{0AA0E73D-5B22-4541-8346-709D6BAE8B4E}" dt="2021-03-22T07:56:45.028" v="1176" actId="207"/>
          <ac:spMkLst>
            <pc:docMk/>
            <pc:sldMk cId="407885493" sldId="316"/>
            <ac:spMk id="68" creationId="{CE576008-FFCC-4E1C-8D42-94FF2390AC8C}"/>
          </ac:spMkLst>
        </pc:spChg>
        <pc:spChg chg="mod">
          <ac:chgData name="Kamyczek, Arkadiusz" userId="2dbd29c9-3405-4176-b733-196e7cfa234d" providerId="ADAL" clId="{0AA0E73D-5B22-4541-8346-709D6BAE8B4E}" dt="2021-03-22T07:56:53.866" v="1178" actId="207"/>
          <ac:spMkLst>
            <pc:docMk/>
            <pc:sldMk cId="407885493" sldId="316"/>
            <ac:spMk id="69" creationId="{5D5B4DEC-2780-40B1-BCC7-27550D0E32B3}"/>
          </ac:spMkLst>
        </pc:spChg>
        <pc:spChg chg="mod">
          <ac:chgData name="Kamyczek, Arkadiusz" userId="2dbd29c9-3405-4176-b733-196e7cfa234d" providerId="ADAL" clId="{0AA0E73D-5B22-4541-8346-709D6BAE8B4E}" dt="2021-03-22T07:56:05.589" v="1175" actId="27803"/>
          <ac:spMkLst>
            <pc:docMk/>
            <pc:sldMk cId="407885493" sldId="316"/>
            <ac:spMk id="70" creationId="{EB298643-4FA7-47C1-8AA4-5F7F4BBE9944}"/>
          </ac:spMkLst>
        </pc:spChg>
        <pc:spChg chg="add mod">
          <ac:chgData name="Kamyczek, Arkadiusz" userId="2dbd29c9-3405-4176-b733-196e7cfa234d" providerId="ADAL" clId="{0AA0E73D-5B22-4541-8346-709D6BAE8B4E}" dt="2021-03-22T08:03:50.208" v="1292" actId="1076"/>
          <ac:spMkLst>
            <pc:docMk/>
            <pc:sldMk cId="407885493" sldId="316"/>
            <ac:spMk id="72" creationId="{E25502AD-F9D3-492C-B1ED-C0CF5E58575B}"/>
          </ac:spMkLst>
        </pc:spChg>
        <pc:spChg chg="add mod">
          <ac:chgData name="Kamyczek, Arkadiusz" userId="2dbd29c9-3405-4176-b733-196e7cfa234d" providerId="ADAL" clId="{0AA0E73D-5B22-4541-8346-709D6BAE8B4E}" dt="2021-03-22T08:03:50.208" v="1292" actId="1076"/>
          <ac:spMkLst>
            <pc:docMk/>
            <pc:sldMk cId="407885493" sldId="316"/>
            <ac:spMk id="73" creationId="{AC0CB17D-CBB6-45B4-AACF-C95EBAB8E236}"/>
          </ac:spMkLst>
        </pc:spChg>
        <pc:spChg chg="add mod">
          <ac:chgData name="Kamyczek, Arkadiusz" userId="2dbd29c9-3405-4176-b733-196e7cfa234d" providerId="ADAL" clId="{0AA0E73D-5B22-4541-8346-709D6BAE8B4E}" dt="2021-03-22T08:03:50.208" v="1292" actId="1076"/>
          <ac:spMkLst>
            <pc:docMk/>
            <pc:sldMk cId="407885493" sldId="316"/>
            <ac:spMk id="74" creationId="{B686A94E-29FA-4FE9-AF03-6565E09E41B0}"/>
          </ac:spMkLst>
        </pc:spChg>
        <pc:spChg chg="add mod">
          <ac:chgData name="Kamyczek, Arkadiusz" userId="2dbd29c9-3405-4176-b733-196e7cfa234d" providerId="ADAL" clId="{0AA0E73D-5B22-4541-8346-709D6BAE8B4E}" dt="2021-03-22T08:03:50.208" v="1292" actId="1076"/>
          <ac:spMkLst>
            <pc:docMk/>
            <pc:sldMk cId="407885493" sldId="316"/>
            <ac:spMk id="75" creationId="{8F408AE8-111C-4158-AA33-90C24C60D381}"/>
          </ac:spMkLst>
        </pc:spChg>
        <pc:spChg chg="mod">
          <ac:chgData name="Kamyczek, Arkadiusz" userId="2dbd29c9-3405-4176-b733-196e7cfa234d" providerId="ADAL" clId="{0AA0E73D-5B22-4541-8346-709D6BAE8B4E}" dt="2021-03-23T09:42:22.723" v="2927" actId="1076"/>
          <ac:spMkLst>
            <pc:docMk/>
            <pc:sldMk cId="407885493" sldId="316"/>
            <ac:spMk id="76" creationId="{94F3F4AC-08EC-4FA3-8876-D97D5A1A27A8}"/>
          </ac:spMkLst>
        </pc:spChg>
        <pc:spChg chg="mod">
          <ac:chgData name="Kamyczek, Arkadiusz" userId="2dbd29c9-3405-4176-b733-196e7cfa234d" providerId="ADAL" clId="{0AA0E73D-5B22-4541-8346-709D6BAE8B4E}" dt="2021-03-23T09:43:58.495" v="2944" actId="1076"/>
          <ac:spMkLst>
            <pc:docMk/>
            <pc:sldMk cId="407885493" sldId="316"/>
            <ac:spMk id="77" creationId="{6DF7ABA1-6674-4022-BDB2-65F6B1EEAF7A}"/>
          </ac:spMkLst>
        </pc:spChg>
        <pc:spChg chg="mod">
          <ac:chgData name="Kamyczek, Arkadiusz" userId="2dbd29c9-3405-4176-b733-196e7cfa234d" providerId="ADAL" clId="{0AA0E73D-5B22-4541-8346-709D6BAE8B4E}" dt="2021-03-23T09:43:28.598" v="2938" actId="1076"/>
          <ac:spMkLst>
            <pc:docMk/>
            <pc:sldMk cId="407885493" sldId="316"/>
            <ac:spMk id="78" creationId="{4C1696AC-36B5-4229-8CF5-8D845FE50EAE}"/>
          </ac:spMkLst>
        </pc:spChg>
        <pc:spChg chg="mod">
          <ac:chgData name="Kamyczek, Arkadiusz" userId="2dbd29c9-3405-4176-b733-196e7cfa234d" providerId="ADAL" clId="{0AA0E73D-5B22-4541-8346-709D6BAE8B4E}" dt="2021-03-23T09:44:09.099" v="2945" actId="1076"/>
          <ac:spMkLst>
            <pc:docMk/>
            <pc:sldMk cId="407885493" sldId="316"/>
            <ac:spMk id="79" creationId="{64AAB324-5341-4653-9F73-9076DB9F188C}"/>
          </ac:spMkLst>
        </pc:spChg>
        <pc:grpChg chg="add del mod">
          <ac:chgData name="Kamyczek, Arkadiusz" userId="2dbd29c9-3405-4176-b733-196e7cfa234d" providerId="ADAL" clId="{0AA0E73D-5B22-4541-8346-709D6BAE8B4E}" dt="2021-03-21T15:03:57.538" v="277" actId="14100"/>
          <ac:grpSpMkLst>
            <pc:docMk/>
            <pc:sldMk cId="407885493" sldId="316"/>
            <ac:grpSpMk id="2" creationId="{4165BF2D-A9CA-4957-A2C5-BEDDDE792D38}"/>
          </ac:grpSpMkLst>
        </pc:grpChg>
        <pc:grpChg chg="add mod">
          <ac:chgData name="Kamyczek, Arkadiusz" userId="2dbd29c9-3405-4176-b733-196e7cfa234d" providerId="ADAL" clId="{0AA0E73D-5B22-4541-8346-709D6BAE8B4E}" dt="2021-03-21T14:56:39.746" v="194" actId="1076"/>
          <ac:grpSpMkLst>
            <pc:docMk/>
            <pc:sldMk cId="407885493" sldId="316"/>
            <ac:grpSpMk id="14" creationId="{A2B95565-3F8E-463C-A9B8-1F44CDFA284C}"/>
          </ac:grpSpMkLst>
        </pc:grpChg>
        <pc:grpChg chg="add mod">
          <ac:chgData name="Kamyczek, Arkadiusz" userId="2dbd29c9-3405-4176-b733-196e7cfa234d" providerId="ADAL" clId="{0AA0E73D-5B22-4541-8346-709D6BAE8B4E}" dt="2021-03-21T14:57:43.145" v="202" actId="1076"/>
          <ac:grpSpMkLst>
            <pc:docMk/>
            <pc:sldMk cId="407885493" sldId="316"/>
            <ac:grpSpMk id="17" creationId="{0EEF12FD-D04B-4218-94B7-23DE563FE858}"/>
          </ac:grpSpMkLst>
        </pc:grpChg>
        <pc:grpChg chg="add del mod">
          <ac:chgData name="Kamyczek, Arkadiusz" userId="2dbd29c9-3405-4176-b733-196e7cfa234d" providerId="ADAL" clId="{0AA0E73D-5B22-4541-8346-709D6BAE8B4E}" dt="2021-03-22T07:03:09.664" v="676" actId="478"/>
          <ac:grpSpMkLst>
            <pc:docMk/>
            <pc:sldMk cId="407885493" sldId="316"/>
            <ac:grpSpMk id="31" creationId="{1C3DC567-FD04-421A-93C1-E2D8883ACFB7}"/>
          </ac:grpSpMkLst>
        </pc:grpChg>
        <pc:grpChg chg="add mod">
          <ac:chgData name="Kamyczek, Arkadiusz" userId="2dbd29c9-3405-4176-b733-196e7cfa234d" providerId="ADAL" clId="{0AA0E73D-5B22-4541-8346-709D6BAE8B4E}" dt="2021-03-22T07:14:25.800" v="737" actId="14100"/>
          <ac:grpSpMkLst>
            <pc:docMk/>
            <pc:sldMk cId="407885493" sldId="316"/>
            <ac:grpSpMk id="39" creationId="{9535D221-112D-4E37-9BA5-EF08BD0C774B}"/>
          </ac:grpSpMkLst>
        </pc:grpChg>
        <pc:grpChg chg="mod">
          <ac:chgData name="Kamyczek, Arkadiusz" userId="2dbd29c9-3405-4176-b733-196e7cfa234d" providerId="ADAL" clId="{0AA0E73D-5B22-4541-8346-709D6BAE8B4E}" dt="2021-03-23T09:43:37.465" v="2940" actId="1076"/>
          <ac:grpSpMkLst>
            <pc:docMk/>
            <pc:sldMk cId="407885493" sldId="316"/>
            <ac:grpSpMk id="51" creationId="{BAE2D774-F2E6-4790-9D6D-3969EE355583}"/>
          </ac:grpSpMkLst>
        </pc:grpChg>
        <pc:grpChg chg="mod">
          <ac:chgData name="Kamyczek, Arkadiusz" userId="2dbd29c9-3405-4176-b733-196e7cfa234d" providerId="ADAL" clId="{0AA0E73D-5B22-4541-8346-709D6BAE8B4E}" dt="2021-03-23T09:43:48.484" v="2942" actId="1076"/>
          <ac:grpSpMkLst>
            <pc:docMk/>
            <pc:sldMk cId="407885493" sldId="316"/>
            <ac:grpSpMk id="57" creationId="{DE0D5EF7-EEA4-4AD2-9578-5F0E59D74290}"/>
          </ac:grpSpMkLst>
        </pc:grpChg>
        <pc:grpChg chg="mod">
          <ac:chgData name="Kamyczek, Arkadiusz" userId="2dbd29c9-3405-4176-b733-196e7cfa234d" providerId="ADAL" clId="{0AA0E73D-5B22-4541-8346-709D6BAE8B4E}" dt="2021-03-22T08:03:50.208" v="1292" actId="1076"/>
          <ac:grpSpMkLst>
            <pc:docMk/>
            <pc:sldMk cId="407885493" sldId="316"/>
            <ac:grpSpMk id="62" creationId="{1639F085-2B1B-465D-BADD-2C62ADA999EC}"/>
          </ac:grpSpMkLst>
        </pc:grpChg>
        <pc:picChg chg="del">
          <ac:chgData name="Kamyczek, Arkadiusz" userId="2dbd29c9-3405-4176-b733-196e7cfa234d" providerId="ADAL" clId="{0AA0E73D-5B22-4541-8346-709D6BAE8B4E}" dt="2021-03-22T06:58:58.724" v="641" actId="478"/>
          <ac:picMkLst>
            <pc:docMk/>
            <pc:sldMk cId="407885493" sldId="316"/>
            <ac:picMk id="3" creationId="{FA71A9B9-F6B7-4FB2-98C1-42E21A0F1854}"/>
          </ac:picMkLst>
        </pc:picChg>
        <pc:picChg chg="add del mod">
          <ac:chgData name="Kamyczek, Arkadiusz" userId="2dbd29c9-3405-4176-b733-196e7cfa234d" providerId="ADAL" clId="{0AA0E73D-5B22-4541-8346-709D6BAE8B4E}" dt="2021-03-22T07:00:44.940" v="656" actId="931"/>
          <ac:picMkLst>
            <pc:docMk/>
            <pc:sldMk cId="407885493" sldId="316"/>
            <ac:picMk id="5" creationId="{76FB68F0-5815-43F0-B78A-74CCCD01214D}"/>
          </ac:picMkLst>
        </pc:picChg>
        <pc:picChg chg="add mod">
          <ac:chgData name="Kamyczek, Arkadiusz" userId="2dbd29c9-3405-4176-b733-196e7cfa234d" providerId="ADAL" clId="{0AA0E73D-5B22-4541-8346-709D6BAE8B4E}" dt="2021-03-21T14:58:38.929" v="207" actId="208"/>
          <ac:picMkLst>
            <pc:docMk/>
            <pc:sldMk cId="407885493" sldId="316"/>
            <ac:picMk id="10" creationId="{0BD96603-708A-4A6A-96FA-0E7AB9F0CC0C}"/>
          </ac:picMkLst>
        </pc:picChg>
        <pc:picChg chg="add mod">
          <ac:chgData name="Kamyczek, Arkadiusz" userId="2dbd29c9-3405-4176-b733-196e7cfa234d" providerId="ADAL" clId="{0AA0E73D-5B22-4541-8346-709D6BAE8B4E}" dt="2021-03-21T14:58:28.751" v="205" actId="1582"/>
          <ac:picMkLst>
            <pc:docMk/>
            <pc:sldMk cId="407885493" sldId="316"/>
            <ac:picMk id="11" creationId="{0581006F-F033-4E02-9876-73F1FD608BB2}"/>
          </ac:picMkLst>
        </pc:picChg>
        <pc:picChg chg="add mod">
          <ac:chgData name="Kamyczek, Arkadiusz" userId="2dbd29c9-3405-4176-b733-196e7cfa234d" providerId="ADAL" clId="{0AA0E73D-5B22-4541-8346-709D6BAE8B4E}" dt="2021-03-21T14:58:44.924" v="208" actId="1582"/>
          <ac:picMkLst>
            <pc:docMk/>
            <pc:sldMk cId="407885493" sldId="316"/>
            <ac:picMk id="12" creationId="{2EACEDF9-EB0F-4F81-9A99-A1F38B0C1C01}"/>
          </ac:picMkLst>
        </pc:picChg>
        <pc:picChg chg="add mod">
          <ac:chgData name="Kamyczek, Arkadiusz" userId="2dbd29c9-3405-4176-b733-196e7cfa234d" providerId="ADAL" clId="{0AA0E73D-5B22-4541-8346-709D6BAE8B4E}" dt="2021-03-21T14:58:53.516" v="210" actId="208"/>
          <ac:picMkLst>
            <pc:docMk/>
            <pc:sldMk cId="407885493" sldId="316"/>
            <ac:picMk id="13" creationId="{4A520AB7-9825-48D9-8D90-2A3C97847898}"/>
          </ac:picMkLst>
        </pc:picChg>
        <pc:picChg chg="add mod">
          <ac:chgData name="Kamyczek, Arkadiusz" userId="2dbd29c9-3405-4176-b733-196e7cfa234d" providerId="ADAL" clId="{0AA0E73D-5B22-4541-8346-709D6BAE8B4E}" dt="2021-03-21T14:59:10.893" v="213" actId="208"/>
          <ac:picMkLst>
            <pc:docMk/>
            <pc:sldMk cId="407885493" sldId="316"/>
            <ac:picMk id="20" creationId="{35E2DC27-BF79-4AC6-BCE6-458602FD42A7}"/>
          </ac:picMkLst>
        </pc:picChg>
        <pc:picChg chg="add mod">
          <ac:chgData name="Kamyczek, Arkadiusz" userId="2dbd29c9-3405-4176-b733-196e7cfa234d" providerId="ADAL" clId="{0AA0E73D-5B22-4541-8346-709D6BAE8B4E}" dt="2021-03-21T14:59:19.717" v="215" actId="208"/>
          <ac:picMkLst>
            <pc:docMk/>
            <pc:sldMk cId="407885493" sldId="316"/>
            <ac:picMk id="21" creationId="{8202AAFA-3902-4412-AC15-2CFFCE9E35BE}"/>
          </ac:picMkLst>
        </pc:picChg>
        <pc:picChg chg="add mod">
          <ac:chgData name="Kamyczek, Arkadiusz" userId="2dbd29c9-3405-4176-b733-196e7cfa234d" providerId="ADAL" clId="{0AA0E73D-5B22-4541-8346-709D6BAE8B4E}" dt="2021-03-21T14:59:30.139" v="218" actId="1582"/>
          <ac:picMkLst>
            <pc:docMk/>
            <pc:sldMk cId="407885493" sldId="316"/>
            <ac:picMk id="22" creationId="{A7725276-87F7-4E0B-9DEB-25CE4A5A6641}"/>
          </ac:picMkLst>
        </pc:picChg>
        <pc:picChg chg="add del mod">
          <ac:chgData name="Kamyczek, Arkadiusz" userId="2dbd29c9-3405-4176-b733-196e7cfa234d" providerId="ADAL" clId="{0AA0E73D-5B22-4541-8346-709D6BAE8B4E}" dt="2021-03-21T15:01:27.029" v="233" actId="27803"/>
          <ac:picMkLst>
            <pc:docMk/>
            <pc:sldMk cId="407885493" sldId="316"/>
            <ac:picMk id="23" creationId="{4165BF2D-A9CA-4957-A2C5-BEDDDE792D38}"/>
          </ac:picMkLst>
        </pc:picChg>
        <pc:picChg chg="add del mod">
          <ac:chgData name="Kamyczek, Arkadiusz" userId="2dbd29c9-3405-4176-b733-196e7cfa234d" providerId="ADAL" clId="{0AA0E73D-5B22-4541-8346-709D6BAE8B4E}" dt="2021-03-22T07:01:04.626" v="658" actId="27803"/>
          <ac:picMkLst>
            <pc:docMk/>
            <pc:sldMk cId="407885493" sldId="316"/>
            <ac:picMk id="24" creationId="{1C3DC567-FD04-421A-93C1-E2D8883ACFB7}"/>
          </ac:picMkLst>
        </pc:picChg>
        <pc:picChg chg="add del mod">
          <ac:chgData name="Kamyczek, Arkadiusz" userId="2dbd29c9-3405-4176-b733-196e7cfa234d" providerId="ADAL" clId="{0AA0E73D-5B22-4541-8346-709D6BAE8B4E}" dt="2021-03-21T15:01:27.029" v="233" actId="27803"/>
          <ac:picMkLst>
            <pc:docMk/>
            <pc:sldMk cId="407885493" sldId="316"/>
            <ac:picMk id="24" creationId="{EB20FD8C-BE0E-45CE-88E8-24EF16B28C19}"/>
          </ac:picMkLst>
        </pc:picChg>
        <pc:picChg chg="add mod ord">
          <ac:chgData name="Kamyczek, Arkadiusz" userId="2dbd29c9-3405-4176-b733-196e7cfa234d" providerId="ADAL" clId="{0AA0E73D-5B22-4541-8346-709D6BAE8B4E}" dt="2021-03-22T11:28:03.400" v="2756" actId="166"/>
          <ac:picMkLst>
            <pc:docMk/>
            <pc:sldMk cId="407885493" sldId="316"/>
            <ac:picMk id="29" creationId="{9F1BBB68-ADA9-458F-9A07-6D42D2234195}"/>
          </ac:picMkLst>
        </pc:picChg>
        <pc:picChg chg="add mod">
          <ac:chgData name="Kamyczek, Arkadiusz" userId="2dbd29c9-3405-4176-b733-196e7cfa234d" providerId="ADAL" clId="{0AA0E73D-5B22-4541-8346-709D6BAE8B4E}" dt="2021-03-22T07:20:44.628" v="751" actId="1076"/>
          <ac:picMkLst>
            <pc:docMk/>
            <pc:sldMk cId="407885493" sldId="316"/>
            <ac:picMk id="44" creationId="{BA6A26B5-9F91-4EF4-A65E-51C15BD7EE46}"/>
          </ac:picMkLst>
        </pc:picChg>
        <pc:picChg chg="add mod">
          <ac:chgData name="Kamyczek, Arkadiusz" userId="2dbd29c9-3405-4176-b733-196e7cfa234d" providerId="ADAL" clId="{0AA0E73D-5B22-4541-8346-709D6BAE8B4E}" dt="2021-03-22T07:23:53.059" v="826" actId="1076"/>
          <ac:picMkLst>
            <pc:docMk/>
            <pc:sldMk cId="407885493" sldId="316"/>
            <ac:picMk id="46" creationId="{060B7CC0-6BBC-4156-92AF-2A60DB53D402}"/>
          </ac:picMkLst>
        </pc:picChg>
        <pc:picChg chg="add mod">
          <ac:chgData name="Kamyczek, Arkadiusz" userId="2dbd29c9-3405-4176-b733-196e7cfa234d" providerId="ADAL" clId="{0AA0E73D-5B22-4541-8346-709D6BAE8B4E}" dt="2021-03-22T07:20:44.628" v="751" actId="1076"/>
          <ac:picMkLst>
            <pc:docMk/>
            <pc:sldMk cId="407885493" sldId="316"/>
            <ac:picMk id="48" creationId="{6953A7FE-FE9E-4856-9AC1-0D19BDB82F3C}"/>
          </ac:picMkLst>
        </pc:picChg>
        <pc:picChg chg="add del mod">
          <ac:chgData name="Kamyczek, Arkadiusz" userId="2dbd29c9-3405-4176-b733-196e7cfa234d" providerId="ADAL" clId="{0AA0E73D-5B22-4541-8346-709D6BAE8B4E}" dt="2021-03-22T07:56:05.589" v="1175" actId="27803"/>
          <ac:picMkLst>
            <pc:docMk/>
            <pc:sldMk cId="407885493" sldId="316"/>
            <ac:picMk id="61" creationId="{1639F085-2B1B-465D-BADD-2C62ADA999EC}"/>
          </ac:picMkLst>
        </pc:picChg>
        <pc:picChg chg="add del mod">
          <ac:chgData name="Kamyczek, Arkadiusz" userId="2dbd29c9-3405-4176-b733-196e7cfa234d" providerId="ADAL" clId="{0AA0E73D-5B22-4541-8346-709D6BAE8B4E}" dt="2021-03-22T08:03:54.320" v="1293" actId="478"/>
          <ac:picMkLst>
            <pc:docMk/>
            <pc:sldMk cId="407885493" sldId="316"/>
            <ac:picMk id="71" creationId="{C65BF132-85C1-4559-A55D-DB28FA09C85B}"/>
          </ac:picMkLst>
        </pc:picChg>
        <pc:cxnChg chg="add del mod">
          <ac:chgData name="Kamyczek, Arkadiusz" userId="2dbd29c9-3405-4176-b733-196e7cfa234d" providerId="ADAL" clId="{0AA0E73D-5B22-4541-8346-709D6BAE8B4E}" dt="2021-03-22T07:23:06.874" v="818" actId="478"/>
          <ac:cxnSpMkLst>
            <pc:docMk/>
            <pc:sldMk cId="407885493" sldId="316"/>
            <ac:cxnSpMk id="52" creationId="{AAB293A0-A02A-406B-9453-A86A99A5692B}"/>
          </ac:cxnSpMkLst>
        </pc:cxnChg>
        <pc:cxnChg chg="add del">
          <ac:chgData name="Kamyczek, Arkadiusz" userId="2dbd29c9-3405-4176-b733-196e7cfa234d" providerId="ADAL" clId="{0AA0E73D-5B22-4541-8346-709D6BAE8B4E}" dt="2021-03-22T07:23:10.927" v="819" actId="478"/>
          <ac:cxnSpMkLst>
            <pc:docMk/>
            <pc:sldMk cId="407885493" sldId="316"/>
            <ac:cxnSpMk id="54" creationId="{9A430DC8-56A4-4ABC-95AB-EC983F6D7522}"/>
          </ac:cxnSpMkLst>
        </pc:cxnChg>
        <pc:cxnChg chg="add mod">
          <ac:chgData name="Kamyczek, Arkadiusz" userId="2dbd29c9-3405-4176-b733-196e7cfa234d" providerId="ADAL" clId="{0AA0E73D-5B22-4541-8346-709D6BAE8B4E}" dt="2021-03-22T07:23:56.334" v="827" actId="1076"/>
          <ac:cxnSpMkLst>
            <pc:docMk/>
            <pc:sldMk cId="407885493" sldId="316"/>
            <ac:cxnSpMk id="56" creationId="{C5674CD6-9EAC-4F7C-B9F8-55DBE5A49562}"/>
          </ac:cxnSpMkLst>
        </pc:cxnChg>
      </pc:sldChg>
      <pc:sldChg chg="addSp delSp modSp add del mod setBg">
        <pc:chgData name="Kamyczek, Arkadiusz" userId="2dbd29c9-3405-4176-b733-196e7cfa234d" providerId="ADAL" clId="{0AA0E73D-5B22-4541-8346-709D6BAE8B4E}" dt="2021-03-22T06:57:34.422" v="617" actId="47"/>
        <pc:sldMkLst>
          <pc:docMk/>
          <pc:sldMk cId="1015038844" sldId="317"/>
        </pc:sldMkLst>
        <pc:spChg chg="del">
          <ac:chgData name="Kamyczek, Arkadiusz" userId="2dbd29c9-3405-4176-b733-196e7cfa234d" providerId="ADAL" clId="{0AA0E73D-5B22-4541-8346-709D6BAE8B4E}" dt="2021-03-21T19:13:21.431" v="288" actId="478"/>
          <ac:spMkLst>
            <pc:docMk/>
            <pc:sldMk cId="1015038844" sldId="317"/>
            <ac:spMk id="7" creationId="{A65C3817-C2D6-41DE-A2F1-1B8A1B556D56}"/>
          </ac:spMkLst>
        </pc:spChg>
        <pc:spChg chg="del">
          <ac:chgData name="Kamyczek, Arkadiusz" userId="2dbd29c9-3405-4176-b733-196e7cfa234d" providerId="ADAL" clId="{0AA0E73D-5B22-4541-8346-709D6BAE8B4E}" dt="2021-03-21T19:13:21.431" v="288" actId="478"/>
          <ac:spMkLst>
            <pc:docMk/>
            <pc:sldMk cId="1015038844" sldId="317"/>
            <ac:spMk id="8" creationId="{20C5FCE5-7ACC-4FA5-AC33-F6AB50FB3616}"/>
          </ac:spMkLst>
        </pc:spChg>
        <pc:spChg chg="add del mod">
          <ac:chgData name="Kamyczek, Arkadiusz" userId="2dbd29c9-3405-4176-b733-196e7cfa234d" providerId="ADAL" clId="{0AA0E73D-5B22-4541-8346-709D6BAE8B4E}" dt="2021-03-22T06:53:13.067" v="556" actId="478"/>
          <ac:spMkLst>
            <pc:docMk/>
            <pc:sldMk cId="1015038844" sldId="317"/>
            <ac:spMk id="10" creationId="{99874523-AC55-44FD-BE42-B7BAFFB33EF4}"/>
          </ac:spMkLst>
        </pc:spChg>
        <pc:spChg chg="add del mod">
          <ac:chgData name="Kamyczek, Arkadiusz" userId="2dbd29c9-3405-4176-b733-196e7cfa234d" providerId="ADAL" clId="{0AA0E73D-5B22-4541-8346-709D6BAE8B4E}" dt="2021-03-22T06:53:13.067" v="556" actId="478"/>
          <ac:spMkLst>
            <pc:docMk/>
            <pc:sldMk cId="1015038844" sldId="317"/>
            <ac:spMk id="11" creationId="{0CA194E4-0FCA-4DFD-9052-17FC114743AA}"/>
          </ac:spMkLst>
        </pc:spChg>
      </pc:sldChg>
      <pc:sldChg chg="addSp delSp modSp add del mod">
        <pc:chgData name="Kamyczek, Arkadiusz" userId="2dbd29c9-3405-4176-b733-196e7cfa234d" providerId="ADAL" clId="{0AA0E73D-5B22-4541-8346-709D6BAE8B4E}" dt="2021-03-22T06:59:21.983" v="645" actId="2696"/>
        <pc:sldMkLst>
          <pc:docMk/>
          <pc:sldMk cId="942124297" sldId="318"/>
        </pc:sldMkLst>
        <pc:spChg chg="add del mod">
          <ac:chgData name="Kamyczek, Arkadiusz" userId="2dbd29c9-3405-4176-b733-196e7cfa234d" providerId="ADAL" clId="{0AA0E73D-5B22-4541-8346-709D6BAE8B4E}" dt="2021-03-21T19:16:57.583" v="309" actId="1076"/>
          <ac:spMkLst>
            <pc:docMk/>
            <pc:sldMk cId="942124297" sldId="318"/>
            <ac:spMk id="7" creationId="{A65C3817-C2D6-41DE-A2F1-1B8A1B556D56}"/>
          </ac:spMkLst>
        </pc:spChg>
        <pc:spChg chg="add del mod">
          <ac:chgData name="Kamyczek, Arkadiusz" userId="2dbd29c9-3405-4176-b733-196e7cfa234d" providerId="ADAL" clId="{0AA0E73D-5B22-4541-8346-709D6BAE8B4E}" dt="2021-03-21T19:16:52.358" v="308" actId="1076"/>
          <ac:spMkLst>
            <pc:docMk/>
            <pc:sldMk cId="942124297" sldId="318"/>
            <ac:spMk id="8" creationId="{20C5FCE5-7ACC-4FA5-AC33-F6AB50FB3616}"/>
          </ac:spMkLst>
        </pc:spChg>
        <pc:spChg chg="mod">
          <ac:chgData name="Kamyczek, Arkadiusz" userId="2dbd29c9-3405-4176-b733-196e7cfa234d" providerId="ADAL" clId="{0AA0E73D-5B22-4541-8346-709D6BAE8B4E}" dt="2021-03-21T19:15:34.920" v="302" actId="14100"/>
          <ac:spMkLst>
            <pc:docMk/>
            <pc:sldMk cId="942124297" sldId="318"/>
            <ac:spMk id="9" creationId="{40940DCC-5F79-45BC-841B-451012F86B4A}"/>
          </ac:spMkLst>
        </pc:spChg>
      </pc:sldChg>
      <pc:sldChg chg="addSp delSp modSp add mod setBg modAnim">
        <pc:chgData name="Kamyczek, Arkadiusz" userId="2dbd29c9-3405-4176-b733-196e7cfa234d" providerId="ADAL" clId="{0AA0E73D-5B22-4541-8346-709D6BAE8B4E}" dt="2021-03-22T08:07:13.018" v="1323"/>
        <pc:sldMkLst>
          <pc:docMk/>
          <pc:sldMk cId="2261642113" sldId="319"/>
        </pc:sldMkLst>
        <pc:picChg chg="del">
          <ac:chgData name="Kamyczek, Arkadiusz" userId="2dbd29c9-3405-4176-b733-196e7cfa234d" providerId="ADAL" clId="{0AA0E73D-5B22-4541-8346-709D6BAE8B4E}" dt="2021-03-22T08:06:57.736" v="1322" actId="478"/>
          <ac:picMkLst>
            <pc:docMk/>
            <pc:sldMk cId="2261642113" sldId="319"/>
            <ac:picMk id="2" creationId="{F507F326-306E-4C80-A1BF-1BEFA999C868}"/>
          </ac:picMkLst>
        </pc:picChg>
        <pc:picChg chg="del">
          <ac:chgData name="Kamyczek, Arkadiusz" userId="2dbd29c9-3405-4176-b733-196e7cfa234d" providerId="ADAL" clId="{0AA0E73D-5B22-4541-8346-709D6BAE8B4E}" dt="2021-03-22T08:06:56.329" v="1320" actId="478"/>
          <ac:picMkLst>
            <pc:docMk/>
            <pc:sldMk cId="2261642113" sldId="319"/>
            <ac:picMk id="6" creationId="{00C989DE-A650-4395-897C-DF91194290DD}"/>
          </ac:picMkLst>
        </pc:picChg>
        <pc:picChg chg="del">
          <ac:chgData name="Kamyczek, Arkadiusz" userId="2dbd29c9-3405-4176-b733-196e7cfa234d" providerId="ADAL" clId="{0AA0E73D-5B22-4541-8346-709D6BAE8B4E}" dt="2021-03-22T08:06:55.845" v="1319" actId="478"/>
          <ac:picMkLst>
            <pc:docMk/>
            <pc:sldMk cId="2261642113" sldId="319"/>
            <ac:picMk id="7" creationId="{27C0C400-CED4-451A-9AF4-C7149CA879BA}"/>
          </ac:picMkLst>
        </pc:picChg>
        <pc:picChg chg="del">
          <ac:chgData name="Kamyczek, Arkadiusz" userId="2dbd29c9-3405-4176-b733-196e7cfa234d" providerId="ADAL" clId="{0AA0E73D-5B22-4541-8346-709D6BAE8B4E}" dt="2021-03-22T08:06:55.146" v="1318" actId="478"/>
          <ac:picMkLst>
            <pc:docMk/>
            <pc:sldMk cId="2261642113" sldId="319"/>
            <ac:picMk id="8" creationId="{816B7B46-852C-4BD2-A96E-657DA4A9143A}"/>
          </ac:picMkLst>
        </pc:picChg>
        <pc:picChg chg="del">
          <ac:chgData name="Kamyczek, Arkadiusz" userId="2dbd29c9-3405-4176-b733-196e7cfa234d" providerId="ADAL" clId="{0AA0E73D-5B22-4541-8346-709D6BAE8B4E}" dt="2021-03-22T08:06:56.867" v="1321" actId="478"/>
          <ac:picMkLst>
            <pc:docMk/>
            <pc:sldMk cId="2261642113" sldId="319"/>
            <ac:picMk id="9" creationId="{605C75CA-A5E2-49DB-943C-D3B69A0AD80E}"/>
          </ac:picMkLst>
        </pc:picChg>
        <pc:picChg chg="add mod">
          <ac:chgData name="Kamyczek, Arkadiusz" userId="2dbd29c9-3405-4176-b733-196e7cfa234d" providerId="ADAL" clId="{0AA0E73D-5B22-4541-8346-709D6BAE8B4E}" dt="2021-03-22T06:58:22.847" v="621"/>
          <ac:picMkLst>
            <pc:docMk/>
            <pc:sldMk cId="2261642113" sldId="319"/>
            <ac:picMk id="11" creationId="{BA3C7FD5-3069-4411-BE9A-4B1E5DD444BF}"/>
          </ac:picMkLst>
        </pc:picChg>
      </pc:sldChg>
      <pc:sldChg chg="modSp add del mod setBg">
        <pc:chgData name="Kamyczek, Arkadiusz" userId="2dbd29c9-3405-4176-b733-196e7cfa234d" providerId="ADAL" clId="{0AA0E73D-5B22-4541-8346-709D6BAE8B4E}" dt="2021-03-22T06:53:05.416" v="555" actId="2696"/>
        <pc:sldMkLst>
          <pc:docMk/>
          <pc:sldMk cId="3504401243" sldId="319"/>
        </pc:sldMkLst>
        <pc:spChg chg="mod">
          <ac:chgData name="Kamyczek, Arkadiusz" userId="2dbd29c9-3405-4176-b733-196e7cfa234d" providerId="ADAL" clId="{0AA0E73D-5B22-4541-8346-709D6BAE8B4E}" dt="2021-03-22T06:49:41.691" v="424" actId="207"/>
          <ac:spMkLst>
            <pc:docMk/>
            <pc:sldMk cId="3504401243" sldId="319"/>
            <ac:spMk id="2" creationId="{C55F5154-8AA7-4420-8353-691300D12830}"/>
          </ac:spMkLst>
        </pc:spChg>
        <pc:spChg chg="mod">
          <ac:chgData name="Kamyczek, Arkadiusz" userId="2dbd29c9-3405-4176-b733-196e7cfa234d" providerId="ADAL" clId="{0AA0E73D-5B22-4541-8346-709D6BAE8B4E}" dt="2021-03-22T06:52:30.020" v="552" actId="14861"/>
          <ac:spMkLst>
            <pc:docMk/>
            <pc:sldMk cId="3504401243" sldId="319"/>
            <ac:spMk id="5" creationId="{F389E282-E829-431D-ACF8-DE85B463627A}"/>
          </ac:spMkLst>
        </pc:spChg>
        <pc:spChg chg="mod">
          <ac:chgData name="Kamyczek, Arkadiusz" userId="2dbd29c9-3405-4176-b733-196e7cfa234d" providerId="ADAL" clId="{0AA0E73D-5B22-4541-8346-709D6BAE8B4E}" dt="2021-03-22T06:49:41.691" v="424" actId="207"/>
          <ac:spMkLst>
            <pc:docMk/>
            <pc:sldMk cId="3504401243" sldId="319"/>
            <ac:spMk id="6" creationId="{786A0A85-EAC9-44B2-9C6C-0480CABAD8EB}"/>
          </ac:spMkLst>
        </pc:spChg>
        <pc:spChg chg="mod">
          <ac:chgData name="Kamyczek, Arkadiusz" userId="2dbd29c9-3405-4176-b733-196e7cfa234d" providerId="ADAL" clId="{0AA0E73D-5B22-4541-8346-709D6BAE8B4E}" dt="2021-03-22T06:49:41.691" v="424" actId="207"/>
          <ac:spMkLst>
            <pc:docMk/>
            <pc:sldMk cId="3504401243" sldId="319"/>
            <ac:spMk id="7" creationId="{44E4D60C-076E-4F9D-9C1F-7B1B3468FEB1}"/>
          </ac:spMkLst>
        </pc:spChg>
        <pc:picChg chg="mod">
          <ac:chgData name="Kamyczek, Arkadiusz" userId="2dbd29c9-3405-4176-b733-196e7cfa234d" providerId="ADAL" clId="{0AA0E73D-5B22-4541-8346-709D6BAE8B4E}" dt="2021-03-22T06:49:14.336" v="420" actId="29295"/>
          <ac:picMkLst>
            <pc:docMk/>
            <pc:sldMk cId="3504401243" sldId="319"/>
            <ac:picMk id="4" creationId="{0FEE711F-3BD9-47E5-92C1-0152451F237F}"/>
          </ac:picMkLst>
        </pc:picChg>
      </pc:sldChg>
      <pc:sldChg chg="addSp delSp modSp add del mod">
        <pc:chgData name="Kamyczek, Arkadiusz" userId="2dbd29c9-3405-4176-b733-196e7cfa234d" providerId="ADAL" clId="{0AA0E73D-5B22-4541-8346-709D6BAE8B4E}" dt="2021-03-22T11:14:06.532" v="2669" actId="47"/>
        <pc:sldMkLst>
          <pc:docMk/>
          <pc:sldMk cId="1772070494" sldId="320"/>
        </pc:sldMkLst>
        <pc:spChg chg="add del">
          <ac:chgData name="Kamyczek, Arkadiusz" userId="2dbd29c9-3405-4176-b733-196e7cfa234d" providerId="ADAL" clId="{0AA0E73D-5B22-4541-8346-709D6BAE8B4E}" dt="2021-03-22T07:14:36.159" v="740" actId="478"/>
          <ac:spMkLst>
            <pc:docMk/>
            <pc:sldMk cId="1772070494" sldId="320"/>
            <ac:spMk id="9" creationId="{40940DCC-5F79-45BC-841B-451012F86B4A}"/>
          </ac:spMkLst>
        </pc:spChg>
        <pc:spChg chg="mod">
          <ac:chgData name="Kamyczek, Arkadiusz" userId="2dbd29c9-3405-4176-b733-196e7cfa234d" providerId="ADAL" clId="{0AA0E73D-5B22-4541-8346-709D6BAE8B4E}" dt="2021-03-22T07:14:39.150" v="742"/>
          <ac:spMkLst>
            <pc:docMk/>
            <pc:sldMk cId="1772070494" sldId="320"/>
            <ac:spMk id="35" creationId="{6AEE2B5B-587B-4F35-AF1D-8B392584616F}"/>
          </ac:spMkLst>
        </pc:spChg>
        <pc:spChg chg="mod">
          <ac:chgData name="Kamyczek, Arkadiusz" userId="2dbd29c9-3405-4176-b733-196e7cfa234d" providerId="ADAL" clId="{0AA0E73D-5B22-4541-8346-709D6BAE8B4E}" dt="2021-03-22T07:14:39.150" v="742"/>
          <ac:spMkLst>
            <pc:docMk/>
            <pc:sldMk cId="1772070494" sldId="320"/>
            <ac:spMk id="37" creationId="{F351FB17-0E95-42CF-A88C-AAFA7619B003}"/>
          </ac:spMkLst>
        </pc:spChg>
        <pc:spChg chg="mod">
          <ac:chgData name="Kamyczek, Arkadiusz" userId="2dbd29c9-3405-4176-b733-196e7cfa234d" providerId="ADAL" clId="{0AA0E73D-5B22-4541-8346-709D6BAE8B4E}" dt="2021-03-22T07:14:39.150" v="742"/>
          <ac:spMkLst>
            <pc:docMk/>
            <pc:sldMk cId="1772070494" sldId="320"/>
            <ac:spMk id="43" creationId="{26AED8A6-63FE-473B-A617-727E0AC6BD21}"/>
          </ac:spMkLst>
        </pc:spChg>
        <pc:spChg chg="add mod">
          <ac:chgData name="Kamyczek, Arkadiusz" userId="2dbd29c9-3405-4176-b733-196e7cfa234d" providerId="ADAL" clId="{0AA0E73D-5B22-4541-8346-709D6BAE8B4E}" dt="2021-03-22T07:24:22.877" v="841"/>
          <ac:spMkLst>
            <pc:docMk/>
            <pc:sldMk cId="1772070494" sldId="320"/>
            <ac:spMk id="48" creationId="{DEE6FC10-E7FE-44C0-B330-9BD859EF86DA}"/>
          </ac:spMkLst>
        </pc:spChg>
        <pc:spChg chg="add mod">
          <ac:chgData name="Kamyczek, Arkadiusz" userId="2dbd29c9-3405-4176-b733-196e7cfa234d" providerId="ADAL" clId="{0AA0E73D-5B22-4541-8346-709D6BAE8B4E}" dt="2021-03-22T07:24:22.877" v="841"/>
          <ac:spMkLst>
            <pc:docMk/>
            <pc:sldMk cId="1772070494" sldId="320"/>
            <ac:spMk id="49" creationId="{6E41C1EC-D08B-4F6B-9FA1-374284AE3BF2}"/>
          </ac:spMkLst>
        </pc:spChg>
        <pc:spChg chg="add mod">
          <ac:chgData name="Kamyczek, Arkadiusz" userId="2dbd29c9-3405-4176-b733-196e7cfa234d" providerId="ADAL" clId="{0AA0E73D-5B22-4541-8346-709D6BAE8B4E}" dt="2021-03-22T08:04:09.596" v="1294"/>
          <ac:spMkLst>
            <pc:docMk/>
            <pc:sldMk cId="1772070494" sldId="320"/>
            <ac:spMk id="51" creationId="{1AFCBBEC-AB3F-4CE3-977E-6ACADFF78FA6}"/>
          </ac:spMkLst>
        </pc:spChg>
        <pc:spChg chg="mod">
          <ac:chgData name="Kamyczek, Arkadiusz" userId="2dbd29c9-3405-4176-b733-196e7cfa234d" providerId="ADAL" clId="{0AA0E73D-5B22-4541-8346-709D6BAE8B4E}" dt="2021-03-22T08:04:09.596" v="1294"/>
          <ac:spMkLst>
            <pc:docMk/>
            <pc:sldMk cId="1772070494" sldId="320"/>
            <ac:spMk id="53" creationId="{08C48976-48D6-437E-AEE3-3C4B2183CF5E}"/>
          </ac:spMkLst>
        </pc:spChg>
        <pc:spChg chg="mod">
          <ac:chgData name="Kamyczek, Arkadiusz" userId="2dbd29c9-3405-4176-b733-196e7cfa234d" providerId="ADAL" clId="{0AA0E73D-5B22-4541-8346-709D6BAE8B4E}" dt="2021-03-22T08:04:09.596" v="1294"/>
          <ac:spMkLst>
            <pc:docMk/>
            <pc:sldMk cId="1772070494" sldId="320"/>
            <ac:spMk id="54" creationId="{FF3E07BC-B983-4A3C-8C6E-7A4F643E81CB}"/>
          </ac:spMkLst>
        </pc:spChg>
        <pc:spChg chg="mod">
          <ac:chgData name="Kamyczek, Arkadiusz" userId="2dbd29c9-3405-4176-b733-196e7cfa234d" providerId="ADAL" clId="{0AA0E73D-5B22-4541-8346-709D6BAE8B4E}" dt="2021-03-22T08:04:09.596" v="1294"/>
          <ac:spMkLst>
            <pc:docMk/>
            <pc:sldMk cId="1772070494" sldId="320"/>
            <ac:spMk id="55" creationId="{1CBC3FD2-C34D-4C67-ACAC-52863B04E12B}"/>
          </ac:spMkLst>
        </pc:spChg>
        <pc:spChg chg="mod">
          <ac:chgData name="Kamyczek, Arkadiusz" userId="2dbd29c9-3405-4176-b733-196e7cfa234d" providerId="ADAL" clId="{0AA0E73D-5B22-4541-8346-709D6BAE8B4E}" dt="2021-03-22T08:04:09.596" v="1294"/>
          <ac:spMkLst>
            <pc:docMk/>
            <pc:sldMk cId="1772070494" sldId="320"/>
            <ac:spMk id="56" creationId="{BD1E378D-13FE-42F3-9DB5-4B1A59DEC4AD}"/>
          </ac:spMkLst>
        </pc:spChg>
        <pc:spChg chg="mod">
          <ac:chgData name="Kamyczek, Arkadiusz" userId="2dbd29c9-3405-4176-b733-196e7cfa234d" providerId="ADAL" clId="{0AA0E73D-5B22-4541-8346-709D6BAE8B4E}" dt="2021-03-22T08:04:09.596" v="1294"/>
          <ac:spMkLst>
            <pc:docMk/>
            <pc:sldMk cId="1772070494" sldId="320"/>
            <ac:spMk id="57" creationId="{13839669-2786-47CC-9189-04326BE19576}"/>
          </ac:spMkLst>
        </pc:spChg>
        <pc:spChg chg="mod">
          <ac:chgData name="Kamyczek, Arkadiusz" userId="2dbd29c9-3405-4176-b733-196e7cfa234d" providerId="ADAL" clId="{0AA0E73D-5B22-4541-8346-709D6BAE8B4E}" dt="2021-03-22T08:04:09.596" v="1294"/>
          <ac:spMkLst>
            <pc:docMk/>
            <pc:sldMk cId="1772070494" sldId="320"/>
            <ac:spMk id="58" creationId="{50C133D1-E53A-417E-92BC-FD4342BC8CF1}"/>
          </ac:spMkLst>
        </pc:spChg>
        <pc:spChg chg="mod">
          <ac:chgData name="Kamyczek, Arkadiusz" userId="2dbd29c9-3405-4176-b733-196e7cfa234d" providerId="ADAL" clId="{0AA0E73D-5B22-4541-8346-709D6BAE8B4E}" dt="2021-03-22T08:04:09.596" v="1294"/>
          <ac:spMkLst>
            <pc:docMk/>
            <pc:sldMk cId="1772070494" sldId="320"/>
            <ac:spMk id="59" creationId="{54F1E52A-959B-4671-94C4-B3E63FE69C20}"/>
          </ac:spMkLst>
        </pc:spChg>
        <pc:spChg chg="mod">
          <ac:chgData name="Kamyczek, Arkadiusz" userId="2dbd29c9-3405-4176-b733-196e7cfa234d" providerId="ADAL" clId="{0AA0E73D-5B22-4541-8346-709D6BAE8B4E}" dt="2021-03-22T08:04:09.596" v="1294"/>
          <ac:spMkLst>
            <pc:docMk/>
            <pc:sldMk cId="1772070494" sldId="320"/>
            <ac:spMk id="60" creationId="{E270C120-1FE3-4F76-8F4E-C3580FAD8409}"/>
          </ac:spMkLst>
        </pc:spChg>
        <pc:spChg chg="add mod">
          <ac:chgData name="Kamyczek, Arkadiusz" userId="2dbd29c9-3405-4176-b733-196e7cfa234d" providerId="ADAL" clId="{0AA0E73D-5B22-4541-8346-709D6BAE8B4E}" dt="2021-03-22T08:04:09.596" v="1294"/>
          <ac:spMkLst>
            <pc:docMk/>
            <pc:sldMk cId="1772070494" sldId="320"/>
            <ac:spMk id="61" creationId="{55B39F40-6859-47F1-874C-1D7EAB2E1082}"/>
          </ac:spMkLst>
        </pc:spChg>
        <pc:spChg chg="add mod">
          <ac:chgData name="Kamyczek, Arkadiusz" userId="2dbd29c9-3405-4176-b733-196e7cfa234d" providerId="ADAL" clId="{0AA0E73D-5B22-4541-8346-709D6BAE8B4E}" dt="2021-03-22T08:04:09.596" v="1294"/>
          <ac:spMkLst>
            <pc:docMk/>
            <pc:sldMk cId="1772070494" sldId="320"/>
            <ac:spMk id="62" creationId="{973A4E03-87C1-4C87-ABDE-4A04711176EB}"/>
          </ac:spMkLst>
        </pc:spChg>
        <pc:spChg chg="add mod">
          <ac:chgData name="Kamyczek, Arkadiusz" userId="2dbd29c9-3405-4176-b733-196e7cfa234d" providerId="ADAL" clId="{0AA0E73D-5B22-4541-8346-709D6BAE8B4E}" dt="2021-03-22T08:04:09.596" v="1294"/>
          <ac:spMkLst>
            <pc:docMk/>
            <pc:sldMk cId="1772070494" sldId="320"/>
            <ac:spMk id="63" creationId="{4F8C0AA7-B732-41C6-8D00-5ECC0C80A8A1}"/>
          </ac:spMkLst>
        </pc:spChg>
        <pc:spChg chg="add mod">
          <ac:chgData name="Kamyczek, Arkadiusz" userId="2dbd29c9-3405-4176-b733-196e7cfa234d" providerId="ADAL" clId="{0AA0E73D-5B22-4541-8346-709D6BAE8B4E}" dt="2021-03-22T08:04:09.596" v="1294"/>
          <ac:spMkLst>
            <pc:docMk/>
            <pc:sldMk cId="1772070494" sldId="320"/>
            <ac:spMk id="64" creationId="{36E0A730-7677-4B46-ACB9-FA7957F23FF5}"/>
          </ac:spMkLst>
        </pc:spChg>
        <pc:grpChg chg="add mod">
          <ac:chgData name="Kamyczek, Arkadiusz" userId="2dbd29c9-3405-4176-b733-196e7cfa234d" providerId="ADAL" clId="{0AA0E73D-5B22-4541-8346-709D6BAE8B4E}" dt="2021-03-22T07:14:39.150" v="742"/>
          <ac:grpSpMkLst>
            <pc:docMk/>
            <pc:sldMk cId="1772070494" sldId="320"/>
            <ac:grpSpMk id="34" creationId="{123F384C-F8D8-4285-8997-A1063EAAFE88}"/>
          </ac:grpSpMkLst>
        </pc:grpChg>
        <pc:grpChg chg="del">
          <ac:chgData name="Kamyczek, Arkadiusz" userId="2dbd29c9-3405-4176-b733-196e7cfa234d" providerId="ADAL" clId="{0AA0E73D-5B22-4541-8346-709D6BAE8B4E}" dt="2021-03-22T07:14:37.935" v="741" actId="478"/>
          <ac:grpSpMkLst>
            <pc:docMk/>
            <pc:sldMk cId="1772070494" sldId="320"/>
            <ac:grpSpMk id="39" creationId="{9535D221-112D-4E37-9BA5-EF08BD0C774B}"/>
          </ac:grpSpMkLst>
        </pc:grpChg>
        <pc:grpChg chg="add mod">
          <ac:chgData name="Kamyczek, Arkadiusz" userId="2dbd29c9-3405-4176-b733-196e7cfa234d" providerId="ADAL" clId="{0AA0E73D-5B22-4541-8346-709D6BAE8B4E}" dt="2021-03-22T08:04:09.596" v="1294"/>
          <ac:grpSpMkLst>
            <pc:docMk/>
            <pc:sldMk cId="1772070494" sldId="320"/>
            <ac:grpSpMk id="52" creationId="{E0EAE99E-0356-41D7-85B3-548E5EA01CDA}"/>
          </ac:grpSpMkLst>
        </pc:grpChg>
        <pc:picChg chg="mod">
          <ac:chgData name="Kamyczek, Arkadiusz" userId="2dbd29c9-3405-4176-b733-196e7cfa234d" providerId="ADAL" clId="{0AA0E73D-5B22-4541-8346-709D6BAE8B4E}" dt="2021-03-22T07:05:25.884" v="694" actId="1076"/>
          <ac:picMkLst>
            <pc:docMk/>
            <pc:sldMk cId="1772070494" sldId="320"/>
            <ac:picMk id="29" creationId="{9F1BBB68-ADA9-458F-9A07-6D42D2234195}"/>
          </ac:picMkLst>
        </pc:picChg>
        <pc:picChg chg="add del mod">
          <ac:chgData name="Kamyczek, Arkadiusz" userId="2dbd29c9-3405-4176-b733-196e7cfa234d" providerId="ADAL" clId="{0AA0E73D-5B22-4541-8346-709D6BAE8B4E}" dt="2021-03-22T07:24:20.481" v="839" actId="478"/>
          <ac:picMkLst>
            <pc:docMk/>
            <pc:sldMk cId="1772070494" sldId="320"/>
            <ac:picMk id="31" creationId="{6B2E7735-F54E-4970-A4C8-1B8BCF7A415D}"/>
          </ac:picMkLst>
        </pc:picChg>
        <pc:picChg chg="add del mod">
          <ac:chgData name="Kamyczek, Arkadiusz" userId="2dbd29c9-3405-4176-b733-196e7cfa234d" providerId="ADAL" clId="{0AA0E73D-5B22-4541-8346-709D6BAE8B4E}" dt="2021-03-22T07:24:21.185" v="840" actId="478"/>
          <ac:picMkLst>
            <pc:docMk/>
            <pc:sldMk cId="1772070494" sldId="320"/>
            <ac:picMk id="32" creationId="{075ED3D3-DFAA-49E5-9CE6-E1229F221A1E}"/>
          </ac:picMkLst>
        </pc:picChg>
        <pc:picChg chg="add del mod">
          <ac:chgData name="Kamyczek, Arkadiusz" userId="2dbd29c9-3405-4176-b733-196e7cfa234d" providerId="ADAL" clId="{0AA0E73D-5B22-4541-8346-709D6BAE8B4E}" dt="2021-03-22T07:24:19.575" v="838" actId="478"/>
          <ac:picMkLst>
            <pc:docMk/>
            <pc:sldMk cId="1772070494" sldId="320"/>
            <ac:picMk id="33" creationId="{81EB9744-B010-41B8-97E9-7C151BFAAA44}"/>
          </ac:picMkLst>
        </pc:picChg>
        <pc:picChg chg="del">
          <ac:chgData name="Kamyczek, Arkadiusz" userId="2dbd29c9-3405-4176-b733-196e7cfa234d" providerId="ADAL" clId="{0AA0E73D-5B22-4541-8346-709D6BAE8B4E}" dt="2021-03-22T07:14:33.701" v="738" actId="478"/>
          <ac:picMkLst>
            <pc:docMk/>
            <pc:sldMk cId="1772070494" sldId="320"/>
            <ac:picMk id="44" creationId="{BA6A26B5-9F91-4EF4-A65E-51C15BD7EE46}"/>
          </ac:picMkLst>
        </pc:picChg>
        <pc:picChg chg="add mod">
          <ac:chgData name="Kamyczek, Arkadiusz" userId="2dbd29c9-3405-4176-b733-196e7cfa234d" providerId="ADAL" clId="{0AA0E73D-5B22-4541-8346-709D6BAE8B4E}" dt="2021-03-22T07:24:22.877" v="841"/>
          <ac:picMkLst>
            <pc:docMk/>
            <pc:sldMk cId="1772070494" sldId="320"/>
            <ac:picMk id="45" creationId="{A88A6033-9778-44FD-9AB6-AF2795D93518}"/>
          </ac:picMkLst>
        </pc:picChg>
        <pc:picChg chg="add mod">
          <ac:chgData name="Kamyczek, Arkadiusz" userId="2dbd29c9-3405-4176-b733-196e7cfa234d" providerId="ADAL" clId="{0AA0E73D-5B22-4541-8346-709D6BAE8B4E}" dt="2021-03-22T07:24:22.877" v="841"/>
          <ac:picMkLst>
            <pc:docMk/>
            <pc:sldMk cId="1772070494" sldId="320"/>
            <ac:picMk id="46" creationId="{516CC3AA-DFB8-461B-B063-B23A4DD0D915}"/>
          </ac:picMkLst>
        </pc:picChg>
        <pc:picChg chg="add mod">
          <ac:chgData name="Kamyczek, Arkadiusz" userId="2dbd29c9-3405-4176-b733-196e7cfa234d" providerId="ADAL" clId="{0AA0E73D-5B22-4541-8346-709D6BAE8B4E}" dt="2021-03-22T07:24:22.877" v="841"/>
          <ac:picMkLst>
            <pc:docMk/>
            <pc:sldMk cId="1772070494" sldId="320"/>
            <ac:picMk id="47" creationId="{94BF8A04-650E-4997-9D38-DD0D2FD9C8C0}"/>
          </ac:picMkLst>
        </pc:picChg>
        <pc:cxnChg chg="add mod">
          <ac:chgData name="Kamyczek, Arkadiusz" userId="2dbd29c9-3405-4176-b733-196e7cfa234d" providerId="ADAL" clId="{0AA0E73D-5B22-4541-8346-709D6BAE8B4E}" dt="2021-03-22T07:24:22.877" v="841"/>
          <ac:cxnSpMkLst>
            <pc:docMk/>
            <pc:sldMk cId="1772070494" sldId="320"/>
            <ac:cxnSpMk id="50" creationId="{6304ADF7-FE2C-4764-8F73-4001E80B67F1}"/>
          </ac:cxnSpMkLst>
        </pc:cxnChg>
      </pc:sldChg>
      <pc:sldChg chg="add del">
        <pc:chgData name="Kamyczek, Arkadiusz" userId="2dbd29c9-3405-4176-b733-196e7cfa234d" providerId="ADAL" clId="{0AA0E73D-5B22-4541-8346-709D6BAE8B4E}" dt="2021-03-22T06:53:02.590" v="554" actId="2696"/>
        <pc:sldMkLst>
          <pc:docMk/>
          <pc:sldMk cId="2140200493" sldId="320"/>
        </pc:sldMkLst>
      </pc:sldChg>
      <pc:sldChg chg="addSp delSp modSp add mod">
        <pc:chgData name="Kamyczek, Arkadiusz" userId="2dbd29c9-3405-4176-b733-196e7cfa234d" providerId="ADAL" clId="{0AA0E73D-5B22-4541-8346-709D6BAE8B4E}" dt="2021-03-24T13:05:36.209" v="6462" actId="1076"/>
        <pc:sldMkLst>
          <pc:docMk/>
          <pc:sldMk cId="2777001805" sldId="321"/>
        </pc:sldMkLst>
        <pc:spChg chg="mod">
          <ac:chgData name="Kamyczek, Arkadiusz" userId="2dbd29c9-3405-4176-b733-196e7cfa234d" providerId="ADAL" clId="{0AA0E73D-5B22-4541-8346-709D6BAE8B4E}" dt="2021-03-22T12:56:49.810" v="2908" actId="207"/>
          <ac:spMkLst>
            <pc:docMk/>
            <pc:sldMk cId="2777001805" sldId="321"/>
            <ac:spMk id="7" creationId="{E1BE716F-E1B0-4A75-86DE-156FA530A640}"/>
          </ac:spMkLst>
        </pc:spChg>
        <pc:spChg chg="mod">
          <ac:chgData name="Kamyczek, Arkadiusz" userId="2dbd29c9-3405-4176-b733-196e7cfa234d" providerId="ADAL" clId="{0AA0E73D-5B22-4541-8346-709D6BAE8B4E}" dt="2021-03-22T12:56:49.810" v="2908" actId="207"/>
          <ac:spMkLst>
            <pc:docMk/>
            <pc:sldMk cId="2777001805" sldId="321"/>
            <ac:spMk id="8" creationId="{2C996944-020F-47F9-84A8-97064C9054B5}"/>
          </ac:spMkLst>
        </pc:spChg>
        <pc:spChg chg="mod">
          <ac:chgData name="Kamyczek, Arkadiusz" userId="2dbd29c9-3405-4176-b733-196e7cfa234d" providerId="ADAL" clId="{0AA0E73D-5B22-4541-8346-709D6BAE8B4E}" dt="2021-03-22T12:56:49.810" v="2908" actId="207"/>
          <ac:spMkLst>
            <pc:docMk/>
            <pc:sldMk cId="2777001805" sldId="321"/>
            <ac:spMk id="23" creationId="{E5B8A28A-7CDC-42A9-BED5-45E80F4579B4}"/>
          </ac:spMkLst>
        </pc:spChg>
        <pc:spChg chg="mod">
          <ac:chgData name="Kamyczek, Arkadiusz" userId="2dbd29c9-3405-4176-b733-196e7cfa234d" providerId="ADAL" clId="{0AA0E73D-5B22-4541-8346-709D6BAE8B4E}" dt="2021-03-22T12:56:36.836" v="2907" actId="207"/>
          <ac:spMkLst>
            <pc:docMk/>
            <pc:sldMk cId="2777001805" sldId="321"/>
            <ac:spMk id="24" creationId="{7AFF9B9B-EF45-439A-9B1C-E3E37628615A}"/>
          </ac:spMkLst>
        </pc:spChg>
        <pc:spChg chg="add del mod">
          <ac:chgData name="Kamyczek, Arkadiusz" userId="2dbd29c9-3405-4176-b733-196e7cfa234d" providerId="ADAL" clId="{0AA0E73D-5B22-4541-8346-709D6BAE8B4E}" dt="2021-03-22T09:16:00.694" v="1905" actId="478"/>
          <ac:spMkLst>
            <pc:docMk/>
            <pc:sldMk cId="2777001805" sldId="321"/>
            <ac:spMk id="31" creationId="{A6C69BEB-C34A-488A-A155-F6153CCA4378}"/>
          </ac:spMkLst>
        </pc:spChg>
        <pc:spChg chg="add del mod">
          <ac:chgData name="Kamyczek, Arkadiusz" userId="2dbd29c9-3405-4176-b733-196e7cfa234d" providerId="ADAL" clId="{0AA0E73D-5B22-4541-8346-709D6BAE8B4E}" dt="2021-03-22T07:35:51.233" v="870" actId="478"/>
          <ac:spMkLst>
            <pc:docMk/>
            <pc:sldMk cId="2777001805" sldId="321"/>
            <ac:spMk id="32" creationId="{7CCD1F9F-648A-4246-ABE4-54463EA99734}"/>
          </ac:spMkLst>
        </pc:spChg>
        <pc:spChg chg="add del mod">
          <ac:chgData name="Kamyczek, Arkadiusz" userId="2dbd29c9-3405-4176-b733-196e7cfa234d" providerId="ADAL" clId="{0AA0E73D-5B22-4541-8346-709D6BAE8B4E}" dt="2021-03-22T07:37:37.387" v="919" actId="478"/>
          <ac:spMkLst>
            <pc:docMk/>
            <pc:sldMk cId="2777001805" sldId="321"/>
            <ac:spMk id="33" creationId="{37A43D39-39D1-4FAC-849F-B5351952E30E}"/>
          </ac:spMkLst>
        </pc:spChg>
        <pc:spChg chg="mod">
          <ac:chgData name="Kamyczek, Arkadiusz" userId="2dbd29c9-3405-4176-b733-196e7cfa234d" providerId="ADAL" clId="{0AA0E73D-5B22-4541-8346-709D6BAE8B4E}" dt="2021-03-22T12:57:42.730" v="2917" actId="207"/>
          <ac:spMkLst>
            <pc:docMk/>
            <pc:sldMk cId="2777001805" sldId="321"/>
            <ac:spMk id="34" creationId="{2C0EE9CE-C394-4083-A7EB-D84EE99F71B1}"/>
          </ac:spMkLst>
        </pc:spChg>
        <pc:spChg chg="add del mod">
          <ac:chgData name="Kamyczek, Arkadiusz" userId="2dbd29c9-3405-4176-b733-196e7cfa234d" providerId="ADAL" clId="{0AA0E73D-5B22-4541-8346-709D6BAE8B4E}" dt="2021-03-22T09:14:58.693" v="1903" actId="478"/>
          <ac:spMkLst>
            <pc:docMk/>
            <pc:sldMk cId="2777001805" sldId="321"/>
            <ac:spMk id="35" creationId="{516ADCE5-542E-4B3F-8836-7CAC85204CAC}"/>
          </ac:spMkLst>
        </pc:spChg>
        <pc:spChg chg="mod">
          <ac:chgData name="Kamyczek, Arkadiusz" userId="2dbd29c9-3405-4176-b733-196e7cfa234d" providerId="ADAL" clId="{0AA0E73D-5B22-4541-8346-709D6BAE8B4E}" dt="2021-03-22T12:57:56.684" v="2918" actId="207"/>
          <ac:spMkLst>
            <pc:docMk/>
            <pc:sldMk cId="2777001805" sldId="321"/>
            <ac:spMk id="35" creationId="{77209146-ADB4-4041-BC50-3B3BB0DE492D}"/>
          </ac:spMkLst>
        </pc:spChg>
        <pc:spChg chg="mod">
          <ac:chgData name="Kamyczek, Arkadiusz" userId="2dbd29c9-3405-4176-b733-196e7cfa234d" providerId="ADAL" clId="{0AA0E73D-5B22-4541-8346-709D6BAE8B4E}" dt="2021-03-22T12:57:56.684" v="2918" actId="207"/>
          <ac:spMkLst>
            <pc:docMk/>
            <pc:sldMk cId="2777001805" sldId="321"/>
            <ac:spMk id="37" creationId="{C01C9E60-3A44-4B1B-937A-230A2A86E7EC}"/>
          </ac:spMkLst>
        </pc:spChg>
        <pc:spChg chg="add del mod">
          <ac:chgData name="Kamyczek, Arkadiusz" userId="2dbd29c9-3405-4176-b733-196e7cfa234d" providerId="ADAL" clId="{0AA0E73D-5B22-4541-8346-709D6BAE8B4E}" dt="2021-03-22T09:14:58.693" v="1903" actId="478"/>
          <ac:spMkLst>
            <pc:docMk/>
            <pc:sldMk cId="2777001805" sldId="321"/>
            <ac:spMk id="37" creationId="{C94E3F9E-5D4D-4E85-AFAB-5C49427FBA8B}"/>
          </ac:spMkLst>
        </pc:spChg>
        <pc:spChg chg="mod">
          <ac:chgData name="Kamyczek, Arkadiusz" userId="2dbd29c9-3405-4176-b733-196e7cfa234d" providerId="ADAL" clId="{0AA0E73D-5B22-4541-8346-709D6BAE8B4E}" dt="2021-03-22T12:57:56.684" v="2918" actId="207"/>
          <ac:spMkLst>
            <pc:docMk/>
            <pc:sldMk cId="2777001805" sldId="321"/>
            <ac:spMk id="39" creationId="{C42D2B13-9282-421D-84B3-CB7B7E9583A3}"/>
          </ac:spMkLst>
        </pc:spChg>
        <pc:spChg chg="add del mod">
          <ac:chgData name="Kamyczek, Arkadiusz" userId="2dbd29c9-3405-4176-b733-196e7cfa234d" providerId="ADAL" clId="{0AA0E73D-5B22-4541-8346-709D6BAE8B4E}" dt="2021-03-22T09:14:58.693" v="1903" actId="478"/>
          <ac:spMkLst>
            <pc:docMk/>
            <pc:sldMk cId="2777001805" sldId="321"/>
            <ac:spMk id="43" creationId="{081C0943-B3E8-4F45-B17A-D372034BE034}"/>
          </ac:spMkLst>
        </pc:spChg>
        <pc:spChg chg="add del mod">
          <ac:chgData name="Kamyczek, Arkadiusz" userId="2dbd29c9-3405-4176-b733-196e7cfa234d" providerId="ADAL" clId="{0AA0E73D-5B22-4541-8346-709D6BAE8B4E}" dt="2021-03-22T09:14:58.693" v="1903" actId="478"/>
          <ac:spMkLst>
            <pc:docMk/>
            <pc:sldMk cId="2777001805" sldId="321"/>
            <ac:spMk id="46" creationId="{2A7B2C70-B28F-4B01-A4F5-F98E7B8F303A}"/>
          </ac:spMkLst>
        </pc:spChg>
        <pc:spChg chg="add del mod">
          <ac:chgData name="Kamyczek, Arkadiusz" userId="2dbd29c9-3405-4176-b733-196e7cfa234d" providerId="ADAL" clId="{0AA0E73D-5B22-4541-8346-709D6BAE8B4E}" dt="2021-03-22T09:14:58.693" v="1903" actId="478"/>
          <ac:spMkLst>
            <pc:docMk/>
            <pc:sldMk cId="2777001805" sldId="321"/>
            <ac:spMk id="47" creationId="{F8E4225F-7CDB-4B9B-8505-FD65905253B3}"/>
          </ac:spMkLst>
        </pc:spChg>
        <pc:spChg chg="add del mod">
          <ac:chgData name="Kamyczek, Arkadiusz" userId="2dbd29c9-3405-4176-b733-196e7cfa234d" providerId="ADAL" clId="{0AA0E73D-5B22-4541-8346-709D6BAE8B4E}" dt="2021-03-22T09:14:58.693" v="1903" actId="478"/>
          <ac:spMkLst>
            <pc:docMk/>
            <pc:sldMk cId="2777001805" sldId="321"/>
            <ac:spMk id="48" creationId="{A0884624-15C1-4C1A-8EE0-70B6EBD1B9DF}"/>
          </ac:spMkLst>
        </pc:spChg>
        <pc:spChg chg="add del mod">
          <ac:chgData name="Kamyczek, Arkadiusz" userId="2dbd29c9-3405-4176-b733-196e7cfa234d" providerId="ADAL" clId="{0AA0E73D-5B22-4541-8346-709D6BAE8B4E}" dt="2021-03-22T09:14:58.693" v="1903" actId="478"/>
          <ac:spMkLst>
            <pc:docMk/>
            <pc:sldMk cId="2777001805" sldId="321"/>
            <ac:spMk id="50" creationId="{D3B55A3D-A6E4-4B37-B018-B02616ED1B2E}"/>
          </ac:spMkLst>
        </pc:spChg>
        <pc:spChg chg="add del mod">
          <ac:chgData name="Kamyczek, Arkadiusz" userId="2dbd29c9-3405-4176-b733-196e7cfa234d" providerId="ADAL" clId="{0AA0E73D-5B22-4541-8346-709D6BAE8B4E}" dt="2021-03-22T09:14:58.693" v="1903" actId="478"/>
          <ac:spMkLst>
            <pc:docMk/>
            <pc:sldMk cId="2777001805" sldId="321"/>
            <ac:spMk id="51" creationId="{DE4FC309-358A-4ED6-BF54-E4EA927A0B34}"/>
          </ac:spMkLst>
        </pc:spChg>
        <pc:spChg chg="add del mod">
          <ac:chgData name="Kamyczek, Arkadiusz" userId="2dbd29c9-3405-4176-b733-196e7cfa234d" providerId="ADAL" clId="{0AA0E73D-5B22-4541-8346-709D6BAE8B4E}" dt="2021-03-22T09:16:00.694" v="1905" actId="478"/>
          <ac:spMkLst>
            <pc:docMk/>
            <pc:sldMk cId="2777001805" sldId="321"/>
            <ac:spMk id="52" creationId="{4FE1EFED-5166-4B1A-B4D9-DF19C1EA7E29}"/>
          </ac:spMkLst>
        </pc:spChg>
        <pc:spChg chg="add del mod">
          <ac:chgData name="Kamyczek, Arkadiusz" userId="2dbd29c9-3405-4176-b733-196e7cfa234d" providerId="ADAL" clId="{0AA0E73D-5B22-4541-8346-709D6BAE8B4E}" dt="2021-03-22T09:16:00.694" v="1905" actId="478"/>
          <ac:spMkLst>
            <pc:docMk/>
            <pc:sldMk cId="2777001805" sldId="321"/>
            <ac:spMk id="53" creationId="{A765B0BB-EE82-4E41-8D23-A5C5F3B3FD67}"/>
          </ac:spMkLst>
        </pc:spChg>
        <pc:spChg chg="add del mod">
          <ac:chgData name="Kamyczek, Arkadiusz" userId="2dbd29c9-3405-4176-b733-196e7cfa234d" providerId="ADAL" clId="{0AA0E73D-5B22-4541-8346-709D6BAE8B4E}" dt="2021-03-22T09:16:00.694" v="1905" actId="478"/>
          <ac:spMkLst>
            <pc:docMk/>
            <pc:sldMk cId="2777001805" sldId="321"/>
            <ac:spMk id="54" creationId="{61126B91-8886-4F31-92D2-C54AD87D4859}"/>
          </ac:spMkLst>
        </pc:spChg>
        <pc:spChg chg="add del mod">
          <ac:chgData name="Kamyczek, Arkadiusz" userId="2dbd29c9-3405-4176-b733-196e7cfa234d" providerId="ADAL" clId="{0AA0E73D-5B22-4541-8346-709D6BAE8B4E}" dt="2021-03-22T09:16:00.694" v="1905" actId="478"/>
          <ac:spMkLst>
            <pc:docMk/>
            <pc:sldMk cId="2777001805" sldId="321"/>
            <ac:spMk id="55" creationId="{1A8BAF97-3FF3-4EAF-A348-6EC6726FCFC4}"/>
          </ac:spMkLst>
        </pc:spChg>
        <pc:spChg chg="add del mod">
          <ac:chgData name="Kamyczek, Arkadiusz" userId="2dbd29c9-3405-4176-b733-196e7cfa234d" providerId="ADAL" clId="{0AA0E73D-5B22-4541-8346-709D6BAE8B4E}" dt="2021-03-22T09:16:00.694" v="1905" actId="478"/>
          <ac:spMkLst>
            <pc:docMk/>
            <pc:sldMk cId="2777001805" sldId="321"/>
            <ac:spMk id="56" creationId="{B043CE99-F0C9-4EA2-8C7F-B67FE3F3C1E6}"/>
          </ac:spMkLst>
        </pc:spChg>
        <pc:spChg chg="add del mod">
          <ac:chgData name="Kamyczek, Arkadiusz" userId="2dbd29c9-3405-4176-b733-196e7cfa234d" providerId="ADAL" clId="{0AA0E73D-5B22-4541-8346-709D6BAE8B4E}" dt="2021-03-22T09:16:00.694" v="1905" actId="478"/>
          <ac:spMkLst>
            <pc:docMk/>
            <pc:sldMk cId="2777001805" sldId="321"/>
            <ac:spMk id="57" creationId="{9A0EB538-916C-4E5D-87E3-FD71D60B8EC7}"/>
          </ac:spMkLst>
        </pc:spChg>
        <pc:spChg chg="add del mod">
          <ac:chgData name="Kamyczek, Arkadiusz" userId="2dbd29c9-3405-4176-b733-196e7cfa234d" providerId="ADAL" clId="{0AA0E73D-5B22-4541-8346-709D6BAE8B4E}" dt="2021-03-22T09:16:00.694" v="1905" actId="478"/>
          <ac:spMkLst>
            <pc:docMk/>
            <pc:sldMk cId="2777001805" sldId="321"/>
            <ac:spMk id="58" creationId="{958D28CB-6954-4661-9411-59B1D20D4D88}"/>
          </ac:spMkLst>
        </pc:spChg>
        <pc:spChg chg="add mod">
          <ac:chgData name="Kamyczek, Arkadiusz" userId="2dbd29c9-3405-4176-b733-196e7cfa234d" providerId="ADAL" clId="{0AA0E73D-5B22-4541-8346-709D6BAE8B4E}" dt="2021-03-22T07:54:00.259" v="1157" actId="1076"/>
          <ac:spMkLst>
            <pc:docMk/>
            <pc:sldMk cId="2777001805" sldId="321"/>
            <ac:spMk id="59" creationId="{35183CC8-06BE-452A-BD62-BAF8497C35E0}"/>
          </ac:spMkLst>
        </pc:spChg>
        <pc:spChg chg="add del mod">
          <ac:chgData name="Kamyczek, Arkadiusz" userId="2dbd29c9-3405-4176-b733-196e7cfa234d" providerId="ADAL" clId="{0AA0E73D-5B22-4541-8346-709D6BAE8B4E}" dt="2021-03-22T09:16:00.694" v="1905" actId="478"/>
          <ac:spMkLst>
            <pc:docMk/>
            <pc:sldMk cId="2777001805" sldId="321"/>
            <ac:spMk id="60" creationId="{7FEE806B-58F6-4565-B6F6-802ACEF3030E}"/>
          </ac:spMkLst>
        </pc:spChg>
        <pc:spChg chg="add del mod">
          <ac:chgData name="Kamyczek, Arkadiusz" userId="2dbd29c9-3405-4176-b733-196e7cfa234d" providerId="ADAL" clId="{0AA0E73D-5B22-4541-8346-709D6BAE8B4E}" dt="2021-03-22T09:16:00.694" v="1905" actId="478"/>
          <ac:spMkLst>
            <pc:docMk/>
            <pc:sldMk cId="2777001805" sldId="321"/>
            <ac:spMk id="63" creationId="{EDEB2511-F03A-4502-B55C-BDE4C8B86886}"/>
          </ac:spMkLst>
        </pc:spChg>
        <pc:spChg chg="add mod">
          <ac:chgData name="Kamyczek, Arkadiusz" userId="2dbd29c9-3405-4176-b733-196e7cfa234d" providerId="ADAL" clId="{0AA0E73D-5B22-4541-8346-709D6BAE8B4E}" dt="2021-03-22T07:53:09.862" v="1105" actId="1076"/>
          <ac:spMkLst>
            <pc:docMk/>
            <pc:sldMk cId="2777001805" sldId="321"/>
            <ac:spMk id="64" creationId="{A41C4C66-BAAD-474C-BFC8-6D04913CBEBA}"/>
          </ac:spMkLst>
        </pc:spChg>
        <pc:spChg chg="add del mod">
          <ac:chgData name="Kamyczek, Arkadiusz" userId="2dbd29c9-3405-4176-b733-196e7cfa234d" providerId="ADAL" clId="{0AA0E73D-5B22-4541-8346-709D6BAE8B4E}" dt="2021-03-22T09:16:00.694" v="1905" actId="478"/>
          <ac:spMkLst>
            <pc:docMk/>
            <pc:sldMk cId="2777001805" sldId="321"/>
            <ac:spMk id="66" creationId="{6F066588-468A-4B17-AA6B-ED44CF2479D7}"/>
          </ac:spMkLst>
        </pc:spChg>
        <pc:spChg chg="mod">
          <ac:chgData name="Kamyczek, Arkadiusz" userId="2dbd29c9-3405-4176-b733-196e7cfa234d" providerId="ADAL" clId="{0AA0E73D-5B22-4541-8346-709D6BAE8B4E}" dt="2021-03-22T07:14:42.886" v="743"/>
          <ac:spMkLst>
            <pc:docMk/>
            <pc:sldMk cId="2777001805" sldId="321"/>
            <ac:spMk id="74" creationId="{10893822-13CD-4DE8-9F65-620C1227997E}"/>
          </ac:spMkLst>
        </pc:spChg>
        <pc:spChg chg="mod">
          <ac:chgData name="Kamyczek, Arkadiusz" userId="2dbd29c9-3405-4176-b733-196e7cfa234d" providerId="ADAL" clId="{0AA0E73D-5B22-4541-8346-709D6BAE8B4E}" dt="2021-03-22T07:14:42.886" v="743"/>
          <ac:spMkLst>
            <pc:docMk/>
            <pc:sldMk cId="2777001805" sldId="321"/>
            <ac:spMk id="75" creationId="{86075C41-FBC6-489D-9B5F-E03E36D0C345}"/>
          </ac:spMkLst>
        </pc:spChg>
        <pc:spChg chg="mod">
          <ac:chgData name="Kamyczek, Arkadiusz" userId="2dbd29c9-3405-4176-b733-196e7cfa234d" providerId="ADAL" clId="{0AA0E73D-5B22-4541-8346-709D6BAE8B4E}" dt="2021-03-22T07:14:42.886" v="743"/>
          <ac:spMkLst>
            <pc:docMk/>
            <pc:sldMk cId="2777001805" sldId="321"/>
            <ac:spMk id="76" creationId="{C3306FDC-9C97-4F14-ABB0-9FAC3EC4CD4D}"/>
          </ac:spMkLst>
        </pc:spChg>
        <pc:spChg chg="add mod">
          <ac:chgData name="Kamyczek, Arkadiusz" userId="2dbd29c9-3405-4176-b733-196e7cfa234d" providerId="ADAL" clId="{0AA0E73D-5B22-4541-8346-709D6BAE8B4E}" dt="2021-03-22T07:24:30.438" v="845"/>
          <ac:spMkLst>
            <pc:docMk/>
            <pc:sldMk cId="2777001805" sldId="321"/>
            <ac:spMk id="80" creationId="{7A247FDE-F501-4774-8365-32E27BB48E3D}"/>
          </ac:spMkLst>
        </pc:spChg>
        <pc:spChg chg="add mod">
          <ac:chgData name="Kamyczek, Arkadiusz" userId="2dbd29c9-3405-4176-b733-196e7cfa234d" providerId="ADAL" clId="{0AA0E73D-5B22-4541-8346-709D6BAE8B4E}" dt="2021-03-22T07:24:30.438" v="845"/>
          <ac:spMkLst>
            <pc:docMk/>
            <pc:sldMk cId="2777001805" sldId="321"/>
            <ac:spMk id="81" creationId="{9A488034-518F-40D3-B15B-CD8F91DC411D}"/>
          </ac:spMkLst>
        </pc:spChg>
        <pc:spChg chg="add mod ord">
          <ac:chgData name="Kamyczek, Arkadiusz" userId="2dbd29c9-3405-4176-b733-196e7cfa234d" providerId="ADAL" clId="{0AA0E73D-5B22-4541-8346-709D6BAE8B4E}" dt="2021-03-23T09:44:27.684" v="2947" actId="1076"/>
          <ac:spMkLst>
            <pc:docMk/>
            <pc:sldMk cId="2777001805" sldId="321"/>
            <ac:spMk id="83" creationId="{277EAB85-F5BF-4EA7-AC5E-08E3D6E2D5FC}"/>
          </ac:spMkLst>
        </pc:spChg>
        <pc:spChg chg="add del mod">
          <ac:chgData name="Kamyczek, Arkadiusz" userId="2dbd29c9-3405-4176-b733-196e7cfa234d" providerId="ADAL" clId="{0AA0E73D-5B22-4541-8346-709D6BAE8B4E}" dt="2021-03-22T09:16:00.694" v="1905" actId="478"/>
          <ac:spMkLst>
            <pc:docMk/>
            <pc:sldMk cId="2777001805" sldId="321"/>
            <ac:spMk id="86" creationId="{5FCD3697-9B58-476B-92FA-10B08E451147}"/>
          </ac:spMkLst>
        </pc:spChg>
        <pc:spChg chg="add del mod">
          <ac:chgData name="Kamyczek, Arkadiusz" userId="2dbd29c9-3405-4176-b733-196e7cfa234d" providerId="ADAL" clId="{0AA0E73D-5B22-4541-8346-709D6BAE8B4E}" dt="2021-03-22T09:14:58.693" v="1903" actId="478"/>
          <ac:spMkLst>
            <pc:docMk/>
            <pc:sldMk cId="2777001805" sldId="321"/>
            <ac:spMk id="87" creationId="{2D8A8019-F32D-4F71-AF1A-F80B816D4A16}"/>
          </ac:spMkLst>
        </pc:spChg>
        <pc:spChg chg="add del mod">
          <ac:chgData name="Kamyczek, Arkadiusz" userId="2dbd29c9-3405-4176-b733-196e7cfa234d" providerId="ADAL" clId="{0AA0E73D-5B22-4541-8346-709D6BAE8B4E}" dt="2021-03-22T09:14:58.693" v="1903" actId="478"/>
          <ac:spMkLst>
            <pc:docMk/>
            <pc:sldMk cId="2777001805" sldId="321"/>
            <ac:spMk id="88" creationId="{6D92FC19-EA7B-40BF-A66B-48B8F99FD41F}"/>
          </ac:spMkLst>
        </pc:spChg>
        <pc:spChg chg="add del mod">
          <ac:chgData name="Kamyczek, Arkadiusz" userId="2dbd29c9-3405-4176-b733-196e7cfa234d" providerId="ADAL" clId="{0AA0E73D-5B22-4541-8346-709D6BAE8B4E}" dt="2021-03-22T09:14:58.693" v="1903" actId="478"/>
          <ac:spMkLst>
            <pc:docMk/>
            <pc:sldMk cId="2777001805" sldId="321"/>
            <ac:spMk id="89" creationId="{701F0B40-DFFA-45E2-A924-B33F40004922}"/>
          </ac:spMkLst>
        </pc:spChg>
        <pc:spChg chg="add del mod">
          <ac:chgData name="Kamyczek, Arkadiusz" userId="2dbd29c9-3405-4176-b733-196e7cfa234d" providerId="ADAL" clId="{0AA0E73D-5B22-4541-8346-709D6BAE8B4E}" dt="2021-03-22T09:14:58.693" v="1903" actId="478"/>
          <ac:spMkLst>
            <pc:docMk/>
            <pc:sldMk cId="2777001805" sldId="321"/>
            <ac:spMk id="90" creationId="{9C591DC5-C4AC-4DE5-9622-F6757C4E9350}"/>
          </ac:spMkLst>
        </pc:spChg>
        <pc:spChg chg="add del mod">
          <ac:chgData name="Kamyczek, Arkadiusz" userId="2dbd29c9-3405-4176-b733-196e7cfa234d" providerId="ADAL" clId="{0AA0E73D-5B22-4541-8346-709D6BAE8B4E}" dt="2021-03-22T09:14:58.693" v="1903" actId="478"/>
          <ac:spMkLst>
            <pc:docMk/>
            <pc:sldMk cId="2777001805" sldId="321"/>
            <ac:spMk id="91" creationId="{539EDE04-552E-463A-B77C-F20233F17EFC}"/>
          </ac:spMkLst>
        </pc:spChg>
        <pc:spChg chg="add del mod">
          <ac:chgData name="Kamyczek, Arkadiusz" userId="2dbd29c9-3405-4176-b733-196e7cfa234d" providerId="ADAL" clId="{0AA0E73D-5B22-4541-8346-709D6BAE8B4E}" dt="2021-03-22T09:14:58.693" v="1903" actId="478"/>
          <ac:spMkLst>
            <pc:docMk/>
            <pc:sldMk cId="2777001805" sldId="321"/>
            <ac:spMk id="92" creationId="{79A998E8-D0DF-4D89-A532-5EB80F43BC5D}"/>
          </ac:spMkLst>
        </pc:spChg>
        <pc:spChg chg="add del mod">
          <ac:chgData name="Kamyczek, Arkadiusz" userId="2dbd29c9-3405-4176-b733-196e7cfa234d" providerId="ADAL" clId="{0AA0E73D-5B22-4541-8346-709D6BAE8B4E}" dt="2021-03-22T09:14:58.693" v="1903" actId="478"/>
          <ac:spMkLst>
            <pc:docMk/>
            <pc:sldMk cId="2777001805" sldId="321"/>
            <ac:spMk id="93" creationId="{0FAA42DD-96E1-49FC-9B41-D611E0DCA5FD}"/>
          </ac:spMkLst>
        </pc:spChg>
        <pc:spChg chg="add del mod">
          <ac:chgData name="Kamyczek, Arkadiusz" userId="2dbd29c9-3405-4176-b733-196e7cfa234d" providerId="ADAL" clId="{0AA0E73D-5B22-4541-8346-709D6BAE8B4E}" dt="2021-03-22T09:14:58.693" v="1903" actId="478"/>
          <ac:spMkLst>
            <pc:docMk/>
            <pc:sldMk cId="2777001805" sldId="321"/>
            <ac:spMk id="94" creationId="{92C758AA-367C-4AE3-AEF2-B636A85131EB}"/>
          </ac:spMkLst>
        </pc:spChg>
        <pc:spChg chg="add del mod">
          <ac:chgData name="Kamyczek, Arkadiusz" userId="2dbd29c9-3405-4176-b733-196e7cfa234d" providerId="ADAL" clId="{0AA0E73D-5B22-4541-8346-709D6BAE8B4E}" dt="2021-03-22T09:14:58.693" v="1903" actId="478"/>
          <ac:spMkLst>
            <pc:docMk/>
            <pc:sldMk cId="2777001805" sldId="321"/>
            <ac:spMk id="95" creationId="{49A6028A-43DE-4B3A-9690-A6E2B2606078}"/>
          </ac:spMkLst>
        </pc:spChg>
        <pc:spChg chg="add del mod">
          <ac:chgData name="Kamyczek, Arkadiusz" userId="2dbd29c9-3405-4176-b733-196e7cfa234d" providerId="ADAL" clId="{0AA0E73D-5B22-4541-8346-709D6BAE8B4E}" dt="2021-03-22T09:14:58.693" v="1903" actId="478"/>
          <ac:spMkLst>
            <pc:docMk/>
            <pc:sldMk cId="2777001805" sldId="321"/>
            <ac:spMk id="96" creationId="{08E2E205-96CC-41FD-9910-1C643E5E84A7}"/>
          </ac:spMkLst>
        </pc:spChg>
        <pc:spChg chg="add del mod">
          <ac:chgData name="Kamyczek, Arkadiusz" userId="2dbd29c9-3405-4176-b733-196e7cfa234d" providerId="ADAL" clId="{0AA0E73D-5B22-4541-8346-709D6BAE8B4E}" dt="2021-03-22T09:14:58.693" v="1903" actId="478"/>
          <ac:spMkLst>
            <pc:docMk/>
            <pc:sldMk cId="2777001805" sldId="321"/>
            <ac:spMk id="97" creationId="{8BBC7115-C30F-4995-98A2-EF9AD57925C9}"/>
          </ac:spMkLst>
        </pc:spChg>
        <pc:spChg chg="add del mod">
          <ac:chgData name="Kamyczek, Arkadiusz" userId="2dbd29c9-3405-4176-b733-196e7cfa234d" providerId="ADAL" clId="{0AA0E73D-5B22-4541-8346-709D6BAE8B4E}" dt="2021-03-22T09:16:00.694" v="1905" actId="478"/>
          <ac:spMkLst>
            <pc:docMk/>
            <pc:sldMk cId="2777001805" sldId="321"/>
            <ac:spMk id="98" creationId="{AEC24BCE-9AA0-4A4C-95DD-903ADECB790B}"/>
          </ac:spMkLst>
        </pc:spChg>
        <pc:spChg chg="mod">
          <ac:chgData name="Kamyczek, Arkadiusz" userId="2dbd29c9-3405-4176-b733-196e7cfa234d" providerId="ADAL" clId="{0AA0E73D-5B22-4541-8346-709D6BAE8B4E}" dt="2021-03-22T07:38:11.421" v="942"/>
          <ac:spMkLst>
            <pc:docMk/>
            <pc:sldMk cId="2777001805" sldId="321"/>
            <ac:spMk id="100" creationId="{7C008435-9ED9-4BBF-8BFD-A524DBD727E2}"/>
          </ac:spMkLst>
        </pc:spChg>
        <pc:spChg chg="mod">
          <ac:chgData name="Kamyczek, Arkadiusz" userId="2dbd29c9-3405-4176-b733-196e7cfa234d" providerId="ADAL" clId="{0AA0E73D-5B22-4541-8346-709D6BAE8B4E}" dt="2021-03-22T07:38:11.421" v="942"/>
          <ac:spMkLst>
            <pc:docMk/>
            <pc:sldMk cId="2777001805" sldId="321"/>
            <ac:spMk id="101" creationId="{C5E0EEBE-C9B2-41DD-A5D6-0C978A751B70}"/>
          </ac:spMkLst>
        </pc:spChg>
        <pc:spChg chg="mod">
          <ac:chgData name="Kamyczek, Arkadiusz" userId="2dbd29c9-3405-4176-b733-196e7cfa234d" providerId="ADAL" clId="{0AA0E73D-5B22-4541-8346-709D6BAE8B4E}" dt="2021-03-22T07:38:11.421" v="942"/>
          <ac:spMkLst>
            <pc:docMk/>
            <pc:sldMk cId="2777001805" sldId="321"/>
            <ac:spMk id="102" creationId="{AA9F5B33-0731-4982-821E-82013E6C982E}"/>
          </ac:spMkLst>
        </pc:spChg>
        <pc:spChg chg="del">
          <ac:chgData name="Kamyczek, Arkadiusz" userId="2dbd29c9-3405-4176-b733-196e7cfa234d" providerId="ADAL" clId="{0AA0E73D-5B22-4541-8346-709D6BAE8B4E}" dt="2021-03-23T09:44:30.733" v="2948" actId="478"/>
          <ac:spMkLst>
            <pc:docMk/>
            <pc:sldMk cId="2777001805" sldId="321"/>
            <ac:spMk id="114" creationId="{88159994-2FF8-4305-B80B-8AB96FAEF7FD}"/>
          </ac:spMkLst>
        </pc:spChg>
        <pc:spChg chg="del">
          <ac:chgData name="Kamyczek, Arkadiusz" userId="2dbd29c9-3405-4176-b733-196e7cfa234d" providerId="ADAL" clId="{0AA0E73D-5B22-4541-8346-709D6BAE8B4E}" dt="2021-03-23T09:44:30.733" v="2948" actId="478"/>
          <ac:spMkLst>
            <pc:docMk/>
            <pc:sldMk cId="2777001805" sldId="321"/>
            <ac:spMk id="115" creationId="{4D2CC3D6-2661-4B87-A549-9BDFF3070DD5}"/>
          </ac:spMkLst>
        </pc:spChg>
        <pc:spChg chg="del">
          <ac:chgData name="Kamyczek, Arkadiusz" userId="2dbd29c9-3405-4176-b733-196e7cfa234d" providerId="ADAL" clId="{0AA0E73D-5B22-4541-8346-709D6BAE8B4E}" dt="2021-03-23T09:44:30.733" v="2948" actId="478"/>
          <ac:spMkLst>
            <pc:docMk/>
            <pc:sldMk cId="2777001805" sldId="321"/>
            <ac:spMk id="116" creationId="{364046F3-CBB5-4F68-AC2E-5801A3233741}"/>
          </ac:spMkLst>
        </pc:spChg>
        <pc:spChg chg="del">
          <ac:chgData name="Kamyczek, Arkadiusz" userId="2dbd29c9-3405-4176-b733-196e7cfa234d" providerId="ADAL" clId="{0AA0E73D-5B22-4541-8346-709D6BAE8B4E}" dt="2021-03-23T09:44:30.733" v="2948" actId="478"/>
          <ac:spMkLst>
            <pc:docMk/>
            <pc:sldMk cId="2777001805" sldId="321"/>
            <ac:spMk id="117" creationId="{E6470758-C23F-44FC-B623-E5E49D226CE4}"/>
          </ac:spMkLst>
        </pc:spChg>
        <pc:spChg chg="mod">
          <ac:chgData name="Kamyczek, Arkadiusz" userId="2dbd29c9-3405-4176-b733-196e7cfa234d" providerId="ADAL" clId="{0AA0E73D-5B22-4541-8346-709D6BAE8B4E}" dt="2021-03-23T09:51:43.606" v="3034"/>
          <ac:spMkLst>
            <pc:docMk/>
            <pc:sldMk cId="2777001805" sldId="321"/>
            <ac:spMk id="119" creationId="{C82CFEF0-4829-400A-8C36-2D9A7AFA59B3}"/>
          </ac:spMkLst>
        </pc:spChg>
        <pc:spChg chg="add mod">
          <ac:chgData name="Kamyczek, Arkadiusz" userId="2dbd29c9-3405-4176-b733-196e7cfa234d" providerId="ADAL" clId="{0AA0E73D-5B22-4541-8346-709D6BAE8B4E}" dt="2021-03-22T08:04:12.819" v="1295"/>
          <ac:spMkLst>
            <pc:docMk/>
            <pc:sldMk cId="2777001805" sldId="321"/>
            <ac:spMk id="120" creationId="{A230E4F6-DB9E-41A1-AEB1-4DD296D4E1E4}"/>
          </ac:spMkLst>
        </pc:spChg>
        <pc:spChg chg="mod">
          <ac:chgData name="Kamyczek, Arkadiusz" userId="2dbd29c9-3405-4176-b733-196e7cfa234d" providerId="ADAL" clId="{0AA0E73D-5B22-4541-8346-709D6BAE8B4E}" dt="2021-03-22T08:04:12.819" v="1295"/>
          <ac:spMkLst>
            <pc:docMk/>
            <pc:sldMk cId="2777001805" sldId="321"/>
            <ac:spMk id="122" creationId="{B7516A19-C617-4D30-904C-0F364FA0E23A}"/>
          </ac:spMkLst>
        </pc:spChg>
        <pc:spChg chg="mod">
          <ac:chgData name="Kamyczek, Arkadiusz" userId="2dbd29c9-3405-4176-b733-196e7cfa234d" providerId="ADAL" clId="{0AA0E73D-5B22-4541-8346-709D6BAE8B4E}" dt="2021-03-22T08:04:12.819" v="1295"/>
          <ac:spMkLst>
            <pc:docMk/>
            <pc:sldMk cId="2777001805" sldId="321"/>
            <ac:spMk id="123" creationId="{A5F45388-75F0-4732-88D4-14F1691A31EA}"/>
          </ac:spMkLst>
        </pc:spChg>
        <pc:spChg chg="mod">
          <ac:chgData name="Kamyczek, Arkadiusz" userId="2dbd29c9-3405-4176-b733-196e7cfa234d" providerId="ADAL" clId="{0AA0E73D-5B22-4541-8346-709D6BAE8B4E}" dt="2021-03-22T08:04:12.819" v="1295"/>
          <ac:spMkLst>
            <pc:docMk/>
            <pc:sldMk cId="2777001805" sldId="321"/>
            <ac:spMk id="124" creationId="{7A70823F-020D-462A-BFC8-24B36DC9D785}"/>
          </ac:spMkLst>
        </pc:spChg>
        <pc:spChg chg="mod">
          <ac:chgData name="Kamyczek, Arkadiusz" userId="2dbd29c9-3405-4176-b733-196e7cfa234d" providerId="ADAL" clId="{0AA0E73D-5B22-4541-8346-709D6BAE8B4E}" dt="2021-03-22T08:04:12.819" v="1295"/>
          <ac:spMkLst>
            <pc:docMk/>
            <pc:sldMk cId="2777001805" sldId="321"/>
            <ac:spMk id="125" creationId="{8EDC87D3-F550-434D-968B-079C54FC4C97}"/>
          </ac:spMkLst>
        </pc:spChg>
        <pc:spChg chg="mod">
          <ac:chgData name="Kamyczek, Arkadiusz" userId="2dbd29c9-3405-4176-b733-196e7cfa234d" providerId="ADAL" clId="{0AA0E73D-5B22-4541-8346-709D6BAE8B4E}" dt="2021-03-22T08:04:12.819" v="1295"/>
          <ac:spMkLst>
            <pc:docMk/>
            <pc:sldMk cId="2777001805" sldId="321"/>
            <ac:spMk id="126" creationId="{C19175A6-473E-424A-8A2E-DA73C51DD4FD}"/>
          </ac:spMkLst>
        </pc:spChg>
        <pc:spChg chg="mod">
          <ac:chgData name="Kamyczek, Arkadiusz" userId="2dbd29c9-3405-4176-b733-196e7cfa234d" providerId="ADAL" clId="{0AA0E73D-5B22-4541-8346-709D6BAE8B4E}" dt="2021-03-22T08:04:12.819" v="1295"/>
          <ac:spMkLst>
            <pc:docMk/>
            <pc:sldMk cId="2777001805" sldId="321"/>
            <ac:spMk id="127" creationId="{9955ED85-D1DB-4722-8A29-FDB0606E28E0}"/>
          </ac:spMkLst>
        </pc:spChg>
        <pc:spChg chg="mod">
          <ac:chgData name="Kamyczek, Arkadiusz" userId="2dbd29c9-3405-4176-b733-196e7cfa234d" providerId="ADAL" clId="{0AA0E73D-5B22-4541-8346-709D6BAE8B4E}" dt="2021-03-22T08:04:12.819" v="1295"/>
          <ac:spMkLst>
            <pc:docMk/>
            <pc:sldMk cId="2777001805" sldId="321"/>
            <ac:spMk id="128" creationId="{51AAAC15-4AC9-4392-BAC5-36C3AC1F3180}"/>
          </ac:spMkLst>
        </pc:spChg>
        <pc:spChg chg="mod">
          <ac:chgData name="Kamyczek, Arkadiusz" userId="2dbd29c9-3405-4176-b733-196e7cfa234d" providerId="ADAL" clId="{0AA0E73D-5B22-4541-8346-709D6BAE8B4E}" dt="2021-03-22T08:04:12.819" v="1295"/>
          <ac:spMkLst>
            <pc:docMk/>
            <pc:sldMk cId="2777001805" sldId="321"/>
            <ac:spMk id="129" creationId="{0627827A-8A22-4DF6-B02A-2E30087CB2AA}"/>
          </ac:spMkLst>
        </pc:spChg>
        <pc:spChg chg="add mod">
          <ac:chgData name="Kamyczek, Arkadiusz" userId="2dbd29c9-3405-4176-b733-196e7cfa234d" providerId="ADAL" clId="{0AA0E73D-5B22-4541-8346-709D6BAE8B4E}" dt="2021-03-22T08:04:12.819" v="1295"/>
          <ac:spMkLst>
            <pc:docMk/>
            <pc:sldMk cId="2777001805" sldId="321"/>
            <ac:spMk id="130" creationId="{D0292E65-A4B5-47E0-97FF-A1AC28079619}"/>
          </ac:spMkLst>
        </pc:spChg>
        <pc:spChg chg="add mod">
          <ac:chgData name="Kamyczek, Arkadiusz" userId="2dbd29c9-3405-4176-b733-196e7cfa234d" providerId="ADAL" clId="{0AA0E73D-5B22-4541-8346-709D6BAE8B4E}" dt="2021-03-22T08:04:12.819" v="1295"/>
          <ac:spMkLst>
            <pc:docMk/>
            <pc:sldMk cId="2777001805" sldId="321"/>
            <ac:spMk id="131" creationId="{0B62A64D-58A5-4D1E-9617-B943A56DECC2}"/>
          </ac:spMkLst>
        </pc:spChg>
        <pc:spChg chg="add mod">
          <ac:chgData name="Kamyczek, Arkadiusz" userId="2dbd29c9-3405-4176-b733-196e7cfa234d" providerId="ADAL" clId="{0AA0E73D-5B22-4541-8346-709D6BAE8B4E}" dt="2021-03-22T08:04:12.819" v="1295"/>
          <ac:spMkLst>
            <pc:docMk/>
            <pc:sldMk cId="2777001805" sldId="321"/>
            <ac:spMk id="132" creationId="{8F922C9B-A2F5-469D-B313-9FA16C00DFF3}"/>
          </ac:spMkLst>
        </pc:spChg>
        <pc:spChg chg="add mod">
          <ac:chgData name="Kamyczek, Arkadiusz" userId="2dbd29c9-3405-4176-b733-196e7cfa234d" providerId="ADAL" clId="{0AA0E73D-5B22-4541-8346-709D6BAE8B4E}" dt="2021-03-22T08:04:12.819" v="1295"/>
          <ac:spMkLst>
            <pc:docMk/>
            <pc:sldMk cId="2777001805" sldId="321"/>
            <ac:spMk id="133" creationId="{F34F1B37-32DB-4D44-B7B4-75A1A270421B}"/>
          </ac:spMkLst>
        </pc:spChg>
        <pc:spChg chg="add del mod">
          <ac:chgData name="Kamyczek, Arkadiusz" userId="2dbd29c9-3405-4176-b733-196e7cfa234d" providerId="ADAL" clId="{0AA0E73D-5B22-4541-8346-709D6BAE8B4E}" dt="2021-03-22T09:16:00.694" v="1905" actId="478"/>
          <ac:spMkLst>
            <pc:docMk/>
            <pc:sldMk cId="2777001805" sldId="321"/>
            <ac:spMk id="134" creationId="{39726EFB-4E49-43B2-9218-6FF3F0488C68}"/>
          </ac:spMkLst>
        </pc:spChg>
        <pc:spChg chg="mod">
          <ac:chgData name="Kamyczek, Arkadiusz" userId="2dbd29c9-3405-4176-b733-196e7cfa234d" providerId="ADAL" clId="{0AA0E73D-5B22-4541-8346-709D6BAE8B4E}" dt="2021-03-23T09:51:43.606" v="3034"/>
          <ac:spMkLst>
            <pc:docMk/>
            <pc:sldMk cId="2777001805" sldId="321"/>
            <ac:spMk id="134" creationId="{7C121460-8E28-4CB4-AD57-E5CCC6E7287A}"/>
          </ac:spMkLst>
        </pc:spChg>
        <pc:spChg chg="mod">
          <ac:chgData name="Kamyczek, Arkadiusz" userId="2dbd29c9-3405-4176-b733-196e7cfa234d" providerId="ADAL" clId="{0AA0E73D-5B22-4541-8346-709D6BAE8B4E}" dt="2021-03-23T09:51:43.606" v="3034"/>
          <ac:spMkLst>
            <pc:docMk/>
            <pc:sldMk cId="2777001805" sldId="321"/>
            <ac:spMk id="135" creationId="{0CC066FB-FE46-4284-969D-14907FCBBB61}"/>
          </ac:spMkLst>
        </pc:spChg>
        <pc:spChg chg="add del mod">
          <ac:chgData name="Kamyczek, Arkadiusz" userId="2dbd29c9-3405-4176-b733-196e7cfa234d" providerId="ADAL" clId="{0AA0E73D-5B22-4541-8346-709D6BAE8B4E}" dt="2021-03-22T09:16:00.694" v="1905" actId="478"/>
          <ac:spMkLst>
            <pc:docMk/>
            <pc:sldMk cId="2777001805" sldId="321"/>
            <ac:spMk id="135" creationId="{3BBE6245-8D10-44F9-873C-CB2B4FA3B626}"/>
          </ac:spMkLst>
        </pc:spChg>
        <pc:spChg chg="mod">
          <ac:chgData name="Kamyczek, Arkadiusz" userId="2dbd29c9-3405-4176-b733-196e7cfa234d" providerId="ADAL" clId="{0AA0E73D-5B22-4541-8346-709D6BAE8B4E}" dt="2021-03-23T09:51:43.606" v="3034"/>
          <ac:spMkLst>
            <pc:docMk/>
            <pc:sldMk cId="2777001805" sldId="321"/>
            <ac:spMk id="136" creationId="{072369B9-EDAE-4801-85CF-F2DB91C1D7E4}"/>
          </ac:spMkLst>
        </pc:spChg>
        <pc:spChg chg="add del mod">
          <ac:chgData name="Kamyczek, Arkadiusz" userId="2dbd29c9-3405-4176-b733-196e7cfa234d" providerId="ADAL" clId="{0AA0E73D-5B22-4541-8346-709D6BAE8B4E}" dt="2021-03-22T09:16:00.694" v="1905" actId="478"/>
          <ac:spMkLst>
            <pc:docMk/>
            <pc:sldMk cId="2777001805" sldId="321"/>
            <ac:spMk id="136" creationId="{2DED1F1F-69D1-468D-A627-23C436C9E80E}"/>
          </ac:spMkLst>
        </pc:spChg>
        <pc:spChg chg="add del mod">
          <ac:chgData name="Kamyczek, Arkadiusz" userId="2dbd29c9-3405-4176-b733-196e7cfa234d" providerId="ADAL" clId="{0AA0E73D-5B22-4541-8346-709D6BAE8B4E}" dt="2021-03-22T09:16:00.694" v="1905" actId="478"/>
          <ac:spMkLst>
            <pc:docMk/>
            <pc:sldMk cId="2777001805" sldId="321"/>
            <ac:spMk id="137" creationId="{AA191B8D-22FB-4614-ACC6-E3DE6CE339B5}"/>
          </ac:spMkLst>
        </pc:spChg>
        <pc:spChg chg="add del mod">
          <ac:chgData name="Kamyczek, Arkadiusz" userId="2dbd29c9-3405-4176-b733-196e7cfa234d" providerId="ADAL" clId="{0AA0E73D-5B22-4541-8346-709D6BAE8B4E}" dt="2021-03-22T09:16:00.694" v="1905" actId="478"/>
          <ac:spMkLst>
            <pc:docMk/>
            <pc:sldMk cId="2777001805" sldId="321"/>
            <ac:spMk id="138" creationId="{2C015C0B-17D6-43AC-A398-6821338E7F3A}"/>
          </ac:spMkLst>
        </pc:spChg>
        <pc:spChg chg="mod">
          <ac:chgData name="Kamyczek, Arkadiusz" userId="2dbd29c9-3405-4176-b733-196e7cfa234d" providerId="ADAL" clId="{0AA0E73D-5B22-4541-8346-709D6BAE8B4E}" dt="2021-03-23T09:51:43.606" v="3034"/>
          <ac:spMkLst>
            <pc:docMk/>
            <pc:sldMk cId="2777001805" sldId="321"/>
            <ac:spMk id="138" creationId="{C46C15FD-9B27-4C96-8F07-AE74AB85D898}"/>
          </ac:spMkLst>
        </pc:spChg>
        <pc:spChg chg="mod">
          <ac:chgData name="Kamyczek, Arkadiusz" userId="2dbd29c9-3405-4176-b733-196e7cfa234d" providerId="ADAL" clId="{0AA0E73D-5B22-4541-8346-709D6BAE8B4E}" dt="2021-03-23T09:51:43.606" v="3034"/>
          <ac:spMkLst>
            <pc:docMk/>
            <pc:sldMk cId="2777001805" sldId="321"/>
            <ac:spMk id="139" creationId="{714B10FB-1D8C-44AA-8B49-C3A41185CCEF}"/>
          </ac:spMkLst>
        </pc:spChg>
        <pc:spChg chg="add del mod">
          <ac:chgData name="Kamyczek, Arkadiusz" userId="2dbd29c9-3405-4176-b733-196e7cfa234d" providerId="ADAL" clId="{0AA0E73D-5B22-4541-8346-709D6BAE8B4E}" dt="2021-03-22T09:16:00.694" v="1905" actId="478"/>
          <ac:spMkLst>
            <pc:docMk/>
            <pc:sldMk cId="2777001805" sldId="321"/>
            <ac:spMk id="139" creationId="{7DBAE33F-209A-4D64-8191-2EA32B8E984B}"/>
          </ac:spMkLst>
        </pc:spChg>
        <pc:spChg chg="add del mod">
          <ac:chgData name="Kamyczek, Arkadiusz" userId="2dbd29c9-3405-4176-b733-196e7cfa234d" providerId="ADAL" clId="{0AA0E73D-5B22-4541-8346-709D6BAE8B4E}" dt="2021-03-22T09:16:00.694" v="1905" actId="478"/>
          <ac:spMkLst>
            <pc:docMk/>
            <pc:sldMk cId="2777001805" sldId="321"/>
            <ac:spMk id="140" creationId="{3EA5C6AD-92AC-456C-BCE1-132CE90BA66D}"/>
          </ac:spMkLst>
        </pc:spChg>
        <pc:spChg chg="mod">
          <ac:chgData name="Kamyczek, Arkadiusz" userId="2dbd29c9-3405-4176-b733-196e7cfa234d" providerId="ADAL" clId="{0AA0E73D-5B22-4541-8346-709D6BAE8B4E}" dt="2021-03-23T09:51:43.606" v="3034"/>
          <ac:spMkLst>
            <pc:docMk/>
            <pc:sldMk cId="2777001805" sldId="321"/>
            <ac:spMk id="140" creationId="{54FB262F-CF4C-4C21-A42D-3D8180F82DB2}"/>
          </ac:spMkLst>
        </pc:spChg>
        <pc:spChg chg="mod">
          <ac:chgData name="Kamyczek, Arkadiusz" userId="2dbd29c9-3405-4176-b733-196e7cfa234d" providerId="ADAL" clId="{0AA0E73D-5B22-4541-8346-709D6BAE8B4E}" dt="2021-03-23T09:51:43.606" v="3034"/>
          <ac:spMkLst>
            <pc:docMk/>
            <pc:sldMk cId="2777001805" sldId="321"/>
            <ac:spMk id="141" creationId="{45D0761B-6784-4D4F-811E-2B77A5ABC555}"/>
          </ac:spMkLst>
        </pc:spChg>
        <pc:spChg chg="add del mod">
          <ac:chgData name="Kamyczek, Arkadiusz" userId="2dbd29c9-3405-4176-b733-196e7cfa234d" providerId="ADAL" clId="{0AA0E73D-5B22-4541-8346-709D6BAE8B4E}" dt="2021-03-22T09:16:00.694" v="1905" actId="478"/>
          <ac:spMkLst>
            <pc:docMk/>
            <pc:sldMk cId="2777001805" sldId="321"/>
            <ac:spMk id="141" creationId="{A2D48FDC-F968-4041-B312-D3F2A04BCF94}"/>
          </ac:spMkLst>
        </pc:spChg>
        <pc:spChg chg="add mod">
          <ac:chgData name="Kamyczek, Arkadiusz" userId="2dbd29c9-3405-4176-b733-196e7cfa234d" providerId="ADAL" clId="{0AA0E73D-5B22-4541-8346-709D6BAE8B4E}" dt="2021-03-23T09:51:43.606" v="3034"/>
          <ac:spMkLst>
            <pc:docMk/>
            <pc:sldMk cId="2777001805" sldId="321"/>
            <ac:spMk id="142" creationId="{6E210753-3B1C-40D3-8700-DEF68AAD0F9D}"/>
          </ac:spMkLst>
        </pc:spChg>
        <pc:spChg chg="add del mod">
          <ac:chgData name="Kamyczek, Arkadiusz" userId="2dbd29c9-3405-4176-b733-196e7cfa234d" providerId="ADAL" clId="{0AA0E73D-5B22-4541-8346-709D6BAE8B4E}" dt="2021-03-22T09:16:00.694" v="1905" actId="478"/>
          <ac:spMkLst>
            <pc:docMk/>
            <pc:sldMk cId="2777001805" sldId="321"/>
            <ac:spMk id="142" creationId="{BAC0D998-4769-4E48-9AC8-290F502AB54C}"/>
          </ac:spMkLst>
        </pc:spChg>
        <pc:spChg chg="add mod">
          <ac:chgData name="Kamyczek, Arkadiusz" userId="2dbd29c9-3405-4176-b733-196e7cfa234d" providerId="ADAL" clId="{0AA0E73D-5B22-4541-8346-709D6BAE8B4E}" dt="2021-03-23T09:51:43.606" v="3034"/>
          <ac:spMkLst>
            <pc:docMk/>
            <pc:sldMk cId="2777001805" sldId="321"/>
            <ac:spMk id="143" creationId="{491A6317-3D09-4CCF-BFCF-E4502AFA8BEF}"/>
          </ac:spMkLst>
        </pc:spChg>
        <pc:spChg chg="add del mod">
          <ac:chgData name="Kamyczek, Arkadiusz" userId="2dbd29c9-3405-4176-b733-196e7cfa234d" providerId="ADAL" clId="{0AA0E73D-5B22-4541-8346-709D6BAE8B4E}" dt="2021-03-22T09:16:00.694" v="1905" actId="478"/>
          <ac:spMkLst>
            <pc:docMk/>
            <pc:sldMk cId="2777001805" sldId="321"/>
            <ac:spMk id="143" creationId="{E1667AEC-22AB-4204-A7A5-30963A249116}"/>
          </ac:spMkLst>
        </pc:spChg>
        <pc:spChg chg="add mod">
          <ac:chgData name="Kamyczek, Arkadiusz" userId="2dbd29c9-3405-4176-b733-196e7cfa234d" providerId="ADAL" clId="{0AA0E73D-5B22-4541-8346-709D6BAE8B4E}" dt="2021-03-23T09:51:43.606" v="3034"/>
          <ac:spMkLst>
            <pc:docMk/>
            <pc:sldMk cId="2777001805" sldId="321"/>
            <ac:spMk id="144" creationId="{C67D1121-6BD1-4221-A8D2-997D1FABF137}"/>
          </ac:spMkLst>
        </pc:spChg>
        <pc:spChg chg="add del mod">
          <ac:chgData name="Kamyczek, Arkadiusz" userId="2dbd29c9-3405-4176-b733-196e7cfa234d" providerId="ADAL" clId="{0AA0E73D-5B22-4541-8346-709D6BAE8B4E}" dt="2021-03-22T09:16:00.694" v="1905" actId="478"/>
          <ac:spMkLst>
            <pc:docMk/>
            <pc:sldMk cId="2777001805" sldId="321"/>
            <ac:spMk id="144" creationId="{CD2C1B0D-2C20-4BD7-BF64-F55589677D9F}"/>
          </ac:spMkLst>
        </pc:spChg>
        <pc:spChg chg="add mod">
          <ac:chgData name="Kamyczek, Arkadiusz" userId="2dbd29c9-3405-4176-b733-196e7cfa234d" providerId="ADAL" clId="{0AA0E73D-5B22-4541-8346-709D6BAE8B4E}" dt="2021-03-23T09:51:43.606" v="3034"/>
          <ac:spMkLst>
            <pc:docMk/>
            <pc:sldMk cId="2777001805" sldId="321"/>
            <ac:spMk id="145" creationId="{9AD0FB10-DAC4-4A83-B669-ED2045E7E3F5}"/>
          </ac:spMkLst>
        </pc:spChg>
        <pc:spChg chg="add del mod">
          <ac:chgData name="Kamyczek, Arkadiusz" userId="2dbd29c9-3405-4176-b733-196e7cfa234d" providerId="ADAL" clId="{0AA0E73D-5B22-4541-8346-709D6BAE8B4E}" dt="2021-03-22T09:16:00.694" v="1905" actId="478"/>
          <ac:spMkLst>
            <pc:docMk/>
            <pc:sldMk cId="2777001805" sldId="321"/>
            <ac:spMk id="145" creationId="{D77CBA73-1DDF-45A7-9C6F-7B8B9E761AE6}"/>
          </ac:spMkLst>
        </pc:spChg>
        <pc:spChg chg="add mod">
          <ac:chgData name="Kamyczek, Arkadiusz" userId="2dbd29c9-3405-4176-b733-196e7cfa234d" providerId="ADAL" clId="{0AA0E73D-5B22-4541-8346-709D6BAE8B4E}" dt="2021-03-24T11:17:01.076" v="5441"/>
          <ac:spMkLst>
            <pc:docMk/>
            <pc:sldMk cId="2777001805" sldId="321"/>
            <ac:spMk id="146" creationId="{0F9A6872-ED99-43ED-836B-57D44BC06014}"/>
          </ac:spMkLst>
        </pc:spChg>
        <pc:spChg chg="add del mod">
          <ac:chgData name="Kamyczek, Arkadiusz" userId="2dbd29c9-3405-4176-b733-196e7cfa234d" providerId="ADAL" clId="{0AA0E73D-5B22-4541-8346-709D6BAE8B4E}" dt="2021-03-23T10:03:53.932" v="3147"/>
          <ac:spMkLst>
            <pc:docMk/>
            <pc:sldMk cId="2777001805" sldId="321"/>
            <ac:spMk id="146" creationId="{A1717D5B-3281-41B4-99EA-F9B161CEB22E}"/>
          </ac:spMkLst>
        </pc:spChg>
        <pc:spChg chg="add del mod">
          <ac:chgData name="Kamyczek, Arkadiusz" userId="2dbd29c9-3405-4176-b733-196e7cfa234d" providerId="ADAL" clId="{0AA0E73D-5B22-4541-8346-709D6BAE8B4E}" dt="2021-03-22T09:16:00.694" v="1905" actId="478"/>
          <ac:spMkLst>
            <pc:docMk/>
            <pc:sldMk cId="2777001805" sldId="321"/>
            <ac:spMk id="146" creationId="{B5D91043-DD86-4425-810B-C1A9A3ED5D59}"/>
          </ac:spMkLst>
        </pc:spChg>
        <pc:spChg chg="add del mod">
          <ac:chgData name="Kamyczek, Arkadiusz" userId="2dbd29c9-3405-4176-b733-196e7cfa234d" providerId="ADAL" clId="{0AA0E73D-5B22-4541-8346-709D6BAE8B4E}" dt="2021-03-22T09:16:00.694" v="1905" actId="478"/>
          <ac:spMkLst>
            <pc:docMk/>
            <pc:sldMk cId="2777001805" sldId="321"/>
            <ac:spMk id="147" creationId="{1047F915-04EB-4B31-9625-4C90EE35A778}"/>
          </ac:spMkLst>
        </pc:spChg>
        <pc:spChg chg="add mod">
          <ac:chgData name="Kamyczek, Arkadiusz" userId="2dbd29c9-3405-4176-b733-196e7cfa234d" providerId="ADAL" clId="{0AA0E73D-5B22-4541-8346-709D6BAE8B4E}" dt="2021-03-24T11:17:01.076" v="5441"/>
          <ac:spMkLst>
            <pc:docMk/>
            <pc:sldMk cId="2777001805" sldId="321"/>
            <ac:spMk id="147" creationId="{4EC9FF45-FD3D-4EB7-9B1E-B7D100B6845A}"/>
          </ac:spMkLst>
        </pc:spChg>
        <pc:spChg chg="add del mod">
          <ac:chgData name="Kamyczek, Arkadiusz" userId="2dbd29c9-3405-4176-b733-196e7cfa234d" providerId="ADAL" clId="{0AA0E73D-5B22-4541-8346-709D6BAE8B4E}" dt="2021-03-23T10:03:53.932" v="3147"/>
          <ac:spMkLst>
            <pc:docMk/>
            <pc:sldMk cId="2777001805" sldId="321"/>
            <ac:spMk id="147" creationId="{7A550CFA-AAD7-4723-ADC1-1DCEC1A97D05}"/>
          </ac:spMkLst>
        </pc:spChg>
        <pc:spChg chg="add del mod">
          <ac:chgData name="Kamyczek, Arkadiusz" userId="2dbd29c9-3405-4176-b733-196e7cfa234d" providerId="ADAL" clId="{0AA0E73D-5B22-4541-8346-709D6BAE8B4E}" dt="2021-03-22T09:16:00.694" v="1905" actId="478"/>
          <ac:spMkLst>
            <pc:docMk/>
            <pc:sldMk cId="2777001805" sldId="321"/>
            <ac:spMk id="148" creationId="{F5ED1FA4-92ED-4112-9BAC-9B5E10B37BDC}"/>
          </ac:spMkLst>
        </pc:spChg>
        <pc:spChg chg="add del mod">
          <ac:chgData name="Kamyczek, Arkadiusz" userId="2dbd29c9-3405-4176-b733-196e7cfa234d" providerId="ADAL" clId="{0AA0E73D-5B22-4541-8346-709D6BAE8B4E}" dt="2021-03-22T09:16:00.694" v="1905" actId="478"/>
          <ac:spMkLst>
            <pc:docMk/>
            <pc:sldMk cId="2777001805" sldId="321"/>
            <ac:spMk id="149" creationId="{80C0C911-4FDB-45B7-9997-23D42371E76A}"/>
          </ac:spMkLst>
        </pc:spChg>
        <pc:spChg chg="add mod">
          <ac:chgData name="Kamyczek, Arkadiusz" userId="2dbd29c9-3405-4176-b733-196e7cfa234d" providerId="ADAL" clId="{0AA0E73D-5B22-4541-8346-709D6BAE8B4E}" dt="2021-03-24T13:02:03.286" v="6396" actId="14100"/>
          <ac:spMkLst>
            <pc:docMk/>
            <pc:sldMk cId="2777001805" sldId="321"/>
            <ac:spMk id="150" creationId="{AC8FA178-B7CE-4486-A0E2-4D3546E0B94C}"/>
          </ac:spMkLst>
        </pc:spChg>
        <pc:spChg chg="add del mod">
          <ac:chgData name="Kamyczek, Arkadiusz" userId="2dbd29c9-3405-4176-b733-196e7cfa234d" providerId="ADAL" clId="{0AA0E73D-5B22-4541-8346-709D6BAE8B4E}" dt="2021-03-22T09:16:00.694" v="1905" actId="478"/>
          <ac:spMkLst>
            <pc:docMk/>
            <pc:sldMk cId="2777001805" sldId="321"/>
            <ac:spMk id="150" creationId="{CF8B93FA-AD24-48F4-A799-0AEE03E2C274}"/>
          </ac:spMkLst>
        </pc:spChg>
        <pc:spChg chg="add del mod">
          <ac:chgData name="Kamyczek, Arkadiusz" userId="2dbd29c9-3405-4176-b733-196e7cfa234d" providerId="ADAL" clId="{0AA0E73D-5B22-4541-8346-709D6BAE8B4E}" dt="2021-03-22T09:16:00.694" v="1905" actId="478"/>
          <ac:spMkLst>
            <pc:docMk/>
            <pc:sldMk cId="2777001805" sldId="321"/>
            <ac:spMk id="151" creationId="{1649407E-9178-4448-9835-DCEA7695B5FC}"/>
          </ac:spMkLst>
        </pc:spChg>
        <pc:spChg chg="add mod">
          <ac:chgData name="Kamyczek, Arkadiusz" userId="2dbd29c9-3405-4176-b733-196e7cfa234d" providerId="ADAL" clId="{0AA0E73D-5B22-4541-8346-709D6BAE8B4E}" dt="2021-03-24T13:02:55.815" v="6407" actId="14100"/>
          <ac:spMkLst>
            <pc:docMk/>
            <pc:sldMk cId="2777001805" sldId="321"/>
            <ac:spMk id="151" creationId="{D38D358D-31CA-49DD-BE30-40E2AE3A5A1A}"/>
          </ac:spMkLst>
        </pc:spChg>
        <pc:spChg chg="add del mod">
          <ac:chgData name="Kamyczek, Arkadiusz" userId="2dbd29c9-3405-4176-b733-196e7cfa234d" providerId="ADAL" clId="{0AA0E73D-5B22-4541-8346-709D6BAE8B4E}" dt="2021-03-22T09:16:00.694" v="1905" actId="478"/>
          <ac:spMkLst>
            <pc:docMk/>
            <pc:sldMk cId="2777001805" sldId="321"/>
            <ac:spMk id="152" creationId="{5DA4C342-9810-4C4F-8DD5-43738DBC17F3}"/>
          </ac:spMkLst>
        </pc:spChg>
        <pc:spChg chg="add mod">
          <ac:chgData name="Kamyczek, Arkadiusz" userId="2dbd29c9-3405-4176-b733-196e7cfa234d" providerId="ADAL" clId="{0AA0E73D-5B22-4541-8346-709D6BAE8B4E}" dt="2021-03-24T13:02:59.348" v="6409" actId="14100"/>
          <ac:spMkLst>
            <pc:docMk/>
            <pc:sldMk cId="2777001805" sldId="321"/>
            <ac:spMk id="152" creationId="{C79E25EC-6EE0-4BF9-8F25-D493B780F3B8}"/>
          </ac:spMkLst>
        </pc:spChg>
        <pc:spChg chg="add mod">
          <ac:chgData name="Kamyczek, Arkadiusz" userId="2dbd29c9-3405-4176-b733-196e7cfa234d" providerId="ADAL" clId="{0AA0E73D-5B22-4541-8346-709D6BAE8B4E}" dt="2021-03-24T13:05:23.642" v="6459" actId="20577"/>
          <ac:spMkLst>
            <pc:docMk/>
            <pc:sldMk cId="2777001805" sldId="321"/>
            <ac:spMk id="154" creationId="{765FDD3B-E874-4A75-81EC-4AE7BED33B8A}"/>
          </ac:spMkLst>
        </pc:spChg>
        <pc:spChg chg="add mod">
          <ac:chgData name="Kamyczek, Arkadiusz" userId="2dbd29c9-3405-4176-b733-196e7cfa234d" providerId="ADAL" clId="{0AA0E73D-5B22-4541-8346-709D6BAE8B4E}" dt="2021-03-24T13:05:27.582" v="6461" actId="20577"/>
          <ac:spMkLst>
            <pc:docMk/>
            <pc:sldMk cId="2777001805" sldId="321"/>
            <ac:spMk id="155" creationId="{BBE9F7DA-780F-4899-B4DC-C31E84E6A958}"/>
          </ac:spMkLst>
        </pc:spChg>
        <pc:spChg chg="add mod">
          <ac:chgData name="Kamyczek, Arkadiusz" userId="2dbd29c9-3405-4176-b733-196e7cfa234d" providerId="ADAL" clId="{0AA0E73D-5B22-4541-8346-709D6BAE8B4E}" dt="2021-03-24T13:04:44.196" v="6431" actId="20577"/>
          <ac:spMkLst>
            <pc:docMk/>
            <pc:sldMk cId="2777001805" sldId="321"/>
            <ac:spMk id="156" creationId="{9CC2F9B4-C9F2-4B07-B2E3-1849E08E161B}"/>
          </ac:spMkLst>
        </pc:spChg>
        <pc:spChg chg="add mod">
          <ac:chgData name="Kamyczek, Arkadiusz" userId="2dbd29c9-3405-4176-b733-196e7cfa234d" providerId="ADAL" clId="{0AA0E73D-5B22-4541-8346-709D6BAE8B4E}" dt="2021-03-24T13:05:36.209" v="6462" actId="1076"/>
          <ac:spMkLst>
            <pc:docMk/>
            <pc:sldMk cId="2777001805" sldId="321"/>
            <ac:spMk id="158" creationId="{B8D2F331-C208-488B-8D0A-23D8B3978288}"/>
          </ac:spMkLst>
        </pc:spChg>
        <pc:spChg chg="add mod">
          <ac:chgData name="Kamyczek, Arkadiusz" userId="2dbd29c9-3405-4176-b733-196e7cfa234d" providerId="ADAL" clId="{0AA0E73D-5B22-4541-8346-709D6BAE8B4E}" dt="2021-03-22T09:16:02.060" v="1906"/>
          <ac:spMkLst>
            <pc:docMk/>
            <pc:sldMk cId="2777001805" sldId="321"/>
            <ac:spMk id="162" creationId="{DA64D995-B8D1-4B14-AE4C-3DF2BCA98CD0}"/>
          </ac:spMkLst>
        </pc:spChg>
        <pc:spChg chg="add mod">
          <ac:chgData name="Kamyczek, Arkadiusz" userId="2dbd29c9-3405-4176-b733-196e7cfa234d" providerId="ADAL" clId="{0AA0E73D-5B22-4541-8346-709D6BAE8B4E}" dt="2021-03-22T09:16:02.060" v="1906"/>
          <ac:spMkLst>
            <pc:docMk/>
            <pc:sldMk cId="2777001805" sldId="321"/>
            <ac:spMk id="163" creationId="{B4CE9B98-1AD6-4D4A-B37F-87D40072800D}"/>
          </ac:spMkLst>
        </pc:spChg>
        <pc:spChg chg="add mod">
          <ac:chgData name="Kamyczek, Arkadiusz" userId="2dbd29c9-3405-4176-b733-196e7cfa234d" providerId="ADAL" clId="{0AA0E73D-5B22-4541-8346-709D6BAE8B4E}" dt="2021-03-22T09:16:02.060" v="1906"/>
          <ac:spMkLst>
            <pc:docMk/>
            <pc:sldMk cId="2777001805" sldId="321"/>
            <ac:spMk id="164" creationId="{84F8640D-E04A-4489-87BB-B7595A65F014}"/>
          </ac:spMkLst>
        </pc:spChg>
        <pc:spChg chg="add mod">
          <ac:chgData name="Kamyczek, Arkadiusz" userId="2dbd29c9-3405-4176-b733-196e7cfa234d" providerId="ADAL" clId="{0AA0E73D-5B22-4541-8346-709D6BAE8B4E}" dt="2021-03-22T09:16:02.060" v="1906"/>
          <ac:spMkLst>
            <pc:docMk/>
            <pc:sldMk cId="2777001805" sldId="321"/>
            <ac:spMk id="165" creationId="{F9A24965-6A36-419D-A056-35B24D2A394B}"/>
          </ac:spMkLst>
        </pc:spChg>
        <pc:spChg chg="add mod">
          <ac:chgData name="Kamyczek, Arkadiusz" userId="2dbd29c9-3405-4176-b733-196e7cfa234d" providerId="ADAL" clId="{0AA0E73D-5B22-4541-8346-709D6BAE8B4E}" dt="2021-03-22T09:16:02.060" v="1906"/>
          <ac:spMkLst>
            <pc:docMk/>
            <pc:sldMk cId="2777001805" sldId="321"/>
            <ac:spMk id="166" creationId="{3CBA454B-A6BA-421B-8389-AC1879DFF92F}"/>
          </ac:spMkLst>
        </pc:spChg>
        <pc:spChg chg="add mod">
          <ac:chgData name="Kamyczek, Arkadiusz" userId="2dbd29c9-3405-4176-b733-196e7cfa234d" providerId="ADAL" clId="{0AA0E73D-5B22-4541-8346-709D6BAE8B4E}" dt="2021-03-22T09:16:02.060" v="1906"/>
          <ac:spMkLst>
            <pc:docMk/>
            <pc:sldMk cId="2777001805" sldId="321"/>
            <ac:spMk id="167" creationId="{4F0ACD9A-1ABB-4436-B59F-4B5E84BAD204}"/>
          </ac:spMkLst>
        </pc:spChg>
        <pc:spChg chg="add mod">
          <ac:chgData name="Kamyczek, Arkadiusz" userId="2dbd29c9-3405-4176-b733-196e7cfa234d" providerId="ADAL" clId="{0AA0E73D-5B22-4541-8346-709D6BAE8B4E}" dt="2021-03-22T09:16:02.060" v="1906"/>
          <ac:spMkLst>
            <pc:docMk/>
            <pc:sldMk cId="2777001805" sldId="321"/>
            <ac:spMk id="168" creationId="{F256E1C7-C37B-4663-AD7E-A3ACD7A15AF9}"/>
          </ac:spMkLst>
        </pc:spChg>
        <pc:spChg chg="add mod">
          <ac:chgData name="Kamyczek, Arkadiusz" userId="2dbd29c9-3405-4176-b733-196e7cfa234d" providerId="ADAL" clId="{0AA0E73D-5B22-4541-8346-709D6BAE8B4E}" dt="2021-03-22T09:16:02.060" v="1906"/>
          <ac:spMkLst>
            <pc:docMk/>
            <pc:sldMk cId="2777001805" sldId="321"/>
            <ac:spMk id="169" creationId="{B0C7CCFF-551B-4194-A41A-C0C9B28F0639}"/>
          </ac:spMkLst>
        </pc:spChg>
        <pc:spChg chg="add mod">
          <ac:chgData name="Kamyczek, Arkadiusz" userId="2dbd29c9-3405-4176-b733-196e7cfa234d" providerId="ADAL" clId="{0AA0E73D-5B22-4541-8346-709D6BAE8B4E}" dt="2021-03-22T09:16:02.060" v="1906"/>
          <ac:spMkLst>
            <pc:docMk/>
            <pc:sldMk cId="2777001805" sldId="321"/>
            <ac:spMk id="170" creationId="{F5A93BB2-2378-4F4D-86E6-6AD41001FA2E}"/>
          </ac:spMkLst>
        </pc:spChg>
        <pc:spChg chg="add mod">
          <ac:chgData name="Kamyczek, Arkadiusz" userId="2dbd29c9-3405-4176-b733-196e7cfa234d" providerId="ADAL" clId="{0AA0E73D-5B22-4541-8346-709D6BAE8B4E}" dt="2021-03-22T09:16:02.060" v="1906"/>
          <ac:spMkLst>
            <pc:docMk/>
            <pc:sldMk cId="2777001805" sldId="321"/>
            <ac:spMk id="171" creationId="{021FFDF7-60F1-4FC0-AFDF-A422AE296F13}"/>
          </ac:spMkLst>
        </pc:spChg>
        <pc:spChg chg="add mod">
          <ac:chgData name="Kamyczek, Arkadiusz" userId="2dbd29c9-3405-4176-b733-196e7cfa234d" providerId="ADAL" clId="{0AA0E73D-5B22-4541-8346-709D6BAE8B4E}" dt="2021-03-22T09:16:02.060" v="1906"/>
          <ac:spMkLst>
            <pc:docMk/>
            <pc:sldMk cId="2777001805" sldId="321"/>
            <ac:spMk id="172" creationId="{FEB09528-FA25-4366-A0D0-6E9CC7BF11B7}"/>
          </ac:spMkLst>
        </pc:spChg>
        <pc:spChg chg="add mod">
          <ac:chgData name="Kamyczek, Arkadiusz" userId="2dbd29c9-3405-4176-b733-196e7cfa234d" providerId="ADAL" clId="{0AA0E73D-5B22-4541-8346-709D6BAE8B4E}" dt="2021-03-22T09:16:02.060" v="1906"/>
          <ac:spMkLst>
            <pc:docMk/>
            <pc:sldMk cId="2777001805" sldId="321"/>
            <ac:spMk id="173" creationId="{833BB12C-C162-40DF-99BF-E65E05203EE2}"/>
          </ac:spMkLst>
        </pc:spChg>
        <pc:spChg chg="add mod">
          <ac:chgData name="Kamyczek, Arkadiusz" userId="2dbd29c9-3405-4176-b733-196e7cfa234d" providerId="ADAL" clId="{0AA0E73D-5B22-4541-8346-709D6BAE8B4E}" dt="2021-03-22T09:16:02.060" v="1906"/>
          <ac:spMkLst>
            <pc:docMk/>
            <pc:sldMk cId="2777001805" sldId="321"/>
            <ac:spMk id="174" creationId="{225D6792-FA57-43E5-AFDC-1CF16BE35F2F}"/>
          </ac:spMkLst>
        </pc:spChg>
        <pc:spChg chg="add mod">
          <ac:chgData name="Kamyczek, Arkadiusz" userId="2dbd29c9-3405-4176-b733-196e7cfa234d" providerId="ADAL" clId="{0AA0E73D-5B22-4541-8346-709D6BAE8B4E}" dt="2021-03-22T09:16:02.060" v="1906"/>
          <ac:spMkLst>
            <pc:docMk/>
            <pc:sldMk cId="2777001805" sldId="321"/>
            <ac:spMk id="175" creationId="{28018CF1-4D66-4B3B-8C1D-C89175F9710E}"/>
          </ac:spMkLst>
        </pc:spChg>
        <pc:spChg chg="add mod">
          <ac:chgData name="Kamyczek, Arkadiusz" userId="2dbd29c9-3405-4176-b733-196e7cfa234d" providerId="ADAL" clId="{0AA0E73D-5B22-4541-8346-709D6BAE8B4E}" dt="2021-03-22T09:16:02.060" v="1906"/>
          <ac:spMkLst>
            <pc:docMk/>
            <pc:sldMk cId="2777001805" sldId="321"/>
            <ac:spMk id="176" creationId="{186359B5-63E6-47F2-BA93-4B00981E9405}"/>
          </ac:spMkLst>
        </pc:spChg>
        <pc:spChg chg="add mod">
          <ac:chgData name="Kamyczek, Arkadiusz" userId="2dbd29c9-3405-4176-b733-196e7cfa234d" providerId="ADAL" clId="{0AA0E73D-5B22-4541-8346-709D6BAE8B4E}" dt="2021-03-22T09:16:02.060" v="1906"/>
          <ac:spMkLst>
            <pc:docMk/>
            <pc:sldMk cId="2777001805" sldId="321"/>
            <ac:spMk id="177" creationId="{21D1364B-1910-4EA7-BB35-365892E5D7A4}"/>
          </ac:spMkLst>
        </pc:spChg>
        <pc:spChg chg="add mod">
          <ac:chgData name="Kamyczek, Arkadiusz" userId="2dbd29c9-3405-4176-b733-196e7cfa234d" providerId="ADAL" clId="{0AA0E73D-5B22-4541-8346-709D6BAE8B4E}" dt="2021-03-22T09:16:02.060" v="1906"/>
          <ac:spMkLst>
            <pc:docMk/>
            <pc:sldMk cId="2777001805" sldId="321"/>
            <ac:spMk id="178" creationId="{B27FF8E3-76C5-4057-8D34-F2661B2FF143}"/>
          </ac:spMkLst>
        </pc:spChg>
        <pc:spChg chg="add mod">
          <ac:chgData name="Kamyczek, Arkadiusz" userId="2dbd29c9-3405-4176-b733-196e7cfa234d" providerId="ADAL" clId="{0AA0E73D-5B22-4541-8346-709D6BAE8B4E}" dt="2021-03-22T09:16:02.060" v="1906"/>
          <ac:spMkLst>
            <pc:docMk/>
            <pc:sldMk cId="2777001805" sldId="321"/>
            <ac:spMk id="179" creationId="{0B4442C7-4FE2-4D1B-8771-97664B72D0D3}"/>
          </ac:spMkLst>
        </pc:spChg>
        <pc:spChg chg="add mod">
          <ac:chgData name="Kamyczek, Arkadiusz" userId="2dbd29c9-3405-4176-b733-196e7cfa234d" providerId="ADAL" clId="{0AA0E73D-5B22-4541-8346-709D6BAE8B4E}" dt="2021-03-22T09:16:02.060" v="1906"/>
          <ac:spMkLst>
            <pc:docMk/>
            <pc:sldMk cId="2777001805" sldId="321"/>
            <ac:spMk id="180" creationId="{08AE5C43-46EE-4CD8-8D88-252C1E8A4757}"/>
          </ac:spMkLst>
        </pc:spChg>
        <pc:spChg chg="add mod">
          <ac:chgData name="Kamyczek, Arkadiusz" userId="2dbd29c9-3405-4176-b733-196e7cfa234d" providerId="ADAL" clId="{0AA0E73D-5B22-4541-8346-709D6BAE8B4E}" dt="2021-03-22T09:16:02.060" v="1906"/>
          <ac:spMkLst>
            <pc:docMk/>
            <pc:sldMk cId="2777001805" sldId="321"/>
            <ac:spMk id="184" creationId="{75D8388F-6360-43A3-AE4E-4E85768F83DD}"/>
          </ac:spMkLst>
        </pc:spChg>
        <pc:spChg chg="add mod">
          <ac:chgData name="Kamyczek, Arkadiusz" userId="2dbd29c9-3405-4176-b733-196e7cfa234d" providerId="ADAL" clId="{0AA0E73D-5B22-4541-8346-709D6BAE8B4E}" dt="2021-03-22T09:16:02.060" v="1906"/>
          <ac:spMkLst>
            <pc:docMk/>
            <pc:sldMk cId="2777001805" sldId="321"/>
            <ac:spMk id="185" creationId="{BFBF6889-7CE2-464A-8DDA-BB4DF5385DD1}"/>
          </ac:spMkLst>
        </pc:spChg>
        <pc:spChg chg="add mod">
          <ac:chgData name="Kamyczek, Arkadiusz" userId="2dbd29c9-3405-4176-b733-196e7cfa234d" providerId="ADAL" clId="{0AA0E73D-5B22-4541-8346-709D6BAE8B4E}" dt="2021-03-22T09:16:02.060" v="1906"/>
          <ac:spMkLst>
            <pc:docMk/>
            <pc:sldMk cId="2777001805" sldId="321"/>
            <ac:spMk id="186" creationId="{D16F39FA-7E89-4B4A-8C37-63B7185FB01C}"/>
          </ac:spMkLst>
        </pc:spChg>
        <pc:spChg chg="add mod">
          <ac:chgData name="Kamyczek, Arkadiusz" userId="2dbd29c9-3405-4176-b733-196e7cfa234d" providerId="ADAL" clId="{0AA0E73D-5B22-4541-8346-709D6BAE8B4E}" dt="2021-03-22T09:16:02.060" v="1906"/>
          <ac:spMkLst>
            <pc:docMk/>
            <pc:sldMk cId="2777001805" sldId="321"/>
            <ac:spMk id="187" creationId="{BD4557B6-3054-40DF-9E94-776BE33A8600}"/>
          </ac:spMkLst>
        </pc:spChg>
        <pc:spChg chg="add mod">
          <ac:chgData name="Kamyczek, Arkadiusz" userId="2dbd29c9-3405-4176-b733-196e7cfa234d" providerId="ADAL" clId="{0AA0E73D-5B22-4541-8346-709D6BAE8B4E}" dt="2021-03-22T09:16:02.060" v="1906"/>
          <ac:spMkLst>
            <pc:docMk/>
            <pc:sldMk cId="2777001805" sldId="321"/>
            <ac:spMk id="188" creationId="{EBE12E5D-5E78-4FB1-B52D-296E50863437}"/>
          </ac:spMkLst>
        </pc:spChg>
        <pc:spChg chg="add mod">
          <ac:chgData name="Kamyczek, Arkadiusz" userId="2dbd29c9-3405-4176-b733-196e7cfa234d" providerId="ADAL" clId="{0AA0E73D-5B22-4541-8346-709D6BAE8B4E}" dt="2021-03-22T09:16:02.060" v="1906"/>
          <ac:spMkLst>
            <pc:docMk/>
            <pc:sldMk cId="2777001805" sldId="321"/>
            <ac:spMk id="189" creationId="{A7929247-53DF-42D8-BBFA-752F056263B9}"/>
          </ac:spMkLst>
        </pc:spChg>
        <pc:spChg chg="add mod">
          <ac:chgData name="Kamyczek, Arkadiusz" userId="2dbd29c9-3405-4176-b733-196e7cfa234d" providerId="ADAL" clId="{0AA0E73D-5B22-4541-8346-709D6BAE8B4E}" dt="2021-03-22T09:16:02.060" v="1906"/>
          <ac:spMkLst>
            <pc:docMk/>
            <pc:sldMk cId="2777001805" sldId="321"/>
            <ac:spMk id="190" creationId="{94DFE4F8-4CC9-47FA-81F3-1AD014DD3023}"/>
          </ac:spMkLst>
        </pc:spChg>
        <pc:spChg chg="add mod">
          <ac:chgData name="Kamyczek, Arkadiusz" userId="2dbd29c9-3405-4176-b733-196e7cfa234d" providerId="ADAL" clId="{0AA0E73D-5B22-4541-8346-709D6BAE8B4E}" dt="2021-03-22T09:16:02.060" v="1906"/>
          <ac:spMkLst>
            <pc:docMk/>
            <pc:sldMk cId="2777001805" sldId="321"/>
            <ac:spMk id="191" creationId="{33462330-3761-4817-877A-404B9490D4A6}"/>
          </ac:spMkLst>
        </pc:spChg>
        <pc:spChg chg="add mod">
          <ac:chgData name="Kamyczek, Arkadiusz" userId="2dbd29c9-3405-4176-b733-196e7cfa234d" providerId="ADAL" clId="{0AA0E73D-5B22-4541-8346-709D6BAE8B4E}" dt="2021-03-22T09:16:02.060" v="1906"/>
          <ac:spMkLst>
            <pc:docMk/>
            <pc:sldMk cId="2777001805" sldId="321"/>
            <ac:spMk id="192" creationId="{429AAB75-197A-4010-9AAB-D81A90951E17}"/>
          </ac:spMkLst>
        </pc:spChg>
        <pc:spChg chg="add mod">
          <ac:chgData name="Kamyczek, Arkadiusz" userId="2dbd29c9-3405-4176-b733-196e7cfa234d" providerId="ADAL" clId="{0AA0E73D-5B22-4541-8346-709D6BAE8B4E}" dt="2021-03-22T09:16:02.060" v="1906"/>
          <ac:spMkLst>
            <pc:docMk/>
            <pc:sldMk cId="2777001805" sldId="321"/>
            <ac:spMk id="193" creationId="{D3340F93-B7A5-4892-BE33-DCC4323F75F6}"/>
          </ac:spMkLst>
        </pc:spChg>
        <pc:spChg chg="add mod">
          <ac:chgData name="Kamyczek, Arkadiusz" userId="2dbd29c9-3405-4176-b733-196e7cfa234d" providerId="ADAL" clId="{0AA0E73D-5B22-4541-8346-709D6BAE8B4E}" dt="2021-03-22T09:16:02.060" v="1906"/>
          <ac:spMkLst>
            <pc:docMk/>
            <pc:sldMk cId="2777001805" sldId="321"/>
            <ac:spMk id="194" creationId="{AEEF136F-AE33-4087-A021-C41DDCA3E1D6}"/>
          </ac:spMkLst>
        </pc:spChg>
        <pc:spChg chg="add mod">
          <ac:chgData name="Kamyczek, Arkadiusz" userId="2dbd29c9-3405-4176-b733-196e7cfa234d" providerId="ADAL" clId="{0AA0E73D-5B22-4541-8346-709D6BAE8B4E}" dt="2021-03-22T09:16:02.060" v="1906"/>
          <ac:spMkLst>
            <pc:docMk/>
            <pc:sldMk cId="2777001805" sldId="321"/>
            <ac:spMk id="195" creationId="{9C4AB6E7-31FC-4C48-B8AE-6B4A75F8E1F2}"/>
          </ac:spMkLst>
        </pc:spChg>
        <pc:spChg chg="add mod">
          <ac:chgData name="Kamyczek, Arkadiusz" userId="2dbd29c9-3405-4176-b733-196e7cfa234d" providerId="ADAL" clId="{0AA0E73D-5B22-4541-8346-709D6BAE8B4E}" dt="2021-03-22T09:16:02.060" v="1906"/>
          <ac:spMkLst>
            <pc:docMk/>
            <pc:sldMk cId="2777001805" sldId="321"/>
            <ac:spMk id="196" creationId="{2F268A1A-8F0C-4678-BFB6-5D4E6A71F4C6}"/>
          </ac:spMkLst>
        </pc:spChg>
        <pc:grpChg chg="del mod">
          <ac:chgData name="Kamyczek, Arkadiusz" userId="2dbd29c9-3405-4176-b733-196e7cfa234d" providerId="ADAL" clId="{0AA0E73D-5B22-4541-8346-709D6BAE8B4E}" dt="2021-03-23T09:44:30.733" v="2948" actId="478"/>
          <ac:grpSpMkLst>
            <pc:docMk/>
            <pc:sldMk cId="2777001805" sldId="321"/>
            <ac:grpSpMk id="5" creationId="{1B9DAAC6-B2C7-4547-941B-DFF0E02DE215}"/>
          </ac:grpSpMkLst>
        </pc:grpChg>
        <pc:grpChg chg="del mod">
          <ac:chgData name="Kamyczek, Arkadiusz" userId="2dbd29c9-3405-4176-b733-196e7cfa234d" providerId="ADAL" clId="{0AA0E73D-5B22-4541-8346-709D6BAE8B4E}" dt="2021-03-23T09:44:30.733" v="2948" actId="478"/>
          <ac:grpSpMkLst>
            <pc:docMk/>
            <pc:sldMk cId="2777001805" sldId="321"/>
            <ac:grpSpMk id="33" creationId="{89D70D84-72A0-49D1-AB33-8E767A796103}"/>
          </ac:grpSpMkLst>
        </pc:grpChg>
        <pc:grpChg chg="del">
          <ac:chgData name="Kamyczek, Arkadiusz" userId="2dbd29c9-3405-4176-b733-196e7cfa234d" providerId="ADAL" clId="{0AA0E73D-5B22-4541-8346-709D6BAE8B4E}" dt="2021-03-22T07:11:51.199" v="708" actId="478"/>
          <ac:grpSpMkLst>
            <pc:docMk/>
            <pc:sldMk cId="2777001805" sldId="321"/>
            <ac:grpSpMk id="39" creationId="{9535D221-112D-4E37-9BA5-EF08BD0C774B}"/>
          </ac:grpSpMkLst>
        </pc:grpChg>
        <pc:grpChg chg="add mod">
          <ac:chgData name="Kamyczek, Arkadiusz" userId="2dbd29c9-3405-4176-b733-196e7cfa234d" providerId="ADAL" clId="{0AA0E73D-5B22-4541-8346-709D6BAE8B4E}" dt="2021-03-22T07:14:42.886" v="743"/>
          <ac:grpSpMkLst>
            <pc:docMk/>
            <pc:sldMk cId="2777001805" sldId="321"/>
            <ac:grpSpMk id="73" creationId="{1673B907-645F-4D5A-B027-21AE9C8841B3}"/>
          </ac:grpSpMkLst>
        </pc:grpChg>
        <pc:grpChg chg="add mod">
          <ac:chgData name="Kamyczek, Arkadiusz" userId="2dbd29c9-3405-4176-b733-196e7cfa234d" providerId="ADAL" clId="{0AA0E73D-5B22-4541-8346-709D6BAE8B4E}" dt="2021-03-22T07:38:17.320" v="943" actId="1076"/>
          <ac:grpSpMkLst>
            <pc:docMk/>
            <pc:sldMk cId="2777001805" sldId="321"/>
            <ac:grpSpMk id="99" creationId="{0D6BA36B-0556-4ABB-A87C-A6583651022C}"/>
          </ac:grpSpMkLst>
        </pc:grpChg>
        <pc:grpChg chg="add mod">
          <ac:chgData name="Kamyczek, Arkadiusz" userId="2dbd29c9-3405-4176-b733-196e7cfa234d" providerId="ADAL" clId="{0AA0E73D-5B22-4541-8346-709D6BAE8B4E}" dt="2021-03-23T09:51:43.606" v="3034"/>
          <ac:grpSpMkLst>
            <pc:docMk/>
            <pc:sldMk cId="2777001805" sldId="321"/>
            <ac:grpSpMk id="118" creationId="{725285BA-CC69-4C34-89B2-6F6FA6EE3421}"/>
          </ac:grpSpMkLst>
        </pc:grpChg>
        <pc:grpChg chg="add mod">
          <ac:chgData name="Kamyczek, Arkadiusz" userId="2dbd29c9-3405-4176-b733-196e7cfa234d" providerId="ADAL" clId="{0AA0E73D-5B22-4541-8346-709D6BAE8B4E}" dt="2021-03-22T08:04:12.819" v="1295"/>
          <ac:grpSpMkLst>
            <pc:docMk/>
            <pc:sldMk cId="2777001805" sldId="321"/>
            <ac:grpSpMk id="121" creationId="{FE932069-2629-4ADB-B310-B9B94F70B02D}"/>
          </ac:grpSpMkLst>
        </pc:grpChg>
        <pc:grpChg chg="add mod">
          <ac:chgData name="Kamyczek, Arkadiusz" userId="2dbd29c9-3405-4176-b733-196e7cfa234d" providerId="ADAL" clId="{0AA0E73D-5B22-4541-8346-709D6BAE8B4E}" dt="2021-03-23T09:51:43.606" v="3034"/>
          <ac:grpSpMkLst>
            <pc:docMk/>
            <pc:sldMk cId="2777001805" sldId="321"/>
            <ac:grpSpMk id="137" creationId="{88AB89E8-E071-4AAB-9BC0-9FE15D4D256C}"/>
          </ac:grpSpMkLst>
        </pc:grpChg>
        <pc:picChg chg="add del mod">
          <ac:chgData name="Kamyczek, Arkadiusz" userId="2dbd29c9-3405-4176-b733-196e7cfa234d" providerId="ADAL" clId="{0AA0E73D-5B22-4541-8346-709D6BAE8B4E}" dt="2021-03-22T12:56:30.745" v="2906" actId="27803"/>
          <ac:picMkLst>
            <pc:docMk/>
            <pc:sldMk cId="2777001805" sldId="321"/>
            <ac:picMk id="4" creationId="{1B9DAAC6-B2C7-4547-941B-DFF0E02DE215}"/>
          </ac:picMkLst>
        </pc:picChg>
        <pc:picChg chg="mod">
          <ac:chgData name="Kamyczek, Arkadiusz" userId="2dbd29c9-3405-4176-b733-196e7cfa234d" providerId="ADAL" clId="{0AA0E73D-5B22-4541-8346-709D6BAE8B4E}" dt="2021-03-22T07:06:23.959" v="698" actId="27349"/>
          <ac:picMkLst>
            <pc:docMk/>
            <pc:sldMk cId="2777001805" sldId="321"/>
            <ac:picMk id="11" creationId="{0581006F-F033-4E02-9876-73F1FD608BB2}"/>
          </ac:picMkLst>
        </pc:picChg>
        <pc:picChg chg="mod ord">
          <ac:chgData name="Kamyczek, Arkadiusz" userId="2dbd29c9-3405-4176-b733-196e7cfa234d" providerId="ADAL" clId="{0AA0E73D-5B22-4541-8346-709D6BAE8B4E}" dt="2021-03-22T11:28:07.236" v="2757" actId="166"/>
          <ac:picMkLst>
            <pc:docMk/>
            <pc:sldMk cId="2777001805" sldId="321"/>
            <ac:picMk id="29" creationId="{9F1BBB68-ADA9-458F-9A07-6D42D2234195}"/>
          </ac:picMkLst>
        </pc:picChg>
        <pc:picChg chg="add del mod">
          <ac:chgData name="Kamyczek, Arkadiusz" userId="2dbd29c9-3405-4176-b733-196e7cfa234d" providerId="ADAL" clId="{0AA0E73D-5B22-4541-8346-709D6BAE8B4E}" dt="2021-03-22T12:57:37.601" v="2916" actId="27803"/>
          <ac:picMkLst>
            <pc:docMk/>
            <pc:sldMk cId="2777001805" sldId="321"/>
            <ac:picMk id="32" creationId="{89D70D84-72A0-49D1-AB33-8E767A796103}"/>
          </ac:picMkLst>
        </pc:picChg>
        <pc:picChg chg="del">
          <ac:chgData name="Kamyczek, Arkadiusz" userId="2dbd29c9-3405-4176-b733-196e7cfa234d" providerId="ADAL" clId="{0AA0E73D-5B22-4541-8346-709D6BAE8B4E}" dt="2021-03-22T07:11:49.237" v="707" actId="478"/>
          <ac:picMkLst>
            <pc:docMk/>
            <pc:sldMk cId="2777001805" sldId="321"/>
            <ac:picMk id="44" creationId="{BA6A26B5-9F91-4EF4-A65E-51C15BD7EE46}"/>
          </ac:picMkLst>
        </pc:picChg>
        <pc:picChg chg="add mod">
          <ac:chgData name="Kamyczek, Arkadiusz" userId="2dbd29c9-3405-4176-b733-196e7cfa234d" providerId="ADAL" clId="{0AA0E73D-5B22-4541-8346-709D6BAE8B4E}" dt="2021-03-22T07:52:57.654" v="1101" actId="1076"/>
          <ac:picMkLst>
            <pc:docMk/>
            <pc:sldMk cId="2777001805" sldId="321"/>
            <ac:picMk id="65" creationId="{3E9F6EA6-E6DB-41CF-BED9-B7DF3E23CC5D}"/>
          </ac:picMkLst>
        </pc:picChg>
        <pc:picChg chg="add del mod">
          <ac:chgData name="Kamyczek, Arkadiusz" userId="2dbd29c9-3405-4176-b733-196e7cfa234d" providerId="ADAL" clId="{0AA0E73D-5B22-4541-8346-709D6BAE8B4E}" dt="2021-03-22T09:16:00.694" v="1905" actId="478"/>
          <ac:picMkLst>
            <pc:docMk/>
            <pc:sldMk cId="2777001805" sldId="321"/>
            <ac:picMk id="67" creationId="{E2FE5BF2-4473-466A-AF45-55A6AF9D1A13}"/>
          </ac:picMkLst>
        </pc:picChg>
        <pc:picChg chg="add del mod">
          <ac:chgData name="Kamyczek, Arkadiusz" userId="2dbd29c9-3405-4176-b733-196e7cfa234d" providerId="ADAL" clId="{0AA0E73D-5B22-4541-8346-709D6BAE8B4E}" dt="2021-03-22T09:16:00.694" v="1905" actId="478"/>
          <ac:picMkLst>
            <pc:docMk/>
            <pc:sldMk cId="2777001805" sldId="321"/>
            <ac:picMk id="68" creationId="{461E7378-1C35-49AD-A322-0136E05DFF6D}"/>
          </ac:picMkLst>
        </pc:picChg>
        <pc:picChg chg="add del mod">
          <ac:chgData name="Kamyczek, Arkadiusz" userId="2dbd29c9-3405-4176-b733-196e7cfa234d" providerId="ADAL" clId="{0AA0E73D-5B22-4541-8346-709D6BAE8B4E}" dt="2021-03-22T09:16:00.694" v="1905" actId="478"/>
          <ac:picMkLst>
            <pc:docMk/>
            <pc:sldMk cId="2777001805" sldId="321"/>
            <ac:picMk id="69" creationId="{A60ADC0B-2061-4107-8858-B2D87B3D08A5}"/>
          </ac:picMkLst>
        </pc:picChg>
        <pc:picChg chg="add del mod">
          <ac:chgData name="Kamyczek, Arkadiusz" userId="2dbd29c9-3405-4176-b733-196e7cfa234d" providerId="ADAL" clId="{0AA0E73D-5B22-4541-8346-709D6BAE8B4E}" dt="2021-03-22T07:24:27.729" v="843" actId="478"/>
          <ac:picMkLst>
            <pc:docMk/>
            <pc:sldMk cId="2777001805" sldId="321"/>
            <ac:picMk id="70" creationId="{DE07C52C-B408-4D4B-9491-5960B0267D2B}"/>
          </ac:picMkLst>
        </pc:picChg>
        <pc:picChg chg="add del mod">
          <ac:chgData name="Kamyczek, Arkadiusz" userId="2dbd29c9-3405-4176-b733-196e7cfa234d" providerId="ADAL" clId="{0AA0E73D-5B22-4541-8346-709D6BAE8B4E}" dt="2021-03-22T07:24:29.231" v="844" actId="478"/>
          <ac:picMkLst>
            <pc:docMk/>
            <pc:sldMk cId="2777001805" sldId="321"/>
            <ac:picMk id="71" creationId="{65CD0719-5A6D-41F6-9C04-499E9439CF2D}"/>
          </ac:picMkLst>
        </pc:picChg>
        <pc:picChg chg="add del mod">
          <ac:chgData name="Kamyczek, Arkadiusz" userId="2dbd29c9-3405-4176-b733-196e7cfa234d" providerId="ADAL" clId="{0AA0E73D-5B22-4541-8346-709D6BAE8B4E}" dt="2021-03-22T07:24:26.759" v="842" actId="478"/>
          <ac:picMkLst>
            <pc:docMk/>
            <pc:sldMk cId="2777001805" sldId="321"/>
            <ac:picMk id="72" creationId="{8E5F7D0B-0D3E-4642-B2C4-B9D930E04C32}"/>
          </ac:picMkLst>
        </pc:picChg>
        <pc:picChg chg="add mod">
          <ac:chgData name="Kamyczek, Arkadiusz" userId="2dbd29c9-3405-4176-b733-196e7cfa234d" providerId="ADAL" clId="{0AA0E73D-5B22-4541-8346-709D6BAE8B4E}" dt="2021-03-22T07:24:30.438" v="845"/>
          <ac:picMkLst>
            <pc:docMk/>
            <pc:sldMk cId="2777001805" sldId="321"/>
            <ac:picMk id="77" creationId="{DB97816B-54B5-45C7-BA5B-98D133A22C04}"/>
          </ac:picMkLst>
        </pc:picChg>
        <pc:picChg chg="add mod">
          <ac:chgData name="Kamyczek, Arkadiusz" userId="2dbd29c9-3405-4176-b733-196e7cfa234d" providerId="ADAL" clId="{0AA0E73D-5B22-4541-8346-709D6BAE8B4E}" dt="2021-03-22T07:24:30.438" v="845"/>
          <ac:picMkLst>
            <pc:docMk/>
            <pc:sldMk cId="2777001805" sldId="321"/>
            <ac:picMk id="78" creationId="{38D62964-B95B-46FF-93D1-9F97F7531F7F}"/>
          </ac:picMkLst>
        </pc:picChg>
        <pc:picChg chg="add mod">
          <ac:chgData name="Kamyczek, Arkadiusz" userId="2dbd29c9-3405-4176-b733-196e7cfa234d" providerId="ADAL" clId="{0AA0E73D-5B22-4541-8346-709D6BAE8B4E}" dt="2021-03-22T07:24:30.438" v="845"/>
          <ac:picMkLst>
            <pc:docMk/>
            <pc:sldMk cId="2777001805" sldId="321"/>
            <ac:picMk id="79" creationId="{0061528E-012D-4258-83AE-F95FCC183268}"/>
          </ac:picMkLst>
        </pc:picChg>
        <pc:picChg chg="add mod">
          <ac:chgData name="Kamyczek, Arkadiusz" userId="2dbd29c9-3405-4176-b733-196e7cfa234d" providerId="ADAL" clId="{0AA0E73D-5B22-4541-8346-709D6BAE8B4E}" dt="2021-03-22T09:16:02.060" v="1906"/>
          <ac:picMkLst>
            <pc:docMk/>
            <pc:sldMk cId="2777001805" sldId="321"/>
            <ac:picMk id="181" creationId="{34E0CC40-7A28-4C1D-A94C-12D3FCEA658F}"/>
          </ac:picMkLst>
        </pc:picChg>
        <pc:picChg chg="add mod">
          <ac:chgData name="Kamyczek, Arkadiusz" userId="2dbd29c9-3405-4176-b733-196e7cfa234d" providerId="ADAL" clId="{0AA0E73D-5B22-4541-8346-709D6BAE8B4E}" dt="2021-03-22T09:16:02.060" v="1906"/>
          <ac:picMkLst>
            <pc:docMk/>
            <pc:sldMk cId="2777001805" sldId="321"/>
            <ac:picMk id="182" creationId="{26C26374-F9A7-4C9F-80BB-7E07446B22DF}"/>
          </ac:picMkLst>
        </pc:picChg>
        <pc:picChg chg="add mod">
          <ac:chgData name="Kamyczek, Arkadiusz" userId="2dbd29c9-3405-4176-b733-196e7cfa234d" providerId="ADAL" clId="{0AA0E73D-5B22-4541-8346-709D6BAE8B4E}" dt="2021-03-22T09:16:02.060" v="1906"/>
          <ac:picMkLst>
            <pc:docMk/>
            <pc:sldMk cId="2777001805" sldId="321"/>
            <ac:picMk id="183" creationId="{74CEA581-795A-469D-B867-933EC3934479}"/>
          </ac:picMkLst>
        </pc:picChg>
        <pc:cxnChg chg="add del mod">
          <ac:chgData name="Kamyczek, Arkadiusz" userId="2dbd29c9-3405-4176-b733-196e7cfa234d" providerId="ADAL" clId="{0AA0E73D-5B22-4541-8346-709D6BAE8B4E}" dt="2021-03-22T07:41:33.667" v="970" actId="478"/>
          <ac:cxnSpMkLst>
            <pc:docMk/>
            <pc:sldMk cId="2777001805" sldId="321"/>
            <ac:cxnSpMk id="34" creationId="{738E5E70-155A-4089-A940-0DD2CF014DC6}"/>
          </ac:cxnSpMkLst>
        </pc:cxnChg>
        <pc:cxnChg chg="add del mod">
          <ac:chgData name="Kamyczek, Arkadiusz" userId="2dbd29c9-3405-4176-b733-196e7cfa234d" providerId="ADAL" clId="{0AA0E73D-5B22-4541-8346-709D6BAE8B4E}" dt="2021-03-22T07:35:13.923" v="861" actId="478"/>
          <ac:cxnSpMkLst>
            <pc:docMk/>
            <pc:sldMk cId="2777001805" sldId="321"/>
            <ac:cxnSpMk id="45" creationId="{4CE8F1FA-0AAE-456C-AAC5-2D6B02CAF550}"/>
          </ac:cxnSpMkLst>
        </pc:cxnChg>
        <pc:cxnChg chg="add del mod">
          <ac:chgData name="Kamyczek, Arkadiusz" userId="2dbd29c9-3405-4176-b733-196e7cfa234d" providerId="ADAL" clId="{0AA0E73D-5B22-4541-8346-709D6BAE8B4E}" dt="2021-03-22T07:35:25.430" v="865" actId="478"/>
          <ac:cxnSpMkLst>
            <pc:docMk/>
            <pc:sldMk cId="2777001805" sldId="321"/>
            <ac:cxnSpMk id="49" creationId="{4C37708A-7DD5-46DE-8ADB-CCFFB32386C6}"/>
          </ac:cxnSpMkLst>
        </pc:cxnChg>
        <pc:cxnChg chg="add del mod">
          <ac:chgData name="Kamyczek, Arkadiusz" userId="2dbd29c9-3405-4176-b733-196e7cfa234d" providerId="ADAL" clId="{0AA0E73D-5B22-4541-8346-709D6BAE8B4E}" dt="2021-03-22T07:36:11.798" v="913" actId="478"/>
          <ac:cxnSpMkLst>
            <pc:docMk/>
            <pc:sldMk cId="2777001805" sldId="321"/>
            <ac:cxnSpMk id="61" creationId="{0370A516-53C7-426E-84E9-0EC037FDACE4}"/>
          </ac:cxnSpMkLst>
        </pc:cxnChg>
        <pc:cxnChg chg="add del mod">
          <ac:chgData name="Kamyczek, Arkadiusz" userId="2dbd29c9-3405-4176-b733-196e7cfa234d" providerId="ADAL" clId="{0AA0E73D-5B22-4541-8346-709D6BAE8B4E}" dt="2021-03-22T07:39:39.925" v="947" actId="478"/>
          <ac:cxnSpMkLst>
            <pc:docMk/>
            <pc:sldMk cId="2777001805" sldId="321"/>
            <ac:cxnSpMk id="62" creationId="{3828E556-63C3-4428-A0EA-D3A95CBAF0D8}"/>
          </ac:cxnSpMkLst>
        </pc:cxnChg>
        <pc:cxnChg chg="add mod">
          <ac:chgData name="Kamyczek, Arkadiusz" userId="2dbd29c9-3405-4176-b733-196e7cfa234d" providerId="ADAL" clId="{0AA0E73D-5B22-4541-8346-709D6BAE8B4E}" dt="2021-03-22T07:24:30.438" v="845"/>
          <ac:cxnSpMkLst>
            <pc:docMk/>
            <pc:sldMk cId="2777001805" sldId="321"/>
            <ac:cxnSpMk id="82" creationId="{FD3DF386-BC35-4005-8142-7C42F49389FA}"/>
          </ac:cxnSpMkLst>
        </pc:cxnChg>
        <pc:cxnChg chg="add del mod">
          <ac:chgData name="Kamyczek, Arkadiusz" userId="2dbd29c9-3405-4176-b733-196e7cfa234d" providerId="ADAL" clId="{0AA0E73D-5B22-4541-8346-709D6BAE8B4E}" dt="2021-03-22T07:41:52.324" v="974" actId="478"/>
          <ac:cxnSpMkLst>
            <pc:docMk/>
            <pc:sldMk cId="2777001805" sldId="321"/>
            <ac:cxnSpMk id="84" creationId="{8B915F41-FE17-4534-B03E-44DC0AC4788D}"/>
          </ac:cxnSpMkLst>
        </pc:cxnChg>
        <pc:cxnChg chg="add del mod">
          <ac:chgData name="Kamyczek, Arkadiusz" userId="2dbd29c9-3405-4176-b733-196e7cfa234d" providerId="ADAL" clId="{0AA0E73D-5B22-4541-8346-709D6BAE8B4E}" dt="2021-03-22T07:42:13.128" v="979" actId="478"/>
          <ac:cxnSpMkLst>
            <pc:docMk/>
            <pc:sldMk cId="2777001805" sldId="321"/>
            <ac:cxnSpMk id="85" creationId="{A8719F36-DEB1-4CAA-AEA8-4553EB92DE42}"/>
          </ac:cxnSpMkLst>
        </pc:cxnChg>
        <pc:cxnChg chg="add del mod">
          <ac:chgData name="Kamyczek, Arkadiusz" userId="2dbd29c9-3405-4176-b733-196e7cfa234d" providerId="ADAL" clId="{0AA0E73D-5B22-4541-8346-709D6BAE8B4E}" dt="2021-03-22T07:41:22.181" v="967" actId="478"/>
          <ac:cxnSpMkLst>
            <pc:docMk/>
            <pc:sldMk cId="2777001805" sldId="321"/>
            <ac:cxnSpMk id="103" creationId="{AC3EAE4E-7E47-4498-92F6-8DDAB4A9987E}"/>
          </ac:cxnSpMkLst>
        </pc:cxnChg>
        <pc:cxnChg chg="add del mod">
          <ac:chgData name="Kamyczek, Arkadiusz" userId="2dbd29c9-3405-4176-b733-196e7cfa234d" providerId="ADAL" clId="{0AA0E73D-5B22-4541-8346-709D6BAE8B4E}" dt="2021-03-22T09:16:00.694" v="1905" actId="478"/>
          <ac:cxnSpMkLst>
            <pc:docMk/>
            <pc:sldMk cId="2777001805" sldId="321"/>
            <ac:cxnSpMk id="104" creationId="{6F283B99-84D3-4B14-BD69-7F39DABF2431}"/>
          </ac:cxnSpMkLst>
        </pc:cxnChg>
        <pc:cxnChg chg="add del mod">
          <ac:chgData name="Kamyczek, Arkadiusz" userId="2dbd29c9-3405-4176-b733-196e7cfa234d" providerId="ADAL" clId="{0AA0E73D-5B22-4541-8346-709D6BAE8B4E}" dt="2021-03-22T09:16:00.694" v="1905" actId="478"/>
          <ac:cxnSpMkLst>
            <pc:docMk/>
            <pc:sldMk cId="2777001805" sldId="321"/>
            <ac:cxnSpMk id="105" creationId="{DD915385-BE80-470C-9016-60FA1712A427}"/>
          </ac:cxnSpMkLst>
        </pc:cxnChg>
        <pc:cxnChg chg="add del mod">
          <ac:chgData name="Kamyczek, Arkadiusz" userId="2dbd29c9-3405-4176-b733-196e7cfa234d" providerId="ADAL" clId="{0AA0E73D-5B22-4541-8346-709D6BAE8B4E}" dt="2021-03-22T09:16:00.694" v="1905" actId="478"/>
          <ac:cxnSpMkLst>
            <pc:docMk/>
            <pc:sldMk cId="2777001805" sldId="321"/>
            <ac:cxnSpMk id="106" creationId="{438EAF70-A219-4CA2-8E34-4D6284EF89D4}"/>
          </ac:cxnSpMkLst>
        </pc:cxnChg>
        <pc:cxnChg chg="add del mod">
          <ac:chgData name="Kamyczek, Arkadiusz" userId="2dbd29c9-3405-4176-b733-196e7cfa234d" providerId="ADAL" clId="{0AA0E73D-5B22-4541-8346-709D6BAE8B4E}" dt="2021-03-22T09:14:58.693" v="1903" actId="478"/>
          <ac:cxnSpMkLst>
            <pc:docMk/>
            <pc:sldMk cId="2777001805" sldId="321"/>
            <ac:cxnSpMk id="107" creationId="{07729BD9-CC73-4198-BCCE-C64E64D068F1}"/>
          </ac:cxnSpMkLst>
        </pc:cxnChg>
        <pc:cxnChg chg="add del mod">
          <ac:chgData name="Kamyczek, Arkadiusz" userId="2dbd29c9-3405-4176-b733-196e7cfa234d" providerId="ADAL" clId="{0AA0E73D-5B22-4541-8346-709D6BAE8B4E}" dt="2021-03-22T09:14:58.693" v="1903" actId="478"/>
          <ac:cxnSpMkLst>
            <pc:docMk/>
            <pc:sldMk cId="2777001805" sldId="321"/>
            <ac:cxnSpMk id="108" creationId="{88218570-5CEB-42F3-A906-A5249FF9FCEF}"/>
          </ac:cxnSpMkLst>
        </pc:cxnChg>
        <pc:cxnChg chg="add del mod">
          <ac:chgData name="Kamyczek, Arkadiusz" userId="2dbd29c9-3405-4176-b733-196e7cfa234d" providerId="ADAL" clId="{0AA0E73D-5B22-4541-8346-709D6BAE8B4E}" dt="2021-03-22T07:45:34.195" v="1012" actId="478"/>
          <ac:cxnSpMkLst>
            <pc:docMk/>
            <pc:sldMk cId="2777001805" sldId="321"/>
            <ac:cxnSpMk id="109" creationId="{C75E3984-3023-45A0-B206-68A8F48B28FB}"/>
          </ac:cxnSpMkLst>
        </pc:cxnChg>
        <pc:cxnChg chg="add del mod">
          <ac:chgData name="Kamyczek, Arkadiusz" userId="2dbd29c9-3405-4176-b733-196e7cfa234d" providerId="ADAL" clId="{0AA0E73D-5B22-4541-8346-709D6BAE8B4E}" dt="2021-03-22T09:14:58.693" v="1903" actId="478"/>
          <ac:cxnSpMkLst>
            <pc:docMk/>
            <pc:sldMk cId="2777001805" sldId="321"/>
            <ac:cxnSpMk id="110" creationId="{62AFF862-4F04-4A13-B29D-509E511FDACC}"/>
          </ac:cxnSpMkLst>
        </pc:cxnChg>
        <pc:cxnChg chg="add del mod">
          <ac:chgData name="Kamyczek, Arkadiusz" userId="2dbd29c9-3405-4176-b733-196e7cfa234d" providerId="ADAL" clId="{0AA0E73D-5B22-4541-8346-709D6BAE8B4E}" dt="2021-03-22T09:14:58.693" v="1903" actId="478"/>
          <ac:cxnSpMkLst>
            <pc:docMk/>
            <pc:sldMk cId="2777001805" sldId="321"/>
            <ac:cxnSpMk id="111" creationId="{E5F3EB3B-ACAF-41C2-B8AA-C27CCA1DC75E}"/>
          </ac:cxnSpMkLst>
        </pc:cxnChg>
        <pc:cxnChg chg="add del mod">
          <ac:chgData name="Kamyczek, Arkadiusz" userId="2dbd29c9-3405-4176-b733-196e7cfa234d" providerId="ADAL" clId="{0AA0E73D-5B22-4541-8346-709D6BAE8B4E}" dt="2021-03-22T09:14:58.693" v="1903" actId="478"/>
          <ac:cxnSpMkLst>
            <pc:docMk/>
            <pc:sldMk cId="2777001805" sldId="321"/>
            <ac:cxnSpMk id="116" creationId="{C795DA3A-FF20-4B72-9080-FE5993F02F2D}"/>
          </ac:cxnSpMkLst>
        </pc:cxnChg>
        <pc:cxnChg chg="add del mod">
          <ac:chgData name="Kamyczek, Arkadiusz" userId="2dbd29c9-3405-4176-b733-196e7cfa234d" providerId="ADAL" clId="{0AA0E73D-5B22-4541-8346-709D6BAE8B4E}" dt="2021-03-22T09:14:58.693" v="1903" actId="478"/>
          <ac:cxnSpMkLst>
            <pc:docMk/>
            <pc:sldMk cId="2777001805" sldId="321"/>
            <ac:cxnSpMk id="117" creationId="{EB033207-4CDB-4524-8348-B196AA4E8C47}"/>
          </ac:cxnSpMkLst>
        </pc:cxnChg>
        <pc:cxnChg chg="add del mod">
          <ac:chgData name="Kamyczek, Arkadiusz" userId="2dbd29c9-3405-4176-b733-196e7cfa234d" providerId="ADAL" clId="{0AA0E73D-5B22-4541-8346-709D6BAE8B4E}" dt="2021-03-22T09:16:00.694" v="1905" actId="478"/>
          <ac:cxnSpMkLst>
            <pc:docMk/>
            <pc:sldMk cId="2777001805" sldId="321"/>
            <ac:cxnSpMk id="118" creationId="{FA891BF6-422E-44E5-8882-63D45E2D4AB2}"/>
          </ac:cxnSpMkLst>
        </pc:cxnChg>
        <pc:cxnChg chg="add del mod">
          <ac:chgData name="Kamyczek, Arkadiusz" userId="2dbd29c9-3405-4176-b733-196e7cfa234d" providerId="ADAL" clId="{0AA0E73D-5B22-4541-8346-709D6BAE8B4E}" dt="2021-03-22T09:16:00.694" v="1905" actId="478"/>
          <ac:cxnSpMkLst>
            <pc:docMk/>
            <pc:sldMk cId="2777001805" sldId="321"/>
            <ac:cxnSpMk id="119" creationId="{2B36C419-EEB0-48A1-A397-1A74CCC15FBE}"/>
          </ac:cxnSpMkLst>
        </pc:cxnChg>
        <pc:cxnChg chg="add del mod">
          <ac:chgData name="Kamyczek, Arkadiusz" userId="2dbd29c9-3405-4176-b733-196e7cfa234d" providerId="ADAL" clId="{0AA0E73D-5B22-4541-8346-709D6BAE8B4E}" dt="2021-03-23T10:03:53.932" v="3147"/>
          <ac:cxnSpMkLst>
            <pc:docMk/>
            <pc:sldMk cId="2777001805" sldId="321"/>
            <ac:cxnSpMk id="148" creationId="{3C55FB9E-A3CD-4A2D-BA17-2D4B96E80D92}"/>
          </ac:cxnSpMkLst>
        </pc:cxnChg>
        <pc:cxnChg chg="add mod">
          <ac:chgData name="Kamyczek, Arkadiusz" userId="2dbd29c9-3405-4176-b733-196e7cfa234d" providerId="ADAL" clId="{0AA0E73D-5B22-4541-8346-709D6BAE8B4E}" dt="2021-03-24T11:17:01.076" v="5441"/>
          <ac:cxnSpMkLst>
            <pc:docMk/>
            <pc:sldMk cId="2777001805" sldId="321"/>
            <ac:cxnSpMk id="148" creationId="{D9E85C75-C495-4209-B3D2-45659AFAFF2A}"/>
          </ac:cxnSpMkLst>
        </pc:cxnChg>
        <pc:cxnChg chg="add mod">
          <ac:chgData name="Kamyczek, Arkadiusz" userId="2dbd29c9-3405-4176-b733-196e7cfa234d" providerId="ADAL" clId="{0AA0E73D-5B22-4541-8346-709D6BAE8B4E}" dt="2021-03-24T11:17:01.076" v="5441"/>
          <ac:cxnSpMkLst>
            <pc:docMk/>
            <pc:sldMk cId="2777001805" sldId="321"/>
            <ac:cxnSpMk id="149" creationId="{40258F83-CD3C-4F85-B7EF-A4C53B8BF767}"/>
          </ac:cxnSpMkLst>
        </pc:cxnChg>
        <pc:cxnChg chg="add del mod">
          <ac:chgData name="Kamyczek, Arkadiusz" userId="2dbd29c9-3405-4176-b733-196e7cfa234d" providerId="ADAL" clId="{0AA0E73D-5B22-4541-8346-709D6BAE8B4E}" dt="2021-03-23T10:03:53.932" v="3147"/>
          <ac:cxnSpMkLst>
            <pc:docMk/>
            <pc:sldMk cId="2777001805" sldId="321"/>
            <ac:cxnSpMk id="149" creationId="{87FAFA38-74F0-4AAA-A284-9A7C6D066CC9}"/>
          </ac:cxnSpMkLst>
        </pc:cxnChg>
        <pc:cxnChg chg="add del mod">
          <ac:chgData name="Kamyczek, Arkadiusz" userId="2dbd29c9-3405-4176-b733-196e7cfa234d" providerId="ADAL" clId="{0AA0E73D-5B22-4541-8346-709D6BAE8B4E}" dt="2021-03-22T09:16:00.694" v="1905" actId="478"/>
          <ac:cxnSpMkLst>
            <pc:docMk/>
            <pc:sldMk cId="2777001805" sldId="321"/>
            <ac:cxnSpMk id="153" creationId="{4B731D7C-ADA6-4700-9D4B-EF80C39D8555}"/>
          </ac:cxnSpMkLst>
        </pc:cxnChg>
        <pc:cxnChg chg="add mod">
          <ac:chgData name="Kamyczek, Arkadiusz" userId="2dbd29c9-3405-4176-b733-196e7cfa234d" providerId="ADAL" clId="{0AA0E73D-5B22-4541-8346-709D6BAE8B4E}" dt="2021-03-24T13:04:28.242" v="6417" actId="1076"/>
          <ac:cxnSpMkLst>
            <pc:docMk/>
            <pc:sldMk cId="2777001805" sldId="321"/>
            <ac:cxnSpMk id="153" creationId="{80166167-F776-47F0-9903-7926352E5E1E}"/>
          </ac:cxnSpMkLst>
        </pc:cxnChg>
        <pc:cxnChg chg="add del mod">
          <ac:chgData name="Kamyczek, Arkadiusz" userId="2dbd29c9-3405-4176-b733-196e7cfa234d" providerId="ADAL" clId="{0AA0E73D-5B22-4541-8346-709D6BAE8B4E}" dt="2021-03-22T09:16:00.694" v="1905" actId="478"/>
          <ac:cxnSpMkLst>
            <pc:docMk/>
            <pc:sldMk cId="2777001805" sldId="321"/>
            <ac:cxnSpMk id="154" creationId="{A1C3D8C8-5C1A-483A-AC55-35F80CB8FC80}"/>
          </ac:cxnSpMkLst>
        </pc:cxnChg>
        <pc:cxnChg chg="add del mod">
          <ac:chgData name="Kamyczek, Arkadiusz" userId="2dbd29c9-3405-4176-b733-196e7cfa234d" providerId="ADAL" clId="{0AA0E73D-5B22-4541-8346-709D6BAE8B4E}" dt="2021-03-22T09:16:00.694" v="1905" actId="478"/>
          <ac:cxnSpMkLst>
            <pc:docMk/>
            <pc:sldMk cId="2777001805" sldId="321"/>
            <ac:cxnSpMk id="155" creationId="{C5ED8432-4549-41CA-B93E-0B1BF9120D21}"/>
          </ac:cxnSpMkLst>
        </pc:cxnChg>
        <pc:cxnChg chg="add del mod">
          <ac:chgData name="Kamyczek, Arkadiusz" userId="2dbd29c9-3405-4176-b733-196e7cfa234d" providerId="ADAL" clId="{0AA0E73D-5B22-4541-8346-709D6BAE8B4E}" dt="2021-03-22T09:16:00.694" v="1905" actId="478"/>
          <ac:cxnSpMkLst>
            <pc:docMk/>
            <pc:sldMk cId="2777001805" sldId="321"/>
            <ac:cxnSpMk id="156" creationId="{C90CCCA7-65B3-4D9B-ACEC-5F7F5CA88ECA}"/>
          </ac:cxnSpMkLst>
        </pc:cxnChg>
        <pc:cxnChg chg="add del mod">
          <ac:chgData name="Kamyczek, Arkadiusz" userId="2dbd29c9-3405-4176-b733-196e7cfa234d" providerId="ADAL" clId="{0AA0E73D-5B22-4541-8346-709D6BAE8B4E}" dt="2021-03-22T09:16:00.694" v="1905" actId="478"/>
          <ac:cxnSpMkLst>
            <pc:docMk/>
            <pc:sldMk cId="2777001805" sldId="321"/>
            <ac:cxnSpMk id="157" creationId="{D2061FDB-5052-4E0C-A6AE-B59A03B23CDF}"/>
          </ac:cxnSpMkLst>
        </pc:cxnChg>
        <pc:cxnChg chg="add mod">
          <ac:chgData name="Kamyczek, Arkadiusz" userId="2dbd29c9-3405-4176-b733-196e7cfa234d" providerId="ADAL" clId="{0AA0E73D-5B22-4541-8346-709D6BAE8B4E}" dt="2021-03-24T13:04:28.242" v="6417" actId="1076"/>
          <ac:cxnSpMkLst>
            <pc:docMk/>
            <pc:sldMk cId="2777001805" sldId="321"/>
            <ac:cxnSpMk id="157" creationId="{FD3A1565-7630-4D20-B9B8-4784934293B3}"/>
          </ac:cxnSpMkLst>
        </pc:cxnChg>
        <pc:cxnChg chg="add del mod">
          <ac:chgData name="Kamyczek, Arkadiusz" userId="2dbd29c9-3405-4176-b733-196e7cfa234d" providerId="ADAL" clId="{0AA0E73D-5B22-4541-8346-709D6BAE8B4E}" dt="2021-03-22T09:16:00.694" v="1905" actId="478"/>
          <ac:cxnSpMkLst>
            <pc:docMk/>
            <pc:sldMk cId="2777001805" sldId="321"/>
            <ac:cxnSpMk id="158" creationId="{8CEA566D-0F1B-4C78-8D83-7E3D5A4B47A4}"/>
          </ac:cxnSpMkLst>
        </pc:cxnChg>
        <pc:cxnChg chg="add mod">
          <ac:chgData name="Kamyczek, Arkadiusz" userId="2dbd29c9-3405-4176-b733-196e7cfa234d" providerId="ADAL" clId="{0AA0E73D-5B22-4541-8346-709D6BAE8B4E}" dt="2021-03-22T09:16:02.060" v="1906"/>
          <ac:cxnSpMkLst>
            <pc:docMk/>
            <pc:sldMk cId="2777001805" sldId="321"/>
            <ac:cxnSpMk id="159" creationId="{CBDFFC16-1ECC-48DF-A487-54BF473DC9C2}"/>
          </ac:cxnSpMkLst>
        </pc:cxnChg>
        <pc:cxnChg chg="add mod">
          <ac:chgData name="Kamyczek, Arkadiusz" userId="2dbd29c9-3405-4176-b733-196e7cfa234d" providerId="ADAL" clId="{0AA0E73D-5B22-4541-8346-709D6BAE8B4E}" dt="2021-03-22T09:16:02.060" v="1906"/>
          <ac:cxnSpMkLst>
            <pc:docMk/>
            <pc:sldMk cId="2777001805" sldId="321"/>
            <ac:cxnSpMk id="160" creationId="{656C9265-A43D-4800-A685-823461AE3DEE}"/>
          </ac:cxnSpMkLst>
        </pc:cxnChg>
        <pc:cxnChg chg="add mod">
          <ac:chgData name="Kamyczek, Arkadiusz" userId="2dbd29c9-3405-4176-b733-196e7cfa234d" providerId="ADAL" clId="{0AA0E73D-5B22-4541-8346-709D6BAE8B4E}" dt="2021-03-22T09:16:02.060" v="1906"/>
          <ac:cxnSpMkLst>
            <pc:docMk/>
            <pc:sldMk cId="2777001805" sldId="321"/>
            <ac:cxnSpMk id="161" creationId="{50430AA3-23A6-49BB-B21F-AF6A1DF53625}"/>
          </ac:cxnSpMkLst>
        </pc:cxnChg>
        <pc:cxnChg chg="add mod">
          <ac:chgData name="Kamyczek, Arkadiusz" userId="2dbd29c9-3405-4176-b733-196e7cfa234d" providerId="ADAL" clId="{0AA0E73D-5B22-4541-8346-709D6BAE8B4E}" dt="2021-03-22T09:16:02.060" v="1906"/>
          <ac:cxnSpMkLst>
            <pc:docMk/>
            <pc:sldMk cId="2777001805" sldId="321"/>
            <ac:cxnSpMk id="197" creationId="{4E7EF0D8-01FC-47B7-AD53-91F0C0681C67}"/>
          </ac:cxnSpMkLst>
        </pc:cxnChg>
        <pc:cxnChg chg="add mod">
          <ac:chgData name="Kamyczek, Arkadiusz" userId="2dbd29c9-3405-4176-b733-196e7cfa234d" providerId="ADAL" clId="{0AA0E73D-5B22-4541-8346-709D6BAE8B4E}" dt="2021-03-22T09:16:02.060" v="1906"/>
          <ac:cxnSpMkLst>
            <pc:docMk/>
            <pc:sldMk cId="2777001805" sldId="321"/>
            <ac:cxnSpMk id="198" creationId="{5CAB4CBE-6706-44D2-AF4F-1A62B391CB83}"/>
          </ac:cxnSpMkLst>
        </pc:cxnChg>
        <pc:cxnChg chg="add mod">
          <ac:chgData name="Kamyczek, Arkadiusz" userId="2dbd29c9-3405-4176-b733-196e7cfa234d" providerId="ADAL" clId="{0AA0E73D-5B22-4541-8346-709D6BAE8B4E}" dt="2021-03-22T09:16:02.060" v="1906"/>
          <ac:cxnSpMkLst>
            <pc:docMk/>
            <pc:sldMk cId="2777001805" sldId="321"/>
            <ac:cxnSpMk id="199" creationId="{F564E435-B5DC-4E2A-B839-E7038CCDDA2B}"/>
          </ac:cxnSpMkLst>
        </pc:cxnChg>
        <pc:cxnChg chg="add mod">
          <ac:chgData name="Kamyczek, Arkadiusz" userId="2dbd29c9-3405-4176-b733-196e7cfa234d" providerId="ADAL" clId="{0AA0E73D-5B22-4541-8346-709D6BAE8B4E}" dt="2021-03-22T09:16:02.060" v="1906"/>
          <ac:cxnSpMkLst>
            <pc:docMk/>
            <pc:sldMk cId="2777001805" sldId="321"/>
            <ac:cxnSpMk id="200" creationId="{AE5C74C7-F027-4D20-8426-87BD702FC15B}"/>
          </ac:cxnSpMkLst>
        </pc:cxnChg>
        <pc:cxnChg chg="add mod">
          <ac:chgData name="Kamyczek, Arkadiusz" userId="2dbd29c9-3405-4176-b733-196e7cfa234d" providerId="ADAL" clId="{0AA0E73D-5B22-4541-8346-709D6BAE8B4E}" dt="2021-03-22T09:16:02.060" v="1906"/>
          <ac:cxnSpMkLst>
            <pc:docMk/>
            <pc:sldMk cId="2777001805" sldId="321"/>
            <ac:cxnSpMk id="201" creationId="{69C54454-38A8-498D-B058-92EA159AB528}"/>
          </ac:cxnSpMkLst>
        </pc:cxnChg>
        <pc:cxnChg chg="add mod">
          <ac:chgData name="Kamyczek, Arkadiusz" userId="2dbd29c9-3405-4176-b733-196e7cfa234d" providerId="ADAL" clId="{0AA0E73D-5B22-4541-8346-709D6BAE8B4E}" dt="2021-03-22T09:16:02.060" v="1906"/>
          <ac:cxnSpMkLst>
            <pc:docMk/>
            <pc:sldMk cId="2777001805" sldId="321"/>
            <ac:cxnSpMk id="202" creationId="{02E1000E-0044-4941-8839-16682356FFB8}"/>
          </ac:cxnSpMkLst>
        </pc:cxnChg>
        <pc:cxnChg chg="add mod">
          <ac:chgData name="Kamyczek, Arkadiusz" userId="2dbd29c9-3405-4176-b733-196e7cfa234d" providerId="ADAL" clId="{0AA0E73D-5B22-4541-8346-709D6BAE8B4E}" dt="2021-03-22T09:16:02.060" v="1906"/>
          <ac:cxnSpMkLst>
            <pc:docMk/>
            <pc:sldMk cId="2777001805" sldId="321"/>
            <ac:cxnSpMk id="203" creationId="{A3BFDD86-E33F-4BA3-89BC-4010C341E92F}"/>
          </ac:cxnSpMkLst>
        </pc:cxnChg>
        <pc:cxnChg chg="add mod">
          <ac:chgData name="Kamyczek, Arkadiusz" userId="2dbd29c9-3405-4176-b733-196e7cfa234d" providerId="ADAL" clId="{0AA0E73D-5B22-4541-8346-709D6BAE8B4E}" dt="2021-03-22T09:16:02.060" v="1906"/>
          <ac:cxnSpMkLst>
            <pc:docMk/>
            <pc:sldMk cId="2777001805" sldId="321"/>
            <ac:cxnSpMk id="204" creationId="{2EE045DD-73C2-4161-B393-B61F9D443716}"/>
          </ac:cxnSpMkLst>
        </pc:cxnChg>
      </pc:sldChg>
      <pc:sldChg chg="addSp delSp modSp add del mod">
        <pc:chgData name="Kamyczek, Arkadiusz" userId="2dbd29c9-3405-4176-b733-196e7cfa234d" providerId="ADAL" clId="{0AA0E73D-5B22-4541-8346-709D6BAE8B4E}" dt="2021-03-22T11:14:20.015" v="2670" actId="47"/>
        <pc:sldMkLst>
          <pc:docMk/>
          <pc:sldMk cId="1577742492" sldId="322"/>
        </pc:sldMkLst>
        <pc:spChg chg="add del">
          <ac:chgData name="Kamyczek, Arkadiusz" userId="2dbd29c9-3405-4176-b733-196e7cfa234d" providerId="ADAL" clId="{0AA0E73D-5B22-4541-8346-709D6BAE8B4E}" dt="2021-03-22T09:14:31.774" v="1902" actId="478"/>
          <ac:spMkLst>
            <pc:docMk/>
            <pc:sldMk cId="1577742492" sldId="322"/>
            <ac:spMk id="31" creationId="{A6C69BEB-C34A-488A-A155-F6153CCA4378}"/>
          </ac:spMkLst>
        </pc:spChg>
        <pc:spChg chg="add del">
          <ac:chgData name="Kamyczek, Arkadiusz" userId="2dbd29c9-3405-4176-b733-196e7cfa234d" providerId="ADAL" clId="{0AA0E73D-5B22-4541-8346-709D6BAE8B4E}" dt="2021-03-22T09:14:31.774" v="1902" actId="478"/>
          <ac:spMkLst>
            <pc:docMk/>
            <pc:sldMk cId="1577742492" sldId="322"/>
            <ac:spMk id="35" creationId="{516ADCE5-542E-4B3F-8836-7CAC85204CAC}"/>
          </ac:spMkLst>
        </pc:spChg>
        <pc:spChg chg="add del">
          <ac:chgData name="Kamyczek, Arkadiusz" userId="2dbd29c9-3405-4176-b733-196e7cfa234d" providerId="ADAL" clId="{0AA0E73D-5B22-4541-8346-709D6BAE8B4E}" dt="2021-03-22T09:14:31.774" v="1902" actId="478"/>
          <ac:spMkLst>
            <pc:docMk/>
            <pc:sldMk cId="1577742492" sldId="322"/>
            <ac:spMk id="37" creationId="{C94E3F9E-5D4D-4E85-AFAB-5C49427FBA8B}"/>
          </ac:spMkLst>
        </pc:spChg>
        <pc:spChg chg="add del">
          <ac:chgData name="Kamyczek, Arkadiusz" userId="2dbd29c9-3405-4176-b733-196e7cfa234d" providerId="ADAL" clId="{0AA0E73D-5B22-4541-8346-709D6BAE8B4E}" dt="2021-03-22T09:14:31.774" v="1902" actId="478"/>
          <ac:spMkLst>
            <pc:docMk/>
            <pc:sldMk cId="1577742492" sldId="322"/>
            <ac:spMk id="43" creationId="{081C0943-B3E8-4F45-B17A-D372034BE034}"/>
          </ac:spMkLst>
        </pc:spChg>
        <pc:spChg chg="add del">
          <ac:chgData name="Kamyczek, Arkadiusz" userId="2dbd29c9-3405-4176-b733-196e7cfa234d" providerId="ADAL" clId="{0AA0E73D-5B22-4541-8346-709D6BAE8B4E}" dt="2021-03-22T09:14:31.774" v="1902" actId="478"/>
          <ac:spMkLst>
            <pc:docMk/>
            <pc:sldMk cId="1577742492" sldId="322"/>
            <ac:spMk id="46" creationId="{2A7B2C70-B28F-4B01-A4F5-F98E7B8F303A}"/>
          </ac:spMkLst>
        </pc:spChg>
        <pc:spChg chg="add del">
          <ac:chgData name="Kamyczek, Arkadiusz" userId="2dbd29c9-3405-4176-b733-196e7cfa234d" providerId="ADAL" clId="{0AA0E73D-5B22-4541-8346-709D6BAE8B4E}" dt="2021-03-22T09:14:31.774" v="1902" actId="478"/>
          <ac:spMkLst>
            <pc:docMk/>
            <pc:sldMk cId="1577742492" sldId="322"/>
            <ac:spMk id="47" creationId="{F8E4225F-7CDB-4B9B-8505-FD65905253B3}"/>
          </ac:spMkLst>
        </pc:spChg>
        <pc:spChg chg="add del">
          <ac:chgData name="Kamyczek, Arkadiusz" userId="2dbd29c9-3405-4176-b733-196e7cfa234d" providerId="ADAL" clId="{0AA0E73D-5B22-4541-8346-709D6BAE8B4E}" dt="2021-03-22T09:14:31.774" v="1902" actId="478"/>
          <ac:spMkLst>
            <pc:docMk/>
            <pc:sldMk cId="1577742492" sldId="322"/>
            <ac:spMk id="48" creationId="{A0884624-15C1-4C1A-8EE0-70B6EBD1B9DF}"/>
          </ac:spMkLst>
        </pc:spChg>
        <pc:spChg chg="add del">
          <ac:chgData name="Kamyczek, Arkadiusz" userId="2dbd29c9-3405-4176-b733-196e7cfa234d" providerId="ADAL" clId="{0AA0E73D-5B22-4541-8346-709D6BAE8B4E}" dt="2021-03-22T09:14:31.774" v="1902" actId="478"/>
          <ac:spMkLst>
            <pc:docMk/>
            <pc:sldMk cId="1577742492" sldId="322"/>
            <ac:spMk id="50" creationId="{D3B55A3D-A6E4-4B37-B018-B02616ED1B2E}"/>
          </ac:spMkLst>
        </pc:spChg>
        <pc:spChg chg="add del">
          <ac:chgData name="Kamyczek, Arkadiusz" userId="2dbd29c9-3405-4176-b733-196e7cfa234d" providerId="ADAL" clId="{0AA0E73D-5B22-4541-8346-709D6BAE8B4E}" dt="2021-03-22T09:14:31.774" v="1902" actId="478"/>
          <ac:spMkLst>
            <pc:docMk/>
            <pc:sldMk cId="1577742492" sldId="322"/>
            <ac:spMk id="51" creationId="{DE4FC309-358A-4ED6-BF54-E4EA927A0B34}"/>
          </ac:spMkLst>
        </pc:spChg>
        <pc:spChg chg="add del">
          <ac:chgData name="Kamyczek, Arkadiusz" userId="2dbd29c9-3405-4176-b733-196e7cfa234d" providerId="ADAL" clId="{0AA0E73D-5B22-4541-8346-709D6BAE8B4E}" dt="2021-03-22T09:14:31.774" v="1902" actId="478"/>
          <ac:spMkLst>
            <pc:docMk/>
            <pc:sldMk cId="1577742492" sldId="322"/>
            <ac:spMk id="52" creationId="{4FE1EFED-5166-4B1A-B4D9-DF19C1EA7E29}"/>
          </ac:spMkLst>
        </pc:spChg>
        <pc:spChg chg="add del">
          <ac:chgData name="Kamyczek, Arkadiusz" userId="2dbd29c9-3405-4176-b733-196e7cfa234d" providerId="ADAL" clId="{0AA0E73D-5B22-4541-8346-709D6BAE8B4E}" dt="2021-03-22T09:14:31.774" v="1902" actId="478"/>
          <ac:spMkLst>
            <pc:docMk/>
            <pc:sldMk cId="1577742492" sldId="322"/>
            <ac:spMk id="53" creationId="{A765B0BB-EE82-4E41-8D23-A5C5F3B3FD67}"/>
          </ac:spMkLst>
        </pc:spChg>
        <pc:spChg chg="add del">
          <ac:chgData name="Kamyczek, Arkadiusz" userId="2dbd29c9-3405-4176-b733-196e7cfa234d" providerId="ADAL" clId="{0AA0E73D-5B22-4541-8346-709D6BAE8B4E}" dt="2021-03-22T09:14:31.774" v="1902" actId="478"/>
          <ac:spMkLst>
            <pc:docMk/>
            <pc:sldMk cId="1577742492" sldId="322"/>
            <ac:spMk id="54" creationId="{61126B91-8886-4F31-92D2-C54AD87D4859}"/>
          </ac:spMkLst>
        </pc:spChg>
        <pc:spChg chg="add del">
          <ac:chgData name="Kamyczek, Arkadiusz" userId="2dbd29c9-3405-4176-b733-196e7cfa234d" providerId="ADAL" clId="{0AA0E73D-5B22-4541-8346-709D6BAE8B4E}" dt="2021-03-22T09:14:31.774" v="1902" actId="478"/>
          <ac:spMkLst>
            <pc:docMk/>
            <pc:sldMk cId="1577742492" sldId="322"/>
            <ac:spMk id="55" creationId="{1A8BAF97-3FF3-4EAF-A348-6EC6726FCFC4}"/>
          </ac:spMkLst>
        </pc:spChg>
        <pc:spChg chg="add del">
          <ac:chgData name="Kamyczek, Arkadiusz" userId="2dbd29c9-3405-4176-b733-196e7cfa234d" providerId="ADAL" clId="{0AA0E73D-5B22-4541-8346-709D6BAE8B4E}" dt="2021-03-22T09:14:31.774" v="1902" actId="478"/>
          <ac:spMkLst>
            <pc:docMk/>
            <pc:sldMk cId="1577742492" sldId="322"/>
            <ac:spMk id="56" creationId="{B043CE99-F0C9-4EA2-8C7F-B67FE3F3C1E6}"/>
          </ac:spMkLst>
        </pc:spChg>
        <pc:spChg chg="add del">
          <ac:chgData name="Kamyczek, Arkadiusz" userId="2dbd29c9-3405-4176-b733-196e7cfa234d" providerId="ADAL" clId="{0AA0E73D-5B22-4541-8346-709D6BAE8B4E}" dt="2021-03-22T09:14:31.774" v="1902" actId="478"/>
          <ac:spMkLst>
            <pc:docMk/>
            <pc:sldMk cId="1577742492" sldId="322"/>
            <ac:spMk id="57" creationId="{9A0EB538-916C-4E5D-87E3-FD71D60B8EC7}"/>
          </ac:spMkLst>
        </pc:spChg>
        <pc:spChg chg="add del mod">
          <ac:chgData name="Kamyczek, Arkadiusz" userId="2dbd29c9-3405-4176-b733-196e7cfa234d" providerId="ADAL" clId="{0AA0E73D-5B22-4541-8346-709D6BAE8B4E}" dt="2021-03-22T09:14:31.774" v="1902" actId="478"/>
          <ac:spMkLst>
            <pc:docMk/>
            <pc:sldMk cId="1577742492" sldId="322"/>
            <ac:spMk id="58" creationId="{958D28CB-6954-4661-9411-59B1D20D4D88}"/>
          </ac:spMkLst>
        </pc:spChg>
        <pc:spChg chg="add del">
          <ac:chgData name="Kamyczek, Arkadiusz" userId="2dbd29c9-3405-4176-b733-196e7cfa234d" providerId="ADAL" clId="{0AA0E73D-5B22-4541-8346-709D6BAE8B4E}" dt="2021-03-22T08:09:10.913" v="1330" actId="478"/>
          <ac:spMkLst>
            <pc:docMk/>
            <pc:sldMk cId="1577742492" sldId="322"/>
            <ac:spMk id="59" creationId="{35183CC8-06BE-452A-BD62-BAF8497C35E0}"/>
          </ac:spMkLst>
        </pc:spChg>
        <pc:spChg chg="add del">
          <ac:chgData name="Kamyczek, Arkadiusz" userId="2dbd29c9-3405-4176-b733-196e7cfa234d" providerId="ADAL" clId="{0AA0E73D-5B22-4541-8346-709D6BAE8B4E}" dt="2021-03-22T09:14:31.774" v="1902" actId="478"/>
          <ac:spMkLst>
            <pc:docMk/>
            <pc:sldMk cId="1577742492" sldId="322"/>
            <ac:spMk id="60" creationId="{7FEE806B-58F6-4565-B6F6-802ACEF3030E}"/>
          </ac:spMkLst>
        </pc:spChg>
        <pc:spChg chg="add del">
          <ac:chgData name="Kamyczek, Arkadiusz" userId="2dbd29c9-3405-4176-b733-196e7cfa234d" providerId="ADAL" clId="{0AA0E73D-5B22-4541-8346-709D6BAE8B4E}" dt="2021-03-22T09:14:31.774" v="1902" actId="478"/>
          <ac:spMkLst>
            <pc:docMk/>
            <pc:sldMk cId="1577742492" sldId="322"/>
            <ac:spMk id="63" creationId="{EDEB2511-F03A-4502-B55C-BDE4C8B86886}"/>
          </ac:spMkLst>
        </pc:spChg>
        <pc:spChg chg="add del">
          <ac:chgData name="Kamyczek, Arkadiusz" userId="2dbd29c9-3405-4176-b733-196e7cfa234d" providerId="ADAL" clId="{0AA0E73D-5B22-4541-8346-709D6BAE8B4E}" dt="2021-03-22T08:09:10.193" v="1329" actId="478"/>
          <ac:spMkLst>
            <pc:docMk/>
            <pc:sldMk cId="1577742492" sldId="322"/>
            <ac:spMk id="64" creationId="{A41C4C66-BAAD-474C-BFC8-6D04913CBEBA}"/>
          </ac:spMkLst>
        </pc:spChg>
        <pc:spChg chg="add del mod">
          <ac:chgData name="Kamyczek, Arkadiusz" userId="2dbd29c9-3405-4176-b733-196e7cfa234d" providerId="ADAL" clId="{0AA0E73D-5B22-4541-8346-709D6BAE8B4E}" dt="2021-03-22T09:14:31.774" v="1902" actId="478"/>
          <ac:spMkLst>
            <pc:docMk/>
            <pc:sldMk cId="1577742492" sldId="322"/>
            <ac:spMk id="66" creationId="{6F066588-468A-4B17-AA6B-ED44CF2479D7}"/>
          </ac:spMkLst>
        </pc:spChg>
        <pc:spChg chg="mod">
          <ac:chgData name="Kamyczek, Arkadiusz" userId="2dbd29c9-3405-4176-b733-196e7cfa234d" providerId="ADAL" clId="{0AA0E73D-5B22-4541-8346-709D6BAE8B4E}" dt="2021-03-22T08:28:24.521" v="1519" actId="20577"/>
          <ac:spMkLst>
            <pc:docMk/>
            <pc:sldMk cId="1577742492" sldId="322"/>
            <ac:spMk id="83" creationId="{277EAB85-F5BF-4EA7-AC5E-08E3D6E2D5FC}"/>
          </ac:spMkLst>
        </pc:spChg>
        <pc:spChg chg="add del">
          <ac:chgData name="Kamyczek, Arkadiusz" userId="2dbd29c9-3405-4176-b733-196e7cfa234d" providerId="ADAL" clId="{0AA0E73D-5B22-4541-8346-709D6BAE8B4E}" dt="2021-03-22T09:14:31.774" v="1902" actId="478"/>
          <ac:spMkLst>
            <pc:docMk/>
            <pc:sldMk cId="1577742492" sldId="322"/>
            <ac:spMk id="86" creationId="{5FCD3697-9B58-476B-92FA-10B08E451147}"/>
          </ac:spMkLst>
        </pc:spChg>
        <pc:spChg chg="add del">
          <ac:chgData name="Kamyczek, Arkadiusz" userId="2dbd29c9-3405-4176-b733-196e7cfa234d" providerId="ADAL" clId="{0AA0E73D-5B22-4541-8346-709D6BAE8B4E}" dt="2021-03-22T09:14:31.774" v="1902" actId="478"/>
          <ac:spMkLst>
            <pc:docMk/>
            <pc:sldMk cId="1577742492" sldId="322"/>
            <ac:spMk id="87" creationId="{2D8A8019-F32D-4F71-AF1A-F80B816D4A16}"/>
          </ac:spMkLst>
        </pc:spChg>
        <pc:spChg chg="add del mod">
          <ac:chgData name="Kamyczek, Arkadiusz" userId="2dbd29c9-3405-4176-b733-196e7cfa234d" providerId="ADAL" clId="{0AA0E73D-5B22-4541-8346-709D6BAE8B4E}" dt="2021-03-22T09:14:31.774" v="1902" actId="478"/>
          <ac:spMkLst>
            <pc:docMk/>
            <pc:sldMk cId="1577742492" sldId="322"/>
            <ac:spMk id="88" creationId="{6D92FC19-EA7B-40BF-A66B-48B8F99FD41F}"/>
          </ac:spMkLst>
        </pc:spChg>
        <pc:spChg chg="add del mod">
          <ac:chgData name="Kamyczek, Arkadiusz" userId="2dbd29c9-3405-4176-b733-196e7cfa234d" providerId="ADAL" clId="{0AA0E73D-5B22-4541-8346-709D6BAE8B4E}" dt="2021-03-22T09:14:31.774" v="1902" actId="478"/>
          <ac:spMkLst>
            <pc:docMk/>
            <pc:sldMk cId="1577742492" sldId="322"/>
            <ac:spMk id="89" creationId="{701F0B40-DFFA-45E2-A924-B33F40004922}"/>
          </ac:spMkLst>
        </pc:spChg>
        <pc:spChg chg="add del mod">
          <ac:chgData name="Kamyczek, Arkadiusz" userId="2dbd29c9-3405-4176-b733-196e7cfa234d" providerId="ADAL" clId="{0AA0E73D-5B22-4541-8346-709D6BAE8B4E}" dt="2021-03-22T09:14:31.774" v="1902" actId="478"/>
          <ac:spMkLst>
            <pc:docMk/>
            <pc:sldMk cId="1577742492" sldId="322"/>
            <ac:spMk id="90" creationId="{9C591DC5-C4AC-4DE5-9622-F6757C4E9350}"/>
          </ac:spMkLst>
        </pc:spChg>
        <pc:spChg chg="add del">
          <ac:chgData name="Kamyczek, Arkadiusz" userId="2dbd29c9-3405-4176-b733-196e7cfa234d" providerId="ADAL" clId="{0AA0E73D-5B22-4541-8346-709D6BAE8B4E}" dt="2021-03-22T09:14:31.774" v="1902" actId="478"/>
          <ac:spMkLst>
            <pc:docMk/>
            <pc:sldMk cId="1577742492" sldId="322"/>
            <ac:spMk id="91" creationId="{539EDE04-552E-463A-B77C-F20233F17EFC}"/>
          </ac:spMkLst>
        </pc:spChg>
        <pc:spChg chg="add del">
          <ac:chgData name="Kamyczek, Arkadiusz" userId="2dbd29c9-3405-4176-b733-196e7cfa234d" providerId="ADAL" clId="{0AA0E73D-5B22-4541-8346-709D6BAE8B4E}" dt="2021-03-22T09:14:31.774" v="1902" actId="478"/>
          <ac:spMkLst>
            <pc:docMk/>
            <pc:sldMk cId="1577742492" sldId="322"/>
            <ac:spMk id="92" creationId="{79A998E8-D0DF-4D89-A532-5EB80F43BC5D}"/>
          </ac:spMkLst>
        </pc:spChg>
        <pc:spChg chg="add del">
          <ac:chgData name="Kamyczek, Arkadiusz" userId="2dbd29c9-3405-4176-b733-196e7cfa234d" providerId="ADAL" clId="{0AA0E73D-5B22-4541-8346-709D6BAE8B4E}" dt="2021-03-22T09:14:31.774" v="1902" actId="478"/>
          <ac:spMkLst>
            <pc:docMk/>
            <pc:sldMk cId="1577742492" sldId="322"/>
            <ac:spMk id="93" creationId="{0FAA42DD-96E1-49FC-9B41-D611E0DCA5FD}"/>
          </ac:spMkLst>
        </pc:spChg>
        <pc:spChg chg="add del">
          <ac:chgData name="Kamyczek, Arkadiusz" userId="2dbd29c9-3405-4176-b733-196e7cfa234d" providerId="ADAL" clId="{0AA0E73D-5B22-4541-8346-709D6BAE8B4E}" dt="2021-03-22T09:14:31.774" v="1902" actId="478"/>
          <ac:spMkLst>
            <pc:docMk/>
            <pc:sldMk cId="1577742492" sldId="322"/>
            <ac:spMk id="94" creationId="{92C758AA-367C-4AE3-AEF2-B636A85131EB}"/>
          </ac:spMkLst>
        </pc:spChg>
        <pc:spChg chg="add del">
          <ac:chgData name="Kamyczek, Arkadiusz" userId="2dbd29c9-3405-4176-b733-196e7cfa234d" providerId="ADAL" clId="{0AA0E73D-5B22-4541-8346-709D6BAE8B4E}" dt="2021-03-22T09:14:31.774" v="1902" actId="478"/>
          <ac:spMkLst>
            <pc:docMk/>
            <pc:sldMk cId="1577742492" sldId="322"/>
            <ac:spMk id="95" creationId="{49A6028A-43DE-4B3A-9690-A6E2B2606078}"/>
          </ac:spMkLst>
        </pc:spChg>
        <pc:spChg chg="add del">
          <ac:chgData name="Kamyczek, Arkadiusz" userId="2dbd29c9-3405-4176-b733-196e7cfa234d" providerId="ADAL" clId="{0AA0E73D-5B22-4541-8346-709D6BAE8B4E}" dt="2021-03-22T09:14:31.774" v="1902" actId="478"/>
          <ac:spMkLst>
            <pc:docMk/>
            <pc:sldMk cId="1577742492" sldId="322"/>
            <ac:spMk id="96" creationId="{08E2E205-96CC-41FD-9910-1C643E5E84A7}"/>
          </ac:spMkLst>
        </pc:spChg>
        <pc:spChg chg="add del">
          <ac:chgData name="Kamyczek, Arkadiusz" userId="2dbd29c9-3405-4176-b733-196e7cfa234d" providerId="ADAL" clId="{0AA0E73D-5B22-4541-8346-709D6BAE8B4E}" dt="2021-03-22T09:14:31.774" v="1902" actId="478"/>
          <ac:spMkLst>
            <pc:docMk/>
            <pc:sldMk cId="1577742492" sldId="322"/>
            <ac:spMk id="97" creationId="{8BBC7115-C30F-4995-98A2-EF9AD57925C9}"/>
          </ac:spMkLst>
        </pc:spChg>
        <pc:spChg chg="add del">
          <ac:chgData name="Kamyczek, Arkadiusz" userId="2dbd29c9-3405-4176-b733-196e7cfa234d" providerId="ADAL" clId="{0AA0E73D-5B22-4541-8346-709D6BAE8B4E}" dt="2021-03-22T09:14:31.774" v="1902" actId="478"/>
          <ac:spMkLst>
            <pc:docMk/>
            <pc:sldMk cId="1577742492" sldId="322"/>
            <ac:spMk id="98" creationId="{AEC24BCE-9AA0-4A4C-95DD-903ADECB790B}"/>
          </ac:spMkLst>
        </pc:spChg>
        <pc:spChg chg="add del mod">
          <ac:chgData name="Kamyczek, Arkadiusz" userId="2dbd29c9-3405-4176-b733-196e7cfa234d" providerId="ADAL" clId="{0AA0E73D-5B22-4541-8346-709D6BAE8B4E}" dt="2021-03-22T09:14:31.046" v="1901"/>
          <ac:spMkLst>
            <pc:docMk/>
            <pc:sldMk cId="1577742492" sldId="322"/>
            <ac:spMk id="112" creationId="{421E213F-1804-4CF9-BCA5-DBF13BD872F1}"/>
          </ac:spMkLst>
        </pc:spChg>
        <pc:spChg chg="add del mod">
          <ac:chgData name="Kamyczek, Arkadiusz" userId="2dbd29c9-3405-4176-b733-196e7cfa234d" providerId="ADAL" clId="{0AA0E73D-5B22-4541-8346-709D6BAE8B4E}" dt="2021-03-22T09:14:31.046" v="1901"/>
          <ac:spMkLst>
            <pc:docMk/>
            <pc:sldMk cId="1577742492" sldId="322"/>
            <ac:spMk id="113" creationId="{54E8DC3D-59E2-4FC4-BDC9-3C22B477FF03}"/>
          </ac:spMkLst>
        </pc:spChg>
        <pc:spChg chg="add del mod">
          <ac:chgData name="Kamyczek, Arkadiusz" userId="2dbd29c9-3405-4176-b733-196e7cfa234d" providerId="ADAL" clId="{0AA0E73D-5B22-4541-8346-709D6BAE8B4E}" dt="2021-03-22T09:14:31.046" v="1901"/>
          <ac:spMkLst>
            <pc:docMk/>
            <pc:sldMk cId="1577742492" sldId="322"/>
            <ac:spMk id="114" creationId="{2425917E-AEA4-48EF-9E60-B887EAF03934}"/>
          </ac:spMkLst>
        </pc:spChg>
        <pc:spChg chg="add del mod">
          <ac:chgData name="Kamyczek, Arkadiusz" userId="2dbd29c9-3405-4176-b733-196e7cfa234d" providerId="ADAL" clId="{0AA0E73D-5B22-4541-8346-709D6BAE8B4E}" dt="2021-03-22T09:14:31.046" v="1901"/>
          <ac:spMkLst>
            <pc:docMk/>
            <pc:sldMk cId="1577742492" sldId="322"/>
            <ac:spMk id="115" creationId="{EF8C5223-42B1-4CCF-91A2-696AFB920669}"/>
          </ac:spMkLst>
        </pc:spChg>
        <pc:spChg chg="add del mod">
          <ac:chgData name="Kamyczek, Arkadiusz" userId="2dbd29c9-3405-4176-b733-196e7cfa234d" providerId="ADAL" clId="{0AA0E73D-5B22-4541-8346-709D6BAE8B4E}" dt="2021-03-22T09:14:31.046" v="1901"/>
          <ac:spMkLst>
            <pc:docMk/>
            <pc:sldMk cId="1577742492" sldId="322"/>
            <ac:spMk id="134" creationId="{83D8AAC2-AFAF-4396-892D-6027F60142D1}"/>
          </ac:spMkLst>
        </pc:spChg>
        <pc:spChg chg="add del mod">
          <ac:chgData name="Kamyczek, Arkadiusz" userId="2dbd29c9-3405-4176-b733-196e7cfa234d" providerId="ADAL" clId="{0AA0E73D-5B22-4541-8346-709D6BAE8B4E}" dt="2021-03-22T09:14:31.046" v="1901"/>
          <ac:spMkLst>
            <pc:docMk/>
            <pc:sldMk cId="1577742492" sldId="322"/>
            <ac:spMk id="135" creationId="{AA29ECC1-1310-4AF5-A780-C6E62155B04A}"/>
          </ac:spMkLst>
        </pc:spChg>
        <pc:spChg chg="add del mod">
          <ac:chgData name="Kamyczek, Arkadiusz" userId="2dbd29c9-3405-4176-b733-196e7cfa234d" providerId="ADAL" clId="{0AA0E73D-5B22-4541-8346-709D6BAE8B4E}" dt="2021-03-22T09:14:31.046" v="1901"/>
          <ac:spMkLst>
            <pc:docMk/>
            <pc:sldMk cId="1577742492" sldId="322"/>
            <ac:spMk id="136" creationId="{23525101-E062-4BFA-9F91-6FF5DFE28ED2}"/>
          </ac:spMkLst>
        </pc:spChg>
        <pc:spChg chg="add del mod">
          <ac:chgData name="Kamyczek, Arkadiusz" userId="2dbd29c9-3405-4176-b733-196e7cfa234d" providerId="ADAL" clId="{0AA0E73D-5B22-4541-8346-709D6BAE8B4E}" dt="2021-03-22T09:14:31.046" v="1901"/>
          <ac:spMkLst>
            <pc:docMk/>
            <pc:sldMk cId="1577742492" sldId="322"/>
            <ac:spMk id="137" creationId="{D294B754-EF8B-47B6-8228-D34E5E525A01}"/>
          </ac:spMkLst>
        </pc:spChg>
        <pc:spChg chg="add del mod">
          <ac:chgData name="Kamyczek, Arkadiusz" userId="2dbd29c9-3405-4176-b733-196e7cfa234d" providerId="ADAL" clId="{0AA0E73D-5B22-4541-8346-709D6BAE8B4E}" dt="2021-03-22T09:14:31.046" v="1901"/>
          <ac:spMkLst>
            <pc:docMk/>
            <pc:sldMk cId="1577742492" sldId="322"/>
            <ac:spMk id="138" creationId="{5A49BF8F-ABC9-4890-B19D-6A14DC29F640}"/>
          </ac:spMkLst>
        </pc:spChg>
        <pc:spChg chg="add del mod">
          <ac:chgData name="Kamyczek, Arkadiusz" userId="2dbd29c9-3405-4176-b733-196e7cfa234d" providerId="ADAL" clId="{0AA0E73D-5B22-4541-8346-709D6BAE8B4E}" dt="2021-03-22T09:14:31.046" v="1901"/>
          <ac:spMkLst>
            <pc:docMk/>
            <pc:sldMk cId="1577742492" sldId="322"/>
            <ac:spMk id="139" creationId="{A0F59BA5-99AA-44AE-97CB-7DDA5C4CCD36}"/>
          </ac:spMkLst>
        </pc:spChg>
        <pc:spChg chg="add del mod">
          <ac:chgData name="Kamyczek, Arkadiusz" userId="2dbd29c9-3405-4176-b733-196e7cfa234d" providerId="ADAL" clId="{0AA0E73D-5B22-4541-8346-709D6BAE8B4E}" dt="2021-03-22T09:14:31.046" v="1901"/>
          <ac:spMkLst>
            <pc:docMk/>
            <pc:sldMk cId="1577742492" sldId="322"/>
            <ac:spMk id="140" creationId="{12BC61B6-9F3F-4A67-8C5C-7AC06A8930E1}"/>
          </ac:spMkLst>
        </pc:spChg>
        <pc:spChg chg="add del mod">
          <ac:chgData name="Kamyczek, Arkadiusz" userId="2dbd29c9-3405-4176-b733-196e7cfa234d" providerId="ADAL" clId="{0AA0E73D-5B22-4541-8346-709D6BAE8B4E}" dt="2021-03-22T09:14:31.046" v="1901"/>
          <ac:spMkLst>
            <pc:docMk/>
            <pc:sldMk cId="1577742492" sldId="322"/>
            <ac:spMk id="141" creationId="{EE5D8F3B-F2AF-40A6-A43D-2922392ECF8B}"/>
          </ac:spMkLst>
        </pc:spChg>
        <pc:spChg chg="add del mod">
          <ac:chgData name="Kamyczek, Arkadiusz" userId="2dbd29c9-3405-4176-b733-196e7cfa234d" providerId="ADAL" clId="{0AA0E73D-5B22-4541-8346-709D6BAE8B4E}" dt="2021-03-22T09:14:31.046" v="1901"/>
          <ac:spMkLst>
            <pc:docMk/>
            <pc:sldMk cId="1577742492" sldId="322"/>
            <ac:spMk id="142" creationId="{A5A158C5-CA7A-41AF-BD7E-9021989F96C7}"/>
          </ac:spMkLst>
        </pc:spChg>
        <pc:spChg chg="add del mod">
          <ac:chgData name="Kamyczek, Arkadiusz" userId="2dbd29c9-3405-4176-b733-196e7cfa234d" providerId="ADAL" clId="{0AA0E73D-5B22-4541-8346-709D6BAE8B4E}" dt="2021-03-22T09:14:31.046" v="1901"/>
          <ac:spMkLst>
            <pc:docMk/>
            <pc:sldMk cId="1577742492" sldId="322"/>
            <ac:spMk id="143" creationId="{578411E8-2BF6-4CB9-99DF-7B64C56600FB}"/>
          </ac:spMkLst>
        </pc:spChg>
        <pc:spChg chg="add del mod">
          <ac:chgData name="Kamyczek, Arkadiusz" userId="2dbd29c9-3405-4176-b733-196e7cfa234d" providerId="ADAL" clId="{0AA0E73D-5B22-4541-8346-709D6BAE8B4E}" dt="2021-03-22T09:14:31.046" v="1901"/>
          <ac:spMkLst>
            <pc:docMk/>
            <pc:sldMk cId="1577742492" sldId="322"/>
            <ac:spMk id="144" creationId="{F5B3EE62-BCFC-43F8-9C6C-B8EEDC78ED77}"/>
          </ac:spMkLst>
        </pc:spChg>
        <pc:spChg chg="add del mod">
          <ac:chgData name="Kamyczek, Arkadiusz" userId="2dbd29c9-3405-4176-b733-196e7cfa234d" providerId="ADAL" clId="{0AA0E73D-5B22-4541-8346-709D6BAE8B4E}" dt="2021-03-22T09:14:31.046" v="1901"/>
          <ac:spMkLst>
            <pc:docMk/>
            <pc:sldMk cId="1577742492" sldId="322"/>
            <ac:spMk id="145" creationId="{D94D5D4A-9621-4E22-9D0F-8222F73C10C7}"/>
          </ac:spMkLst>
        </pc:spChg>
        <pc:spChg chg="add del mod">
          <ac:chgData name="Kamyczek, Arkadiusz" userId="2dbd29c9-3405-4176-b733-196e7cfa234d" providerId="ADAL" clId="{0AA0E73D-5B22-4541-8346-709D6BAE8B4E}" dt="2021-03-22T09:14:31.046" v="1901"/>
          <ac:spMkLst>
            <pc:docMk/>
            <pc:sldMk cId="1577742492" sldId="322"/>
            <ac:spMk id="146" creationId="{E8496BA6-96EC-4929-A8BC-5B2E8903EFE7}"/>
          </ac:spMkLst>
        </pc:spChg>
        <pc:spChg chg="add del mod">
          <ac:chgData name="Kamyczek, Arkadiusz" userId="2dbd29c9-3405-4176-b733-196e7cfa234d" providerId="ADAL" clId="{0AA0E73D-5B22-4541-8346-709D6BAE8B4E}" dt="2021-03-22T09:14:31.046" v="1901"/>
          <ac:spMkLst>
            <pc:docMk/>
            <pc:sldMk cId="1577742492" sldId="322"/>
            <ac:spMk id="147" creationId="{20A152ED-1024-48C8-AE12-BBD7A755F1F8}"/>
          </ac:spMkLst>
        </pc:spChg>
        <pc:spChg chg="add del mod">
          <ac:chgData name="Kamyczek, Arkadiusz" userId="2dbd29c9-3405-4176-b733-196e7cfa234d" providerId="ADAL" clId="{0AA0E73D-5B22-4541-8346-709D6BAE8B4E}" dt="2021-03-22T09:14:31.046" v="1901"/>
          <ac:spMkLst>
            <pc:docMk/>
            <pc:sldMk cId="1577742492" sldId="322"/>
            <ac:spMk id="148" creationId="{F3AECB20-2F4C-41E8-B6EF-2DC1D2D0C9F8}"/>
          </ac:spMkLst>
        </pc:spChg>
        <pc:spChg chg="add del mod">
          <ac:chgData name="Kamyczek, Arkadiusz" userId="2dbd29c9-3405-4176-b733-196e7cfa234d" providerId="ADAL" clId="{0AA0E73D-5B22-4541-8346-709D6BAE8B4E}" dt="2021-03-22T09:14:31.046" v="1901"/>
          <ac:spMkLst>
            <pc:docMk/>
            <pc:sldMk cId="1577742492" sldId="322"/>
            <ac:spMk id="152" creationId="{40A38647-4E47-4961-AB6B-13D6F28B3848}"/>
          </ac:spMkLst>
        </pc:spChg>
        <pc:spChg chg="add del mod">
          <ac:chgData name="Kamyczek, Arkadiusz" userId="2dbd29c9-3405-4176-b733-196e7cfa234d" providerId="ADAL" clId="{0AA0E73D-5B22-4541-8346-709D6BAE8B4E}" dt="2021-03-22T09:14:31.046" v="1901"/>
          <ac:spMkLst>
            <pc:docMk/>
            <pc:sldMk cId="1577742492" sldId="322"/>
            <ac:spMk id="153" creationId="{B3BFE2C5-7325-4EE8-9AC8-B9BCB0508831}"/>
          </ac:spMkLst>
        </pc:spChg>
        <pc:spChg chg="add del mod">
          <ac:chgData name="Kamyczek, Arkadiusz" userId="2dbd29c9-3405-4176-b733-196e7cfa234d" providerId="ADAL" clId="{0AA0E73D-5B22-4541-8346-709D6BAE8B4E}" dt="2021-03-22T09:14:31.046" v="1901"/>
          <ac:spMkLst>
            <pc:docMk/>
            <pc:sldMk cId="1577742492" sldId="322"/>
            <ac:spMk id="154" creationId="{235B754A-6A86-4187-8297-B0EFA1EF4944}"/>
          </ac:spMkLst>
        </pc:spChg>
        <pc:spChg chg="add del mod">
          <ac:chgData name="Kamyczek, Arkadiusz" userId="2dbd29c9-3405-4176-b733-196e7cfa234d" providerId="ADAL" clId="{0AA0E73D-5B22-4541-8346-709D6BAE8B4E}" dt="2021-03-22T09:14:31.046" v="1901"/>
          <ac:spMkLst>
            <pc:docMk/>
            <pc:sldMk cId="1577742492" sldId="322"/>
            <ac:spMk id="155" creationId="{DD255011-2327-4548-AB00-3A7D6BABC92E}"/>
          </ac:spMkLst>
        </pc:spChg>
        <pc:spChg chg="add del mod">
          <ac:chgData name="Kamyczek, Arkadiusz" userId="2dbd29c9-3405-4176-b733-196e7cfa234d" providerId="ADAL" clId="{0AA0E73D-5B22-4541-8346-709D6BAE8B4E}" dt="2021-03-22T09:14:31.046" v="1901"/>
          <ac:spMkLst>
            <pc:docMk/>
            <pc:sldMk cId="1577742492" sldId="322"/>
            <ac:spMk id="156" creationId="{89AA7D6D-30BA-4ACD-BDF8-41079F4DBFF3}"/>
          </ac:spMkLst>
        </pc:spChg>
        <pc:spChg chg="add del mod">
          <ac:chgData name="Kamyczek, Arkadiusz" userId="2dbd29c9-3405-4176-b733-196e7cfa234d" providerId="ADAL" clId="{0AA0E73D-5B22-4541-8346-709D6BAE8B4E}" dt="2021-03-22T09:14:31.046" v="1901"/>
          <ac:spMkLst>
            <pc:docMk/>
            <pc:sldMk cId="1577742492" sldId="322"/>
            <ac:spMk id="157" creationId="{BCE47939-84F0-458C-888C-BA8CC1EC8A22}"/>
          </ac:spMkLst>
        </pc:spChg>
        <pc:spChg chg="add del mod">
          <ac:chgData name="Kamyczek, Arkadiusz" userId="2dbd29c9-3405-4176-b733-196e7cfa234d" providerId="ADAL" clId="{0AA0E73D-5B22-4541-8346-709D6BAE8B4E}" dt="2021-03-22T09:14:31.046" v="1901"/>
          <ac:spMkLst>
            <pc:docMk/>
            <pc:sldMk cId="1577742492" sldId="322"/>
            <ac:spMk id="158" creationId="{E878BF61-447D-410F-97AD-80D899FE1CF3}"/>
          </ac:spMkLst>
        </pc:spChg>
        <pc:spChg chg="add del mod">
          <ac:chgData name="Kamyczek, Arkadiusz" userId="2dbd29c9-3405-4176-b733-196e7cfa234d" providerId="ADAL" clId="{0AA0E73D-5B22-4541-8346-709D6BAE8B4E}" dt="2021-03-22T09:14:31.046" v="1901"/>
          <ac:spMkLst>
            <pc:docMk/>
            <pc:sldMk cId="1577742492" sldId="322"/>
            <ac:spMk id="159" creationId="{273BAFCA-5FBD-4508-B835-404DAB7707E7}"/>
          </ac:spMkLst>
        </pc:spChg>
        <pc:spChg chg="add del mod">
          <ac:chgData name="Kamyczek, Arkadiusz" userId="2dbd29c9-3405-4176-b733-196e7cfa234d" providerId="ADAL" clId="{0AA0E73D-5B22-4541-8346-709D6BAE8B4E}" dt="2021-03-22T09:14:31.046" v="1901"/>
          <ac:spMkLst>
            <pc:docMk/>
            <pc:sldMk cId="1577742492" sldId="322"/>
            <ac:spMk id="160" creationId="{6AA8EFEF-575B-47AD-AE02-477E8BF51682}"/>
          </ac:spMkLst>
        </pc:spChg>
        <pc:spChg chg="add del mod">
          <ac:chgData name="Kamyczek, Arkadiusz" userId="2dbd29c9-3405-4176-b733-196e7cfa234d" providerId="ADAL" clId="{0AA0E73D-5B22-4541-8346-709D6BAE8B4E}" dt="2021-03-22T09:14:31.046" v="1901"/>
          <ac:spMkLst>
            <pc:docMk/>
            <pc:sldMk cId="1577742492" sldId="322"/>
            <ac:spMk id="161" creationId="{99A0AE81-5E26-4D7C-9341-A8A69588F66C}"/>
          </ac:spMkLst>
        </pc:spChg>
        <pc:spChg chg="add del mod">
          <ac:chgData name="Kamyczek, Arkadiusz" userId="2dbd29c9-3405-4176-b733-196e7cfa234d" providerId="ADAL" clId="{0AA0E73D-5B22-4541-8346-709D6BAE8B4E}" dt="2021-03-22T09:14:31.046" v="1901"/>
          <ac:spMkLst>
            <pc:docMk/>
            <pc:sldMk cId="1577742492" sldId="322"/>
            <ac:spMk id="162" creationId="{4A8E8EC0-68FF-421E-8446-A1EEBE949307}"/>
          </ac:spMkLst>
        </pc:spChg>
        <pc:spChg chg="add del mod">
          <ac:chgData name="Kamyczek, Arkadiusz" userId="2dbd29c9-3405-4176-b733-196e7cfa234d" providerId="ADAL" clId="{0AA0E73D-5B22-4541-8346-709D6BAE8B4E}" dt="2021-03-22T09:14:31.046" v="1901"/>
          <ac:spMkLst>
            <pc:docMk/>
            <pc:sldMk cId="1577742492" sldId="322"/>
            <ac:spMk id="163" creationId="{9E2E27F4-AC13-4182-8037-57F6B3A8F749}"/>
          </ac:spMkLst>
        </pc:spChg>
        <pc:spChg chg="add del mod">
          <ac:chgData name="Kamyczek, Arkadiusz" userId="2dbd29c9-3405-4176-b733-196e7cfa234d" providerId="ADAL" clId="{0AA0E73D-5B22-4541-8346-709D6BAE8B4E}" dt="2021-03-22T09:14:31.046" v="1901"/>
          <ac:spMkLst>
            <pc:docMk/>
            <pc:sldMk cId="1577742492" sldId="322"/>
            <ac:spMk id="164" creationId="{33753811-38DE-452D-BACC-73658FCA45C6}"/>
          </ac:spMkLst>
        </pc:spChg>
        <pc:picChg chg="mod">
          <ac:chgData name="Kamyczek, Arkadiusz" userId="2dbd29c9-3405-4176-b733-196e7cfa234d" providerId="ADAL" clId="{0AA0E73D-5B22-4541-8346-709D6BAE8B4E}" dt="2021-03-22T08:10:22.779" v="1337" actId="1582"/>
          <ac:picMkLst>
            <pc:docMk/>
            <pc:sldMk cId="1577742492" sldId="322"/>
            <ac:picMk id="10" creationId="{0BD96603-708A-4A6A-96FA-0E7AB9F0CC0C}"/>
          </ac:picMkLst>
        </pc:picChg>
        <pc:picChg chg="del mod">
          <ac:chgData name="Kamyczek, Arkadiusz" userId="2dbd29c9-3405-4176-b733-196e7cfa234d" providerId="ADAL" clId="{0AA0E73D-5B22-4541-8346-709D6BAE8B4E}" dt="2021-03-22T08:09:50.916" v="1334" actId="478"/>
          <ac:picMkLst>
            <pc:docMk/>
            <pc:sldMk cId="1577742492" sldId="322"/>
            <ac:picMk id="11" creationId="{0581006F-F033-4E02-9876-73F1FD608BB2}"/>
          </ac:picMkLst>
        </pc:picChg>
        <pc:picChg chg="mod ord">
          <ac:chgData name="Kamyczek, Arkadiusz" userId="2dbd29c9-3405-4176-b733-196e7cfa234d" providerId="ADAL" clId="{0AA0E73D-5B22-4541-8346-709D6BAE8B4E}" dt="2021-03-22T09:21:03.249" v="2034" actId="166"/>
          <ac:picMkLst>
            <pc:docMk/>
            <pc:sldMk cId="1577742492" sldId="322"/>
            <ac:picMk id="29" creationId="{9F1BBB68-ADA9-458F-9A07-6D42D2234195}"/>
          </ac:picMkLst>
        </pc:picChg>
        <pc:picChg chg="add del">
          <ac:chgData name="Kamyczek, Arkadiusz" userId="2dbd29c9-3405-4176-b733-196e7cfa234d" providerId="ADAL" clId="{0AA0E73D-5B22-4541-8346-709D6BAE8B4E}" dt="2021-03-22T09:14:31.774" v="1902" actId="478"/>
          <ac:picMkLst>
            <pc:docMk/>
            <pc:sldMk cId="1577742492" sldId="322"/>
            <ac:picMk id="67" creationId="{E2FE5BF2-4473-466A-AF45-55A6AF9D1A13}"/>
          </ac:picMkLst>
        </pc:picChg>
        <pc:picChg chg="add del">
          <ac:chgData name="Kamyczek, Arkadiusz" userId="2dbd29c9-3405-4176-b733-196e7cfa234d" providerId="ADAL" clId="{0AA0E73D-5B22-4541-8346-709D6BAE8B4E}" dt="2021-03-22T09:14:31.774" v="1902" actId="478"/>
          <ac:picMkLst>
            <pc:docMk/>
            <pc:sldMk cId="1577742492" sldId="322"/>
            <ac:picMk id="68" creationId="{461E7378-1C35-49AD-A322-0136E05DFF6D}"/>
          </ac:picMkLst>
        </pc:picChg>
        <pc:picChg chg="add del">
          <ac:chgData name="Kamyczek, Arkadiusz" userId="2dbd29c9-3405-4176-b733-196e7cfa234d" providerId="ADAL" clId="{0AA0E73D-5B22-4541-8346-709D6BAE8B4E}" dt="2021-03-22T09:14:31.774" v="1902" actId="478"/>
          <ac:picMkLst>
            <pc:docMk/>
            <pc:sldMk cId="1577742492" sldId="322"/>
            <ac:picMk id="69" creationId="{A60ADC0B-2061-4107-8858-B2D87B3D08A5}"/>
          </ac:picMkLst>
        </pc:picChg>
        <pc:picChg chg="add mod">
          <ac:chgData name="Kamyczek, Arkadiusz" userId="2dbd29c9-3405-4176-b733-196e7cfa234d" providerId="ADAL" clId="{0AA0E73D-5B22-4541-8346-709D6BAE8B4E}" dt="2021-03-22T08:09:59.995" v="1335"/>
          <ac:picMkLst>
            <pc:docMk/>
            <pc:sldMk cId="1577742492" sldId="322"/>
            <ac:picMk id="109" creationId="{2D5C87E9-F020-4112-AF81-24189D83B23F}"/>
          </ac:picMkLst>
        </pc:picChg>
        <pc:picChg chg="add del mod">
          <ac:chgData name="Kamyczek, Arkadiusz" userId="2dbd29c9-3405-4176-b733-196e7cfa234d" providerId="ADAL" clId="{0AA0E73D-5B22-4541-8346-709D6BAE8B4E}" dt="2021-03-22T09:14:31.046" v="1901"/>
          <ac:picMkLst>
            <pc:docMk/>
            <pc:sldMk cId="1577742492" sldId="322"/>
            <ac:picMk id="149" creationId="{0D33159F-149E-4A17-9CD8-53497F5DED72}"/>
          </ac:picMkLst>
        </pc:picChg>
        <pc:picChg chg="add del mod">
          <ac:chgData name="Kamyczek, Arkadiusz" userId="2dbd29c9-3405-4176-b733-196e7cfa234d" providerId="ADAL" clId="{0AA0E73D-5B22-4541-8346-709D6BAE8B4E}" dt="2021-03-22T09:14:31.046" v="1901"/>
          <ac:picMkLst>
            <pc:docMk/>
            <pc:sldMk cId="1577742492" sldId="322"/>
            <ac:picMk id="150" creationId="{A4FBBFED-870D-4F24-903F-58959248DC5B}"/>
          </ac:picMkLst>
        </pc:picChg>
        <pc:picChg chg="add del mod">
          <ac:chgData name="Kamyczek, Arkadiusz" userId="2dbd29c9-3405-4176-b733-196e7cfa234d" providerId="ADAL" clId="{0AA0E73D-5B22-4541-8346-709D6BAE8B4E}" dt="2021-03-22T09:14:31.046" v="1901"/>
          <ac:picMkLst>
            <pc:docMk/>
            <pc:sldMk cId="1577742492" sldId="322"/>
            <ac:picMk id="151" creationId="{417C3F31-9127-4B48-93F4-417AEC4C934F}"/>
          </ac:picMkLst>
        </pc:picChg>
        <pc:cxnChg chg="add del ord">
          <ac:chgData name="Kamyczek, Arkadiusz" userId="2dbd29c9-3405-4176-b733-196e7cfa234d" providerId="ADAL" clId="{0AA0E73D-5B22-4541-8346-709D6BAE8B4E}" dt="2021-03-22T09:14:31.774" v="1902" actId="478"/>
          <ac:cxnSpMkLst>
            <pc:docMk/>
            <pc:sldMk cId="1577742492" sldId="322"/>
            <ac:cxnSpMk id="104" creationId="{6F283B99-84D3-4B14-BD69-7F39DABF2431}"/>
          </ac:cxnSpMkLst>
        </pc:cxnChg>
        <pc:cxnChg chg="add del ord">
          <ac:chgData name="Kamyczek, Arkadiusz" userId="2dbd29c9-3405-4176-b733-196e7cfa234d" providerId="ADAL" clId="{0AA0E73D-5B22-4541-8346-709D6BAE8B4E}" dt="2021-03-22T09:14:31.774" v="1902" actId="478"/>
          <ac:cxnSpMkLst>
            <pc:docMk/>
            <pc:sldMk cId="1577742492" sldId="322"/>
            <ac:cxnSpMk id="105" creationId="{DD915385-BE80-470C-9016-60FA1712A427}"/>
          </ac:cxnSpMkLst>
        </pc:cxnChg>
        <pc:cxnChg chg="add del ord">
          <ac:chgData name="Kamyczek, Arkadiusz" userId="2dbd29c9-3405-4176-b733-196e7cfa234d" providerId="ADAL" clId="{0AA0E73D-5B22-4541-8346-709D6BAE8B4E}" dt="2021-03-22T09:14:31.774" v="1902" actId="478"/>
          <ac:cxnSpMkLst>
            <pc:docMk/>
            <pc:sldMk cId="1577742492" sldId="322"/>
            <ac:cxnSpMk id="106" creationId="{438EAF70-A219-4CA2-8E34-4D6284EF89D4}"/>
          </ac:cxnSpMkLst>
        </pc:cxnChg>
        <pc:cxnChg chg="add del">
          <ac:chgData name="Kamyczek, Arkadiusz" userId="2dbd29c9-3405-4176-b733-196e7cfa234d" providerId="ADAL" clId="{0AA0E73D-5B22-4541-8346-709D6BAE8B4E}" dt="2021-03-22T09:14:31.774" v="1902" actId="478"/>
          <ac:cxnSpMkLst>
            <pc:docMk/>
            <pc:sldMk cId="1577742492" sldId="322"/>
            <ac:cxnSpMk id="107" creationId="{07729BD9-CC73-4198-BCCE-C64E64D068F1}"/>
          </ac:cxnSpMkLst>
        </pc:cxnChg>
        <pc:cxnChg chg="add del">
          <ac:chgData name="Kamyczek, Arkadiusz" userId="2dbd29c9-3405-4176-b733-196e7cfa234d" providerId="ADAL" clId="{0AA0E73D-5B22-4541-8346-709D6BAE8B4E}" dt="2021-03-22T09:14:31.774" v="1902" actId="478"/>
          <ac:cxnSpMkLst>
            <pc:docMk/>
            <pc:sldMk cId="1577742492" sldId="322"/>
            <ac:cxnSpMk id="108" creationId="{88218570-5CEB-42F3-A906-A5249FF9FCEF}"/>
          </ac:cxnSpMkLst>
        </pc:cxnChg>
        <pc:cxnChg chg="add del">
          <ac:chgData name="Kamyczek, Arkadiusz" userId="2dbd29c9-3405-4176-b733-196e7cfa234d" providerId="ADAL" clId="{0AA0E73D-5B22-4541-8346-709D6BAE8B4E}" dt="2021-03-22T09:14:31.774" v="1902" actId="478"/>
          <ac:cxnSpMkLst>
            <pc:docMk/>
            <pc:sldMk cId="1577742492" sldId="322"/>
            <ac:cxnSpMk id="110" creationId="{62AFF862-4F04-4A13-B29D-509E511FDACC}"/>
          </ac:cxnSpMkLst>
        </pc:cxnChg>
        <pc:cxnChg chg="add del">
          <ac:chgData name="Kamyczek, Arkadiusz" userId="2dbd29c9-3405-4176-b733-196e7cfa234d" providerId="ADAL" clId="{0AA0E73D-5B22-4541-8346-709D6BAE8B4E}" dt="2021-03-22T09:14:31.774" v="1902" actId="478"/>
          <ac:cxnSpMkLst>
            <pc:docMk/>
            <pc:sldMk cId="1577742492" sldId="322"/>
            <ac:cxnSpMk id="111" creationId="{E5F3EB3B-ACAF-41C2-B8AA-C27CCA1DC75E}"/>
          </ac:cxnSpMkLst>
        </pc:cxnChg>
        <pc:cxnChg chg="add del">
          <ac:chgData name="Kamyczek, Arkadiusz" userId="2dbd29c9-3405-4176-b733-196e7cfa234d" providerId="ADAL" clId="{0AA0E73D-5B22-4541-8346-709D6BAE8B4E}" dt="2021-03-22T09:14:31.774" v="1902" actId="478"/>
          <ac:cxnSpMkLst>
            <pc:docMk/>
            <pc:sldMk cId="1577742492" sldId="322"/>
            <ac:cxnSpMk id="116" creationId="{C795DA3A-FF20-4B72-9080-FE5993F02F2D}"/>
          </ac:cxnSpMkLst>
        </pc:cxnChg>
        <pc:cxnChg chg="add del">
          <ac:chgData name="Kamyczek, Arkadiusz" userId="2dbd29c9-3405-4176-b733-196e7cfa234d" providerId="ADAL" clId="{0AA0E73D-5B22-4541-8346-709D6BAE8B4E}" dt="2021-03-22T09:14:31.774" v="1902" actId="478"/>
          <ac:cxnSpMkLst>
            <pc:docMk/>
            <pc:sldMk cId="1577742492" sldId="322"/>
            <ac:cxnSpMk id="117" creationId="{EB033207-4CDB-4524-8348-B196AA4E8C47}"/>
          </ac:cxnSpMkLst>
        </pc:cxnChg>
        <pc:cxnChg chg="add del">
          <ac:chgData name="Kamyczek, Arkadiusz" userId="2dbd29c9-3405-4176-b733-196e7cfa234d" providerId="ADAL" clId="{0AA0E73D-5B22-4541-8346-709D6BAE8B4E}" dt="2021-03-22T09:14:31.774" v="1902" actId="478"/>
          <ac:cxnSpMkLst>
            <pc:docMk/>
            <pc:sldMk cId="1577742492" sldId="322"/>
            <ac:cxnSpMk id="118" creationId="{FA891BF6-422E-44E5-8882-63D45E2D4AB2}"/>
          </ac:cxnSpMkLst>
        </pc:cxnChg>
        <pc:cxnChg chg="add del">
          <ac:chgData name="Kamyczek, Arkadiusz" userId="2dbd29c9-3405-4176-b733-196e7cfa234d" providerId="ADAL" clId="{0AA0E73D-5B22-4541-8346-709D6BAE8B4E}" dt="2021-03-22T09:14:31.774" v="1902" actId="478"/>
          <ac:cxnSpMkLst>
            <pc:docMk/>
            <pc:sldMk cId="1577742492" sldId="322"/>
            <ac:cxnSpMk id="119" creationId="{2B36C419-EEB0-48A1-A397-1A74CCC15FBE}"/>
          </ac:cxnSpMkLst>
        </pc:cxnChg>
        <pc:cxnChg chg="add del mod">
          <ac:chgData name="Kamyczek, Arkadiusz" userId="2dbd29c9-3405-4176-b733-196e7cfa234d" providerId="ADAL" clId="{0AA0E73D-5B22-4541-8346-709D6BAE8B4E}" dt="2021-03-22T09:14:31.046" v="1901"/>
          <ac:cxnSpMkLst>
            <pc:docMk/>
            <pc:sldMk cId="1577742492" sldId="322"/>
            <ac:cxnSpMk id="165" creationId="{7C35F456-B8AA-44E1-9AFB-1914BD8C3C3D}"/>
          </ac:cxnSpMkLst>
        </pc:cxnChg>
        <pc:cxnChg chg="add del mod">
          <ac:chgData name="Kamyczek, Arkadiusz" userId="2dbd29c9-3405-4176-b733-196e7cfa234d" providerId="ADAL" clId="{0AA0E73D-5B22-4541-8346-709D6BAE8B4E}" dt="2021-03-22T09:14:31.046" v="1901"/>
          <ac:cxnSpMkLst>
            <pc:docMk/>
            <pc:sldMk cId="1577742492" sldId="322"/>
            <ac:cxnSpMk id="166" creationId="{EBEAA9E9-DEEE-4A5A-9C81-C114E2E5644B}"/>
          </ac:cxnSpMkLst>
        </pc:cxnChg>
        <pc:cxnChg chg="add del mod">
          <ac:chgData name="Kamyczek, Arkadiusz" userId="2dbd29c9-3405-4176-b733-196e7cfa234d" providerId="ADAL" clId="{0AA0E73D-5B22-4541-8346-709D6BAE8B4E}" dt="2021-03-22T09:14:31.046" v="1901"/>
          <ac:cxnSpMkLst>
            <pc:docMk/>
            <pc:sldMk cId="1577742492" sldId="322"/>
            <ac:cxnSpMk id="167" creationId="{6ACB53DB-C542-4BC9-A7EB-E5E77B927AE9}"/>
          </ac:cxnSpMkLst>
        </pc:cxnChg>
        <pc:cxnChg chg="add del mod">
          <ac:chgData name="Kamyczek, Arkadiusz" userId="2dbd29c9-3405-4176-b733-196e7cfa234d" providerId="ADAL" clId="{0AA0E73D-5B22-4541-8346-709D6BAE8B4E}" dt="2021-03-22T09:14:31.046" v="1901"/>
          <ac:cxnSpMkLst>
            <pc:docMk/>
            <pc:sldMk cId="1577742492" sldId="322"/>
            <ac:cxnSpMk id="168" creationId="{D6A1C9F8-C582-46DC-8E9A-D812AE00BABC}"/>
          </ac:cxnSpMkLst>
        </pc:cxnChg>
        <pc:cxnChg chg="add del mod">
          <ac:chgData name="Kamyczek, Arkadiusz" userId="2dbd29c9-3405-4176-b733-196e7cfa234d" providerId="ADAL" clId="{0AA0E73D-5B22-4541-8346-709D6BAE8B4E}" dt="2021-03-22T09:14:31.046" v="1901"/>
          <ac:cxnSpMkLst>
            <pc:docMk/>
            <pc:sldMk cId="1577742492" sldId="322"/>
            <ac:cxnSpMk id="169" creationId="{8699EB68-3810-4CE8-949D-5C626117738E}"/>
          </ac:cxnSpMkLst>
        </pc:cxnChg>
        <pc:cxnChg chg="add del mod">
          <ac:chgData name="Kamyczek, Arkadiusz" userId="2dbd29c9-3405-4176-b733-196e7cfa234d" providerId="ADAL" clId="{0AA0E73D-5B22-4541-8346-709D6BAE8B4E}" dt="2021-03-22T09:14:31.046" v="1901"/>
          <ac:cxnSpMkLst>
            <pc:docMk/>
            <pc:sldMk cId="1577742492" sldId="322"/>
            <ac:cxnSpMk id="170" creationId="{17036021-8C71-4126-AF53-721A61705924}"/>
          </ac:cxnSpMkLst>
        </pc:cxnChg>
        <pc:cxnChg chg="add del mod">
          <ac:chgData name="Kamyczek, Arkadiusz" userId="2dbd29c9-3405-4176-b733-196e7cfa234d" providerId="ADAL" clId="{0AA0E73D-5B22-4541-8346-709D6BAE8B4E}" dt="2021-03-22T09:14:31.046" v="1901"/>
          <ac:cxnSpMkLst>
            <pc:docMk/>
            <pc:sldMk cId="1577742492" sldId="322"/>
            <ac:cxnSpMk id="171" creationId="{28022068-3E0D-4CBD-B270-3EE1A5EC9578}"/>
          </ac:cxnSpMkLst>
        </pc:cxnChg>
        <pc:cxnChg chg="add del mod">
          <ac:chgData name="Kamyczek, Arkadiusz" userId="2dbd29c9-3405-4176-b733-196e7cfa234d" providerId="ADAL" clId="{0AA0E73D-5B22-4541-8346-709D6BAE8B4E}" dt="2021-03-22T09:14:31.046" v="1901"/>
          <ac:cxnSpMkLst>
            <pc:docMk/>
            <pc:sldMk cId="1577742492" sldId="322"/>
            <ac:cxnSpMk id="172" creationId="{03BB7707-C21C-45C2-ADD3-63368DE9B8EB}"/>
          </ac:cxnSpMkLst>
        </pc:cxnChg>
        <pc:cxnChg chg="add del mod">
          <ac:chgData name="Kamyczek, Arkadiusz" userId="2dbd29c9-3405-4176-b733-196e7cfa234d" providerId="ADAL" clId="{0AA0E73D-5B22-4541-8346-709D6BAE8B4E}" dt="2021-03-22T09:14:31.046" v="1901"/>
          <ac:cxnSpMkLst>
            <pc:docMk/>
            <pc:sldMk cId="1577742492" sldId="322"/>
            <ac:cxnSpMk id="173" creationId="{6F3C099E-DA25-4774-838C-A2E6D31B9AAD}"/>
          </ac:cxnSpMkLst>
        </pc:cxnChg>
        <pc:cxnChg chg="add del mod">
          <ac:chgData name="Kamyczek, Arkadiusz" userId="2dbd29c9-3405-4176-b733-196e7cfa234d" providerId="ADAL" clId="{0AA0E73D-5B22-4541-8346-709D6BAE8B4E}" dt="2021-03-22T09:14:31.046" v="1901"/>
          <ac:cxnSpMkLst>
            <pc:docMk/>
            <pc:sldMk cId="1577742492" sldId="322"/>
            <ac:cxnSpMk id="174" creationId="{3E6390D8-FE17-49E5-96E4-DA3A2882778B}"/>
          </ac:cxnSpMkLst>
        </pc:cxnChg>
        <pc:cxnChg chg="add del mod">
          <ac:chgData name="Kamyczek, Arkadiusz" userId="2dbd29c9-3405-4176-b733-196e7cfa234d" providerId="ADAL" clId="{0AA0E73D-5B22-4541-8346-709D6BAE8B4E}" dt="2021-03-22T09:14:31.046" v="1901"/>
          <ac:cxnSpMkLst>
            <pc:docMk/>
            <pc:sldMk cId="1577742492" sldId="322"/>
            <ac:cxnSpMk id="175" creationId="{32AC9E72-08E1-4B59-BA92-771C94143975}"/>
          </ac:cxnSpMkLst>
        </pc:cxnChg>
      </pc:sldChg>
      <pc:sldChg chg="addSp delSp modSp add mod modAnim">
        <pc:chgData name="Kamyczek, Arkadiusz" userId="2dbd29c9-3405-4176-b733-196e7cfa234d" providerId="ADAL" clId="{0AA0E73D-5B22-4541-8346-709D6BAE8B4E}" dt="2021-03-24T13:04:12.494" v="6415" actId="478"/>
        <pc:sldMkLst>
          <pc:docMk/>
          <pc:sldMk cId="1101326028" sldId="323"/>
        </pc:sldMkLst>
        <pc:spChg chg="add del mod">
          <ac:chgData name="Kamyczek, Arkadiusz" userId="2dbd29c9-3405-4176-b733-196e7cfa234d" providerId="ADAL" clId="{0AA0E73D-5B22-4541-8346-709D6BAE8B4E}" dt="2021-03-23T12:49:42.092" v="3371"/>
          <ac:spMkLst>
            <pc:docMk/>
            <pc:sldMk cId="1101326028" sldId="323"/>
            <ac:spMk id="3" creationId="{FD4638F6-B9D9-45CB-BF69-B466DDFA56FB}"/>
          </ac:spMkLst>
        </pc:spChg>
        <pc:spChg chg="add del mod">
          <ac:chgData name="Kamyczek, Arkadiusz" userId="2dbd29c9-3405-4176-b733-196e7cfa234d" providerId="ADAL" clId="{0AA0E73D-5B22-4541-8346-709D6BAE8B4E}" dt="2021-03-22T09:06:34.617" v="1850" actId="478"/>
          <ac:spMkLst>
            <pc:docMk/>
            <pc:sldMk cId="1101326028" sldId="323"/>
            <ac:spMk id="7" creationId="{EFD28C07-A3F9-4915-944D-82C664D41F08}"/>
          </ac:spMkLst>
        </pc:spChg>
        <pc:spChg chg="del">
          <ac:chgData name="Kamyczek, Arkadiusz" userId="2dbd29c9-3405-4176-b733-196e7cfa234d" providerId="ADAL" clId="{0AA0E73D-5B22-4541-8346-709D6BAE8B4E}" dt="2021-03-22T08:11:13.018" v="1345" actId="478"/>
          <ac:spMkLst>
            <pc:docMk/>
            <pc:sldMk cId="1101326028" sldId="323"/>
            <ac:spMk id="31" creationId="{A6C69BEB-C34A-488A-A155-F6153CCA4378}"/>
          </ac:spMkLst>
        </pc:spChg>
        <pc:spChg chg="del">
          <ac:chgData name="Kamyczek, Arkadiusz" userId="2dbd29c9-3405-4176-b733-196e7cfa234d" providerId="ADAL" clId="{0AA0E73D-5B22-4541-8346-709D6BAE8B4E}" dt="2021-03-22T08:11:13.018" v="1345" actId="478"/>
          <ac:spMkLst>
            <pc:docMk/>
            <pc:sldMk cId="1101326028" sldId="323"/>
            <ac:spMk id="35" creationId="{516ADCE5-542E-4B3F-8836-7CAC85204CAC}"/>
          </ac:spMkLst>
        </pc:spChg>
        <pc:spChg chg="del">
          <ac:chgData name="Kamyczek, Arkadiusz" userId="2dbd29c9-3405-4176-b733-196e7cfa234d" providerId="ADAL" clId="{0AA0E73D-5B22-4541-8346-709D6BAE8B4E}" dt="2021-03-22T08:11:13.018" v="1345" actId="478"/>
          <ac:spMkLst>
            <pc:docMk/>
            <pc:sldMk cId="1101326028" sldId="323"/>
            <ac:spMk id="37" creationId="{C94E3F9E-5D4D-4E85-AFAB-5C49427FBA8B}"/>
          </ac:spMkLst>
        </pc:spChg>
        <pc:spChg chg="del">
          <ac:chgData name="Kamyczek, Arkadiusz" userId="2dbd29c9-3405-4176-b733-196e7cfa234d" providerId="ADAL" clId="{0AA0E73D-5B22-4541-8346-709D6BAE8B4E}" dt="2021-03-22T08:11:13.018" v="1345" actId="478"/>
          <ac:spMkLst>
            <pc:docMk/>
            <pc:sldMk cId="1101326028" sldId="323"/>
            <ac:spMk id="43" creationId="{081C0943-B3E8-4F45-B17A-D372034BE034}"/>
          </ac:spMkLst>
        </pc:spChg>
        <pc:spChg chg="del">
          <ac:chgData name="Kamyczek, Arkadiusz" userId="2dbd29c9-3405-4176-b733-196e7cfa234d" providerId="ADAL" clId="{0AA0E73D-5B22-4541-8346-709D6BAE8B4E}" dt="2021-03-22T08:11:13.018" v="1345" actId="478"/>
          <ac:spMkLst>
            <pc:docMk/>
            <pc:sldMk cId="1101326028" sldId="323"/>
            <ac:spMk id="46" creationId="{2A7B2C70-B28F-4B01-A4F5-F98E7B8F303A}"/>
          </ac:spMkLst>
        </pc:spChg>
        <pc:spChg chg="del">
          <ac:chgData name="Kamyczek, Arkadiusz" userId="2dbd29c9-3405-4176-b733-196e7cfa234d" providerId="ADAL" clId="{0AA0E73D-5B22-4541-8346-709D6BAE8B4E}" dt="2021-03-22T08:11:13.018" v="1345" actId="478"/>
          <ac:spMkLst>
            <pc:docMk/>
            <pc:sldMk cId="1101326028" sldId="323"/>
            <ac:spMk id="47" creationId="{F8E4225F-7CDB-4B9B-8505-FD65905253B3}"/>
          </ac:spMkLst>
        </pc:spChg>
        <pc:spChg chg="del">
          <ac:chgData name="Kamyczek, Arkadiusz" userId="2dbd29c9-3405-4176-b733-196e7cfa234d" providerId="ADAL" clId="{0AA0E73D-5B22-4541-8346-709D6BAE8B4E}" dt="2021-03-22T08:11:13.018" v="1345" actId="478"/>
          <ac:spMkLst>
            <pc:docMk/>
            <pc:sldMk cId="1101326028" sldId="323"/>
            <ac:spMk id="48" creationId="{A0884624-15C1-4C1A-8EE0-70B6EBD1B9DF}"/>
          </ac:spMkLst>
        </pc:spChg>
        <pc:spChg chg="del">
          <ac:chgData name="Kamyczek, Arkadiusz" userId="2dbd29c9-3405-4176-b733-196e7cfa234d" providerId="ADAL" clId="{0AA0E73D-5B22-4541-8346-709D6BAE8B4E}" dt="2021-03-22T08:11:13.018" v="1345" actId="478"/>
          <ac:spMkLst>
            <pc:docMk/>
            <pc:sldMk cId="1101326028" sldId="323"/>
            <ac:spMk id="50" creationId="{D3B55A3D-A6E4-4B37-B018-B02616ED1B2E}"/>
          </ac:spMkLst>
        </pc:spChg>
        <pc:spChg chg="del">
          <ac:chgData name="Kamyczek, Arkadiusz" userId="2dbd29c9-3405-4176-b733-196e7cfa234d" providerId="ADAL" clId="{0AA0E73D-5B22-4541-8346-709D6BAE8B4E}" dt="2021-03-22T08:11:13.018" v="1345" actId="478"/>
          <ac:spMkLst>
            <pc:docMk/>
            <pc:sldMk cId="1101326028" sldId="323"/>
            <ac:spMk id="51" creationId="{DE4FC309-358A-4ED6-BF54-E4EA927A0B34}"/>
          </ac:spMkLst>
        </pc:spChg>
        <pc:spChg chg="del">
          <ac:chgData name="Kamyczek, Arkadiusz" userId="2dbd29c9-3405-4176-b733-196e7cfa234d" providerId="ADAL" clId="{0AA0E73D-5B22-4541-8346-709D6BAE8B4E}" dt="2021-03-22T08:11:13.018" v="1345" actId="478"/>
          <ac:spMkLst>
            <pc:docMk/>
            <pc:sldMk cId="1101326028" sldId="323"/>
            <ac:spMk id="52" creationId="{4FE1EFED-5166-4B1A-B4D9-DF19C1EA7E29}"/>
          </ac:spMkLst>
        </pc:spChg>
        <pc:spChg chg="del">
          <ac:chgData name="Kamyczek, Arkadiusz" userId="2dbd29c9-3405-4176-b733-196e7cfa234d" providerId="ADAL" clId="{0AA0E73D-5B22-4541-8346-709D6BAE8B4E}" dt="2021-03-22T08:11:13.018" v="1345" actId="478"/>
          <ac:spMkLst>
            <pc:docMk/>
            <pc:sldMk cId="1101326028" sldId="323"/>
            <ac:spMk id="53" creationId="{A765B0BB-EE82-4E41-8D23-A5C5F3B3FD67}"/>
          </ac:spMkLst>
        </pc:spChg>
        <pc:spChg chg="del">
          <ac:chgData name="Kamyczek, Arkadiusz" userId="2dbd29c9-3405-4176-b733-196e7cfa234d" providerId="ADAL" clId="{0AA0E73D-5B22-4541-8346-709D6BAE8B4E}" dt="2021-03-22T08:11:13.018" v="1345" actId="478"/>
          <ac:spMkLst>
            <pc:docMk/>
            <pc:sldMk cId="1101326028" sldId="323"/>
            <ac:spMk id="54" creationId="{61126B91-8886-4F31-92D2-C54AD87D4859}"/>
          </ac:spMkLst>
        </pc:spChg>
        <pc:spChg chg="del">
          <ac:chgData name="Kamyczek, Arkadiusz" userId="2dbd29c9-3405-4176-b733-196e7cfa234d" providerId="ADAL" clId="{0AA0E73D-5B22-4541-8346-709D6BAE8B4E}" dt="2021-03-22T08:11:13.018" v="1345" actId="478"/>
          <ac:spMkLst>
            <pc:docMk/>
            <pc:sldMk cId="1101326028" sldId="323"/>
            <ac:spMk id="55" creationId="{1A8BAF97-3FF3-4EAF-A348-6EC6726FCFC4}"/>
          </ac:spMkLst>
        </pc:spChg>
        <pc:spChg chg="del">
          <ac:chgData name="Kamyczek, Arkadiusz" userId="2dbd29c9-3405-4176-b733-196e7cfa234d" providerId="ADAL" clId="{0AA0E73D-5B22-4541-8346-709D6BAE8B4E}" dt="2021-03-22T08:11:13.018" v="1345" actId="478"/>
          <ac:spMkLst>
            <pc:docMk/>
            <pc:sldMk cId="1101326028" sldId="323"/>
            <ac:spMk id="56" creationId="{B043CE99-F0C9-4EA2-8C7F-B67FE3F3C1E6}"/>
          </ac:spMkLst>
        </pc:spChg>
        <pc:spChg chg="del">
          <ac:chgData name="Kamyczek, Arkadiusz" userId="2dbd29c9-3405-4176-b733-196e7cfa234d" providerId="ADAL" clId="{0AA0E73D-5B22-4541-8346-709D6BAE8B4E}" dt="2021-03-22T08:11:13.018" v="1345" actId="478"/>
          <ac:spMkLst>
            <pc:docMk/>
            <pc:sldMk cId="1101326028" sldId="323"/>
            <ac:spMk id="57" creationId="{9A0EB538-916C-4E5D-87E3-FD71D60B8EC7}"/>
          </ac:spMkLst>
        </pc:spChg>
        <pc:spChg chg="del">
          <ac:chgData name="Kamyczek, Arkadiusz" userId="2dbd29c9-3405-4176-b733-196e7cfa234d" providerId="ADAL" clId="{0AA0E73D-5B22-4541-8346-709D6BAE8B4E}" dt="2021-03-22T08:11:13.018" v="1345" actId="478"/>
          <ac:spMkLst>
            <pc:docMk/>
            <pc:sldMk cId="1101326028" sldId="323"/>
            <ac:spMk id="58" creationId="{958D28CB-6954-4661-9411-59B1D20D4D88}"/>
          </ac:spMkLst>
        </pc:spChg>
        <pc:spChg chg="del">
          <ac:chgData name="Kamyczek, Arkadiusz" userId="2dbd29c9-3405-4176-b733-196e7cfa234d" providerId="ADAL" clId="{0AA0E73D-5B22-4541-8346-709D6BAE8B4E}" dt="2021-03-22T08:11:13.018" v="1345" actId="478"/>
          <ac:spMkLst>
            <pc:docMk/>
            <pc:sldMk cId="1101326028" sldId="323"/>
            <ac:spMk id="59" creationId="{35183CC8-06BE-452A-BD62-BAF8497C35E0}"/>
          </ac:spMkLst>
        </pc:spChg>
        <pc:spChg chg="del">
          <ac:chgData name="Kamyczek, Arkadiusz" userId="2dbd29c9-3405-4176-b733-196e7cfa234d" providerId="ADAL" clId="{0AA0E73D-5B22-4541-8346-709D6BAE8B4E}" dt="2021-03-22T08:11:13.018" v="1345" actId="478"/>
          <ac:spMkLst>
            <pc:docMk/>
            <pc:sldMk cId="1101326028" sldId="323"/>
            <ac:spMk id="60" creationId="{7FEE806B-58F6-4565-B6F6-802ACEF3030E}"/>
          </ac:spMkLst>
        </pc:spChg>
        <pc:spChg chg="del">
          <ac:chgData name="Kamyczek, Arkadiusz" userId="2dbd29c9-3405-4176-b733-196e7cfa234d" providerId="ADAL" clId="{0AA0E73D-5B22-4541-8346-709D6BAE8B4E}" dt="2021-03-22T08:11:13.018" v="1345" actId="478"/>
          <ac:spMkLst>
            <pc:docMk/>
            <pc:sldMk cId="1101326028" sldId="323"/>
            <ac:spMk id="63" creationId="{EDEB2511-F03A-4502-B55C-BDE4C8B86886}"/>
          </ac:spMkLst>
        </pc:spChg>
        <pc:spChg chg="del">
          <ac:chgData name="Kamyczek, Arkadiusz" userId="2dbd29c9-3405-4176-b733-196e7cfa234d" providerId="ADAL" clId="{0AA0E73D-5B22-4541-8346-709D6BAE8B4E}" dt="2021-03-22T08:11:13.018" v="1345" actId="478"/>
          <ac:spMkLst>
            <pc:docMk/>
            <pc:sldMk cId="1101326028" sldId="323"/>
            <ac:spMk id="64" creationId="{A41C4C66-BAAD-474C-BFC8-6D04913CBEBA}"/>
          </ac:spMkLst>
        </pc:spChg>
        <pc:spChg chg="del">
          <ac:chgData name="Kamyczek, Arkadiusz" userId="2dbd29c9-3405-4176-b733-196e7cfa234d" providerId="ADAL" clId="{0AA0E73D-5B22-4541-8346-709D6BAE8B4E}" dt="2021-03-22T08:11:13.018" v="1345" actId="478"/>
          <ac:spMkLst>
            <pc:docMk/>
            <pc:sldMk cId="1101326028" sldId="323"/>
            <ac:spMk id="66" creationId="{6F066588-468A-4B17-AA6B-ED44CF2479D7}"/>
          </ac:spMkLst>
        </pc:spChg>
        <pc:spChg chg="mod">
          <ac:chgData name="Kamyczek, Arkadiusz" userId="2dbd29c9-3405-4176-b733-196e7cfa234d" providerId="ADAL" clId="{0AA0E73D-5B22-4541-8346-709D6BAE8B4E}" dt="2021-03-22T08:37:55.540" v="1613" actId="1076"/>
          <ac:spMkLst>
            <pc:docMk/>
            <pc:sldMk cId="1101326028" sldId="323"/>
            <ac:spMk id="83" creationId="{277EAB85-F5BF-4EA7-AC5E-08E3D6E2D5FC}"/>
          </ac:spMkLst>
        </pc:spChg>
        <pc:spChg chg="del">
          <ac:chgData name="Kamyczek, Arkadiusz" userId="2dbd29c9-3405-4176-b733-196e7cfa234d" providerId="ADAL" clId="{0AA0E73D-5B22-4541-8346-709D6BAE8B4E}" dt="2021-03-22T08:11:13.018" v="1345" actId="478"/>
          <ac:spMkLst>
            <pc:docMk/>
            <pc:sldMk cId="1101326028" sldId="323"/>
            <ac:spMk id="86" creationId="{5FCD3697-9B58-476B-92FA-10B08E451147}"/>
          </ac:spMkLst>
        </pc:spChg>
        <pc:spChg chg="del">
          <ac:chgData name="Kamyczek, Arkadiusz" userId="2dbd29c9-3405-4176-b733-196e7cfa234d" providerId="ADAL" clId="{0AA0E73D-5B22-4541-8346-709D6BAE8B4E}" dt="2021-03-22T08:11:13.018" v="1345" actId="478"/>
          <ac:spMkLst>
            <pc:docMk/>
            <pc:sldMk cId="1101326028" sldId="323"/>
            <ac:spMk id="87" creationId="{2D8A8019-F32D-4F71-AF1A-F80B816D4A16}"/>
          </ac:spMkLst>
        </pc:spChg>
        <pc:spChg chg="del">
          <ac:chgData name="Kamyczek, Arkadiusz" userId="2dbd29c9-3405-4176-b733-196e7cfa234d" providerId="ADAL" clId="{0AA0E73D-5B22-4541-8346-709D6BAE8B4E}" dt="2021-03-22T08:11:15.240" v="1346" actId="478"/>
          <ac:spMkLst>
            <pc:docMk/>
            <pc:sldMk cId="1101326028" sldId="323"/>
            <ac:spMk id="88" creationId="{6D92FC19-EA7B-40BF-A66B-48B8F99FD41F}"/>
          </ac:spMkLst>
        </pc:spChg>
        <pc:spChg chg="del">
          <ac:chgData name="Kamyczek, Arkadiusz" userId="2dbd29c9-3405-4176-b733-196e7cfa234d" providerId="ADAL" clId="{0AA0E73D-5B22-4541-8346-709D6BAE8B4E}" dt="2021-03-22T08:11:15.240" v="1346" actId="478"/>
          <ac:spMkLst>
            <pc:docMk/>
            <pc:sldMk cId="1101326028" sldId="323"/>
            <ac:spMk id="89" creationId="{701F0B40-DFFA-45E2-A924-B33F40004922}"/>
          </ac:spMkLst>
        </pc:spChg>
        <pc:spChg chg="del">
          <ac:chgData name="Kamyczek, Arkadiusz" userId="2dbd29c9-3405-4176-b733-196e7cfa234d" providerId="ADAL" clId="{0AA0E73D-5B22-4541-8346-709D6BAE8B4E}" dt="2021-03-22T08:11:15.240" v="1346" actId="478"/>
          <ac:spMkLst>
            <pc:docMk/>
            <pc:sldMk cId="1101326028" sldId="323"/>
            <ac:spMk id="90" creationId="{9C591DC5-C4AC-4DE5-9622-F6757C4E9350}"/>
          </ac:spMkLst>
        </pc:spChg>
        <pc:spChg chg="del">
          <ac:chgData name="Kamyczek, Arkadiusz" userId="2dbd29c9-3405-4176-b733-196e7cfa234d" providerId="ADAL" clId="{0AA0E73D-5B22-4541-8346-709D6BAE8B4E}" dt="2021-03-22T08:11:13.018" v="1345" actId="478"/>
          <ac:spMkLst>
            <pc:docMk/>
            <pc:sldMk cId="1101326028" sldId="323"/>
            <ac:spMk id="91" creationId="{539EDE04-552E-463A-B77C-F20233F17EFC}"/>
          </ac:spMkLst>
        </pc:spChg>
        <pc:spChg chg="del">
          <ac:chgData name="Kamyczek, Arkadiusz" userId="2dbd29c9-3405-4176-b733-196e7cfa234d" providerId="ADAL" clId="{0AA0E73D-5B22-4541-8346-709D6BAE8B4E}" dt="2021-03-22T08:11:15.240" v="1346" actId="478"/>
          <ac:spMkLst>
            <pc:docMk/>
            <pc:sldMk cId="1101326028" sldId="323"/>
            <ac:spMk id="92" creationId="{79A998E8-D0DF-4D89-A532-5EB80F43BC5D}"/>
          </ac:spMkLst>
        </pc:spChg>
        <pc:spChg chg="del">
          <ac:chgData name="Kamyczek, Arkadiusz" userId="2dbd29c9-3405-4176-b733-196e7cfa234d" providerId="ADAL" clId="{0AA0E73D-5B22-4541-8346-709D6BAE8B4E}" dt="2021-03-22T08:11:15.240" v="1346" actId="478"/>
          <ac:spMkLst>
            <pc:docMk/>
            <pc:sldMk cId="1101326028" sldId="323"/>
            <ac:spMk id="93" creationId="{0FAA42DD-96E1-49FC-9B41-D611E0DCA5FD}"/>
          </ac:spMkLst>
        </pc:spChg>
        <pc:spChg chg="del">
          <ac:chgData name="Kamyczek, Arkadiusz" userId="2dbd29c9-3405-4176-b733-196e7cfa234d" providerId="ADAL" clId="{0AA0E73D-5B22-4541-8346-709D6BAE8B4E}" dt="2021-03-22T08:11:15.240" v="1346" actId="478"/>
          <ac:spMkLst>
            <pc:docMk/>
            <pc:sldMk cId="1101326028" sldId="323"/>
            <ac:spMk id="94" creationId="{92C758AA-367C-4AE3-AEF2-B636A85131EB}"/>
          </ac:spMkLst>
        </pc:spChg>
        <pc:spChg chg="del">
          <ac:chgData name="Kamyczek, Arkadiusz" userId="2dbd29c9-3405-4176-b733-196e7cfa234d" providerId="ADAL" clId="{0AA0E73D-5B22-4541-8346-709D6BAE8B4E}" dt="2021-03-22T08:11:13.018" v="1345" actId="478"/>
          <ac:spMkLst>
            <pc:docMk/>
            <pc:sldMk cId="1101326028" sldId="323"/>
            <ac:spMk id="95" creationId="{49A6028A-43DE-4B3A-9690-A6E2B2606078}"/>
          </ac:spMkLst>
        </pc:spChg>
        <pc:spChg chg="del">
          <ac:chgData name="Kamyczek, Arkadiusz" userId="2dbd29c9-3405-4176-b733-196e7cfa234d" providerId="ADAL" clId="{0AA0E73D-5B22-4541-8346-709D6BAE8B4E}" dt="2021-03-22T08:11:15.240" v="1346" actId="478"/>
          <ac:spMkLst>
            <pc:docMk/>
            <pc:sldMk cId="1101326028" sldId="323"/>
            <ac:spMk id="96" creationId="{08E2E205-96CC-41FD-9910-1C643E5E84A7}"/>
          </ac:spMkLst>
        </pc:spChg>
        <pc:spChg chg="del">
          <ac:chgData name="Kamyczek, Arkadiusz" userId="2dbd29c9-3405-4176-b733-196e7cfa234d" providerId="ADAL" clId="{0AA0E73D-5B22-4541-8346-709D6BAE8B4E}" dt="2021-03-22T08:11:15.240" v="1346" actId="478"/>
          <ac:spMkLst>
            <pc:docMk/>
            <pc:sldMk cId="1101326028" sldId="323"/>
            <ac:spMk id="97" creationId="{8BBC7115-C30F-4995-98A2-EF9AD57925C9}"/>
          </ac:spMkLst>
        </pc:spChg>
        <pc:spChg chg="del">
          <ac:chgData name="Kamyczek, Arkadiusz" userId="2dbd29c9-3405-4176-b733-196e7cfa234d" providerId="ADAL" clId="{0AA0E73D-5B22-4541-8346-709D6BAE8B4E}" dt="2021-03-22T08:11:13.018" v="1345" actId="478"/>
          <ac:spMkLst>
            <pc:docMk/>
            <pc:sldMk cId="1101326028" sldId="323"/>
            <ac:spMk id="98" creationId="{AEC24BCE-9AA0-4A4C-95DD-903ADECB790B}"/>
          </ac:spMkLst>
        </pc:spChg>
        <pc:spChg chg="add del mod">
          <ac:chgData name="Kamyczek, Arkadiusz" userId="2dbd29c9-3405-4176-b733-196e7cfa234d" providerId="ADAL" clId="{0AA0E73D-5B22-4541-8346-709D6BAE8B4E}" dt="2021-03-24T13:04:12.494" v="6415" actId="478"/>
          <ac:spMkLst>
            <pc:docMk/>
            <pc:sldMk cId="1101326028" sldId="323"/>
            <ac:spMk id="138" creationId="{FC822170-19EF-491A-9212-6511A472279F}"/>
          </ac:spMkLst>
        </pc:spChg>
        <pc:spChg chg="add mod">
          <ac:chgData name="Kamyczek, Arkadiusz" userId="2dbd29c9-3405-4176-b733-196e7cfa234d" providerId="ADAL" clId="{0AA0E73D-5B22-4541-8346-709D6BAE8B4E}" dt="2021-03-22T08:27:54.951" v="1517" actId="1076"/>
          <ac:spMkLst>
            <pc:docMk/>
            <pc:sldMk cId="1101326028" sldId="323"/>
            <ac:spMk id="141" creationId="{6264F677-47C0-4646-A57E-6E1B5FF96F5E}"/>
          </ac:spMkLst>
        </pc:spChg>
        <pc:spChg chg="add mod">
          <ac:chgData name="Kamyczek, Arkadiusz" userId="2dbd29c9-3405-4176-b733-196e7cfa234d" providerId="ADAL" clId="{0AA0E73D-5B22-4541-8346-709D6BAE8B4E}" dt="2021-03-22T08:22:08.760" v="1446" actId="1076"/>
          <ac:spMkLst>
            <pc:docMk/>
            <pc:sldMk cId="1101326028" sldId="323"/>
            <ac:spMk id="142" creationId="{98004F9B-1C71-4D76-B893-8EF06F628D43}"/>
          </ac:spMkLst>
        </pc:spChg>
        <pc:spChg chg="add mod">
          <ac:chgData name="Kamyczek, Arkadiusz" userId="2dbd29c9-3405-4176-b733-196e7cfa234d" providerId="ADAL" clId="{0AA0E73D-5B22-4541-8346-709D6BAE8B4E}" dt="2021-03-22T08:27:16.501" v="1510" actId="1076"/>
          <ac:spMkLst>
            <pc:docMk/>
            <pc:sldMk cId="1101326028" sldId="323"/>
            <ac:spMk id="143" creationId="{9E762B0B-E0F5-4417-B8C9-4D28907084A1}"/>
          </ac:spMkLst>
        </pc:spChg>
        <pc:spChg chg="add mod">
          <ac:chgData name="Kamyczek, Arkadiusz" userId="2dbd29c9-3405-4176-b733-196e7cfa234d" providerId="ADAL" clId="{0AA0E73D-5B22-4541-8346-709D6BAE8B4E}" dt="2021-03-22T08:27:22.119" v="1511" actId="1076"/>
          <ac:spMkLst>
            <pc:docMk/>
            <pc:sldMk cId="1101326028" sldId="323"/>
            <ac:spMk id="144" creationId="{724AF118-ABDF-44F9-A86C-E761C4B94ED4}"/>
          </ac:spMkLst>
        </pc:spChg>
        <pc:spChg chg="add mod">
          <ac:chgData name="Kamyczek, Arkadiusz" userId="2dbd29c9-3405-4176-b733-196e7cfa234d" providerId="ADAL" clId="{0AA0E73D-5B22-4541-8346-709D6BAE8B4E}" dt="2021-03-22T08:27:27.721" v="1512" actId="1076"/>
          <ac:spMkLst>
            <pc:docMk/>
            <pc:sldMk cId="1101326028" sldId="323"/>
            <ac:spMk id="145" creationId="{EAE995F0-7397-4509-9487-C56999AB3330}"/>
          </ac:spMkLst>
        </pc:spChg>
        <pc:spChg chg="add mod">
          <ac:chgData name="Kamyczek, Arkadiusz" userId="2dbd29c9-3405-4176-b733-196e7cfa234d" providerId="ADAL" clId="{0AA0E73D-5B22-4541-8346-709D6BAE8B4E}" dt="2021-03-22T08:27:32.426" v="1513" actId="1076"/>
          <ac:spMkLst>
            <pc:docMk/>
            <pc:sldMk cId="1101326028" sldId="323"/>
            <ac:spMk id="146" creationId="{091B445B-9366-4B25-A073-F1F27E18352C}"/>
          </ac:spMkLst>
        </pc:spChg>
        <pc:spChg chg="add mod">
          <ac:chgData name="Kamyczek, Arkadiusz" userId="2dbd29c9-3405-4176-b733-196e7cfa234d" providerId="ADAL" clId="{0AA0E73D-5B22-4541-8346-709D6BAE8B4E}" dt="2021-03-22T08:27:36.658" v="1514" actId="1076"/>
          <ac:spMkLst>
            <pc:docMk/>
            <pc:sldMk cId="1101326028" sldId="323"/>
            <ac:spMk id="147" creationId="{C86559BF-6590-459B-ABC6-3F5818BD0626}"/>
          </ac:spMkLst>
        </pc:spChg>
        <pc:spChg chg="add mod">
          <ac:chgData name="Kamyczek, Arkadiusz" userId="2dbd29c9-3405-4176-b733-196e7cfa234d" providerId="ADAL" clId="{0AA0E73D-5B22-4541-8346-709D6BAE8B4E}" dt="2021-03-22T08:27:42.486" v="1515" actId="1076"/>
          <ac:spMkLst>
            <pc:docMk/>
            <pc:sldMk cId="1101326028" sldId="323"/>
            <ac:spMk id="148" creationId="{A86829BE-75A6-4E32-B5B6-849A07119119}"/>
          </ac:spMkLst>
        </pc:spChg>
        <pc:spChg chg="add mod">
          <ac:chgData name="Kamyczek, Arkadiusz" userId="2dbd29c9-3405-4176-b733-196e7cfa234d" providerId="ADAL" clId="{0AA0E73D-5B22-4541-8346-709D6BAE8B4E}" dt="2021-03-22T08:27:47.675" v="1516" actId="1076"/>
          <ac:spMkLst>
            <pc:docMk/>
            <pc:sldMk cId="1101326028" sldId="323"/>
            <ac:spMk id="149" creationId="{92EAB56F-3F16-4D95-A700-AEE94039F8EF}"/>
          </ac:spMkLst>
        </pc:spChg>
        <pc:spChg chg="add mod">
          <ac:chgData name="Kamyczek, Arkadiusz" userId="2dbd29c9-3405-4176-b733-196e7cfa234d" providerId="ADAL" clId="{0AA0E73D-5B22-4541-8346-709D6BAE8B4E}" dt="2021-03-22T08:21:51.506" v="1442" actId="1076"/>
          <ac:spMkLst>
            <pc:docMk/>
            <pc:sldMk cId="1101326028" sldId="323"/>
            <ac:spMk id="150" creationId="{EF7B4328-4403-4F90-9270-A7A60FA8C612}"/>
          </ac:spMkLst>
        </pc:spChg>
        <pc:spChg chg="add del mod">
          <ac:chgData name="Kamyczek, Arkadiusz" userId="2dbd29c9-3405-4176-b733-196e7cfa234d" providerId="ADAL" clId="{0AA0E73D-5B22-4541-8346-709D6BAE8B4E}" dt="2021-03-22T08:15:29.324" v="1382" actId="478"/>
          <ac:spMkLst>
            <pc:docMk/>
            <pc:sldMk cId="1101326028" sldId="323"/>
            <ac:spMk id="152" creationId="{831ABFB4-25A5-4A62-864B-339EF63EDD33}"/>
          </ac:spMkLst>
        </pc:spChg>
        <pc:spChg chg="add del mod">
          <ac:chgData name="Kamyczek, Arkadiusz" userId="2dbd29c9-3405-4176-b733-196e7cfa234d" providerId="ADAL" clId="{0AA0E73D-5B22-4541-8346-709D6BAE8B4E}" dt="2021-03-22T08:15:26.700" v="1380" actId="478"/>
          <ac:spMkLst>
            <pc:docMk/>
            <pc:sldMk cId="1101326028" sldId="323"/>
            <ac:spMk id="153" creationId="{8706F8C4-9DF2-4615-9182-4A713BAC7F54}"/>
          </ac:spMkLst>
        </pc:spChg>
        <pc:spChg chg="del mod">
          <ac:chgData name="Kamyczek, Arkadiusz" userId="2dbd29c9-3405-4176-b733-196e7cfa234d" providerId="ADAL" clId="{0AA0E73D-5B22-4541-8346-709D6BAE8B4E}" dt="2021-03-23T09:44:37.901" v="2951" actId="478"/>
          <ac:spMkLst>
            <pc:docMk/>
            <pc:sldMk cId="1101326028" sldId="323"/>
            <ac:spMk id="153" creationId="{E1766F0D-B269-4F48-BF31-38D4F8AD5E97}"/>
          </ac:spMkLst>
        </pc:spChg>
        <pc:spChg chg="del">
          <ac:chgData name="Kamyczek, Arkadiusz" userId="2dbd29c9-3405-4176-b733-196e7cfa234d" providerId="ADAL" clId="{0AA0E73D-5B22-4541-8346-709D6BAE8B4E}" dt="2021-03-23T09:44:44.904" v="2954" actId="478"/>
          <ac:spMkLst>
            <pc:docMk/>
            <pc:sldMk cId="1101326028" sldId="323"/>
            <ac:spMk id="154" creationId="{4EF4637C-B717-48F2-B71E-A2F7BA42638D}"/>
          </ac:spMkLst>
        </pc:spChg>
        <pc:spChg chg="add del mod">
          <ac:chgData name="Kamyczek, Arkadiusz" userId="2dbd29c9-3405-4176-b733-196e7cfa234d" providerId="ADAL" clId="{0AA0E73D-5B22-4541-8346-709D6BAE8B4E}" dt="2021-03-22T08:15:33.330" v="1385" actId="478"/>
          <ac:spMkLst>
            <pc:docMk/>
            <pc:sldMk cId="1101326028" sldId="323"/>
            <ac:spMk id="155" creationId="{2232AC10-9AB5-4504-92B2-8867ABD2F1B8}"/>
          </ac:spMkLst>
        </pc:spChg>
        <pc:spChg chg="del">
          <ac:chgData name="Kamyczek, Arkadiusz" userId="2dbd29c9-3405-4176-b733-196e7cfa234d" providerId="ADAL" clId="{0AA0E73D-5B22-4541-8346-709D6BAE8B4E}" dt="2021-03-23T09:44:39.971" v="2952" actId="478"/>
          <ac:spMkLst>
            <pc:docMk/>
            <pc:sldMk cId="1101326028" sldId="323"/>
            <ac:spMk id="155" creationId="{390233A3-2794-4B51-A63F-472B02525084}"/>
          </ac:spMkLst>
        </pc:spChg>
        <pc:spChg chg="add del mod">
          <ac:chgData name="Kamyczek, Arkadiusz" userId="2dbd29c9-3405-4176-b733-196e7cfa234d" providerId="ADAL" clId="{0AA0E73D-5B22-4541-8346-709D6BAE8B4E}" dt="2021-03-22T08:15:31.125" v="1383" actId="478"/>
          <ac:spMkLst>
            <pc:docMk/>
            <pc:sldMk cId="1101326028" sldId="323"/>
            <ac:spMk id="156" creationId="{4DFC6B1F-25EE-47BA-8DD8-6CF8CE325ECD}"/>
          </ac:spMkLst>
        </pc:spChg>
        <pc:spChg chg="del">
          <ac:chgData name="Kamyczek, Arkadiusz" userId="2dbd29c9-3405-4176-b733-196e7cfa234d" providerId="ADAL" clId="{0AA0E73D-5B22-4541-8346-709D6BAE8B4E}" dt="2021-03-23T09:44:42.115" v="2953" actId="478"/>
          <ac:spMkLst>
            <pc:docMk/>
            <pc:sldMk cId="1101326028" sldId="323"/>
            <ac:spMk id="156" creationId="{F76174F6-3920-4AF3-A2A7-A2EE70D625EC}"/>
          </ac:spMkLst>
        </pc:spChg>
        <pc:spChg chg="mod">
          <ac:chgData name="Kamyczek, Arkadiusz" userId="2dbd29c9-3405-4176-b733-196e7cfa234d" providerId="ADAL" clId="{0AA0E73D-5B22-4541-8346-709D6BAE8B4E}" dt="2021-03-23T09:51:45.438" v="3035"/>
          <ac:spMkLst>
            <pc:docMk/>
            <pc:sldMk cId="1101326028" sldId="323"/>
            <ac:spMk id="158" creationId="{6CFF62F5-4E3A-4D43-B085-28BCB5FACB00}"/>
          </ac:spMkLst>
        </pc:spChg>
        <pc:spChg chg="add del mod">
          <ac:chgData name="Kamyczek, Arkadiusz" userId="2dbd29c9-3405-4176-b733-196e7cfa234d" providerId="ADAL" clId="{0AA0E73D-5B22-4541-8346-709D6BAE8B4E}" dt="2021-03-22T08:15:37.744" v="1388" actId="478"/>
          <ac:spMkLst>
            <pc:docMk/>
            <pc:sldMk cId="1101326028" sldId="323"/>
            <ac:spMk id="158" creationId="{E234FC94-1531-48A3-B750-80CF875D0393}"/>
          </ac:spMkLst>
        </pc:spChg>
        <pc:spChg chg="add del mod">
          <ac:chgData name="Kamyczek, Arkadiusz" userId="2dbd29c9-3405-4176-b733-196e7cfa234d" providerId="ADAL" clId="{0AA0E73D-5B22-4541-8346-709D6BAE8B4E}" dt="2021-03-22T08:15:34.990" v="1386" actId="478"/>
          <ac:spMkLst>
            <pc:docMk/>
            <pc:sldMk cId="1101326028" sldId="323"/>
            <ac:spMk id="159" creationId="{761E928C-B051-485E-A39C-CE5E1B205CD4}"/>
          </ac:spMkLst>
        </pc:spChg>
        <pc:spChg chg="mod">
          <ac:chgData name="Kamyczek, Arkadiusz" userId="2dbd29c9-3405-4176-b733-196e7cfa234d" providerId="ADAL" clId="{0AA0E73D-5B22-4541-8346-709D6BAE8B4E}" dt="2021-03-23T09:51:45.438" v="3035"/>
          <ac:spMkLst>
            <pc:docMk/>
            <pc:sldMk cId="1101326028" sldId="323"/>
            <ac:spMk id="159" creationId="{99ABA702-67FF-481A-8E1B-D36821033948}"/>
          </ac:spMkLst>
        </pc:spChg>
        <pc:spChg chg="mod">
          <ac:chgData name="Kamyczek, Arkadiusz" userId="2dbd29c9-3405-4176-b733-196e7cfa234d" providerId="ADAL" clId="{0AA0E73D-5B22-4541-8346-709D6BAE8B4E}" dt="2021-03-23T09:51:45.438" v="3035"/>
          <ac:spMkLst>
            <pc:docMk/>
            <pc:sldMk cId="1101326028" sldId="323"/>
            <ac:spMk id="160" creationId="{D852C3D9-618A-48C8-9F1A-817A2C4262AB}"/>
          </ac:spMkLst>
        </pc:spChg>
        <pc:spChg chg="mod">
          <ac:chgData name="Kamyczek, Arkadiusz" userId="2dbd29c9-3405-4176-b733-196e7cfa234d" providerId="ADAL" clId="{0AA0E73D-5B22-4541-8346-709D6BAE8B4E}" dt="2021-03-23T09:51:45.438" v="3035"/>
          <ac:spMkLst>
            <pc:docMk/>
            <pc:sldMk cId="1101326028" sldId="323"/>
            <ac:spMk id="161" creationId="{7DB154AD-6B1E-437A-BF8F-CD6C9A47A1D6}"/>
          </ac:spMkLst>
        </pc:spChg>
        <pc:spChg chg="add del mod">
          <ac:chgData name="Kamyczek, Arkadiusz" userId="2dbd29c9-3405-4176-b733-196e7cfa234d" providerId="ADAL" clId="{0AA0E73D-5B22-4541-8346-709D6BAE8B4E}" dt="2021-03-22T08:15:41.966" v="1391" actId="478"/>
          <ac:spMkLst>
            <pc:docMk/>
            <pc:sldMk cId="1101326028" sldId="323"/>
            <ac:spMk id="161" creationId="{F69912F0-6EA9-4CEB-BC0B-B6B955F798E7}"/>
          </ac:spMkLst>
        </pc:spChg>
        <pc:spChg chg="add del mod">
          <ac:chgData name="Kamyczek, Arkadiusz" userId="2dbd29c9-3405-4176-b733-196e7cfa234d" providerId="ADAL" clId="{0AA0E73D-5B22-4541-8346-709D6BAE8B4E}" dt="2021-03-22T08:15:39.859" v="1389" actId="478"/>
          <ac:spMkLst>
            <pc:docMk/>
            <pc:sldMk cId="1101326028" sldId="323"/>
            <ac:spMk id="162" creationId="{8D576922-B65B-4726-8A12-C454C301B086}"/>
          </ac:spMkLst>
        </pc:spChg>
        <pc:spChg chg="mod">
          <ac:chgData name="Kamyczek, Arkadiusz" userId="2dbd29c9-3405-4176-b733-196e7cfa234d" providerId="ADAL" clId="{0AA0E73D-5B22-4541-8346-709D6BAE8B4E}" dt="2021-03-23T09:51:45.438" v="3035"/>
          <ac:spMkLst>
            <pc:docMk/>
            <pc:sldMk cId="1101326028" sldId="323"/>
            <ac:spMk id="163" creationId="{BA9387FD-E1ED-49F6-9C04-1314BA88BF22}"/>
          </ac:spMkLst>
        </pc:spChg>
        <pc:spChg chg="mod">
          <ac:chgData name="Kamyczek, Arkadiusz" userId="2dbd29c9-3405-4176-b733-196e7cfa234d" providerId="ADAL" clId="{0AA0E73D-5B22-4541-8346-709D6BAE8B4E}" dt="2021-03-23T09:51:45.438" v="3035"/>
          <ac:spMkLst>
            <pc:docMk/>
            <pc:sldMk cId="1101326028" sldId="323"/>
            <ac:spMk id="164" creationId="{541358B7-871F-4664-AC4A-C6753359E653}"/>
          </ac:spMkLst>
        </pc:spChg>
        <pc:spChg chg="add del mod">
          <ac:chgData name="Kamyczek, Arkadiusz" userId="2dbd29c9-3405-4176-b733-196e7cfa234d" providerId="ADAL" clId="{0AA0E73D-5B22-4541-8346-709D6BAE8B4E}" dt="2021-03-22T11:17:49.225" v="2678" actId="478"/>
          <ac:spMkLst>
            <pc:docMk/>
            <pc:sldMk cId="1101326028" sldId="323"/>
            <ac:spMk id="164" creationId="{760D55D3-4E0F-4AC6-8A05-7EDE95A5F5B4}"/>
          </ac:spMkLst>
        </pc:spChg>
        <pc:spChg chg="mod">
          <ac:chgData name="Kamyczek, Arkadiusz" userId="2dbd29c9-3405-4176-b733-196e7cfa234d" providerId="ADAL" clId="{0AA0E73D-5B22-4541-8346-709D6BAE8B4E}" dt="2021-03-23T09:51:45.438" v="3035"/>
          <ac:spMkLst>
            <pc:docMk/>
            <pc:sldMk cId="1101326028" sldId="323"/>
            <ac:spMk id="165" creationId="{7382AB49-196F-476F-8B2E-E6B11FEED2E2}"/>
          </ac:spMkLst>
        </pc:spChg>
        <pc:spChg chg="add del mod">
          <ac:chgData name="Kamyczek, Arkadiusz" userId="2dbd29c9-3405-4176-b733-196e7cfa234d" providerId="ADAL" clId="{0AA0E73D-5B22-4541-8346-709D6BAE8B4E}" dt="2021-03-22T11:20:03.210" v="2698" actId="478"/>
          <ac:spMkLst>
            <pc:docMk/>
            <pc:sldMk cId="1101326028" sldId="323"/>
            <ac:spMk id="165" creationId="{A3E4B959-49D4-4975-BC06-EEE7E16AADD5}"/>
          </ac:spMkLst>
        </pc:spChg>
        <pc:spChg chg="add del mod">
          <ac:chgData name="Kamyczek, Arkadiusz" userId="2dbd29c9-3405-4176-b733-196e7cfa234d" providerId="ADAL" clId="{0AA0E73D-5B22-4541-8346-709D6BAE8B4E}" dt="2021-03-22T11:18:32.270" v="2685" actId="478"/>
          <ac:spMkLst>
            <pc:docMk/>
            <pc:sldMk cId="1101326028" sldId="323"/>
            <ac:spMk id="166" creationId="{9D96389D-8DE8-4F04-AE83-DFB55598F5DC}"/>
          </ac:spMkLst>
        </pc:spChg>
        <pc:spChg chg="mod">
          <ac:chgData name="Kamyczek, Arkadiusz" userId="2dbd29c9-3405-4176-b733-196e7cfa234d" providerId="ADAL" clId="{0AA0E73D-5B22-4541-8346-709D6BAE8B4E}" dt="2021-03-23T09:51:45.438" v="3035"/>
          <ac:spMkLst>
            <pc:docMk/>
            <pc:sldMk cId="1101326028" sldId="323"/>
            <ac:spMk id="166" creationId="{B7642121-C9EA-43D7-A1BA-726D0F869071}"/>
          </ac:spMkLst>
        </pc:spChg>
        <pc:spChg chg="add mod">
          <ac:chgData name="Kamyczek, Arkadiusz" userId="2dbd29c9-3405-4176-b733-196e7cfa234d" providerId="ADAL" clId="{0AA0E73D-5B22-4541-8346-709D6BAE8B4E}" dt="2021-03-23T09:51:45.438" v="3035"/>
          <ac:spMkLst>
            <pc:docMk/>
            <pc:sldMk cId="1101326028" sldId="323"/>
            <ac:spMk id="167" creationId="{1207B532-1FFB-41FF-9188-02D199A24943}"/>
          </ac:spMkLst>
        </pc:spChg>
        <pc:spChg chg="add del mod">
          <ac:chgData name="Kamyczek, Arkadiusz" userId="2dbd29c9-3405-4176-b733-196e7cfa234d" providerId="ADAL" clId="{0AA0E73D-5B22-4541-8346-709D6BAE8B4E}" dt="2021-03-22T11:18:41.246" v="2689" actId="478"/>
          <ac:spMkLst>
            <pc:docMk/>
            <pc:sldMk cId="1101326028" sldId="323"/>
            <ac:spMk id="167" creationId="{F3D38CCB-4D24-413F-8BB6-050AD4EA0054}"/>
          </ac:spMkLst>
        </pc:spChg>
        <pc:spChg chg="add del mod">
          <ac:chgData name="Kamyczek, Arkadiusz" userId="2dbd29c9-3405-4176-b733-196e7cfa234d" providerId="ADAL" clId="{0AA0E73D-5B22-4541-8346-709D6BAE8B4E}" dt="2021-03-22T11:17:47.270" v="2677" actId="478"/>
          <ac:spMkLst>
            <pc:docMk/>
            <pc:sldMk cId="1101326028" sldId="323"/>
            <ac:spMk id="168" creationId="{08A3766E-5F7B-4664-8D58-E4CB52D6DB2F}"/>
          </ac:spMkLst>
        </pc:spChg>
        <pc:spChg chg="mod">
          <ac:chgData name="Kamyczek, Arkadiusz" userId="2dbd29c9-3405-4176-b733-196e7cfa234d" providerId="ADAL" clId="{0AA0E73D-5B22-4541-8346-709D6BAE8B4E}" dt="2021-03-23T09:57:26.772" v="3062" actId="20577"/>
          <ac:spMkLst>
            <pc:docMk/>
            <pc:sldMk cId="1101326028" sldId="323"/>
            <ac:spMk id="168" creationId="{71C1894A-A429-4E43-AD89-F50E32F121C2}"/>
          </ac:spMkLst>
        </pc:spChg>
        <pc:spChg chg="add del mod">
          <ac:chgData name="Kamyczek, Arkadiusz" userId="2dbd29c9-3405-4176-b733-196e7cfa234d" providerId="ADAL" clId="{0AA0E73D-5B22-4541-8346-709D6BAE8B4E}" dt="2021-03-22T11:20:01.207" v="2697" actId="478"/>
          <ac:spMkLst>
            <pc:docMk/>
            <pc:sldMk cId="1101326028" sldId="323"/>
            <ac:spMk id="169" creationId="{04F67C55-E2E4-47C9-AB36-A2723047AA96}"/>
          </ac:spMkLst>
        </pc:spChg>
        <pc:spChg chg="add del mod">
          <ac:chgData name="Kamyczek, Arkadiusz" userId="2dbd29c9-3405-4176-b733-196e7cfa234d" providerId="ADAL" clId="{0AA0E73D-5B22-4541-8346-709D6BAE8B4E}" dt="2021-03-22T11:18:28.254" v="2683" actId="478"/>
          <ac:spMkLst>
            <pc:docMk/>
            <pc:sldMk cId="1101326028" sldId="323"/>
            <ac:spMk id="170" creationId="{55D437C7-EC09-49BD-8BEA-5C04B202293E}"/>
          </ac:spMkLst>
        </pc:spChg>
        <pc:spChg chg="add del mod">
          <ac:chgData name="Kamyczek, Arkadiusz" userId="2dbd29c9-3405-4176-b733-196e7cfa234d" providerId="ADAL" clId="{0AA0E73D-5B22-4541-8346-709D6BAE8B4E}" dt="2021-03-22T11:18:39.187" v="2688" actId="478"/>
          <ac:spMkLst>
            <pc:docMk/>
            <pc:sldMk cId="1101326028" sldId="323"/>
            <ac:spMk id="171" creationId="{D7F5F08E-EEAC-4C8E-A99A-46E10A9DAF6C}"/>
          </ac:spMkLst>
        </pc:spChg>
        <pc:spChg chg="add mod">
          <ac:chgData name="Kamyczek, Arkadiusz" userId="2dbd29c9-3405-4176-b733-196e7cfa234d" providerId="ADAL" clId="{0AA0E73D-5B22-4541-8346-709D6BAE8B4E}" dt="2021-03-23T09:51:45.438" v="3035"/>
          <ac:spMkLst>
            <pc:docMk/>
            <pc:sldMk cId="1101326028" sldId="323"/>
            <ac:spMk id="172" creationId="{0D60A3C9-609E-4878-920D-9E9AACC98E5E}"/>
          </ac:spMkLst>
        </pc:spChg>
        <pc:spChg chg="add mod">
          <ac:chgData name="Kamyczek, Arkadiusz" userId="2dbd29c9-3405-4176-b733-196e7cfa234d" providerId="ADAL" clId="{0AA0E73D-5B22-4541-8346-709D6BAE8B4E}" dt="2021-03-23T09:51:45.438" v="3035"/>
          <ac:spMkLst>
            <pc:docMk/>
            <pc:sldMk cId="1101326028" sldId="323"/>
            <ac:spMk id="173" creationId="{285B44A4-7581-4256-B575-BF1FE24FF16D}"/>
          </ac:spMkLst>
        </pc:spChg>
        <pc:spChg chg="add mod">
          <ac:chgData name="Kamyczek, Arkadiusz" userId="2dbd29c9-3405-4176-b733-196e7cfa234d" providerId="ADAL" clId="{0AA0E73D-5B22-4541-8346-709D6BAE8B4E}" dt="2021-03-23T09:51:45.438" v="3035"/>
          <ac:spMkLst>
            <pc:docMk/>
            <pc:sldMk cId="1101326028" sldId="323"/>
            <ac:spMk id="174" creationId="{84931B02-3C8B-4994-9D8D-A806D9C9614E}"/>
          </ac:spMkLst>
        </pc:spChg>
        <pc:spChg chg="add mod">
          <ac:chgData name="Kamyczek, Arkadiusz" userId="2dbd29c9-3405-4176-b733-196e7cfa234d" providerId="ADAL" clId="{0AA0E73D-5B22-4541-8346-709D6BAE8B4E}" dt="2021-03-22T08:25:38.320" v="1464" actId="1076"/>
          <ac:spMkLst>
            <pc:docMk/>
            <pc:sldMk cId="1101326028" sldId="323"/>
            <ac:spMk id="175" creationId="{0BFB42F3-3B4F-494E-B416-C03E1AA23289}"/>
          </ac:spMkLst>
        </pc:spChg>
        <pc:spChg chg="add del mod">
          <ac:chgData name="Kamyczek, Arkadiusz" userId="2dbd29c9-3405-4176-b733-196e7cfa234d" providerId="ADAL" clId="{0AA0E73D-5B22-4541-8346-709D6BAE8B4E}" dt="2021-03-23T10:03:07.767" v="3145"/>
          <ac:spMkLst>
            <pc:docMk/>
            <pc:sldMk cId="1101326028" sldId="323"/>
            <ac:spMk id="176" creationId="{62321152-7754-42B7-ACE1-C7A85919DB06}"/>
          </ac:spMkLst>
        </pc:spChg>
        <pc:spChg chg="add del mod">
          <ac:chgData name="Kamyczek, Arkadiusz" userId="2dbd29c9-3405-4176-b733-196e7cfa234d" providerId="ADAL" clId="{0AA0E73D-5B22-4541-8346-709D6BAE8B4E}" dt="2021-03-22T09:20:19.008" v="2006" actId="478"/>
          <ac:spMkLst>
            <pc:docMk/>
            <pc:sldMk cId="1101326028" sldId="323"/>
            <ac:spMk id="176" creationId="{C20BE5CD-157A-46CF-828B-DE4137D318A0}"/>
          </ac:spMkLst>
        </pc:spChg>
        <pc:spChg chg="add del mod">
          <ac:chgData name="Kamyczek, Arkadiusz" userId="2dbd29c9-3405-4176-b733-196e7cfa234d" providerId="ADAL" clId="{0AA0E73D-5B22-4541-8346-709D6BAE8B4E}" dt="2021-03-23T10:03:07.767" v="3145"/>
          <ac:spMkLst>
            <pc:docMk/>
            <pc:sldMk cId="1101326028" sldId="323"/>
            <ac:spMk id="177" creationId="{1C45F6CB-7F70-4FB6-8AB2-8CDB44BA2A53}"/>
          </ac:spMkLst>
        </pc:spChg>
        <pc:spChg chg="add del mod">
          <ac:chgData name="Kamyczek, Arkadiusz" userId="2dbd29c9-3405-4176-b733-196e7cfa234d" providerId="ADAL" clId="{0AA0E73D-5B22-4541-8346-709D6BAE8B4E}" dt="2021-03-22T09:20:19.744" v="2007" actId="478"/>
          <ac:spMkLst>
            <pc:docMk/>
            <pc:sldMk cId="1101326028" sldId="323"/>
            <ac:spMk id="177" creationId="{348C5B29-6F1E-46A9-A0B7-05E5B265E3B4}"/>
          </ac:spMkLst>
        </pc:spChg>
        <pc:spChg chg="add del mod">
          <ac:chgData name="Kamyczek, Arkadiusz" userId="2dbd29c9-3405-4176-b733-196e7cfa234d" providerId="ADAL" clId="{0AA0E73D-5B22-4541-8346-709D6BAE8B4E}" dt="2021-03-22T09:20:20.418" v="2008" actId="478"/>
          <ac:spMkLst>
            <pc:docMk/>
            <pc:sldMk cId="1101326028" sldId="323"/>
            <ac:spMk id="178" creationId="{662A8781-8986-436D-A562-340DA3FE8F56}"/>
          </ac:spMkLst>
        </pc:spChg>
        <pc:spChg chg="add del mod">
          <ac:chgData name="Kamyczek, Arkadiusz" userId="2dbd29c9-3405-4176-b733-196e7cfa234d" providerId="ADAL" clId="{0AA0E73D-5B22-4541-8346-709D6BAE8B4E}" dt="2021-03-22T09:20:21.320" v="2009" actId="478"/>
          <ac:spMkLst>
            <pc:docMk/>
            <pc:sldMk cId="1101326028" sldId="323"/>
            <ac:spMk id="179" creationId="{9CB00CCA-F629-4679-9C93-B89C22411E0D}"/>
          </ac:spMkLst>
        </pc:spChg>
        <pc:spChg chg="add del mod">
          <ac:chgData name="Kamyczek, Arkadiusz" userId="2dbd29c9-3405-4176-b733-196e7cfa234d" providerId="ADAL" clId="{0AA0E73D-5B22-4541-8346-709D6BAE8B4E}" dt="2021-03-22T09:20:24.909" v="2013" actId="478"/>
          <ac:spMkLst>
            <pc:docMk/>
            <pc:sldMk cId="1101326028" sldId="323"/>
            <ac:spMk id="180" creationId="{9C1432BA-7660-425A-85C4-ACED93643CD2}"/>
          </ac:spMkLst>
        </pc:spChg>
        <pc:spChg chg="add del mod">
          <ac:chgData name="Kamyczek, Arkadiusz" userId="2dbd29c9-3405-4176-b733-196e7cfa234d" providerId="ADAL" clId="{0AA0E73D-5B22-4541-8346-709D6BAE8B4E}" dt="2021-03-22T09:20:24.307" v="2012" actId="478"/>
          <ac:spMkLst>
            <pc:docMk/>
            <pc:sldMk cId="1101326028" sldId="323"/>
            <ac:spMk id="181" creationId="{5217D771-A4F3-40D2-B93B-D6EB9E145DF1}"/>
          </ac:spMkLst>
        </pc:spChg>
        <pc:spChg chg="add del mod">
          <ac:chgData name="Kamyczek, Arkadiusz" userId="2dbd29c9-3405-4176-b733-196e7cfa234d" providerId="ADAL" clId="{0AA0E73D-5B22-4541-8346-709D6BAE8B4E}" dt="2021-03-22T09:20:25.843" v="2014" actId="478"/>
          <ac:spMkLst>
            <pc:docMk/>
            <pc:sldMk cId="1101326028" sldId="323"/>
            <ac:spMk id="182" creationId="{89207B1A-B933-4240-AD00-017E93A59E67}"/>
          </ac:spMkLst>
        </pc:spChg>
        <pc:spChg chg="add del mod">
          <ac:chgData name="Kamyczek, Arkadiusz" userId="2dbd29c9-3405-4176-b733-196e7cfa234d" providerId="ADAL" clId="{0AA0E73D-5B22-4541-8346-709D6BAE8B4E}" dt="2021-03-22T09:20:22.388" v="2010" actId="478"/>
          <ac:spMkLst>
            <pc:docMk/>
            <pc:sldMk cId="1101326028" sldId="323"/>
            <ac:spMk id="183" creationId="{50ED316F-AFCE-4E55-B737-1F31D0FB2F96}"/>
          </ac:spMkLst>
        </pc:spChg>
        <pc:spChg chg="add del mod">
          <ac:chgData name="Kamyczek, Arkadiusz" userId="2dbd29c9-3405-4176-b733-196e7cfa234d" providerId="ADAL" clId="{0AA0E73D-5B22-4541-8346-709D6BAE8B4E}" dt="2021-03-22T08:44:20.475" v="1665" actId="478"/>
          <ac:spMkLst>
            <pc:docMk/>
            <pc:sldMk cId="1101326028" sldId="323"/>
            <ac:spMk id="184" creationId="{D3252EFF-B3AC-46D4-A2EF-B1EA169151AA}"/>
          </ac:spMkLst>
        </pc:spChg>
        <pc:spChg chg="add mod">
          <ac:chgData name="Kamyczek, Arkadiusz" userId="2dbd29c9-3405-4176-b733-196e7cfa234d" providerId="ADAL" clId="{0AA0E73D-5B22-4541-8346-709D6BAE8B4E}" dt="2021-03-22T08:25:49.418" v="1482" actId="20577"/>
          <ac:spMkLst>
            <pc:docMk/>
            <pc:sldMk cId="1101326028" sldId="323"/>
            <ac:spMk id="190" creationId="{EA723177-BBBC-42AA-B1DE-D02EA3C7B881}"/>
          </ac:spMkLst>
        </pc:spChg>
        <pc:spChg chg="add mod">
          <ac:chgData name="Kamyczek, Arkadiusz" userId="2dbd29c9-3405-4176-b733-196e7cfa234d" providerId="ADAL" clId="{0AA0E73D-5B22-4541-8346-709D6BAE8B4E}" dt="2021-03-22T08:25:21.198" v="1457" actId="20577"/>
          <ac:spMkLst>
            <pc:docMk/>
            <pc:sldMk cId="1101326028" sldId="323"/>
            <ac:spMk id="191" creationId="{0D5C9857-E8DA-409A-90AC-BFBB5A14B431}"/>
          </ac:spMkLst>
        </pc:spChg>
        <pc:spChg chg="add mod">
          <ac:chgData name="Kamyczek, Arkadiusz" userId="2dbd29c9-3405-4176-b733-196e7cfa234d" providerId="ADAL" clId="{0AA0E73D-5B22-4541-8346-709D6BAE8B4E}" dt="2021-03-22T08:25:58.210" v="1489" actId="20577"/>
          <ac:spMkLst>
            <pc:docMk/>
            <pc:sldMk cId="1101326028" sldId="323"/>
            <ac:spMk id="193" creationId="{815F244C-A3E3-48F2-B8D8-52BE1B276F05}"/>
          </ac:spMkLst>
        </pc:spChg>
        <pc:spChg chg="add mod">
          <ac:chgData name="Kamyczek, Arkadiusz" userId="2dbd29c9-3405-4176-b733-196e7cfa234d" providerId="ADAL" clId="{0AA0E73D-5B22-4541-8346-709D6BAE8B4E}" dt="2021-03-22T08:25:24.879" v="1459" actId="20577"/>
          <ac:spMkLst>
            <pc:docMk/>
            <pc:sldMk cId="1101326028" sldId="323"/>
            <ac:spMk id="194" creationId="{C8058A9C-7FE9-4F4C-80EA-5D337250A51F}"/>
          </ac:spMkLst>
        </pc:spChg>
        <pc:spChg chg="add mod">
          <ac:chgData name="Kamyczek, Arkadiusz" userId="2dbd29c9-3405-4176-b733-196e7cfa234d" providerId="ADAL" clId="{0AA0E73D-5B22-4541-8346-709D6BAE8B4E}" dt="2021-03-22T08:26:03.272" v="1497" actId="20577"/>
          <ac:spMkLst>
            <pc:docMk/>
            <pc:sldMk cId="1101326028" sldId="323"/>
            <ac:spMk id="196" creationId="{F7E6CB73-B707-4D9C-A479-7AADBDD6C53C}"/>
          </ac:spMkLst>
        </pc:spChg>
        <pc:spChg chg="add mod">
          <ac:chgData name="Kamyczek, Arkadiusz" userId="2dbd29c9-3405-4176-b733-196e7cfa234d" providerId="ADAL" clId="{0AA0E73D-5B22-4541-8346-709D6BAE8B4E}" dt="2021-03-22T08:25:28.237" v="1461" actId="20577"/>
          <ac:spMkLst>
            <pc:docMk/>
            <pc:sldMk cId="1101326028" sldId="323"/>
            <ac:spMk id="197" creationId="{31709897-8484-489B-A7D3-7D91AA6913A4}"/>
          </ac:spMkLst>
        </pc:spChg>
        <pc:spChg chg="add mod">
          <ac:chgData name="Kamyczek, Arkadiusz" userId="2dbd29c9-3405-4176-b733-196e7cfa234d" providerId="ADAL" clId="{0AA0E73D-5B22-4541-8346-709D6BAE8B4E}" dt="2021-03-22T08:26:22.590" v="1503" actId="20577"/>
          <ac:spMkLst>
            <pc:docMk/>
            <pc:sldMk cId="1101326028" sldId="323"/>
            <ac:spMk id="199" creationId="{43C153EE-DC97-48C8-8859-D4DB7DBD8BE2}"/>
          </ac:spMkLst>
        </pc:spChg>
        <pc:spChg chg="add mod">
          <ac:chgData name="Kamyczek, Arkadiusz" userId="2dbd29c9-3405-4176-b733-196e7cfa234d" providerId="ADAL" clId="{0AA0E73D-5B22-4541-8346-709D6BAE8B4E}" dt="2021-03-22T08:25:32.245" v="1463" actId="20577"/>
          <ac:spMkLst>
            <pc:docMk/>
            <pc:sldMk cId="1101326028" sldId="323"/>
            <ac:spMk id="200" creationId="{0894B28D-7C09-4549-AE36-725797EED4FD}"/>
          </ac:spMkLst>
        </pc:spChg>
        <pc:spChg chg="add del mod">
          <ac:chgData name="Kamyczek, Arkadiusz" userId="2dbd29c9-3405-4176-b733-196e7cfa234d" providerId="ADAL" clId="{0AA0E73D-5B22-4541-8346-709D6BAE8B4E}" dt="2021-03-22T08:41:11.337" v="1637" actId="478"/>
          <ac:spMkLst>
            <pc:docMk/>
            <pc:sldMk cId="1101326028" sldId="323"/>
            <ac:spMk id="202" creationId="{B12A87D0-E406-4405-AD56-3FB56ABCA5FA}"/>
          </ac:spMkLst>
        </pc:spChg>
        <pc:spChg chg="add mod">
          <ac:chgData name="Kamyczek, Arkadiusz" userId="2dbd29c9-3405-4176-b733-196e7cfa234d" providerId="ADAL" clId="{0AA0E73D-5B22-4541-8346-709D6BAE8B4E}" dt="2021-03-22T08:44:21.616" v="1666"/>
          <ac:spMkLst>
            <pc:docMk/>
            <pc:sldMk cId="1101326028" sldId="323"/>
            <ac:spMk id="203" creationId="{D2D71EAD-1F6D-4FFB-B2FF-B05DD3496E33}"/>
          </ac:spMkLst>
        </pc:spChg>
        <pc:spChg chg="add del mod">
          <ac:chgData name="Kamyczek, Arkadiusz" userId="2dbd29c9-3405-4176-b733-196e7cfa234d" providerId="ADAL" clId="{0AA0E73D-5B22-4541-8346-709D6BAE8B4E}" dt="2021-03-22T11:12:43.934" v="2667" actId="478"/>
          <ac:spMkLst>
            <pc:docMk/>
            <pc:sldMk cId="1101326028" sldId="323"/>
            <ac:spMk id="204" creationId="{25C866A5-2486-4A2E-BBF5-D67D0BBFFEB0}"/>
          </ac:spMkLst>
        </pc:spChg>
        <pc:spChg chg="add del mod">
          <ac:chgData name="Kamyczek, Arkadiusz" userId="2dbd29c9-3405-4176-b733-196e7cfa234d" providerId="ADAL" clId="{0AA0E73D-5B22-4541-8346-709D6BAE8B4E}" dt="2021-03-22T11:07:38.367" v="2641" actId="478"/>
          <ac:spMkLst>
            <pc:docMk/>
            <pc:sldMk cId="1101326028" sldId="323"/>
            <ac:spMk id="206" creationId="{4FC0ECB2-3533-473E-8AA7-7C7CF9AC9F58}"/>
          </ac:spMkLst>
        </pc:spChg>
        <pc:spChg chg="add mod">
          <ac:chgData name="Kamyczek, Arkadiusz" userId="2dbd29c9-3405-4176-b733-196e7cfa234d" providerId="ADAL" clId="{0AA0E73D-5B22-4541-8346-709D6BAE8B4E}" dt="2021-03-22T09:11:22.489" v="1894"/>
          <ac:spMkLst>
            <pc:docMk/>
            <pc:sldMk cId="1101326028" sldId="323"/>
            <ac:spMk id="207" creationId="{93416FAC-48EC-4E62-9F5E-5983E4801939}"/>
          </ac:spMkLst>
        </pc:spChg>
        <pc:spChg chg="add mod">
          <ac:chgData name="Kamyczek, Arkadiusz" userId="2dbd29c9-3405-4176-b733-196e7cfa234d" providerId="ADAL" clId="{0AA0E73D-5B22-4541-8346-709D6BAE8B4E}" dt="2021-03-22T09:11:22.489" v="1894"/>
          <ac:spMkLst>
            <pc:docMk/>
            <pc:sldMk cId="1101326028" sldId="323"/>
            <ac:spMk id="209" creationId="{1D4D25C1-3D61-4861-AF73-4413A359D335}"/>
          </ac:spMkLst>
        </pc:spChg>
        <pc:spChg chg="add mod">
          <ac:chgData name="Kamyczek, Arkadiusz" userId="2dbd29c9-3405-4176-b733-196e7cfa234d" providerId="ADAL" clId="{0AA0E73D-5B22-4541-8346-709D6BAE8B4E}" dt="2021-03-22T09:11:22.489" v="1894"/>
          <ac:spMkLst>
            <pc:docMk/>
            <pc:sldMk cId="1101326028" sldId="323"/>
            <ac:spMk id="211" creationId="{B73E4CC6-FC70-4179-A690-02B48CEB08B0}"/>
          </ac:spMkLst>
        </pc:spChg>
        <pc:spChg chg="add mod">
          <ac:chgData name="Kamyczek, Arkadiusz" userId="2dbd29c9-3405-4176-b733-196e7cfa234d" providerId="ADAL" clId="{0AA0E73D-5B22-4541-8346-709D6BAE8B4E}" dt="2021-03-22T09:11:22.489" v="1894"/>
          <ac:spMkLst>
            <pc:docMk/>
            <pc:sldMk cId="1101326028" sldId="323"/>
            <ac:spMk id="213" creationId="{454535E2-21D4-4CB2-B372-C93209B883C4}"/>
          </ac:spMkLst>
        </pc:spChg>
        <pc:spChg chg="add mod">
          <ac:chgData name="Kamyczek, Arkadiusz" userId="2dbd29c9-3405-4176-b733-196e7cfa234d" providerId="ADAL" clId="{0AA0E73D-5B22-4541-8346-709D6BAE8B4E}" dt="2021-03-22T09:20:27.133" v="2015"/>
          <ac:spMkLst>
            <pc:docMk/>
            <pc:sldMk cId="1101326028" sldId="323"/>
            <ac:spMk id="215" creationId="{6F48E771-1FB8-4CE0-85AF-60D67D69F0C8}"/>
          </ac:spMkLst>
        </pc:spChg>
        <pc:spChg chg="add mod">
          <ac:chgData name="Kamyczek, Arkadiusz" userId="2dbd29c9-3405-4176-b733-196e7cfa234d" providerId="ADAL" clId="{0AA0E73D-5B22-4541-8346-709D6BAE8B4E}" dt="2021-03-22T09:20:27.133" v="2015"/>
          <ac:spMkLst>
            <pc:docMk/>
            <pc:sldMk cId="1101326028" sldId="323"/>
            <ac:spMk id="216" creationId="{E731C597-414A-4A89-8E34-1E76A98B7B15}"/>
          </ac:spMkLst>
        </pc:spChg>
        <pc:spChg chg="add mod">
          <ac:chgData name="Kamyczek, Arkadiusz" userId="2dbd29c9-3405-4176-b733-196e7cfa234d" providerId="ADAL" clId="{0AA0E73D-5B22-4541-8346-709D6BAE8B4E}" dt="2021-03-22T09:20:27.133" v="2015"/>
          <ac:spMkLst>
            <pc:docMk/>
            <pc:sldMk cId="1101326028" sldId="323"/>
            <ac:spMk id="217" creationId="{0D0023AB-3C9C-4ED6-93F4-80C8EC4B39B0}"/>
          </ac:spMkLst>
        </pc:spChg>
        <pc:spChg chg="add mod">
          <ac:chgData name="Kamyczek, Arkadiusz" userId="2dbd29c9-3405-4176-b733-196e7cfa234d" providerId="ADAL" clId="{0AA0E73D-5B22-4541-8346-709D6BAE8B4E}" dt="2021-03-22T09:20:27.133" v="2015"/>
          <ac:spMkLst>
            <pc:docMk/>
            <pc:sldMk cId="1101326028" sldId="323"/>
            <ac:spMk id="218" creationId="{31CA905D-9920-4BC2-95F9-51626781ED6A}"/>
          </ac:spMkLst>
        </pc:spChg>
        <pc:spChg chg="add mod">
          <ac:chgData name="Kamyczek, Arkadiusz" userId="2dbd29c9-3405-4176-b733-196e7cfa234d" providerId="ADAL" clId="{0AA0E73D-5B22-4541-8346-709D6BAE8B4E}" dt="2021-03-22T09:20:27.133" v="2015"/>
          <ac:spMkLst>
            <pc:docMk/>
            <pc:sldMk cId="1101326028" sldId="323"/>
            <ac:spMk id="219" creationId="{7CBBF1D1-E62D-4B58-9752-C7255258D9BD}"/>
          </ac:spMkLst>
        </pc:spChg>
        <pc:spChg chg="add mod">
          <ac:chgData name="Kamyczek, Arkadiusz" userId="2dbd29c9-3405-4176-b733-196e7cfa234d" providerId="ADAL" clId="{0AA0E73D-5B22-4541-8346-709D6BAE8B4E}" dt="2021-03-22T09:20:27.133" v="2015"/>
          <ac:spMkLst>
            <pc:docMk/>
            <pc:sldMk cId="1101326028" sldId="323"/>
            <ac:spMk id="220" creationId="{9201FCE5-8A5F-4A46-9B57-5F75ABAC7C40}"/>
          </ac:spMkLst>
        </pc:spChg>
        <pc:spChg chg="add mod">
          <ac:chgData name="Kamyczek, Arkadiusz" userId="2dbd29c9-3405-4176-b733-196e7cfa234d" providerId="ADAL" clId="{0AA0E73D-5B22-4541-8346-709D6BAE8B4E}" dt="2021-03-22T09:20:27.133" v="2015"/>
          <ac:spMkLst>
            <pc:docMk/>
            <pc:sldMk cId="1101326028" sldId="323"/>
            <ac:spMk id="221" creationId="{E4F49746-270F-4C98-A2A9-5F8E62425CAC}"/>
          </ac:spMkLst>
        </pc:spChg>
        <pc:spChg chg="add mod">
          <ac:chgData name="Kamyczek, Arkadiusz" userId="2dbd29c9-3405-4176-b733-196e7cfa234d" providerId="ADAL" clId="{0AA0E73D-5B22-4541-8346-709D6BAE8B4E}" dt="2021-03-22T09:20:27.133" v="2015"/>
          <ac:spMkLst>
            <pc:docMk/>
            <pc:sldMk cId="1101326028" sldId="323"/>
            <ac:spMk id="222" creationId="{C7A9D93F-427B-44B7-9335-8F7C54B99750}"/>
          </ac:spMkLst>
        </pc:spChg>
        <pc:spChg chg="add mod">
          <ac:chgData name="Kamyczek, Arkadiusz" userId="2dbd29c9-3405-4176-b733-196e7cfa234d" providerId="ADAL" clId="{0AA0E73D-5B22-4541-8346-709D6BAE8B4E}" dt="2021-03-22T11:07:39.350" v="2642"/>
          <ac:spMkLst>
            <pc:docMk/>
            <pc:sldMk cId="1101326028" sldId="323"/>
            <ac:spMk id="223" creationId="{ACE20DC9-DC2D-4152-967B-F0E3CCF128C2}"/>
          </ac:spMkLst>
        </pc:spChg>
        <pc:spChg chg="add mod">
          <ac:chgData name="Kamyczek, Arkadiusz" userId="2dbd29c9-3405-4176-b733-196e7cfa234d" providerId="ADAL" clId="{0AA0E73D-5B22-4541-8346-709D6BAE8B4E}" dt="2021-03-22T11:12:45.092" v="2668"/>
          <ac:spMkLst>
            <pc:docMk/>
            <pc:sldMk cId="1101326028" sldId="323"/>
            <ac:spMk id="224" creationId="{93B7DC20-7728-4567-9902-190402771CFB}"/>
          </ac:spMkLst>
        </pc:spChg>
        <pc:spChg chg="add del mod ord">
          <ac:chgData name="Kamyczek, Arkadiusz" userId="2dbd29c9-3405-4176-b733-196e7cfa234d" providerId="ADAL" clId="{0AA0E73D-5B22-4541-8346-709D6BAE8B4E}" dt="2021-03-22T11:17:26.650" v="2674" actId="478"/>
          <ac:spMkLst>
            <pc:docMk/>
            <pc:sldMk cId="1101326028" sldId="323"/>
            <ac:spMk id="225" creationId="{A6F3479F-D743-409B-9555-EBED82E21D3B}"/>
          </ac:spMkLst>
        </pc:spChg>
        <pc:spChg chg="add mod">
          <ac:chgData name="Kamyczek, Arkadiusz" userId="2dbd29c9-3405-4176-b733-196e7cfa234d" providerId="ADAL" clId="{0AA0E73D-5B22-4541-8346-709D6BAE8B4E}" dt="2021-03-22T11:18:02.233" v="2682" actId="14100"/>
          <ac:spMkLst>
            <pc:docMk/>
            <pc:sldMk cId="1101326028" sldId="323"/>
            <ac:spMk id="226" creationId="{26E13009-A2A4-45CA-9331-C02994CC483E}"/>
          </ac:spMkLst>
        </pc:spChg>
        <pc:spChg chg="add mod">
          <ac:chgData name="Kamyczek, Arkadiusz" userId="2dbd29c9-3405-4176-b733-196e7cfa234d" providerId="ADAL" clId="{0AA0E73D-5B22-4541-8346-709D6BAE8B4E}" dt="2021-03-22T11:18:52.810" v="2692" actId="14100"/>
          <ac:spMkLst>
            <pc:docMk/>
            <pc:sldMk cId="1101326028" sldId="323"/>
            <ac:spMk id="227" creationId="{F1D5BC99-6F63-4980-9F79-BB9F654F1925}"/>
          </ac:spMkLst>
        </pc:spChg>
        <pc:spChg chg="add del mod">
          <ac:chgData name="Kamyczek, Arkadiusz" userId="2dbd29c9-3405-4176-b733-196e7cfa234d" providerId="ADAL" clId="{0AA0E73D-5B22-4541-8346-709D6BAE8B4E}" dt="2021-03-23T12:49:56.109" v="3373" actId="14100"/>
          <ac:spMkLst>
            <pc:docMk/>
            <pc:sldMk cId="1101326028" sldId="323"/>
            <ac:spMk id="228" creationId="{0EC4A7EE-84BF-43B9-AC29-E8923A3CFA65}"/>
          </ac:spMkLst>
        </pc:spChg>
        <pc:spChg chg="add mod">
          <ac:chgData name="Kamyczek, Arkadiusz" userId="2dbd29c9-3405-4176-b733-196e7cfa234d" providerId="ADAL" clId="{0AA0E73D-5B22-4541-8346-709D6BAE8B4E}" dt="2021-03-22T11:20:18.925" v="2703" actId="14100"/>
          <ac:spMkLst>
            <pc:docMk/>
            <pc:sldMk cId="1101326028" sldId="323"/>
            <ac:spMk id="229" creationId="{423E7CDE-0DEA-4D5B-A015-04CABF472CF5}"/>
          </ac:spMkLst>
        </pc:spChg>
        <pc:grpChg chg="del">
          <ac:chgData name="Kamyczek, Arkadiusz" userId="2dbd29c9-3405-4176-b733-196e7cfa234d" providerId="ADAL" clId="{0AA0E73D-5B22-4541-8346-709D6BAE8B4E}" dt="2021-03-23T09:44:35.218" v="2949" actId="478"/>
          <ac:grpSpMkLst>
            <pc:docMk/>
            <pc:sldMk cId="1101326028" sldId="323"/>
            <ac:grpSpMk id="114" creationId="{EEF00BE1-6012-49FE-BC19-04EB2A72F718}"/>
          </ac:grpSpMkLst>
        </pc:grpChg>
        <pc:grpChg chg="del">
          <ac:chgData name="Kamyczek, Arkadiusz" userId="2dbd29c9-3405-4176-b733-196e7cfa234d" providerId="ADAL" clId="{0AA0E73D-5B22-4541-8346-709D6BAE8B4E}" dt="2021-03-23T09:44:45.804" v="2955" actId="478"/>
          <ac:grpSpMkLst>
            <pc:docMk/>
            <pc:sldMk cId="1101326028" sldId="323"/>
            <ac:grpSpMk id="137" creationId="{4A12F468-E850-4DDF-AA5F-B89BC66C4D43}"/>
          </ac:grpSpMkLst>
        </pc:grpChg>
        <pc:grpChg chg="add mod">
          <ac:chgData name="Kamyczek, Arkadiusz" userId="2dbd29c9-3405-4176-b733-196e7cfa234d" providerId="ADAL" clId="{0AA0E73D-5B22-4541-8346-709D6BAE8B4E}" dt="2021-03-23T09:51:45.438" v="3035"/>
          <ac:grpSpMkLst>
            <pc:docMk/>
            <pc:sldMk cId="1101326028" sldId="323"/>
            <ac:grpSpMk id="157" creationId="{7473B64C-3ACC-4807-9762-62C9AD7932FE}"/>
          </ac:grpSpMkLst>
        </pc:grpChg>
        <pc:grpChg chg="add mod">
          <ac:chgData name="Kamyczek, Arkadiusz" userId="2dbd29c9-3405-4176-b733-196e7cfa234d" providerId="ADAL" clId="{0AA0E73D-5B22-4541-8346-709D6BAE8B4E}" dt="2021-03-23T09:51:45.438" v="3035"/>
          <ac:grpSpMkLst>
            <pc:docMk/>
            <pc:sldMk cId="1101326028" sldId="323"/>
            <ac:grpSpMk id="162" creationId="{BAEF0AA2-46CD-4ADB-8F26-3E7CDBAD9AE5}"/>
          </ac:grpSpMkLst>
        </pc:grpChg>
        <pc:graphicFrameChg chg="add mod modGraphic">
          <ac:chgData name="Kamyczek, Arkadiusz" userId="2dbd29c9-3405-4176-b733-196e7cfa234d" providerId="ADAL" clId="{0AA0E73D-5B22-4541-8346-709D6BAE8B4E}" dt="2021-03-22T08:18:13.657" v="1411" actId="207"/>
          <ac:graphicFrameMkLst>
            <pc:docMk/>
            <pc:sldMk cId="1101326028" sldId="323"/>
            <ac:graphicFrameMk id="112" creationId="{47599685-A95D-4960-9E00-DC125C68CB00}"/>
          </ac:graphicFrameMkLst>
        </pc:graphicFrameChg>
        <pc:graphicFrameChg chg="add del mod modGraphic">
          <ac:chgData name="Kamyczek, Arkadiusz" userId="2dbd29c9-3405-4176-b733-196e7cfa234d" providerId="ADAL" clId="{0AA0E73D-5B22-4541-8346-709D6BAE8B4E}" dt="2021-03-22T08:20:17.250" v="1424" actId="478"/>
          <ac:graphicFrameMkLst>
            <pc:docMk/>
            <pc:sldMk cId="1101326028" sldId="323"/>
            <ac:graphicFrameMk id="113" creationId="{33BF215A-F842-48B6-A2B3-08ECB26C902B}"/>
          </ac:graphicFrameMkLst>
        </pc:graphicFrameChg>
        <pc:graphicFrameChg chg="add mod modGraphic">
          <ac:chgData name="Kamyczek, Arkadiusz" userId="2dbd29c9-3405-4176-b733-196e7cfa234d" providerId="ADAL" clId="{0AA0E73D-5B22-4541-8346-709D6BAE8B4E}" dt="2021-03-22T08:26:58.044" v="1508" actId="255"/>
          <ac:graphicFrameMkLst>
            <pc:docMk/>
            <pc:sldMk cId="1101326028" sldId="323"/>
            <ac:graphicFrameMk id="115" creationId="{0E146EFA-73EF-4C31-8CE5-E35F478A4915}"/>
          </ac:graphicFrameMkLst>
        </pc:graphicFrameChg>
        <pc:graphicFrameChg chg="add mod modGraphic">
          <ac:chgData name="Kamyczek, Arkadiusz" userId="2dbd29c9-3405-4176-b733-196e7cfa234d" providerId="ADAL" clId="{0AA0E73D-5B22-4541-8346-709D6BAE8B4E}" dt="2021-03-22T08:20:30.354" v="1426"/>
          <ac:graphicFrameMkLst>
            <pc:docMk/>
            <pc:sldMk cId="1101326028" sldId="323"/>
            <ac:graphicFrameMk id="134" creationId="{AF2416C5-E131-4568-B9A6-015B58002515}"/>
          </ac:graphicFrameMkLst>
        </pc:graphicFrameChg>
        <pc:graphicFrameChg chg="add mod modGraphic">
          <ac:chgData name="Kamyczek, Arkadiusz" userId="2dbd29c9-3405-4176-b733-196e7cfa234d" providerId="ADAL" clId="{0AA0E73D-5B22-4541-8346-709D6BAE8B4E}" dt="2021-03-22T08:18:23.459" v="1412" actId="207"/>
          <ac:graphicFrameMkLst>
            <pc:docMk/>
            <pc:sldMk cId="1101326028" sldId="323"/>
            <ac:graphicFrameMk id="135" creationId="{6EE039D7-2117-4901-919C-59CE8C06620F}"/>
          </ac:graphicFrameMkLst>
        </pc:graphicFrameChg>
        <pc:graphicFrameChg chg="add mod modGraphic">
          <ac:chgData name="Kamyczek, Arkadiusz" userId="2dbd29c9-3405-4176-b733-196e7cfa234d" providerId="ADAL" clId="{0AA0E73D-5B22-4541-8346-709D6BAE8B4E}" dt="2021-03-22T08:18:36.873" v="1413" actId="207"/>
          <ac:graphicFrameMkLst>
            <pc:docMk/>
            <pc:sldMk cId="1101326028" sldId="323"/>
            <ac:graphicFrameMk id="136" creationId="{F6BF30D0-830C-4A49-AA15-A88B463D69D5}"/>
          </ac:graphicFrameMkLst>
        </pc:graphicFrameChg>
        <pc:graphicFrameChg chg="add del mod">
          <ac:chgData name="Kamyczek, Arkadiusz" userId="2dbd29c9-3405-4176-b733-196e7cfa234d" providerId="ADAL" clId="{0AA0E73D-5B22-4541-8346-709D6BAE8B4E}" dt="2021-03-22T08:19:03.952" v="1415" actId="478"/>
          <ac:graphicFrameMkLst>
            <pc:docMk/>
            <pc:sldMk cId="1101326028" sldId="323"/>
            <ac:graphicFrameMk id="137" creationId="{01C06AB2-C6EF-4D0B-8A85-A3B3BC3F7455}"/>
          </ac:graphicFrameMkLst>
        </pc:graphicFrameChg>
        <pc:graphicFrameChg chg="add del mod">
          <ac:chgData name="Kamyczek, Arkadiusz" userId="2dbd29c9-3405-4176-b733-196e7cfa234d" providerId="ADAL" clId="{0AA0E73D-5B22-4541-8346-709D6BAE8B4E}" dt="2021-03-22T08:20:50.284" v="1430" actId="478"/>
          <ac:graphicFrameMkLst>
            <pc:docMk/>
            <pc:sldMk cId="1101326028" sldId="323"/>
            <ac:graphicFrameMk id="138" creationId="{5FE24AA2-23CD-49D9-A9C8-1E4A2263AEF5}"/>
          </ac:graphicFrameMkLst>
        </pc:graphicFrameChg>
        <pc:graphicFrameChg chg="add del mod">
          <ac:chgData name="Kamyczek, Arkadiusz" userId="2dbd29c9-3405-4176-b733-196e7cfa234d" providerId="ADAL" clId="{0AA0E73D-5B22-4541-8346-709D6BAE8B4E}" dt="2021-03-22T08:20:52.797" v="1431" actId="478"/>
          <ac:graphicFrameMkLst>
            <pc:docMk/>
            <pc:sldMk cId="1101326028" sldId="323"/>
            <ac:graphicFrameMk id="139" creationId="{FA8D42E9-36A4-4B9B-8077-F93763492ECA}"/>
          </ac:graphicFrameMkLst>
        </pc:graphicFrameChg>
        <pc:graphicFrameChg chg="add del mod">
          <ac:chgData name="Kamyczek, Arkadiusz" userId="2dbd29c9-3405-4176-b733-196e7cfa234d" providerId="ADAL" clId="{0AA0E73D-5B22-4541-8346-709D6BAE8B4E}" dt="2021-03-22T08:20:54.531" v="1432" actId="478"/>
          <ac:graphicFrameMkLst>
            <pc:docMk/>
            <pc:sldMk cId="1101326028" sldId="323"/>
            <ac:graphicFrameMk id="140" creationId="{B6B0E860-B709-47D0-BAEC-B89464F69D7B}"/>
          </ac:graphicFrameMkLst>
        </pc:graphicFrameChg>
        <pc:graphicFrameChg chg="add del mod ord modGraphic">
          <ac:chgData name="Kamyczek, Arkadiusz" userId="2dbd29c9-3405-4176-b733-196e7cfa234d" providerId="ADAL" clId="{0AA0E73D-5B22-4541-8346-709D6BAE8B4E}" dt="2021-03-22T08:20:25.033" v="1425" actId="478"/>
          <ac:graphicFrameMkLst>
            <pc:docMk/>
            <pc:sldMk cId="1101326028" sldId="323"/>
            <ac:graphicFrameMk id="185" creationId="{83F9C6CD-039C-4A2F-BC8B-C6601D522E10}"/>
          </ac:graphicFrameMkLst>
        </pc:graphicFrameChg>
        <pc:graphicFrameChg chg="add mod ord">
          <ac:chgData name="Kamyczek, Arkadiusz" userId="2dbd29c9-3405-4176-b733-196e7cfa234d" providerId="ADAL" clId="{0AA0E73D-5B22-4541-8346-709D6BAE8B4E}" dt="2021-03-22T08:20:47.097" v="1429" actId="167"/>
          <ac:graphicFrameMkLst>
            <pc:docMk/>
            <pc:sldMk cId="1101326028" sldId="323"/>
            <ac:graphicFrameMk id="186" creationId="{26310EEA-8C05-4715-ABB0-4E3C7C139405}"/>
          </ac:graphicFrameMkLst>
        </pc:graphicFrameChg>
        <pc:graphicFrameChg chg="add mod ord">
          <ac:chgData name="Kamyczek, Arkadiusz" userId="2dbd29c9-3405-4176-b733-196e7cfa234d" providerId="ADAL" clId="{0AA0E73D-5B22-4541-8346-709D6BAE8B4E}" dt="2021-03-22T08:21:03.892" v="1435" actId="167"/>
          <ac:graphicFrameMkLst>
            <pc:docMk/>
            <pc:sldMk cId="1101326028" sldId="323"/>
            <ac:graphicFrameMk id="187" creationId="{2FEBB941-7FD4-4741-BB57-9EDCADB6418B}"/>
          </ac:graphicFrameMkLst>
        </pc:graphicFrameChg>
        <pc:graphicFrameChg chg="add mod ord">
          <ac:chgData name="Kamyczek, Arkadiusz" userId="2dbd29c9-3405-4176-b733-196e7cfa234d" providerId="ADAL" clId="{0AA0E73D-5B22-4541-8346-709D6BAE8B4E}" dt="2021-03-22T08:21:20.571" v="1438" actId="167"/>
          <ac:graphicFrameMkLst>
            <pc:docMk/>
            <pc:sldMk cId="1101326028" sldId="323"/>
            <ac:graphicFrameMk id="188" creationId="{C12B91D0-7023-4BC7-AA60-5CD2ED166BAC}"/>
          </ac:graphicFrameMkLst>
        </pc:graphicFrameChg>
        <pc:graphicFrameChg chg="add mod ord">
          <ac:chgData name="Kamyczek, Arkadiusz" userId="2dbd29c9-3405-4176-b733-196e7cfa234d" providerId="ADAL" clId="{0AA0E73D-5B22-4541-8346-709D6BAE8B4E}" dt="2021-03-22T08:21:39.541" v="1441" actId="167"/>
          <ac:graphicFrameMkLst>
            <pc:docMk/>
            <pc:sldMk cId="1101326028" sldId="323"/>
            <ac:graphicFrameMk id="189" creationId="{5E3586D8-80EB-4B2E-A879-F1B3C9E7C48D}"/>
          </ac:graphicFrameMkLst>
        </pc:graphicFrameChg>
        <pc:picChg chg="mod">
          <ac:chgData name="Kamyczek, Arkadiusz" userId="2dbd29c9-3405-4176-b733-196e7cfa234d" providerId="ADAL" clId="{0AA0E73D-5B22-4541-8346-709D6BAE8B4E}" dt="2021-03-22T08:10:39.025" v="1339" actId="208"/>
          <ac:picMkLst>
            <pc:docMk/>
            <pc:sldMk cId="1101326028" sldId="323"/>
            <ac:picMk id="10" creationId="{0BD96603-708A-4A6A-96FA-0E7AB9F0CC0C}"/>
          </ac:picMkLst>
        </pc:picChg>
        <pc:picChg chg="ord">
          <ac:chgData name="Kamyczek, Arkadiusz" userId="2dbd29c9-3405-4176-b733-196e7cfa234d" providerId="ADAL" clId="{0AA0E73D-5B22-4541-8346-709D6BAE8B4E}" dt="2021-03-24T11:18:17.919" v="5443" actId="166"/>
          <ac:picMkLst>
            <pc:docMk/>
            <pc:sldMk cId="1101326028" sldId="323"/>
            <ac:picMk id="29" creationId="{9F1BBB68-ADA9-458F-9A07-6D42D2234195}"/>
          </ac:picMkLst>
        </pc:picChg>
        <pc:picChg chg="del">
          <ac:chgData name="Kamyczek, Arkadiusz" userId="2dbd29c9-3405-4176-b733-196e7cfa234d" providerId="ADAL" clId="{0AA0E73D-5B22-4541-8346-709D6BAE8B4E}" dt="2021-03-22T08:11:37.212" v="1349" actId="478"/>
          <ac:picMkLst>
            <pc:docMk/>
            <pc:sldMk cId="1101326028" sldId="323"/>
            <ac:picMk id="65" creationId="{3E9F6EA6-E6DB-41CF-BED9-B7DF3E23CC5D}"/>
          </ac:picMkLst>
        </pc:picChg>
        <pc:picChg chg="del">
          <ac:chgData name="Kamyczek, Arkadiusz" userId="2dbd29c9-3405-4176-b733-196e7cfa234d" providerId="ADAL" clId="{0AA0E73D-5B22-4541-8346-709D6BAE8B4E}" dt="2021-03-22T08:11:13.018" v="1345" actId="478"/>
          <ac:picMkLst>
            <pc:docMk/>
            <pc:sldMk cId="1101326028" sldId="323"/>
            <ac:picMk id="67" creationId="{E2FE5BF2-4473-466A-AF45-55A6AF9D1A13}"/>
          </ac:picMkLst>
        </pc:picChg>
        <pc:picChg chg="del">
          <ac:chgData name="Kamyczek, Arkadiusz" userId="2dbd29c9-3405-4176-b733-196e7cfa234d" providerId="ADAL" clId="{0AA0E73D-5B22-4541-8346-709D6BAE8B4E}" dt="2021-03-22T08:11:13.018" v="1345" actId="478"/>
          <ac:picMkLst>
            <pc:docMk/>
            <pc:sldMk cId="1101326028" sldId="323"/>
            <ac:picMk id="68" creationId="{461E7378-1C35-49AD-A322-0136E05DFF6D}"/>
          </ac:picMkLst>
        </pc:picChg>
        <pc:picChg chg="del">
          <ac:chgData name="Kamyczek, Arkadiusz" userId="2dbd29c9-3405-4176-b733-196e7cfa234d" providerId="ADAL" clId="{0AA0E73D-5B22-4541-8346-709D6BAE8B4E}" dt="2021-03-22T08:11:13.018" v="1345" actId="478"/>
          <ac:picMkLst>
            <pc:docMk/>
            <pc:sldMk cId="1101326028" sldId="323"/>
            <ac:picMk id="69" creationId="{A60ADC0B-2061-4107-8858-B2D87B3D08A5}"/>
          </ac:picMkLst>
        </pc:picChg>
        <pc:picChg chg="add del mod">
          <ac:chgData name="Kamyczek, Arkadiusz" userId="2dbd29c9-3405-4176-b733-196e7cfa234d" providerId="ADAL" clId="{0AA0E73D-5B22-4541-8346-709D6BAE8B4E}" dt="2021-03-22T08:12:15.049" v="1352" actId="478"/>
          <ac:picMkLst>
            <pc:docMk/>
            <pc:sldMk cId="1101326028" sldId="323"/>
            <ac:picMk id="114" creationId="{E519767C-5601-4DFE-8895-38EE5DE020A0}"/>
          </ac:picMkLst>
        </pc:picChg>
        <pc:picChg chg="add del mod">
          <ac:chgData name="Kamyczek, Arkadiusz" userId="2dbd29c9-3405-4176-b733-196e7cfa234d" providerId="ADAL" clId="{0AA0E73D-5B22-4541-8346-709D6BAE8B4E}" dt="2021-03-22T11:18:30.119" v="2684" actId="478"/>
          <ac:picMkLst>
            <pc:docMk/>
            <pc:sldMk cId="1101326028" sldId="323"/>
            <ac:picMk id="172" creationId="{6BCCDBC2-0BE4-4E28-85B4-E6307C03B171}"/>
          </ac:picMkLst>
        </pc:picChg>
        <pc:picChg chg="add del mod">
          <ac:chgData name="Kamyczek, Arkadiusz" userId="2dbd29c9-3405-4176-b733-196e7cfa234d" providerId="ADAL" clId="{0AA0E73D-5B22-4541-8346-709D6BAE8B4E}" dt="2021-03-22T11:17:50.479" v="2679" actId="478"/>
          <ac:picMkLst>
            <pc:docMk/>
            <pc:sldMk cId="1101326028" sldId="323"/>
            <ac:picMk id="173" creationId="{80F25342-9930-44BD-9577-A88618DEBAF1}"/>
          </ac:picMkLst>
        </pc:picChg>
        <pc:picChg chg="add del mod">
          <ac:chgData name="Kamyczek, Arkadiusz" userId="2dbd29c9-3405-4176-b733-196e7cfa234d" providerId="ADAL" clId="{0AA0E73D-5B22-4541-8346-709D6BAE8B4E}" dt="2021-03-22T11:17:51.337" v="2680" actId="478"/>
          <ac:picMkLst>
            <pc:docMk/>
            <pc:sldMk cId="1101326028" sldId="323"/>
            <ac:picMk id="174" creationId="{EF7C59C0-7A18-4764-A191-E91A2E98023E}"/>
          </ac:picMkLst>
        </pc:picChg>
        <pc:picChg chg="add mod">
          <ac:chgData name="Kamyczek, Arkadiusz" userId="2dbd29c9-3405-4176-b733-196e7cfa234d" providerId="ADAL" clId="{0AA0E73D-5B22-4541-8346-709D6BAE8B4E}" dt="2021-03-22T09:11:22.489" v="1894"/>
          <ac:picMkLst>
            <pc:docMk/>
            <pc:sldMk cId="1101326028" sldId="323"/>
            <ac:picMk id="205" creationId="{244264DC-8B23-4C6D-AE1C-C4E0F4997778}"/>
          </ac:picMkLst>
        </pc:picChg>
        <pc:picChg chg="add mod">
          <ac:chgData name="Kamyczek, Arkadiusz" userId="2dbd29c9-3405-4176-b733-196e7cfa234d" providerId="ADAL" clId="{0AA0E73D-5B22-4541-8346-709D6BAE8B4E}" dt="2021-03-22T09:11:22.489" v="1894"/>
          <ac:picMkLst>
            <pc:docMk/>
            <pc:sldMk cId="1101326028" sldId="323"/>
            <ac:picMk id="208" creationId="{BE89CC10-0960-4526-8977-B7352D21FE23}"/>
          </ac:picMkLst>
        </pc:picChg>
        <pc:picChg chg="add mod">
          <ac:chgData name="Kamyczek, Arkadiusz" userId="2dbd29c9-3405-4176-b733-196e7cfa234d" providerId="ADAL" clId="{0AA0E73D-5B22-4541-8346-709D6BAE8B4E}" dt="2021-03-22T09:11:22.489" v="1894"/>
          <ac:picMkLst>
            <pc:docMk/>
            <pc:sldMk cId="1101326028" sldId="323"/>
            <ac:picMk id="210" creationId="{679DDAE7-E4A1-46F8-B3CC-5831AA427831}"/>
          </ac:picMkLst>
        </pc:picChg>
        <pc:picChg chg="add mod">
          <ac:chgData name="Kamyczek, Arkadiusz" userId="2dbd29c9-3405-4176-b733-196e7cfa234d" providerId="ADAL" clId="{0AA0E73D-5B22-4541-8346-709D6BAE8B4E}" dt="2021-03-22T09:11:22.489" v="1894"/>
          <ac:picMkLst>
            <pc:docMk/>
            <pc:sldMk cId="1101326028" sldId="323"/>
            <ac:picMk id="212" creationId="{4A103D86-10C3-4794-8B5F-CF0486DA3CC2}"/>
          </ac:picMkLst>
        </pc:picChg>
        <pc:picChg chg="add mod">
          <ac:chgData name="Kamyczek, Arkadiusz" userId="2dbd29c9-3405-4176-b733-196e7cfa234d" providerId="ADAL" clId="{0AA0E73D-5B22-4541-8346-709D6BAE8B4E}" dt="2021-03-22T09:11:22.489" v="1894"/>
          <ac:picMkLst>
            <pc:docMk/>
            <pc:sldMk cId="1101326028" sldId="323"/>
            <ac:picMk id="214" creationId="{BDBE8A08-8A2F-46BE-BE05-798F809AC2B0}"/>
          </ac:picMkLst>
        </pc:picChg>
        <pc:cxnChg chg="del">
          <ac:chgData name="Kamyczek, Arkadiusz" userId="2dbd29c9-3405-4176-b733-196e7cfa234d" providerId="ADAL" clId="{0AA0E73D-5B22-4541-8346-709D6BAE8B4E}" dt="2021-03-22T08:11:13.018" v="1345" actId="478"/>
          <ac:cxnSpMkLst>
            <pc:docMk/>
            <pc:sldMk cId="1101326028" sldId="323"/>
            <ac:cxnSpMk id="104" creationId="{6F283B99-84D3-4B14-BD69-7F39DABF2431}"/>
          </ac:cxnSpMkLst>
        </pc:cxnChg>
        <pc:cxnChg chg="del">
          <ac:chgData name="Kamyczek, Arkadiusz" userId="2dbd29c9-3405-4176-b733-196e7cfa234d" providerId="ADAL" clId="{0AA0E73D-5B22-4541-8346-709D6BAE8B4E}" dt="2021-03-22T08:11:13.018" v="1345" actId="478"/>
          <ac:cxnSpMkLst>
            <pc:docMk/>
            <pc:sldMk cId="1101326028" sldId="323"/>
            <ac:cxnSpMk id="105" creationId="{DD915385-BE80-470C-9016-60FA1712A427}"/>
          </ac:cxnSpMkLst>
        </pc:cxnChg>
        <pc:cxnChg chg="del">
          <ac:chgData name="Kamyczek, Arkadiusz" userId="2dbd29c9-3405-4176-b733-196e7cfa234d" providerId="ADAL" clId="{0AA0E73D-5B22-4541-8346-709D6BAE8B4E}" dt="2021-03-22T08:11:13.018" v="1345" actId="478"/>
          <ac:cxnSpMkLst>
            <pc:docMk/>
            <pc:sldMk cId="1101326028" sldId="323"/>
            <ac:cxnSpMk id="106" creationId="{438EAF70-A219-4CA2-8E34-4D6284EF89D4}"/>
          </ac:cxnSpMkLst>
        </pc:cxnChg>
        <pc:cxnChg chg="del">
          <ac:chgData name="Kamyczek, Arkadiusz" userId="2dbd29c9-3405-4176-b733-196e7cfa234d" providerId="ADAL" clId="{0AA0E73D-5B22-4541-8346-709D6BAE8B4E}" dt="2021-03-22T08:11:13.018" v="1345" actId="478"/>
          <ac:cxnSpMkLst>
            <pc:docMk/>
            <pc:sldMk cId="1101326028" sldId="323"/>
            <ac:cxnSpMk id="107" creationId="{07729BD9-CC73-4198-BCCE-C64E64D068F1}"/>
          </ac:cxnSpMkLst>
        </pc:cxnChg>
        <pc:cxnChg chg="del">
          <ac:chgData name="Kamyczek, Arkadiusz" userId="2dbd29c9-3405-4176-b733-196e7cfa234d" providerId="ADAL" clId="{0AA0E73D-5B22-4541-8346-709D6BAE8B4E}" dt="2021-03-22T08:11:13.018" v="1345" actId="478"/>
          <ac:cxnSpMkLst>
            <pc:docMk/>
            <pc:sldMk cId="1101326028" sldId="323"/>
            <ac:cxnSpMk id="108" creationId="{88218570-5CEB-42F3-A906-A5249FF9FCEF}"/>
          </ac:cxnSpMkLst>
        </pc:cxnChg>
        <pc:cxnChg chg="del">
          <ac:chgData name="Kamyczek, Arkadiusz" userId="2dbd29c9-3405-4176-b733-196e7cfa234d" providerId="ADAL" clId="{0AA0E73D-5B22-4541-8346-709D6BAE8B4E}" dt="2021-03-22T08:11:13.018" v="1345" actId="478"/>
          <ac:cxnSpMkLst>
            <pc:docMk/>
            <pc:sldMk cId="1101326028" sldId="323"/>
            <ac:cxnSpMk id="110" creationId="{62AFF862-4F04-4A13-B29D-509E511FDACC}"/>
          </ac:cxnSpMkLst>
        </pc:cxnChg>
        <pc:cxnChg chg="del">
          <ac:chgData name="Kamyczek, Arkadiusz" userId="2dbd29c9-3405-4176-b733-196e7cfa234d" providerId="ADAL" clId="{0AA0E73D-5B22-4541-8346-709D6BAE8B4E}" dt="2021-03-22T08:11:15.240" v="1346" actId="478"/>
          <ac:cxnSpMkLst>
            <pc:docMk/>
            <pc:sldMk cId="1101326028" sldId="323"/>
            <ac:cxnSpMk id="111" creationId="{E5F3EB3B-ACAF-41C2-B8AA-C27CCA1DC75E}"/>
          </ac:cxnSpMkLst>
        </pc:cxnChg>
        <pc:cxnChg chg="del">
          <ac:chgData name="Kamyczek, Arkadiusz" userId="2dbd29c9-3405-4176-b733-196e7cfa234d" providerId="ADAL" clId="{0AA0E73D-5B22-4541-8346-709D6BAE8B4E}" dt="2021-03-22T08:11:15.240" v="1346" actId="478"/>
          <ac:cxnSpMkLst>
            <pc:docMk/>
            <pc:sldMk cId="1101326028" sldId="323"/>
            <ac:cxnSpMk id="116" creationId="{C795DA3A-FF20-4B72-9080-FE5993F02F2D}"/>
          </ac:cxnSpMkLst>
        </pc:cxnChg>
        <pc:cxnChg chg="del">
          <ac:chgData name="Kamyczek, Arkadiusz" userId="2dbd29c9-3405-4176-b733-196e7cfa234d" providerId="ADAL" clId="{0AA0E73D-5B22-4541-8346-709D6BAE8B4E}" dt="2021-03-22T08:11:15.240" v="1346" actId="478"/>
          <ac:cxnSpMkLst>
            <pc:docMk/>
            <pc:sldMk cId="1101326028" sldId="323"/>
            <ac:cxnSpMk id="117" creationId="{EB033207-4CDB-4524-8348-B196AA4E8C47}"/>
          </ac:cxnSpMkLst>
        </pc:cxnChg>
        <pc:cxnChg chg="del">
          <ac:chgData name="Kamyczek, Arkadiusz" userId="2dbd29c9-3405-4176-b733-196e7cfa234d" providerId="ADAL" clId="{0AA0E73D-5B22-4541-8346-709D6BAE8B4E}" dt="2021-03-22T08:11:13.018" v="1345" actId="478"/>
          <ac:cxnSpMkLst>
            <pc:docMk/>
            <pc:sldMk cId="1101326028" sldId="323"/>
            <ac:cxnSpMk id="118" creationId="{FA891BF6-422E-44E5-8882-63D45E2D4AB2}"/>
          </ac:cxnSpMkLst>
        </pc:cxnChg>
        <pc:cxnChg chg="del">
          <ac:chgData name="Kamyczek, Arkadiusz" userId="2dbd29c9-3405-4176-b733-196e7cfa234d" providerId="ADAL" clId="{0AA0E73D-5B22-4541-8346-709D6BAE8B4E}" dt="2021-03-22T08:11:13.018" v="1345" actId="478"/>
          <ac:cxnSpMkLst>
            <pc:docMk/>
            <pc:sldMk cId="1101326028" sldId="323"/>
            <ac:cxnSpMk id="119" creationId="{2B36C419-EEB0-48A1-A397-1A74CCC15FBE}"/>
          </ac:cxnSpMkLst>
        </pc:cxnChg>
        <pc:cxnChg chg="add mod">
          <ac:chgData name="Kamyczek, Arkadiusz" userId="2dbd29c9-3405-4176-b733-196e7cfa234d" providerId="ADAL" clId="{0AA0E73D-5B22-4541-8346-709D6BAE8B4E}" dt="2021-03-23T19:28:29.286" v="3716" actId="1076"/>
          <ac:cxnSpMkLst>
            <pc:docMk/>
            <pc:sldMk cId="1101326028" sldId="323"/>
            <ac:cxnSpMk id="137" creationId="{5D6C2992-9C8E-40F9-AB4B-8A355C971983}"/>
          </ac:cxnSpMkLst>
        </pc:cxnChg>
        <pc:cxnChg chg="add del mod">
          <ac:chgData name="Kamyczek, Arkadiusz" userId="2dbd29c9-3405-4176-b733-196e7cfa234d" providerId="ADAL" clId="{0AA0E73D-5B22-4541-8346-709D6BAE8B4E}" dt="2021-03-23T19:28:47.487" v="3719" actId="478"/>
          <ac:cxnSpMkLst>
            <pc:docMk/>
            <pc:sldMk cId="1101326028" sldId="323"/>
            <ac:cxnSpMk id="138" creationId="{B3F169E4-2A82-4264-9B68-49F40958F4E1}"/>
          </ac:cxnSpMkLst>
        </pc:cxnChg>
        <pc:cxnChg chg="add mod">
          <ac:chgData name="Kamyczek, Arkadiusz" userId="2dbd29c9-3405-4176-b733-196e7cfa234d" providerId="ADAL" clId="{0AA0E73D-5B22-4541-8346-709D6BAE8B4E}" dt="2021-03-22T08:22:00.675" v="1445" actId="1076"/>
          <ac:cxnSpMkLst>
            <pc:docMk/>
            <pc:sldMk cId="1101326028" sldId="323"/>
            <ac:cxnSpMk id="151" creationId="{22F6ACCA-50C7-4A75-B64E-2B4925E71DB6}"/>
          </ac:cxnSpMkLst>
        </pc:cxnChg>
        <pc:cxnChg chg="add del mod">
          <ac:chgData name="Kamyczek, Arkadiusz" userId="2dbd29c9-3405-4176-b733-196e7cfa234d" providerId="ADAL" clId="{0AA0E73D-5B22-4541-8346-709D6BAE8B4E}" dt="2021-03-22T08:15:27.783" v="1381" actId="478"/>
          <ac:cxnSpMkLst>
            <pc:docMk/>
            <pc:sldMk cId="1101326028" sldId="323"/>
            <ac:cxnSpMk id="154" creationId="{9FF5C67D-7F91-4864-896D-893541085D45}"/>
          </ac:cxnSpMkLst>
        </pc:cxnChg>
        <pc:cxnChg chg="add del mod">
          <ac:chgData name="Kamyczek, Arkadiusz" userId="2dbd29c9-3405-4176-b733-196e7cfa234d" providerId="ADAL" clId="{0AA0E73D-5B22-4541-8346-709D6BAE8B4E}" dt="2021-03-22T08:15:31.935" v="1384" actId="478"/>
          <ac:cxnSpMkLst>
            <pc:docMk/>
            <pc:sldMk cId="1101326028" sldId="323"/>
            <ac:cxnSpMk id="157" creationId="{538FCECE-F092-4730-996B-1CDF29814FA9}"/>
          </ac:cxnSpMkLst>
        </pc:cxnChg>
        <pc:cxnChg chg="add del mod">
          <ac:chgData name="Kamyczek, Arkadiusz" userId="2dbd29c9-3405-4176-b733-196e7cfa234d" providerId="ADAL" clId="{0AA0E73D-5B22-4541-8346-709D6BAE8B4E}" dt="2021-03-22T08:15:36.094" v="1387" actId="478"/>
          <ac:cxnSpMkLst>
            <pc:docMk/>
            <pc:sldMk cId="1101326028" sldId="323"/>
            <ac:cxnSpMk id="160" creationId="{18313CE5-C587-41ED-B3D2-96767B2E32B5}"/>
          </ac:cxnSpMkLst>
        </pc:cxnChg>
        <pc:cxnChg chg="add del mod">
          <ac:chgData name="Kamyczek, Arkadiusz" userId="2dbd29c9-3405-4176-b733-196e7cfa234d" providerId="ADAL" clId="{0AA0E73D-5B22-4541-8346-709D6BAE8B4E}" dt="2021-03-22T08:15:40.647" v="1390" actId="478"/>
          <ac:cxnSpMkLst>
            <pc:docMk/>
            <pc:sldMk cId="1101326028" sldId="323"/>
            <ac:cxnSpMk id="163" creationId="{9C0BF0C0-D2A9-46DF-8307-6318973886FC}"/>
          </ac:cxnSpMkLst>
        </pc:cxnChg>
        <pc:cxnChg chg="del mod">
          <ac:chgData name="Kamyczek, Arkadiusz" userId="2dbd29c9-3405-4176-b733-196e7cfa234d" providerId="ADAL" clId="{0AA0E73D-5B22-4541-8346-709D6BAE8B4E}" dt="2021-03-23T10:22:34.101" v="3214" actId="478"/>
          <ac:cxnSpMkLst>
            <pc:docMk/>
            <pc:sldMk cId="1101326028" sldId="323"/>
            <ac:cxnSpMk id="170" creationId="{C4051752-F780-48FB-BD16-3DB9FB860F02}"/>
          </ac:cxnSpMkLst>
        </pc:cxnChg>
        <pc:cxnChg chg="mod">
          <ac:chgData name="Kamyczek, Arkadiusz" userId="2dbd29c9-3405-4176-b733-196e7cfa234d" providerId="ADAL" clId="{0AA0E73D-5B22-4541-8346-709D6BAE8B4E}" dt="2021-03-23T09:57:15.297" v="3056" actId="1076"/>
          <ac:cxnSpMkLst>
            <pc:docMk/>
            <pc:sldMk cId="1101326028" sldId="323"/>
            <ac:cxnSpMk id="171" creationId="{58211F3D-1A2B-48EF-B779-A412CCBEA62A}"/>
          </ac:cxnSpMkLst>
        </pc:cxnChg>
        <pc:cxnChg chg="add del mod">
          <ac:chgData name="Kamyczek, Arkadiusz" userId="2dbd29c9-3405-4176-b733-196e7cfa234d" providerId="ADAL" clId="{0AA0E73D-5B22-4541-8346-709D6BAE8B4E}" dt="2021-03-23T10:03:07.767" v="3145"/>
          <ac:cxnSpMkLst>
            <pc:docMk/>
            <pc:sldMk cId="1101326028" sldId="323"/>
            <ac:cxnSpMk id="178" creationId="{252CA078-E087-452F-975F-B04BFFD1DFBF}"/>
          </ac:cxnSpMkLst>
        </pc:cxnChg>
        <pc:cxnChg chg="add del mod">
          <ac:chgData name="Kamyczek, Arkadiusz" userId="2dbd29c9-3405-4176-b733-196e7cfa234d" providerId="ADAL" clId="{0AA0E73D-5B22-4541-8346-709D6BAE8B4E}" dt="2021-03-23T10:03:07.767" v="3145"/>
          <ac:cxnSpMkLst>
            <pc:docMk/>
            <pc:sldMk cId="1101326028" sldId="323"/>
            <ac:cxnSpMk id="179" creationId="{8B8B6CB0-5265-4250-B8ED-C41876633749}"/>
          </ac:cxnSpMkLst>
        </pc:cxnChg>
        <pc:cxnChg chg="add mod">
          <ac:chgData name="Kamyczek, Arkadiusz" userId="2dbd29c9-3405-4176-b733-196e7cfa234d" providerId="ADAL" clId="{0AA0E73D-5B22-4541-8346-709D6BAE8B4E}" dt="2021-03-22T08:22:20.553" v="1448" actId="1076"/>
          <ac:cxnSpMkLst>
            <pc:docMk/>
            <pc:sldMk cId="1101326028" sldId="323"/>
            <ac:cxnSpMk id="192" creationId="{2E490BBE-E8E0-4519-B9E7-337E68305CA5}"/>
          </ac:cxnSpMkLst>
        </pc:cxnChg>
        <pc:cxnChg chg="add mod">
          <ac:chgData name="Kamyczek, Arkadiusz" userId="2dbd29c9-3405-4176-b733-196e7cfa234d" providerId="ADAL" clId="{0AA0E73D-5B22-4541-8346-709D6BAE8B4E}" dt="2021-03-22T08:25:01.023" v="1451" actId="1076"/>
          <ac:cxnSpMkLst>
            <pc:docMk/>
            <pc:sldMk cId="1101326028" sldId="323"/>
            <ac:cxnSpMk id="195" creationId="{CA7EB43A-9971-4D63-82DF-065184942C01}"/>
          </ac:cxnSpMkLst>
        </pc:cxnChg>
        <pc:cxnChg chg="add mod">
          <ac:chgData name="Kamyczek, Arkadiusz" userId="2dbd29c9-3405-4176-b733-196e7cfa234d" providerId="ADAL" clId="{0AA0E73D-5B22-4541-8346-709D6BAE8B4E}" dt="2021-03-22T08:25:09.986" v="1453" actId="1076"/>
          <ac:cxnSpMkLst>
            <pc:docMk/>
            <pc:sldMk cId="1101326028" sldId="323"/>
            <ac:cxnSpMk id="198" creationId="{D01024A6-DB75-4581-B204-FC479A2B41C0}"/>
          </ac:cxnSpMkLst>
        </pc:cxnChg>
        <pc:cxnChg chg="add mod">
          <ac:chgData name="Kamyczek, Arkadiusz" userId="2dbd29c9-3405-4176-b733-196e7cfa234d" providerId="ADAL" clId="{0AA0E73D-5B22-4541-8346-709D6BAE8B4E}" dt="2021-03-22T08:25:16.702" v="1455" actId="1076"/>
          <ac:cxnSpMkLst>
            <pc:docMk/>
            <pc:sldMk cId="1101326028" sldId="323"/>
            <ac:cxnSpMk id="201" creationId="{47D7FDD6-5844-4558-8D92-7C236CAF7EC1}"/>
          </ac:cxnSpMkLst>
        </pc:cxnChg>
      </pc:sldChg>
      <pc:sldChg chg="addSp delSp modSp add mod modAnim">
        <pc:chgData name="Kamyczek, Arkadiusz" userId="2dbd29c9-3405-4176-b733-196e7cfa234d" providerId="ADAL" clId="{0AA0E73D-5B22-4541-8346-709D6BAE8B4E}" dt="2021-03-24T11:18:13.371" v="5442" actId="166"/>
        <pc:sldMkLst>
          <pc:docMk/>
          <pc:sldMk cId="1302363121" sldId="324"/>
        </pc:sldMkLst>
        <pc:spChg chg="del">
          <ac:chgData name="Kamyczek, Arkadiusz" userId="2dbd29c9-3405-4176-b733-196e7cfa234d" providerId="ADAL" clId="{0AA0E73D-5B22-4541-8346-709D6BAE8B4E}" dt="2021-03-22T09:06:27.412" v="1848" actId="478"/>
          <ac:spMkLst>
            <pc:docMk/>
            <pc:sldMk cId="1302363121" sldId="324"/>
            <ac:spMk id="7" creationId="{EFD28C07-A3F9-4915-944D-82C664D41F08}"/>
          </ac:spMkLst>
        </pc:spChg>
        <pc:spChg chg="add mod">
          <ac:chgData name="Kamyczek, Arkadiusz" userId="2dbd29c9-3405-4176-b733-196e7cfa234d" providerId="ADAL" clId="{0AA0E73D-5B22-4541-8346-709D6BAE8B4E}" dt="2021-03-22T08:44:15.255" v="1664"/>
          <ac:spMkLst>
            <pc:docMk/>
            <pc:sldMk cId="1302363121" sldId="324"/>
            <ac:spMk id="110" creationId="{46E1B349-6318-42AF-AD89-51D2DCDDF227}"/>
          </ac:spMkLst>
        </pc:spChg>
        <pc:spChg chg="add mod">
          <ac:chgData name="Kamyczek, Arkadiusz" userId="2dbd29c9-3405-4176-b733-196e7cfa234d" providerId="ADAL" clId="{0AA0E73D-5B22-4541-8346-709D6BAE8B4E}" dt="2021-03-22T11:12:12.453" v="2662" actId="207"/>
          <ac:spMkLst>
            <pc:docMk/>
            <pc:sldMk cId="1302363121" sldId="324"/>
            <ac:spMk id="111" creationId="{FE011BEC-2818-4845-834A-4D1C6B15202B}"/>
          </ac:spMkLst>
        </pc:spChg>
        <pc:spChg chg="add del mod">
          <ac:chgData name="Kamyczek, Arkadiusz" userId="2dbd29c9-3405-4176-b733-196e7cfa234d" providerId="ADAL" clId="{0AA0E73D-5B22-4541-8346-709D6BAE8B4E}" dt="2021-03-22T11:07:45.115" v="2643" actId="478"/>
          <ac:spMkLst>
            <pc:docMk/>
            <pc:sldMk cId="1302363121" sldId="324"/>
            <ac:spMk id="116" creationId="{E8DD748B-5339-49D3-B67C-C8941ED66F44}"/>
          </ac:spMkLst>
        </pc:spChg>
        <pc:spChg chg="add mod">
          <ac:chgData name="Kamyczek, Arkadiusz" userId="2dbd29c9-3405-4176-b733-196e7cfa234d" providerId="ADAL" clId="{0AA0E73D-5B22-4541-8346-709D6BAE8B4E}" dt="2021-03-22T09:11:15.593" v="1893"/>
          <ac:spMkLst>
            <pc:docMk/>
            <pc:sldMk cId="1302363121" sldId="324"/>
            <ac:spMk id="117" creationId="{B28DAB32-AEF4-48CF-BAD6-9337DF8DD44C}"/>
          </ac:spMkLst>
        </pc:spChg>
        <pc:spChg chg="add mod">
          <ac:chgData name="Kamyczek, Arkadiusz" userId="2dbd29c9-3405-4176-b733-196e7cfa234d" providerId="ADAL" clId="{0AA0E73D-5B22-4541-8346-709D6BAE8B4E}" dt="2021-03-22T09:11:15.593" v="1893"/>
          <ac:spMkLst>
            <pc:docMk/>
            <pc:sldMk cId="1302363121" sldId="324"/>
            <ac:spMk id="119" creationId="{DB77D278-7A86-4F55-96D9-043C071D43B1}"/>
          </ac:spMkLst>
        </pc:spChg>
        <pc:spChg chg="add mod">
          <ac:chgData name="Kamyczek, Arkadiusz" userId="2dbd29c9-3405-4176-b733-196e7cfa234d" providerId="ADAL" clId="{0AA0E73D-5B22-4541-8346-709D6BAE8B4E}" dt="2021-03-22T09:11:15.593" v="1893"/>
          <ac:spMkLst>
            <pc:docMk/>
            <pc:sldMk cId="1302363121" sldId="324"/>
            <ac:spMk id="138" creationId="{B39F71FE-76B6-4A67-B9AE-3F13D52E3D94}"/>
          </ac:spMkLst>
        </pc:spChg>
        <pc:spChg chg="add mod">
          <ac:chgData name="Kamyczek, Arkadiusz" userId="2dbd29c9-3405-4176-b733-196e7cfa234d" providerId="ADAL" clId="{0AA0E73D-5B22-4541-8346-709D6BAE8B4E}" dt="2021-03-22T09:11:15.593" v="1893"/>
          <ac:spMkLst>
            <pc:docMk/>
            <pc:sldMk cId="1302363121" sldId="324"/>
            <ac:spMk id="140" creationId="{2F9409E5-3DC7-4D78-8E8B-7F49031B687C}"/>
          </ac:spMkLst>
        </pc:spChg>
        <pc:spChg chg="add mod">
          <ac:chgData name="Kamyczek, Arkadiusz" userId="2dbd29c9-3405-4176-b733-196e7cfa234d" providerId="ADAL" clId="{0AA0E73D-5B22-4541-8346-709D6BAE8B4E}" dt="2021-03-22T09:20:39.967" v="2024"/>
          <ac:spMkLst>
            <pc:docMk/>
            <pc:sldMk cId="1302363121" sldId="324"/>
            <ac:spMk id="153" creationId="{90C88D7D-200B-461D-B6DD-2F724E1FF128}"/>
          </ac:spMkLst>
        </pc:spChg>
        <pc:spChg chg="add mod">
          <ac:chgData name="Kamyczek, Arkadiusz" userId="2dbd29c9-3405-4176-b733-196e7cfa234d" providerId="ADAL" clId="{0AA0E73D-5B22-4541-8346-709D6BAE8B4E}" dt="2021-03-22T09:20:39.967" v="2024"/>
          <ac:spMkLst>
            <pc:docMk/>
            <pc:sldMk cId="1302363121" sldId="324"/>
            <ac:spMk id="154" creationId="{5380B3F8-2DC7-43AA-A2A2-5B84C9497AD2}"/>
          </ac:spMkLst>
        </pc:spChg>
        <pc:spChg chg="add mod">
          <ac:chgData name="Kamyczek, Arkadiusz" userId="2dbd29c9-3405-4176-b733-196e7cfa234d" providerId="ADAL" clId="{0AA0E73D-5B22-4541-8346-709D6BAE8B4E}" dt="2021-03-22T09:20:39.967" v="2024"/>
          <ac:spMkLst>
            <pc:docMk/>
            <pc:sldMk cId="1302363121" sldId="324"/>
            <ac:spMk id="155" creationId="{AB4D74A0-3BCC-4A72-80DF-A4410EE230DF}"/>
          </ac:spMkLst>
        </pc:spChg>
        <pc:spChg chg="add mod">
          <ac:chgData name="Kamyczek, Arkadiusz" userId="2dbd29c9-3405-4176-b733-196e7cfa234d" providerId="ADAL" clId="{0AA0E73D-5B22-4541-8346-709D6BAE8B4E}" dt="2021-03-22T09:20:39.967" v="2024"/>
          <ac:spMkLst>
            <pc:docMk/>
            <pc:sldMk cId="1302363121" sldId="324"/>
            <ac:spMk id="156" creationId="{5B4137D7-58AC-4BA0-99C3-26BDFB1F5CBB}"/>
          </ac:spMkLst>
        </pc:spChg>
        <pc:spChg chg="add mod">
          <ac:chgData name="Kamyczek, Arkadiusz" userId="2dbd29c9-3405-4176-b733-196e7cfa234d" providerId="ADAL" clId="{0AA0E73D-5B22-4541-8346-709D6BAE8B4E}" dt="2021-03-22T09:20:39.967" v="2024"/>
          <ac:spMkLst>
            <pc:docMk/>
            <pc:sldMk cId="1302363121" sldId="324"/>
            <ac:spMk id="157" creationId="{03B83C43-B8E1-4A8C-8D2D-5692BCB8AE28}"/>
          </ac:spMkLst>
        </pc:spChg>
        <pc:spChg chg="add mod">
          <ac:chgData name="Kamyczek, Arkadiusz" userId="2dbd29c9-3405-4176-b733-196e7cfa234d" providerId="ADAL" clId="{0AA0E73D-5B22-4541-8346-709D6BAE8B4E}" dt="2021-03-22T09:20:39.967" v="2024"/>
          <ac:spMkLst>
            <pc:docMk/>
            <pc:sldMk cId="1302363121" sldId="324"/>
            <ac:spMk id="158" creationId="{57B1BF2A-736F-4318-83B7-A3524E4EF95D}"/>
          </ac:spMkLst>
        </pc:spChg>
        <pc:spChg chg="add mod">
          <ac:chgData name="Kamyczek, Arkadiusz" userId="2dbd29c9-3405-4176-b733-196e7cfa234d" providerId="ADAL" clId="{0AA0E73D-5B22-4541-8346-709D6BAE8B4E}" dt="2021-03-22T09:20:39.967" v="2024"/>
          <ac:spMkLst>
            <pc:docMk/>
            <pc:sldMk cId="1302363121" sldId="324"/>
            <ac:spMk id="159" creationId="{8423BEB0-A426-4EF7-84F4-3E6B3CDC8E6C}"/>
          </ac:spMkLst>
        </pc:spChg>
        <pc:spChg chg="add mod">
          <ac:chgData name="Kamyczek, Arkadiusz" userId="2dbd29c9-3405-4176-b733-196e7cfa234d" providerId="ADAL" clId="{0AA0E73D-5B22-4541-8346-709D6BAE8B4E}" dt="2021-03-22T09:20:39.967" v="2024"/>
          <ac:spMkLst>
            <pc:docMk/>
            <pc:sldMk cId="1302363121" sldId="324"/>
            <ac:spMk id="160" creationId="{F49F2960-C3D2-4CDE-B763-14F38E511432}"/>
          </ac:spMkLst>
        </pc:spChg>
        <pc:spChg chg="add mod">
          <ac:chgData name="Kamyczek, Arkadiusz" userId="2dbd29c9-3405-4176-b733-196e7cfa234d" providerId="ADAL" clId="{0AA0E73D-5B22-4541-8346-709D6BAE8B4E}" dt="2021-03-22T11:07:46.193" v="2644"/>
          <ac:spMkLst>
            <pc:docMk/>
            <pc:sldMk cId="1302363121" sldId="324"/>
            <ac:spMk id="161" creationId="{C407C0D9-A2D7-425D-AA8D-DCE4285F161F}"/>
          </ac:spMkLst>
        </pc:spChg>
        <pc:spChg chg="add mod">
          <ac:chgData name="Kamyczek, Arkadiusz" userId="2dbd29c9-3405-4176-b733-196e7cfa234d" providerId="ADAL" clId="{0AA0E73D-5B22-4541-8346-709D6BAE8B4E}" dt="2021-03-22T11:20:56.280" v="2715"/>
          <ac:spMkLst>
            <pc:docMk/>
            <pc:sldMk cId="1302363121" sldId="324"/>
            <ac:spMk id="162" creationId="{FC580DDF-9509-4FE6-9F68-C7626423087B}"/>
          </ac:spMkLst>
        </pc:spChg>
        <pc:spChg chg="add mod">
          <ac:chgData name="Kamyczek, Arkadiusz" userId="2dbd29c9-3405-4176-b733-196e7cfa234d" providerId="ADAL" clId="{0AA0E73D-5B22-4541-8346-709D6BAE8B4E}" dt="2021-03-22T11:20:56.280" v="2715"/>
          <ac:spMkLst>
            <pc:docMk/>
            <pc:sldMk cId="1302363121" sldId="324"/>
            <ac:spMk id="163" creationId="{E30F7283-CDB5-4101-9ED9-1FA325055654}"/>
          </ac:spMkLst>
        </pc:spChg>
        <pc:spChg chg="add mod">
          <ac:chgData name="Kamyczek, Arkadiusz" userId="2dbd29c9-3405-4176-b733-196e7cfa234d" providerId="ADAL" clId="{0AA0E73D-5B22-4541-8346-709D6BAE8B4E}" dt="2021-03-23T12:50:04.104" v="3374"/>
          <ac:spMkLst>
            <pc:docMk/>
            <pc:sldMk cId="1302363121" sldId="324"/>
            <ac:spMk id="164" creationId="{1B23F7D7-06AE-4116-8B6A-1A9C774E403E}"/>
          </ac:spMkLst>
        </pc:spChg>
        <pc:spChg chg="del">
          <ac:chgData name="Kamyczek, Arkadiusz" userId="2dbd29c9-3405-4176-b733-196e7cfa234d" providerId="ADAL" clId="{0AA0E73D-5B22-4541-8346-709D6BAE8B4E}" dt="2021-03-22T11:20:41.005" v="2705" actId="478"/>
          <ac:spMkLst>
            <pc:docMk/>
            <pc:sldMk cId="1302363121" sldId="324"/>
            <ac:spMk id="164" creationId="{760D55D3-4E0F-4AC6-8A05-7EDE95A5F5B4}"/>
          </ac:spMkLst>
        </pc:spChg>
        <pc:spChg chg="del">
          <ac:chgData name="Kamyczek, Arkadiusz" userId="2dbd29c9-3405-4176-b733-196e7cfa234d" providerId="ADAL" clId="{0AA0E73D-5B22-4541-8346-709D6BAE8B4E}" dt="2021-03-22T11:20:52.916" v="2713" actId="478"/>
          <ac:spMkLst>
            <pc:docMk/>
            <pc:sldMk cId="1302363121" sldId="324"/>
            <ac:spMk id="165" creationId="{A3E4B959-49D4-4975-BC06-EEE7E16AADD5}"/>
          </ac:spMkLst>
        </pc:spChg>
        <pc:spChg chg="del">
          <ac:chgData name="Kamyczek, Arkadiusz" userId="2dbd29c9-3405-4176-b733-196e7cfa234d" providerId="ADAL" clId="{0AA0E73D-5B22-4541-8346-709D6BAE8B4E}" dt="2021-03-22T11:20:47.304" v="2710" actId="478"/>
          <ac:spMkLst>
            <pc:docMk/>
            <pc:sldMk cId="1302363121" sldId="324"/>
            <ac:spMk id="166" creationId="{9D96389D-8DE8-4F04-AE83-DFB55598F5DC}"/>
          </ac:spMkLst>
        </pc:spChg>
        <pc:spChg chg="del">
          <ac:chgData name="Kamyczek, Arkadiusz" userId="2dbd29c9-3405-4176-b733-196e7cfa234d" providerId="ADAL" clId="{0AA0E73D-5B22-4541-8346-709D6BAE8B4E}" dt="2021-03-22T11:20:51.603" v="2712" actId="478"/>
          <ac:spMkLst>
            <pc:docMk/>
            <pc:sldMk cId="1302363121" sldId="324"/>
            <ac:spMk id="167" creationId="{F3D38CCB-4D24-413F-8BB6-050AD4EA0054}"/>
          </ac:spMkLst>
        </pc:spChg>
        <pc:spChg chg="del">
          <ac:chgData name="Kamyczek, Arkadiusz" userId="2dbd29c9-3405-4176-b733-196e7cfa234d" providerId="ADAL" clId="{0AA0E73D-5B22-4541-8346-709D6BAE8B4E}" dt="2021-03-22T11:20:38.523" v="2704" actId="478"/>
          <ac:spMkLst>
            <pc:docMk/>
            <pc:sldMk cId="1302363121" sldId="324"/>
            <ac:spMk id="168" creationId="{08A3766E-5F7B-4664-8D58-E4CB52D6DB2F}"/>
          </ac:spMkLst>
        </pc:spChg>
        <pc:spChg chg="del">
          <ac:chgData name="Kamyczek, Arkadiusz" userId="2dbd29c9-3405-4176-b733-196e7cfa234d" providerId="ADAL" clId="{0AA0E73D-5B22-4541-8346-709D6BAE8B4E}" dt="2021-03-22T11:20:54.912" v="2714" actId="478"/>
          <ac:spMkLst>
            <pc:docMk/>
            <pc:sldMk cId="1302363121" sldId="324"/>
            <ac:spMk id="169" creationId="{04F67C55-E2E4-47C9-AB36-A2723047AA96}"/>
          </ac:spMkLst>
        </pc:spChg>
        <pc:spChg chg="del">
          <ac:chgData name="Kamyczek, Arkadiusz" userId="2dbd29c9-3405-4176-b733-196e7cfa234d" providerId="ADAL" clId="{0AA0E73D-5B22-4541-8346-709D6BAE8B4E}" dt="2021-03-22T11:20:45.043" v="2708" actId="478"/>
          <ac:spMkLst>
            <pc:docMk/>
            <pc:sldMk cId="1302363121" sldId="324"/>
            <ac:spMk id="170" creationId="{55D437C7-EC09-49BD-8BEA-5C04B202293E}"/>
          </ac:spMkLst>
        </pc:spChg>
        <pc:spChg chg="del">
          <ac:chgData name="Kamyczek, Arkadiusz" userId="2dbd29c9-3405-4176-b733-196e7cfa234d" providerId="ADAL" clId="{0AA0E73D-5B22-4541-8346-709D6BAE8B4E}" dt="2021-03-22T11:20:50.313" v="2711" actId="478"/>
          <ac:spMkLst>
            <pc:docMk/>
            <pc:sldMk cId="1302363121" sldId="324"/>
            <ac:spMk id="171" creationId="{D7F5F08E-EEAC-4C8E-A99A-46E10A9DAF6C}"/>
          </ac:spMkLst>
        </pc:spChg>
        <pc:spChg chg="del">
          <ac:chgData name="Kamyczek, Arkadiusz" userId="2dbd29c9-3405-4176-b733-196e7cfa234d" providerId="ADAL" clId="{0AA0E73D-5B22-4541-8346-709D6BAE8B4E}" dt="2021-03-23T09:44:53.975" v="2958" actId="478"/>
          <ac:spMkLst>
            <pc:docMk/>
            <pc:sldMk cId="1302363121" sldId="324"/>
            <ac:spMk id="173" creationId="{9E94139C-BF37-407E-B219-474A0C726FA1}"/>
          </ac:spMkLst>
        </pc:spChg>
        <pc:spChg chg="del">
          <ac:chgData name="Kamyczek, Arkadiusz" userId="2dbd29c9-3405-4176-b733-196e7cfa234d" providerId="ADAL" clId="{0AA0E73D-5B22-4541-8346-709D6BAE8B4E}" dt="2021-03-23T09:44:56.697" v="2960" actId="478"/>
          <ac:spMkLst>
            <pc:docMk/>
            <pc:sldMk cId="1302363121" sldId="324"/>
            <ac:spMk id="174" creationId="{57F8341F-184C-4CD6-876A-B6CD6F6FAB88}"/>
          </ac:spMkLst>
        </pc:spChg>
        <pc:spChg chg="del">
          <ac:chgData name="Kamyczek, Arkadiusz" userId="2dbd29c9-3405-4176-b733-196e7cfa234d" providerId="ADAL" clId="{0AA0E73D-5B22-4541-8346-709D6BAE8B4E}" dt="2021-03-22T09:20:32.185" v="2016" actId="478"/>
          <ac:spMkLst>
            <pc:docMk/>
            <pc:sldMk cId="1302363121" sldId="324"/>
            <ac:spMk id="176" creationId="{C20BE5CD-157A-46CF-828B-DE4137D318A0}"/>
          </ac:spMkLst>
        </pc:spChg>
        <pc:spChg chg="del">
          <ac:chgData name="Kamyczek, Arkadiusz" userId="2dbd29c9-3405-4176-b733-196e7cfa234d" providerId="ADAL" clId="{0AA0E73D-5B22-4541-8346-709D6BAE8B4E}" dt="2021-03-23T09:44:52.779" v="2957" actId="478"/>
          <ac:spMkLst>
            <pc:docMk/>
            <pc:sldMk cId="1302363121" sldId="324"/>
            <ac:spMk id="176" creationId="{C8B9CF06-5813-46BE-B376-B4ABC7D10708}"/>
          </ac:spMkLst>
        </pc:spChg>
        <pc:spChg chg="del">
          <ac:chgData name="Kamyczek, Arkadiusz" userId="2dbd29c9-3405-4176-b733-196e7cfa234d" providerId="ADAL" clId="{0AA0E73D-5B22-4541-8346-709D6BAE8B4E}" dt="2021-03-23T09:44:55.169" v="2959" actId="478"/>
          <ac:spMkLst>
            <pc:docMk/>
            <pc:sldMk cId="1302363121" sldId="324"/>
            <ac:spMk id="177" creationId="{0399BE26-F9A4-47FD-8B19-0D7DC46DA3A9}"/>
          </ac:spMkLst>
        </pc:spChg>
        <pc:spChg chg="del">
          <ac:chgData name="Kamyczek, Arkadiusz" userId="2dbd29c9-3405-4176-b733-196e7cfa234d" providerId="ADAL" clId="{0AA0E73D-5B22-4541-8346-709D6BAE8B4E}" dt="2021-03-22T09:20:33.168" v="2017" actId="478"/>
          <ac:spMkLst>
            <pc:docMk/>
            <pc:sldMk cId="1302363121" sldId="324"/>
            <ac:spMk id="177" creationId="{348C5B29-6F1E-46A9-A0B7-05E5B265E3B4}"/>
          </ac:spMkLst>
        </pc:spChg>
        <pc:spChg chg="del">
          <ac:chgData name="Kamyczek, Arkadiusz" userId="2dbd29c9-3405-4176-b733-196e7cfa234d" providerId="ADAL" clId="{0AA0E73D-5B22-4541-8346-709D6BAE8B4E}" dt="2021-03-22T09:20:33.877" v="2018" actId="478"/>
          <ac:spMkLst>
            <pc:docMk/>
            <pc:sldMk cId="1302363121" sldId="324"/>
            <ac:spMk id="178" creationId="{662A8781-8986-436D-A562-340DA3FE8F56}"/>
          </ac:spMkLst>
        </pc:spChg>
        <pc:spChg chg="del">
          <ac:chgData name="Kamyczek, Arkadiusz" userId="2dbd29c9-3405-4176-b733-196e7cfa234d" providerId="ADAL" clId="{0AA0E73D-5B22-4541-8346-709D6BAE8B4E}" dt="2021-03-22T09:20:34.715" v="2019" actId="478"/>
          <ac:spMkLst>
            <pc:docMk/>
            <pc:sldMk cId="1302363121" sldId="324"/>
            <ac:spMk id="179" creationId="{9CB00CCA-F629-4679-9C93-B89C22411E0D}"/>
          </ac:spMkLst>
        </pc:spChg>
        <pc:spChg chg="mod">
          <ac:chgData name="Kamyczek, Arkadiusz" userId="2dbd29c9-3405-4176-b733-196e7cfa234d" providerId="ADAL" clId="{0AA0E73D-5B22-4541-8346-709D6BAE8B4E}" dt="2021-03-23T09:51:47.190" v="3036"/>
          <ac:spMkLst>
            <pc:docMk/>
            <pc:sldMk cId="1302363121" sldId="324"/>
            <ac:spMk id="180" creationId="{8E84847A-DA11-4AA8-81EF-6F64649722AE}"/>
          </ac:spMkLst>
        </pc:spChg>
        <pc:spChg chg="del">
          <ac:chgData name="Kamyczek, Arkadiusz" userId="2dbd29c9-3405-4176-b733-196e7cfa234d" providerId="ADAL" clId="{0AA0E73D-5B22-4541-8346-709D6BAE8B4E}" dt="2021-03-22T09:20:36.813" v="2021" actId="478"/>
          <ac:spMkLst>
            <pc:docMk/>
            <pc:sldMk cId="1302363121" sldId="324"/>
            <ac:spMk id="180" creationId="{9C1432BA-7660-425A-85C4-ACED93643CD2}"/>
          </ac:spMkLst>
        </pc:spChg>
        <pc:spChg chg="del">
          <ac:chgData name="Kamyczek, Arkadiusz" userId="2dbd29c9-3405-4176-b733-196e7cfa234d" providerId="ADAL" clId="{0AA0E73D-5B22-4541-8346-709D6BAE8B4E}" dt="2021-03-22T09:20:37.744" v="2022" actId="478"/>
          <ac:spMkLst>
            <pc:docMk/>
            <pc:sldMk cId="1302363121" sldId="324"/>
            <ac:spMk id="181" creationId="{5217D771-A4F3-40D2-B93B-D6EB9E145DF1}"/>
          </ac:spMkLst>
        </pc:spChg>
        <pc:spChg chg="mod">
          <ac:chgData name="Kamyczek, Arkadiusz" userId="2dbd29c9-3405-4176-b733-196e7cfa234d" providerId="ADAL" clId="{0AA0E73D-5B22-4541-8346-709D6BAE8B4E}" dt="2021-03-23T09:51:47.190" v="3036"/>
          <ac:spMkLst>
            <pc:docMk/>
            <pc:sldMk cId="1302363121" sldId="324"/>
            <ac:spMk id="181" creationId="{A4CF40D7-E925-4B40-9956-784797C4251D}"/>
          </ac:spMkLst>
        </pc:spChg>
        <pc:spChg chg="del">
          <ac:chgData name="Kamyczek, Arkadiusz" userId="2dbd29c9-3405-4176-b733-196e7cfa234d" providerId="ADAL" clId="{0AA0E73D-5B22-4541-8346-709D6BAE8B4E}" dt="2021-03-23T09:57:53.716" v="3063" actId="478"/>
          <ac:spMkLst>
            <pc:docMk/>
            <pc:sldMk cId="1302363121" sldId="324"/>
            <ac:spMk id="182" creationId="{103880BE-546D-4B14-B985-504550BDBC04}"/>
          </ac:spMkLst>
        </pc:spChg>
        <pc:spChg chg="del">
          <ac:chgData name="Kamyczek, Arkadiusz" userId="2dbd29c9-3405-4176-b733-196e7cfa234d" providerId="ADAL" clId="{0AA0E73D-5B22-4541-8346-709D6BAE8B4E}" dt="2021-03-22T09:20:38.721" v="2023" actId="478"/>
          <ac:spMkLst>
            <pc:docMk/>
            <pc:sldMk cId="1302363121" sldId="324"/>
            <ac:spMk id="182" creationId="{89207B1A-B933-4240-AD00-017E93A59E67}"/>
          </ac:spMkLst>
        </pc:spChg>
        <pc:spChg chg="del">
          <ac:chgData name="Kamyczek, Arkadiusz" userId="2dbd29c9-3405-4176-b733-196e7cfa234d" providerId="ADAL" clId="{0AA0E73D-5B22-4541-8346-709D6BAE8B4E}" dt="2021-03-23T09:57:53.716" v="3063" actId="478"/>
          <ac:spMkLst>
            <pc:docMk/>
            <pc:sldMk cId="1302363121" sldId="324"/>
            <ac:spMk id="183" creationId="{09B9807C-45FA-485E-91DF-5C255F543E52}"/>
          </ac:spMkLst>
        </pc:spChg>
        <pc:spChg chg="del">
          <ac:chgData name="Kamyczek, Arkadiusz" userId="2dbd29c9-3405-4176-b733-196e7cfa234d" providerId="ADAL" clId="{0AA0E73D-5B22-4541-8346-709D6BAE8B4E}" dt="2021-03-22T09:20:35.932" v="2020" actId="478"/>
          <ac:spMkLst>
            <pc:docMk/>
            <pc:sldMk cId="1302363121" sldId="324"/>
            <ac:spMk id="183" creationId="{50ED316F-AFCE-4E55-B737-1F31D0FB2F96}"/>
          </ac:spMkLst>
        </pc:spChg>
        <pc:spChg chg="del">
          <ac:chgData name="Kamyczek, Arkadiusz" userId="2dbd29c9-3405-4176-b733-196e7cfa234d" providerId="ADAL" clId="{0AA0E73D-5B22-4541-8346-709D6BAE8B4E}" dt="2021-03-22T08:44:14.062" v="1663" actId="478"/>
          <ac:spMkLst>
            <pc:docMk/>
            <pc:sldMk cId="1302363121" sldId="324"/>
            <ac:spMk id="184" creationId="{D3252EFF-B3AC-46D4-A2EF-B1EA169151AA}"/>
          </ac:spMkLst>
        </pc:spChg>
        <pc:spChg chg="add del mod">
          <ac:chgData name="Kamyczek, Arkadiusz" userId="2dbd29c9-3405-4176-b733-196e7cfa234d" providerId="ADAL" clId="{0AA0E73D-5B22-4541-8346-709D6BAE8B4E}" dt="2021-03-23T12:49:33.851" v="3368" actId="478"/>
          <ac:spMkLst>
            <pc:docMk/>
            <pc:sldMk cId="1302363121" sldId="324"/>
            <ac:spMk id="185" creationId="{E1636961-F65B-48D2-BD76-FF7059E9AA30}"/>
          </ac:spMkLst>
        </pc:spChg>
        <pc:spChg chg="add mod">
          <ac:chgData name="Kamyczek, Arkadiusz" userId="2dbd29c9-3405-4176-b733-196e7cfa234d" providerId="ADAL" clId="{0AA0E73D-5B22-4541-8346-709D6BAE8B4E}" dt="2021-03-22T11:20:56.280" v="2715"/>
          <ac:spMkLst>
            <pc:docMk/>
            <pc:sldMk cId="1302363121" sldId="324"/>
            <ac:spMk id="202" creationId="{3B6C8692-C234-48D4-84B2-1BBA288D8874}"/>
          </ac:spMkLst>
        </pc:spChg>
        <pc:spChg chg="mod">
          <ac:chgData name="Kamyczek, Arkadiusz" userId="2dbd29c9-3405-4176-b733-196e7cfa234d" providerId="ADAL" clId="{0AA0E73D-5B22-4541-8346-709D6BAE8B4E}" dt="2021-03-23T09:51:47.190" v="3036"/>
          <ac:spMkLst>
            <pc:docMk/>
            <pc:sldMk cId="1302363121" sldId="324"/>
            <ac:spMk id="204" creationId="{D9678D7B-E2EA-4370-9A6F-E2A531B557C7}"/>
          </ac:spMkLst>
        </pc:spChg>
        <pc:spChg chg="mod">
          <ac:chgData name="Kamyczek, Arkadiusz" userId="2dbd29c9-3405-4176-b733-196e7cfa234d" providerId="ADAL" clId="{0AA0E73D-5B22-4541-8346-709D6BAE8B4E}" dt="2021-03-23T09:51:47.190" v="3036"/>
          <ac:spMkLst>
            <pc:docMk/>
            <pc:sldMk cId="1302363121" sldId="324"/>
            <ac:spMk id="205" creationId="{4B07693F-D1C7-43DB-B5E2-06ABCAA7928E}"/>
          </ac:spMkLst>
        </pc:spChg>
        <pc:spChg chg="mod">
          <ac:chgData name="Kamyczek, Arkadiusz" userId="2dbd29c9-3405-4176-b733-196e7cfa234d" providerId="ADAL" clId="{0AA0E73D-5B22-4541-8346-709D6BAE8B4E}" dt="2021-03-23T09:51:47.190" v="3036"/>
          <ac:spMkLst>
            <pc:docMk/>
            <pc:sldMk cId="1302363121" sldId="324"/>
            <ac:spMk id="207" creationId="{5174EB37-DFE6-46B2-B37F-9F8C73C7FC4C}"/>
          </ac:spMkLst>
        </pc:spChg>
        <pc:spChg chg="mod">
          <ac:chgData name="Kamyczek, Arkadiusz" userId="2dbd29c9-3405-4176-b733-196e7cfa234d" providerId="ADAL" clId="{0AA0E73D-5B22-4541-8346-709D6BAE8B4E}" dt="2021-03-23T09:51:47.190" v="3036"/>
          <ac:spMkLst>
            <pc:docMk/>
            <pc:sldMk cId="1302363121" sldId="324"/>
            <ac:spMk id="208" creationId="{92438948-E70D-47C7-9929-9514FF423637}"/>
          </ac:spMkLst>
        </pc:spChg>
        <pc:spChg chg="mod">
          <ac:chgData name="Kamyczek, Arkadiusz" userId="2dbd29c9-3405-4176-b733-196e7cfa234d" providerId="ADAL" clId="{0AA0E73D-5B22-4541-8346-709D6BAE8B4E}" dt="2021-03-23T09:51:47.190" v="3036"/>
          <ac:spMkLst>
            <pc:docMk/>
            <pc:sldMk cId="1302363121" sldId="324"/>
            <ac:spMk id="209" creationId="{FA76EAA8-6D4F-4BC6-859E-308CE3CCDBAE}"/>
          </ac:spMkLst>
        </pc:spChg>
        <pc:spChg chg="mod">
          <ac:chgData name="Kamyczek, Arkadiusz" userId="2dbd29c9-3405-4176-b733-196e7cfa234d" providerId="ADAL" clId="{0AA0E73D-5B22-4541-8346-709D6BAE8B4E}" dt="2021-03-23T09:51:47.190" v="3036"/>
          <ac:spMkLst>
            <pc:docMk/>
            <pc:sldMk cId="1302363121" sldId="324"/>
            <ac:spMk id="210" creationId="{C65E0CAA-0E07-4A1B-8A75-D11291E891D5}"/>
          </ac:spMkLst>
        </pc:spChg>
        <pc:spChg chg="add mod">
          <ac:chgData name="Kamyczek, Arkadiusz" userId="2dbd29c9-3405-4176-b733-196e7cfa234d" providerId="ADAL" clId="{0AA0E73D-5B22-4541-8346-709D6BAE8B4E}" dt="2021-03-23T09:51:47.190" v="3036"/>
          <ac:spMkLst>
            <pc:docMk/>
            <pc:sldMk cId="1302363121" sldId="324"/>
            <ac:spMk id="211" creationId="{ABE618D4-4549-4333-88A0-3B7446EC924D}"/>
          </ac:spMkLst>
        </pc:spChg>
        <pc:spChg chg="add mod">
          <ac:chgData name="Kamyczek, Arkadiusz" userId="2dbd29c9-3405-4176-b733-196e7cfa234d" providerId="ADAL" clId="{0AA0E73D-5B22-4541-8346-709D6BAE8B4E}" dt="2021-03-23T09:51:47.190" v="3036"/>
          <ac:spMkLst>
            <pc:docMk/>
            <pc:sldMk cId="1302363121" sldId="324"/>
            <ac:spMk id="212" creationId="{8E830849-7C02-47CB-825D-F4CA639713BE}"/>
          </ac:spMkLst>
        </pc:spChg>
        <pc:spChg chg="add mod">
          <ac:chgData name="Kamyczek, Arkadiusz" userId="2dbd29c9-3405-4176-b733-196e7cfa234d" providerId="ADAL" clId="{0AA0E73D-5B22-4541-8346-709D6BAE8B4E}" dt="2021-03-23T09:51:47.190" v="3036"/>
          <ac:spMkLst>
            <pc:docMk/>
            <pc:sldMk cId="1302363121" sldId="324"/>
            <ac:spMk id="213" creationId="{F15685C2-B8E1-4B61-8EEE-2AB3A0BD54C7}"/>
          </ac:spMkLst>
        </pc:spChg>
        <pc:spChg chg="add mod">
          <ac:chgData name="Kamyczek, Arkadiusz" userId="2dbd29c9-3405-4176-b733-196e7cfa234d" providerId="ADAL" clId="{0AA0E73D-5B22-4541-8346-709D6BAE8B4E}" dt="2021-03-23T09:51:47.190" v="3036"/>
          <ac:spMkLst>
            <pc:docMk/>
            <pc:sldMk cId="1302363121" sldId="324"/>
            <ac:spMk id="214" creationId="{5F5BCA8F-0F99-4D38-939F-666187EB01EB}"/>
          </ac:spMkLst>
        </pc:spChg>
        <pc:spChg chg="add mod">
          <ac:chgData name="Kamyczek, Arkadiusz" userId="2dbd29c9-3405-4176-b733-196e7cfa234d" providerId="ADAL" clId="{0AA0E73D-5B22-4541-8346-709D6BAE8B4E}" dt="2021-03-23T10:03:00.167" v="3143"/>
          <ac:spMkLst>
            <pc:docMk/>
            <pc:sldMk cId="1302363121" sldId="324"/>
            <ac:spMk id="215" creationId="{304CEBCD-51AD-49C9-B14A-97AE8E1248CD}"/>
          </ac:spMkLst>
        </pc:spChg>
        <pc:spChg chg="add mod">
          <ac:chgData name="Kamyczek, Arkadiusz" userId="2dbd29c9-3405-4176-b733-196e7cfa234d" providerId="ADAL" clId="{0AA0E73D-5B22-4541-8346-709D6BAE8B4E}" dt="2021-03-23T10:03:00.167" v="3143"/>
          <ac:spMkLst>
            <pc:docMk/>
            <pc:sldMk cId="1302363121" sldId="324"/>
            <ac:spMk id="216" creationId="{25F037B1-0D02-4CDC-A5D0-1FED857CBEC9}"/>
          </ac:spMkLst>
        </pc:spChg>
        <pc:grpChg chg="del">
          <ac:chgData name="Kamyczek, Arkadiusz" userId="2dbd29c9-3405-4176-b733-196e7cfa234d" providerId="ADAL" clId="{0AA0E73D-5B22-4541-8346-709D6BAE8B4E}" dt="2021-03-23T09:44:51.674" v="2956" actId="478"/>
          <ac:grpSpMkLst>
            <pc:docMk/>
            <pc:sldMk cId="1302363121" sldId="324"/>
            <ac:grpSpMk id="116" creationId="{886D8442-3C1F-46E0-9012-9108C9F77B6E}"/>
          </ac:grpSpMkLst>
        </pc:grpChg>
        <pc:grpChg chg="del">
          <ac:chgData name="Kamyczek, Arkadiusz" userId="2dbd29c9-3405-4176-b733-196e7cfa234d" providerId="ADAL" clId="{0AA0E73D-5B22-4541-8346-709D6BAE8B4E}" dt="2021-03-23T09:44:57.635" v="2961" actId="478"/>
          <ac:grpSpMkLst>
            <pc:docMk/>
            <pc:sldMk cId="1302363121" sldId="324"/>
            <ac:grpSpMk id="168" creationId="{643742F8-34C3-4E1A-9A75-030C02950CEE}"/>
          </ac:grpSpMkLst>
        </pc:grpChg>
        <pc:grpChg chg="add mod">
          <ac:chgData name="Kamyczek, Arkadiusz" userId="2dbd29c9-3405-4176-b733-196e7cfa234d" providerId="ADAL" clId="{0AA0E73D-5B22-4541-8346-709D6BAE8B4E}" dt="2021-03-23T09:51:47.190" v="3036"/>
          <ac:grpSpMkLst>
            <pc:docMk/>
            <pc:sldMk cId="1302363121" sldId="324"/>
            <ac:grpSpMk id="179" creationId="{6845C9AD-A850-4A98-8352-43232E008CA8}"/>
          </ac:grpSpMkLst>
        </pc:grpChg>
        <pc:grpChg chg="add mod">
          <ac:chgData name="Kamyczek, Arkadiusz" userId="2dbd29c9-3405-4176-b733-196e7cfa234d" providerId="ADAL" clId="{0AA0E73D-5B22-4541-8346-709D6BAE8B4E}" dt="2021-03-23T09:51:47.190" v="3036"/>
          <ac:grpSpMkLst>
            <pc:docMk/>
            <pc:sldMk cId="1302363121" sldId="324"/>
            <ac:grpSpMk id="206" creationId="{C8AB1545-F071-4101-A8E6-13EC3E492D7F}"/>
          </ac:grpSpMkLst>
        </pc:grpChg>
        <pc:picChg chg="mod ord">
          <ac:chgData name="Kamyczek, Arkadiusz" userId="2dbd29c9-3405-4176-b733-196e7cfa234d" providerId="ADAL" clId="{0AA0E73D-5B22-4541-8346-709D6BAE8B4E}" dt="2021-03-24T11:18:13.371" v="5442" actId="166"/>
          <ac:picMkLst>
            <pc:docMk/>
            <pc:sldMk cId="1302363121" sldId="324"/>
            <ac:picMk id="29" creationId="{9F1BBB68-ADA9-458F-9A07-6D42D2234195}"/>
          </ac:picMkLst>
        </pc:picChg>
        <pc:picChg chg="add mod">
          <ac:chgData name="Kamyczek, Arkadiusz" userId="2dbd29c9-3405-4176-b733-196e7cfa234d" providerId="ADAL" clId="{0AA0E73D-5B22-4541-8346-709D6BAE8B4E}" dt="2021-03-22T09:11:15.593" v="1893"/>
          <ac:picMkLst>
            <pc:docMk/>
            <pc:sldMk cId="1302363121" sldId="324"/>
            <ac:picMk id="114" creationId="{F696CF0C-516C-4F0F-94E7-CB1301B75944}"/>
          </ac:picMkLst>
        </pc:picChg>
        <pc:picChg chg="add mod">
          <ac:chgData name="Kamyczek, Arkadiusz" userId="2dbd29c9-3405-4176-b733-196e7cfa234d" providerId="ADAL" clId="{0AA0E73D-5B22-4541-8346-709D6BAE8B4E}" dt="2021-03-22T09:11:15.593" v="1893"/>
          <ac:picMkLst>
            <pc:docMk/>
            <pc:sldMk cId="1302363121" sldId="324"/>
            <ac:picMk id="118" creationId="{7650CDAE-D80D-4D9C-802A-4A681FD2E518}"/>
          </ac:picMkLst>
        </pc:picChg>
        <pc:picChg chg="add mod">
          <ac:chgData name="Kamyczek, Arkadiusz" userId="2dbd29c9-3405-4176-b733-196e7cfa234d" providerId="ADAL" clId="{0AA0E73D-5B22-4541-8346-709D6BAE8B4E}" dt="2021-03-22T09:11:15.593" v="1893"/>
          <ac:picMkLst>
            <pc:docMk/>
            <pc:sldMk cId="1302363121" sldId="324"/>
            <ac:picMk id="137" creationId="{3A0C492E-BD7B-4611-90EA-54AAACB9A639}"/>
          </ac:picMkLst>
        </pc:picChg>
        <pc:picChg chg="add mod">
          <ac:chgData name="Kamyczek, Arkadiusz" userId="2dbd29c9-3405-4176-b733-196e7cfa234d" providerId="ADAL" clId="{0AA0E73D-5B22-4541-8346-709D6BAE8B4E}" dt="2021-03-22T09:11:15.593" v="1893"/>
          <ac:picMkLst>
            <pc:docMk/>
            <pc:sldMk cId="1302363121" sldId="324"/>
            <ac:picMk id="139" creationId="{E9DC0B1B-2FF6-4227-BCE1-50916DACA1AF}"/>
          </ac:picMkLst>
        </pc:picChg>
        <pc:picChg chg="add mod">
          <ac:chgData name="Kamyczek, Arkadiusz" userId="2dbd29c9-3405-4176-b733-196e7cfa234d" providerId="ADAL" clId="{0AA0E73D-5B22-4541-8346-709D6BAE8B4E}" dt="2021-03-22T09:11:15.593" v="1893"/>
          <ac:picMkLst>
            <pc:docMk/>
            <pc:sldMk cId="1302363121" sldId="324"/>
            <ac:picMk id="152" creationId="{C597F158-C8EC-4478-8D66-D582A68194A1}"/>
          </ac:picMkLst>
        </pc:picChg>
        <pc:picChg chg="del">
          <ac:chgData name="Kamyczek, Arkadiusz" userId="2dbd29c9-3405-4176-b733-196e7cfa234d" providerId="ADAL" clId="{0AA0E73D-5B22-4541-8346-709D6BAE8B4E}" dt="2021-03-22T11:20:46.520" v="2709" actId="478"/>
          <ac:picMkLst>
            <pc:docMk/>
            <pc:sldMk cId="1302363121" sldId="324"/>
            <ac:picMk id="172" creationId="{6BCCDBC2-0BE4-4E28-85B4-E6307C03B171}"/>
          </ac:picMkLst>
        </pc:picChg>
        <pc:picChg chg="del">
          <ac:chgData name="Kamyczek, Arkadiusz" userId="2dbd29c9-3405-4176-b733-196e7cfa234d" providerId="ADAL" clId="{0AA0E73D-5B22-4541-8346-709D6BAE8B4E}" dt="2021-03-22T11:20:42.233" v="2706" actId="478"/>
          <ac:picMkLst>
            <pc:docMk/>
            <pc:sldMk cId="1302363121" sldId="324"/>
            <ac:picMk id="173" creationId="{80F25342-9930-44BD-9577-A88618DEBAF1}"/>
          </ac:picMkLst>
        </pc:picChg>
        <pc:picChg chg="del">
          <ac:chgData name="Kamyczek, Arkadiusz" userId="2dbd29c9-3405-4176-b733-196e7cfa234d" providerId="ADAL" clId="{0AA0E73D-5B22-4541-8346-709D6BAE8B4E}" dt="2021-03-22T11:20:42.942" v="2707" actId="478"/>
          <ac:picMkLst>
            <pc:docMk/>
            <pc:sldMk cId="1302363121" sldId="324"/>
            <ac:picMk id="174" creationId="{EF7C59C0-7A18-4764-A191-E91A2E98023E}"/>
          </ac:picMkLst>
        </pc:picChg>
        <pc:cxnChg chg="add mod">
          <ac:chgData name="Kamyczek, Arkadiusz" userId="2dbd29c9-3405-4176-b733-196e7cfa234d" providerId="ADAL" clId="{0AA0E73D-5B22-4541-8346-709D6BAE8B4E}" dt="2021-03-23T19:29:08.277" v="3720"/>
          <ac:cxnSpMkLst>
            <pc:docMk/>
            <pc:sldMk cId="1302363121" sldId="324"/>
            <ac:cxnSpMk id="165" creationId="{1915096C-2018-4EEA-AC09-F93CA5242FDB}"/>
          </ac:cxnSpMkLst>
        </pc:cxnChg>
        <pc:cxnChg chg="del">
          <ac:chgData name="Kamyczek, Arkadiusz" userId="2dbd29c9-3405-4176-b733-196e7cfa234d" providerId="ADAL" clId="{0AA0E73D-5B22-4541-8346-709D6BAE8B4E}" dt="2021-03-23T09:57:53.716" v="3063" actId="478"/>
          <ac:cxnSpMkLst>
            <pc:docMk/>
            <pc:sldMk cId="1302363121" sldId="324"/>
            <ac:cxnSpMk id="184" creationId="{4B0E4BF2-49E0-42D9-B245-E113E783993E}"/>
          </ac:cxnSpMkLst>
        </pc:cxnChg>
        <pc:cxnChg chg="del">
          <ac:chgData name="Kamyczek, Arkadiusz" userId="2dbd29c9-3405-4176-b733-196e7cfa234d" providerId="ADAL" clId="{0AA0E73D-5B22-4541-8346-709D6BAE8B4E}" dt="2021-03-23T09:57:53.716" v="3063" actId="478"/>
          <ac:cxnSpMkLst>
            <pc:docMk/>
            <pc:sldMk cId="1302363121" sldId="324"/>
            <ac:cxnSpMk id="203" creationId="{E526833E-9635-46B2-BB32-9F4645919D37}"/>
          </ac:cxnSpMkLst>
        </pc:cxnChg>
        <pc:cxnChg chg="add del mod">
          <ac:chgData name="Kamyczek, Arkadiusz" userId="2dbd29c9-3405-4176-b733-196e7cfa234d" providerId="ADAL" clId="{0AA0E73D-5B22-4541-8346-709D6BAE8B4E}" dt="2021-03-23T10:22:42.620" v="3215" actId="478"/>
          <ac:cxnSpMkLst>
            <pc:docMk/>
            <pc:sldMk cId="1302363121" sldId="324"/>
            <ac:cxnSpMk id="217" creationId="{38EB7A0D-1D1D-4012-9FB8-E33BE35620F1}"/>
          </ac:cxnSpMkLst>
        </pc:cxnChg>
        <pc:cxnChg chg="add mod">
          <ac:chgData name="Kamyczek, Arkadiusz" userId="2dbd29c9-3405-4176-b733-196e7cfa234d" providerId="ADAL" clId="{0AA0E73D-5B22-4541-8346-709D6BAE8B4E}" dt="2021-03-23T10:03:00.167" v="3143"/>
          <ac:cxnSpMkLst>
            <pc:docMk/>
            <pc:sldMk cId="1302363121" sldId="324"/>
            <ac:cxnSpMk id="218" creationId="{51B8296E-C12B-4751-A586-8E77402223F6}"/>
          </ac:cxnSpMkLst>
        </pc:cxnChg>
      </pc:sldChg>
      <pc:sldChg chg="addSp delSp modSp add del mod modAnim">
        <pc:chgData name="Kamyczek, Arkadiusz" userId="2dbd29c9-3405-4176-b733-196e7cfa234d" providerId="ADAL" clId="{0AA0E73D-5B22-4541-8346-709D6BAE8B4E}" dt="2021-03-22T11:21:19.138" v="2719" actId="2696"/>
        <pc:sldMkLst>
          <pc:docMk/>
          <pc:sldMk cId="4142922913" sldId="325"/>
        </pc:sldMkLst>
        <pc:spChg chg="del">
          <ac:chgData name="Kamyczek, Arkadiusz" userId="2dbd29c9-3405-4176-b733-196e7cfa234d" providerId="ADAL" clId="{0AA0E73D-5B22-4541-8346-709D6BAE8B4E}" dt="2021-03-22T09:06:22.082" v="1846" actId="478"/>
          <ac:spMkLst>
            <pc:docMk/>
            <pc:sldMk cId="4142922913" sldId="325"/>
            <ac:spMk id="7" creationId="{EFD28C07-A3F9-4915-944D-82C664D41F08}"/>
          </ac:spMkLst>
        </pc:spChg>
        <pc:spChg chg="add mod">
          <ac:chgData name="Kamyczek, Arkadiusz" userId="2dbd29c9-3405-4176-b733-196e7cfa234d" providerId="ADAL" clId="{0AA0E73D-5B22-4541-8346-709D6BAE8B4E}" dt="2021-03-22T08:44:10.541" v="1662"/>
          <ac:spMkLst>
            <pc:docMk/>
            <pc:sldMk cId="4142922913" sldId="325"/>
            <ac:spMk id="110" creationId="{8E0C4E56-A94C-40FF-8802-07A72DF969D9}"/>
          </ac:spMkLst>
        </pc:spChg>
        <pc:spChg chg="add del mod">
          <ac:chgData name="Kamyczek, Arkadiusz" userId="2dbd29c9-3405-4176-b733-196e7cfa234d" providerId="ADAL" clId="{0AA0E73D-5B22-4541-8346-709D6BAE8B4E}" dt="2021-03-22T11:12:23.453" v="2663" actId="478"/>
          <ac:spMkLst>
            <pc:docMk/>
            <pc:sldMk cId="4142922913" sldId="325"/>
            <ac:spMk id="111" creationId="{704DDA96-2994-425D-AF9B-4D31D0CDA34C}"/>
          </ac:spMkLst>
        </pc:spChg>
        <pc:spChg chg="add mod">
          <ac:chgData name="Kamyczek, Arkadiusz" userId="2dbd29c9-3405-4176-b733-196e7cfa234d" providerId="ADAL" clId="{0AA0E73D-5B22-4541-8346-709D6BAE8B4E}" dt="2021-03-22T10:29:46.551" v="2308" actId="1076"/>
          <ac:spMkLst>
            <pc:docMk/>
            <pc:sldMk cId="4142922913" sldId="325"/>
            <ac:spMk id="116" creationId="{5F5E9F4F-E9E4-441C-B887-DB655389BC34}"/>
          </ac:spMkLst>
        </pc:spChg>
        <pc:spChg chg="add mod">
          <ac:chgData name="Kamyczek, Arkadiusz" userId="2dbd29c9-3405-4176-b733-196e7cfa234d" providerId="ADAL" clId="{0AA0E73D-5B22-4541-8346-709D6BAE8B4E}" dt="2021-03-22T09:11:13.437" v="1892"/>
          <ac:spMkLst>
            <pc:docMk/>
            <pc:sldMk cId="4142922913" sldId="325"/>
            <ac:spMk id="117" creationId="{1DE9240A-E3D6-469B-8E58-EF7148388403}"/>
          </ac:spMkLst>
        </pc:spChg>
        <pc:spChg chg="add mod">
          <ac:chgData name="Kamyczek, Arkadiusz" userId="2dbd29c9-3405-4176-b733-196e7cfa234d" providerId="ADAL" clId="{0AA0E73D-5B22-4541-8346-709D6BAE8B4E}" dt="2021-03-22T09:11:13.437" v="1892"/>
          <ac:spMkLst>
            <pc:docMk/>
            <pc:sldMk cId="4142922913" sldId="325"/>
            <ac:spMk id="119" creationId="{CC5055AD-C31B-41D2-80D1-7BF8A96FE117}"/>
          </ac:spMkLst>
        </pc:spChg>
        <pc:spChg chg="add mod">
          <ac:chgData name="Kamyczek, Arkadiusz" userId="2dbd29c9-3405-4176-b733-196e7cfa234d" providerId="ADAL" clId="{0AA0E73D-5B22-4541-8346-709D6BAE8B4E}" dt="2021-03-22T09:11:13.437" v="1892"/>
          <ac:spMkLst>
            <pc:docMk/>
            <pc:sldMk cId="4142922913" sldId="325"/>
            <ac:spMk id="138" creationId="{997835CA-F082-4F1B-AEA6-E3628EAB2CF2}"/>
          </ac:spMkLst>
        </pc:spChg>
        <pc:spChg chg="add mod">
          <ac:chgData name="Kamyczek, Arkadiusz" userId="2dbd29c9-3405-4176-b733-196e7cfa234d" providerId="ADAL" clId="{0AA0E73D-5B22-4541-8346-709D6BAE8B4E}" dt="2021-03-22T09:11:13.437" v="1892"/>
          <ac:spMkLst>
            <pc:docMk/>
            <pc:sldMk cId="4142922913" sldId="325"/>
            <ac:spMk id="140" creationId="{B4CE6269-F390-4093-815B-7CC824FE3EE8}"/>
          </ac:spMkLst>
        </pc:spChg>
        <pc:spChg chg="add mod">
          <ac:chgData name="Kamyczek, Arkadiusz" userId="2dbd29c9-3405-4176-b733-196e7cfa234d" providerId="ADAL" clId="{0AA0E73D-5B22-4541-8346-709D6BAE8B4E}" dt="2021-03-22T09:20:51.557" v="2033"/>
          <ac:spMkLst>
            <pc:docMk/>
            <pc:sldMk cId="4142922913" sldId="325"/>
            <ac:spMk id="153" creationId="{CEE0F998-55D8-4D91-9E34-E22312BDBD88}"/>
          </ac:spMkLst>
        </pc:spChg>
        <pc:spChg chg="add mod">
          <ac:chgData name="Kamyczek, Arkadiusz" userId="2dbd29c9-3405-4176-b733-196e7cfa234d" providerId="ADAL" clId="{0AA0E73D-5B22-4541-8346-709D6BAE8B4E}" dt="2021-03-22T09:20:51.557" v="2033"/>
          <ac:spMkLst>
            <pc:docMk/>
            <pc:sldMk cId="4142922913" sldId="325"/>
            <ac:spMk id="154" creationId="{246902D2-BAD5-4593-87B0-DC0FC23A6A8E}"/>
          </ac:spMkLst>
        </pc:spChg>
        <pc:spChg chg="add mod">
          <ac:chgData name="Kamyczek, Arkadiusz" userId="2dbd29c9-3405-4176-b733-196e7cfa234d" providerId="ADAL" clId="{0AA0E73D-5B22-4541-8346-709D6BAE8B4E}" dt="2021-03-22T09:20:51.557" v="2033"/>
          <ac:spMkLst>
            <pc:docMk/>
            <pc:sldMk cId="4142922913" sldId="325"/>
            <ac:spMk id="155" creationId="{4053682C-5A3A-4AF5-B367-68305FB8C34F}"/>
          </ac:spMkLst>
        </pc:spChg>
        <pc:spChg chg="add mod">
          <ac:chgData name="Kamyczek, Arkadiusz" userId="2dbd29c9-3405-4176-b733-196e7cfa234d" providerId="ADAL" clId="{0AA0E73D-5B22-4541-8346-709D6BAE8B4E}" dt="2021-03-22T09:20:51.557" v="2033"/>
          <ac:spMkLst>
            <pc:docMk/>
            <pc:sldMk cId="4142922913" sldId="325"/>
            <ac:spMk id="156" creationId="{CEBF9CD9-614B-4041-9D50-2A8FAD3F0AA6}"/>
          </ac:spMkLst>
        </pc:spChg>
        <pc:spChg chg="add mod">
          <ac:chgData name="Kamyczek, Arkadiusz" userId="2dbd29c9-3405-4176-b733-196e7cfa234d" providerId="ADAL" clId="{0AA0E73D-5B22-4541-8346-709D6BAE8B4E}" dt="2021-03-22T09:20:51.557" v="2033"/>
          <ac:spMkLst>
            <pc:docMk/>
            <pc:sldMk cId="4142922913" sldId="325"/>
            <ac:spMk id="157" creationId="{B1EF58BF-3EE4-490D-A61C-E9895B0163B1}"/>
          </ac:spMkLst>
        </pc:spChg>
        <pc:spChg chg="add mod">
          <ac:chgData name="Kamyczek, Arkadiusz" userId="2dbd29c9-3405-4176-b733-196e7cfa234d" providerId="ADAL" clId="{0AA0E73D-5B22-4541-8346-709D6BAE8B4E}" dt="2021-03-22T09:20:51.557" v="2033"/>
          <ac:spMkLst>
            <pc:docMk/>
            <pc:sldMk cId="4142922913" sldId="325"/>
            <ac:spMk id="158" creationId="{7A481BB8-6A4A-41C6-A04A-CBD0AFD9B8B9}"/>
          </ac:spMkLst>
        </pc:spChg>
        <pc:spChg chg="add mod">
          <ac:chgData name="Kamyczek, Arkadiusz" userId="2dbd29c9-3405-4176-b733-196e7cfa234d" providerId="ADAL" clId="{0AA0E73D-5B22-4541-8346-709D6BAE8B4E}" dt="2021-03-22T09:20:51.557" v="2033"/>
          <ac:spMkLst>
            <pc:docMk/>
            <pc:sldMk cId="4142922913" sldId="325"/>
            <ac:spMk id="159" creationId="{2B74A151-7916-4AF5-8904-A1FA9CF010EE}"/>
          </ac:spMkLst>
        </pc:spChg>
        <pc:spChg chg="add mod">
          <ac:chgData name="Kamyczek, Arkadiusz" userId="2dbd29c9-3405-4176-b733-196e7cfa234d" providerId="ADAL" clId="{0AA0E73D-5B22-4541-8346-709D6BAE8B4E}" dt="2021-03-22T09:20:51.557" v="2033"/>
          <ac:spMkLst>
            <pc:docMk/>
            <pc:sldMk cId="4142922913" sldId="325"/>
            <ac:spMk id="160" creationId="{E49BC56B-6514-4C35-AD9B-78A4B9166EA8}"/>
          </ac:spMkLst>
        </pc:spChg>
        <pc:spChg chg="add mod">
          <ac:chgData name="Kamyczek, Arkadiusz" userId="2dbd29c9-3405-4176-b733-196e7cfa234d" providerId="ADAL" clId="{0AA0E73D-5B22-4541-8346-709D6BAE8B4E}" dt="2021-03-22T11:12:24.557" v="2664"/>
          <ac:spMkLst>
            <pc:docMk/>
            <pc:sldMk cId="4142922913" sldId="325"/>
            <ac:spMk id="161" creationId="{3F122B1C-DDA5-4E4D-845C-0B915D01DE6C}"/>
          </ac:spMkLst>
        </pc:spChg>
        <pc:spChg chg="mod">
          <ac:chgData name="Kamyczek, Arkadiusz" userId="2dbd29c9-3405-4176-b733-196e7cfa234d" providerId="ADAL" clId="{0AA0E73D-5B22-4541-8346-709D6BAE8B4E}" dt="2021-03-22T08:42:03.468" v="1642" actId="1076"/>
          <ac:spMkLst>
            <pc:docMk/>
            <pc:sldMk cId="4142922913" sldId="325"/>
            <ac:spMk id="167" creationId="{F3D38CCB-4D24-413F-8BB6-050AD4EA0054}"/>
          </ac:spMkLst>
        </pc:spChg>
        <pc:spChg chg="mod">
          <ac:chgData name="Kamyczek, Arkadiusz" userId="2dbd29c9-3405-4176-b733-196e7cfa234d" providerId="ADAL" clId="{0AA0E73D-5B22-4541-8346-709D6BAE8B4E}" dt="2021-03-22T08:42:03.468" v="1642" actId="1076"/>
          <ac:spMkLst>
            <pc:docMk/>
            <pc:sldMk cId="4142922913" sldId="325"/>
            <ac:spMk id="171" creationId="{D7F5F08E-EEAC-4C8E-A99A-46E10A9DAF6C}"/>
          </ac:spMkLst>
        </pc:spChg>
        <pc:spChg chg="del">
          <ac:chgData name="Kamyczek, Arkadiusz" userId="2dbd29c9-3405-4176-b733-196e7cfa234d" providerId="ADAL" clId="{0AA0E73D-5B22-4541-8346-709D6BAE8B4E}" dt="2021-03-22T09:20:43.599" v="2025" actId="478"/>
          <ac:spMkLst>
            <pc:docMk/>
            <pc:sldMk cId="4142922913" sldId="325"/>
            <ac:spMk id="176" creationId="{C20BE5CD-157A-46CF-828B-DE4137D318A0}"/>
          </ac:spMkLst>
        </pc:spChg>
        <pc:spChg chg="del">
          <ac:chgData name="Kamyczek, Arkadiusz" userId="2dbd29c9-3405-4176-b733-196e7cfa234d" providerId="ADAL" clId="{0AA0E73D-5B22-4541-8346-709D6BAE8B4E}" dt="2021-03-22T09:20:44.606" v="2026" actId="478"/>
          <ac:spMkLst>
            <pc:docMk/>
            <pc:sldMk cId="4142922913" sldId="325"/>
            <ac:spMk id="177" creationId="{348C5B29-6F1E-46A9-A0B7-05E5B265E3B4}"/>
          </ac:spMkLst>
        </pc:spChg>
        <pc:spChg chg="del">
          <ac:chgData name="Kamyczek, Arkadiusz" userId="2dbd29c9-3405-4176-b733-196e7cfa234d" providerId="ADAL" clId="{0AA0E73D-5B22-4541-8346-709D6BAE8B4E}" dt="2021-03-22T09:20:45.292" v="2027" actId="478"/>
          <ac:spMkLst>
            <pc:docMk/>
            <pc:sldMk cId="4142922913" sldId="325"/>
            <ac:spMk id="178" creationId="{662A8781-8986-436D-A562-340DA3FE8F56}"/>
          </ac:spMkLst>
        </pc:spChg>
        <pc:spChg chg="del">
          <ac:chgData name="Kamyczek, Arkadiusz" userId="2dbd29c9-3405-4176-b733-196e7cfa234d" providerId="ADAL" clId="{0AA0E73D-5B22-4541-8346-709D6BAE8B4E}" dt="2021-03-22T09:20:46.385" v="2028" actId="478"/>
          <ac:spMkLst>
            <pc:docMk/>
            <pc:sldMk cId="4142922913" sldId="325"/>
            <ac:spMk id="179" creationId="{9CB00CCA-F629-4679-9C93-B89C22411E0D}"/>
          </ac:spMkLst>
        </pc:spChg>
        <pc:spChg chg="del">
          <ac:chgData name="Kamyczek, Arkadiusz" userId="2dbd29c9-3405-4176-b733-196e7cfa234d" providerId="ADAL" clId="{0AA0E73D-5B22-4541-8346-709D6BAE8B4E}" dt="2021-03-22T09:20:48.538" v="2030" actId="478"/>
          <ac:spMkLst>
            <pc:docMk/>
            <pc:sldMk cId="4142922913" sldId="325"/>
            <ac:spMk id="180" creationId="{9C1432BA-7660-425A-85C4-ACED93643CD2}"/>
          </ac:spMkLst>
        </pc:spChg>
        <pc:spChg chg="del">
          <ac:chgData name="Kamyczek, Arkadiusz" userId="2dbd29c9-3405-4176-b733-196e7cfa234d" providerId="ADAL" clId="{0AA0E73D-5B22-4541-8346-709D6BAE8B4E}" dt="2021-03-22T09:20:49.388" v="2031" actId="478"/>
          <ac:spMkLst>
            <pc:docMk/>
            <pc:sldMk cId="4142922913" sldId="325"/>
            <ac:spMk id="181" creationId="{5217D771-A4F3-40D2-B93B-D6EB9E145DF1}"/>
          </ac:spMkLst>
        </pc:spChg>
        <pc:spChg chg="del">
          <ac:chgData name="Kamyczek, Arkadiusz" userId="2dbd29c9-3405-4176-b733-196e7cfa234d" providerId="ADAL" clId="{0AA0E73D-5B22-4541-8346-709D6BAE8B4E}" dt="2021-03-22T09:20:50.297" v="2032" actId="478"/>
          <ac:spMkLst>
            <pc:docMk/>
            <pc:sldMk cId="4142922913" sldId="325"/>
            <ac:spMk id="182" creationId="{89207B1A-B933-4240-AD00-017E93A59E67}"/>
          </ac:spMkLst>
        </pc:spChg>
        <pc:spChg chg="del">
          <ac:chgData name="Kamyczek, Arkadiusz" userId="2dbd29c9-3405-4176-b733-196e7cfa234d" providerId="ADAL" clId="{0AA0E73D-5B22-4541-8346-709D6BAE8B4E}" dt="2021-03-22T09:20:47.280" v="2029" actId="478"/>
          <ac:spMkLst>
            <pc:docMk/>
            <pc:sldMk cId="4142922913" sldId="325"/>
            <ac:spMk id="183" creationId="{50ED316F-AFCE-4E55-B737-1F31D0FB2F96}"/>
          </ac:spMkLst>
        </pc:spChg>
        <pc:spChg chg="del">
          <ac:chgData name="Kamyczek, Arkadiusz" userId="2dbd29c9-3405-4176-b733-196e7cfa234d" providerId="ADAL" clId="{0AA0E73D-5B22-4541-8346-709D6BAE8B4E}" dt="2021-03-22T08:44:09.449" v="1661" actId="478"/>
          <ac:spMkLst>
            <pc:docMk/>
            <pc:sldMk cId="4142922913" sldId="325"/>
            <ac:spMk id="184" creationId="{D3252EFF-B3AC-46D4-A2EF-B1EA169151AA}"/>
          </ac:spMkLst>
        </pc:spChg>
        <pc:picChg chg="mod ord">
          <ac:chgData name="Kamyczek, Arkadiusz" userId="2dbd29c9-3405-4176-b733-196e7cfa234d" providerId="ADAL" clId="{0AA0E73D-5B22-4541-8346-709D6BAE8B4E}" dt="2021-03-22T09:21:14.416" v="2037" actId="166"/>
          <ac:picMkLst>
            <pc:docMk/>
            <pc:sldMk cId="4142922913" sldId="325"/>
            <ac:picMk id="29" creationId="{9F1BBB68-ADA9-458F-9A07-6D42D2234195}"/>
          </ac:picMkLst>
        </pc:picChg>
        <pc:picChg chg="add mod">
          <ac:chgData name="Kamyczek, Arkadiusz" userId="2dbd29c9-3405-4176-b733-196e7cfa234d" providerId="ADAL" clId="{0AA0E73D-5B22-4541-8346-709D6BAE8B4E}" dt="2021-03-22T09:11:13.437" v="1892"/>
          <ac:picMkLst>
            <pc:docMk/>
            <pc:sldMk cId="4142922913" sldId="325"/>
            <ac:picMk id="114" creationId="{4643AC09-AD86-4FFD-830A-D7616A8C26B7}"/>
          </ac:picMkLst>
        </pc:picChg>
        <pc:picChg chg="add mod">
          <ac:chgData name="Kamyczek, Arkadiusz" userId="2dbd29c9-3405-4176-b733-196e7cfa234d" providerId="ADAL" clId="{0AA0E73D-5B22-4541-8346-709D6BAE8B4E}" dt="2021-03-22T09:11:13.437" v="1892"/>
          <ac:picMkLst>
            <pc:docMk/>
            <pc:sldMk cId="4142922913" sldId="325"/>
            <ac:picMk id="118" creationId="{2CA0D2EA-2243-4AEE-9C02-348804A46A50}"/>
          </ac:picMkLst>
        </pc:picChg>
        <pc:picChg chg="add mod">
          <ac:chgData name="Kamyczek, Arkadiusz" userId="2dbd29c9-3405-4176-b733-196e7cfa234d" providerId="ADAL" clId="{0AA0E73D-5B22-4541-8346-709D6BAE8B4E}" dt="2021-03-22T09:11:13.437" v="1892"/>
          <ac:picMkLst>
            <pc:docMk/>
            <pc:sldMk cId="4142922913" sldId="325"/>
            <ac:picMk id="137" creationId="{B9CB3001-B7EA-45F3-B69E-460388D52147}"/>
          </ac:picMkLst>
        </pc:picChg>
        <pc:picChg chg="add mod">
          <ac:chgData name="Kamyczek, Arkadiusz" userId="2dbd29c9-3405-4176-b733-196e7cfa234d" providerId="ADAL" clId="{0AA0E73D-5B22-4541-8346-709D6BAE8B4E}" dt="2021-03-22T09:11:13.437" v="1892"/>
          <ac:picMkLst>
            <pc:docMk/>
            <pc:sldMk cId="4142922913" sldId="325"/>
            <ac:picMk id="139" creationId="{0AC278AC-895C-45B4-8764-D79439118157}"/>
          </ac:picMkLst>
        </pc:picChg>
        <pc:picChg chg="add mod">
          <ac:chgData name="Kamyczek, Arkadiusz" userId="2dbd29c9-3405-4176-b733-196e7cfa234d" providerId="ADAL" clId="{0AA0E73D-5B22-4541-8346-709D6BAE8B4E}" dt="2021-03-22T09:11:13.437" v="1892"/>
          <ac:picMkLst>
            <pc:docMk/>
            <pc:sldMk cId="4142922913" sldId="325"/>
            <ac:picMk id="152" creationId="{6C111B1D-3E30-43A8-A726-3CD2C1D56E4B}"/>
          </ac:picMkLst>
        </pc:picChg>
      </pc:sldChg>
      <pc:sldChg chg="addSp delSp modSp add del mod modAnim">
        <pc:chgData name="Kamyczek, Arkadiusz" userId="2dbd29c9-3405-4176-b733-196e7cfa234d" providerId="ADAL" clId="{0AA0E73D-5B22-4541-8346-709D6BAE8B4E}" dt="2021-03-22T11:21:55.275" v="2722" actId="2696"/>
        <pc:sldMkLst>
          <pc:docMk/>
          <pc:sldMk cId="1756150687" sldId="326"/>
        </pc:sldMkLst>
        <pc:spChg chg="del">
          <ac:chgData name="Kamyczek, Arkadiusz" userId="2dbd29c9-3405-4176-b733-196e7cfa234d" providerId="ADAL" clId="{0AA0E73D-5B22-4541-8346-709D6BAE8B4E}" dt="2021-03-22T09:05:50.695" v="1840" actId="478"/>
          <ac:spMkLst>
            <pc:docMk/>
            <pc:sldMk cId="1756150687" sldId="326"/>
            <ac:spMk id="7" creationId="{EFD28C07-A3F9-4915-944D-82C664D41F08}"/>
          </ac:spMkLst>
        </pc:spChg>
        <pc:spChg chg="add del mod">
          <ac:chgData name="Kamyczek, Arkadiusz" userId="2dbd29c9-3405-4176-b733-196e7cfa234d" providerId="ADAL" clId="{0AA0E73D-5B22-4541-8346-709D6BAE8B4E}" dt="2021-03-22T11:12:30.643" v="2665" actId="478"/>
          <ac:spMkLst>
            <pc:docMk/>
            <pc:sldMk cId="1756150687" sldId="326"/>
            <ac:spMk id="110" creationId="{6ECBA402-4F39-4B8B-AC44-C7FBEF77D817}"/>
          </ac:spMkLst>
        </pc:spChg>
        <pc:spChg chg="add del mod">
          <ac:chgData name="Kamyczek, Arkadiusz" userId="2dbd29c9-3405-4176-b733-196e7cfa234d" providerId="ADAL" clId="{0AA0E73D-5B22-4541-8346-709D6BAE8B4E}" dt="2021-03-22T10:29:54.776" v="2309" actId="478"/>
          <ac:spMkLst>
            <pc:docMk/>
            <pc:sldMk cId="1756150687" sldId="326"/>
            <ac:spMk id="114" creationId="{5BBECB49-DC59-4092-AEE5-AC758019FABD}"/>
          </ac:spMkLst>
        </pc:spChg>
        <pc:spChg chg="add mod">
          <ac:chgData name="Kamyczek, Arkadiusz" userId="2dbd29c9-3405-4176-b733-196e7cfa234d" providerId="ADAL" clId="{0AA0E73D-5B22-4541-8346-709D6BAE8B4E}" dt="2021-03-22T09:11:11.546" v="1891"/>
          <ac:spMkLst>
            <pc:docMk/>
            <pc:sldMk cId="1756150687" sldId="326"/>
            <ac:spMk id="116" creationId="{9C312A35-E327-43D6-8EB5-327DE240D487}"/>
          </ac:spMkLst>
        </pc:spChg>
        <pc:spChg chg="add mod">
          <ac:chgData name="Kamyczek, Arkadiusz" userId="2dbd29c9-3405-4176-b733-196e7cfa234d" providerId="ADAL" clId="{0AA0E73D-5B22-4541-8346-709D6BAE8B4E}" dt="2021-03-22T09:11:11.546" v="1891"/>
          <ac:spMkLst>
            <pc:docMk/>
            <pc:sldMk cId="1756150687" sldId="326"/>
            <ac:spMk id="118" creationId="{D7AB3041-8555-4875-8FE2-2B107157C6F6}"/>
          </ac:spMkLst>
        </pc:spChg>
        <pc:spChg chg="add mod">
          <ac:chgData name="Kamyczek, Arkadiusz" userId="2dbd29c9-3405-4176-b733-196e7cfa234d" providerId="ADAL" clId="{0AA0E73D-5B22-4541-8346-709D6BAE8B4E}" dt="2021-03-22T09:11:11.546" v="1891"/>
          <ac:spMkLst>
            <pc:docMk/>
            <pc:sldMk cId="1756150687" sldId="326"/>
            <ac:spMk id="137" creationId="{B0B0227A-90FC-4768-9FE8-14671F91C98E}"/>
          </ac:spMkLst>
        </pc:spChg>
        <pc:spChg chg="add mod">
          <ac:chgData name="Kamyczek, Arkadiusz" userId="2dbd29c9-3405-4176-b733-196e7cfa234d" providerId="ADAL" clId="{0AA0E73D-5B22-4541-8346-709D6BAE8B4E}" dt="2021-03-22T09:11:11.546" v="1891"/>
          <ac:spMkLst>
            <pc:docMk/>
            <pc:sldMk cId="1756150687" sldId="326"/>
            <ac:spMk id="139" creationId="{D5927934-1474-458D-8A7F-2018C6B1D549}"/>
          </ac:spMkLst>
        </pc:spChg>
        <pc:spChg chg="add mod">
          <ac:chgData name="Kamyczek, Arkadiusz" userId="2dbd29c9-3405-4176-b733-196e7cfa234d" providerId="ADAL" clId="{0AA0E73D-5B22-4541-8346-709D6BAE8B4E}" dt="2021-03-22T10:29:55.967" v="2310"/>
          <ac:spMkLst>
            <pc:docMk/>
            <pc:sldMk cId="1756150687" sldId="326"/>
            <ac:spMk id="152" creationId="{A2B67AA1-D6BA-4801-B691-2623A4E23C98}"/>
          </ac:spMkLst>
        </pc:spChg>
        <pc:spChg chg="add mod">
          <ac:chgData name="Kamyczek, Arkadiusz" userId="2dbd29c9-3405-4176-b733-196e7cfa234d" providerId="ADAL" clId="{0AA0E73D-5B22-4541-8346-709D6BAE8B4E}" dt="2021-03-22T11:12:31.727" v="2666"/>
          <ac:spMkLst>
            <pc:docMk/>
            <pc:sldMk cId="1756150687" sldId="326"/>
            <ac:spMk id="153" creationId="{D90A969F-FF40-4E35-9595-63CAF1116E1C}"/>
          </ac:spMkLst>
        </pc:spChg>
        <pc:spChg chg="mod">
          <ac:chgData name="Kamyczek, Arkadiusz" userId="2dbd29c9-3405-4176-b733-196e7cfa234d" providerId="ADAL" clId="{0AA0E73D-5B22-4541-8346-709D6BAE8B4E}" dt="2021-03-22T09:19:35.676" v="1998" actId="1076"/>
          <ac:spMkLst>
            <pc:docMk/>
            <pc:sldMk cId="1756150687" sldId="326"/>
            <ac:spMk id="176" creationId="{C20BE5CD-157A-46CF-828B-DE4137D318A0}"/>
          </ac:spMkLst>
        </pc:spChg>
        <pc:spChg chg="mod">
          <ac:chgData name="Kamyczek, Arkadiusz" userId="2dbd29c9-3405-4176-b733-196e7cfa234d" providerId="ADAL" clId="{0AA0E73D-5B22-4541-8346-709D6BAE8B4E}" dt="2021-03-22T09:19:38.456" v="1999" actId="1076"/>
          <ac:spMkLst>
            <pc:docMk/>
            <pc:sldMk cId="1756150687" sldId="326"/>
            <ac:spMk id="177" creationId="{348C5B29-6F1E-46A9-A0B7-05E5B265E3B4}"/>
          </ac:spMkLst>
        </pc:spChg>
        <pc:spChg chg="mod">
          <ac:chgData name="Kamyczek, Arkadiusz" userId="2dbd29c9-3405-4176-b733-196e7cfa234d" providerId="ADAL" clId="{0AA0E73D-5B22-4541-8346-709D6BAE8B4E}" dt="2021-03-22T09:19:48.188" v="2001" actId="1076"/>
          <ac:spMkLst>
            <pc:docMk/>
            <pc:sldMk cId="1756150687" sldId="326"/>
            <ac:spMk id="178" creationId="{662A8781-8986-436D-A562-340DA3FE8F56}"/>
          </ac:spMkLst>
        </pc:spChg>
        <pc:spChg chg="mod">
          <ac:chgData name="Kamyczek, Arkadiusz" userId="2dbd29c9-3405-4176-b733-196e7cfa234d" providerId="ADAL" clId="{0AA0E73D-5B22-4541-8346-709D6BAE8B4E}" dt="2021-03-22T09:19:40.541" v="2000" actId="1076"/>
          <ac:spMkLst>
            <pc:docMk/>
            <pc:sldMk cId="1756150687" sldId="326"/>
            <ac:spMk id="179" creationId="{9CB00CCA-F629-4679-9C93-B89C22411E0D}"/>
          </ac:spMkLst>
        </pc:spChg>
        <pc:spChg chg="mod">
          <ac:chgData name="Kamyczek, Arkadiusz" userId="2dbd29c9-3405-4176-b733-196e7cfa234d" providerId="ADAL" clId="{0AA0E73D-5B22-4541-8346-709D6BAE8B4E}" dt="2021-03-22T09:19:54.145" v="2003" actId="1076"/>
          <ac:spMkLst>
            <pc:docMk/>
            <pc:sldMk cId="1756150687" sldId="326"/>
            <ac:spMk id="180" creationId="{9C1432BA-7660-425A-85C4-ACED93643CD2}"/>
          </ac:spMkLst>
        </pc:spChg>
        <pc:spChg chg="mod">
          <ac:chgData name="Kamyczek, Arkadiusz" userId="2dbd29c9-3405-4176-b733-196e7cfa234d" providerId="ADAL" clId="{0AA0E73D-5B22-4541-8346-709D6BAE8B4E}" dt="2021-03-22T09:20:02.043" v="2004" actId="1076"/>
          <ac:spMkLst>
            <pc:docMk/>
            <pc:sldMk cId="1756150687" sldId="326"/>
            <ac:spMk id="181" creationId="{5217D771-A4F3-40D2-B93B-D6EB9E145DF1}"/>
          </ac:spMkLst>
        </pc:spChg>
        <pc:spChg chg="mod">
          <ac:chgData name="Kamyczek, Arkadiusz" userId="2dbd29c9-3405-4176-b733-196e7cfa234d" providerId="ADAL" clId="{0AA0E73D-5B22-4541-8346-709D6BAE8B4E}" dt="2021-03-22T09:20:06.208" v="2005" actId="1076"/>
          <ac:spMkLst>
            <pc:docMk/>
            <pc:sldMk cId="1756150687" sldId="326"/>
            <ac:spMk id="182" creationId="{89207B1A-B933-4240-AD00-017E93A59E67}"/>
          </ac:spMkLst>
        </pc:spChg>
        <pc:spChg chg="mod">
          <ac:chgData name="Kamyczek, Arkadiusz" userId="2dbd29c9-3405-4176-b733-196e7cfa234d" providerId="ADAL" clId="{0AA0E73D-5B22-4541-8346-709D6BAE8B4E}" dt="2021-03-22T09:19:51.323" v="2002" actId="1076"/>
          <ac:spMkLst>
            <pc:docMk/>
            <pc:sldMk cId="1756150687" sldId="326"/>
            <ac:spMk id="183" creationId="{50ED316F-AFCE-4E55-B737-1F31D0FB2F96}"/>
          </ac:spMkLst>
        </pc:spChg>
        <pc:spChg chg="mod">
          <ac:chgData name="Kamyczek, Arkadiusz" userId="2dbd29c9-3405-4176-b733-196e7cfa234d" providerId="ADAL" clId="{0AA0E73D-5B22-4541-8346-709D6BAE8B4E}" dt="2021-03-22T08:44:03.761" v="1660" actId="1076"/>
          <ac:spMkLst>
            <pc:docMk/>
            <pc:sldMk cId="1756150687" sldId="326"/>
            <ac:spMk id="184" creationId="{D3252EFF-B3AC-46D4-A2EF-B1EA169151AA}"/>
          </ac:spMkLst>
        </pc:spChg>
        <pc:picChg chg="mod ord">
          <ac:chgData name="Kamyczek, Arkadiusz" userId="2dbd29c9-3405-4176-b733-196e7cfa234d" providerId="ADAL" clId="{0AA0E73D-5B22-4541-8346-709D6BAE8B4E}" dt="2021-03-22T09:21:18.557" v="2038" actId="166"/>
          <ac:picMkLst>
            <pc:docMk/>
            <pc:sldMk cId="1756150687" sldId="326"/>
            <ac:picMk id="29" creationId="{9F1BBB68-ADA9-458F-9A07-6D42D2234195}"/>
          </ac:picMkLst>
        </pc:picChg>
        <pc:picChg chg="add mod">
          <ac:chgData name="Kamyczek, Arkadiusz" userId="2dbd29c9-3405-4176-b733-196e7cfa234d" providerId="ADAL" clId="{0AA0E73D-5B22-4541-8346-709D6BAE8B4E}" dt="2021-03-22T09:11:11.546" v="1891"/>
          <ac:picMkLst>
            <pc:docMk/>
            <pc:sldMk cId="1756150687" sldId="326"/>
            <ac:picMk id="111" creationId="{2AE8945B-F44F-4C14-8458-1FC3D0FE0A69}"/>
          </ac:picMkLst>
        </pc:picChg>
        <pc:picChg chg="add mod">
          <ac:chgData name="Kamyczek, Arkadiusz" userId="2dbd29c9-3405-4176-b733-196e7cfa234d" providerId="ADAL" clId="{0AA0E73D-5B22-4541-8346-709D6BAE8B4E}" dt="2021-03-22T09:11:11.546" v="1891"/>
          <ac:picMkLst>
            <pc:docMk/>
            <pc:sldMk cId="1756150687" sldId="326"/>
            <ac:picMk id="117" creationId="{01326CBD-9B0F-4D23-8ADC-8AC05E8E4F47}"/>
          </ac:picMkLst>
        </pc:picChg>
        <pc:picChg chg="add mod">
          <ac:chgData name="Kamyczek, Arkadiusz" userId="2dbd29c9-3405-4176-b733-196e7cfa234d" providerId="ADAL" clId="{0AA0E73D-5B22-4541-8346-709D6BAE8B4E}" dt="2021-03-22T09:11:11.546" v="1891"/>
          <ac:picMkLst>
            <pc:docMk/>
            <pc:sldMk cId="1756150687" sldId="326"/>
            <ac:picMk id="119" creationId="{B28A1B7A-F691-4D44-B404-15E97462E5A6}"/>
          </ac:picMkLst>
        </pc:picChg>
        <pc:picChg chg="add mod">
          <ac:chgData name="Kamyczek, Arkadiusz" userId="2dbd29c9-3405-4176-b733-196e7cfa234d" providerId="ADAL" clId="{0AA0E73D-5B22-4541-8346-709D6BAE8B4E}" dt="2021-03-22T09:11:11.546" v="1891"/>
          <ac:picMkLst>
            <pc:docMk/>
            <pc:sldMk cId="1756150687" sldId="326"/>
            <ac:picMk id="138" creationId="{EF0F8EE1-88B4-4693-95C5-D7D2D8250E50}"/>
          </ac:picMkLst>
        </pc:picChg>
        <pc:picChg chg="add mod">
          <ac:chgData name="Kamyczek, Arkadiusz" userId="2dbd29c9-3405-4176-b733-196e7cfa234d" providerId="ADAL" clId="{0AA0E73D-5B22-4541-8346-709D6BAE8B4E}" dt="2021-03-22T09:11:11.546" v="1891"/>
          <ac:picMkLst>
            <pc:docMk/>
            <pc:sldMk cId="1756150687" sldId="326"/>
            <ac:picMk id="140" creationId="{4E6D01AD-5067-4558-9453-1D4508D15262}"/>
          </ac:picMkLst>
        </pc:picChg>
      </pc:sldChg>
      <pc:sldChg chg="addSp delSp modSp add mod modAnim">
        <pc:chgData name="Kamyczek, Arkadiusz" userId="2dbd29c9-3405-4176-b733-196e7cfa234d" providerId="ADAL" clId="{0AA0E73D-5B22-4541-8346-709D6BAE8B4E}" dt="2021-03-23T19:29:15.582" v="3723"/>
        <pc:sldMkLst>
          <pc:docMk/>
          <pc:sldMk cId="3731090608" sldId="327"/>
        </pc:sldMkLst>
        <pc:spChg chg="del mod">
          <ac:chgData name="Kamyczek, Arkadiusz" userId="2dbd29c9-3405-4176-b733-196e7cfa234d" providerId="ADAL" clId="{0AA0E73D-5B22-4541-8346-709D6BAE8B4E}" dt="2021-03-22T09:05:41.661" v="1838" actId="478"/>
          <ac:spMkLst>
            <pc:docMk/>
            <pc:sldMk cId="3731090608" sldId="327"/>
            <ac:spMk id="7" creationId="{EFD28C07-A3F9-4915-944D-82C664D41F08}"/>
          </ac:spMkLst>
        </pc:spChg>
        <pc:spChg chg="add del">
          <ac:chgData name="Kamyczek, Arkadiusz" userId="2dbd29c9-3405-4176-b733-196e7cfa234d" providerId="ADAL" clId="{0AA0E73D-5B22-4541-8346-709D6BAE8B4E}" dt="2021-03-23T09:45:27.472" v="2977" actId="478"/>
          <ac:spMkLst>
            <pc:docMk/>
            <pc:sldMk cId="3731090608" sldId="327"/>
            <ac:spMk id="30" creationId="{EB61E59B-09E5-4A8B-95A1-2D492C794269}"/>
          </ac:spMkLst>
        </pc:spChg>
        <pc:spChg chg="del">
          <ac:chgData name="Kamyczek, Arkadiusz" userId="2dbd29c9-3405-4176-b733-196e7cfa234d" providerId="ADAL" clId="{0AA0E73D-5B22-4541-8346-709D6BAE8B4E}" dt="2021-03-23T09:45:35.036" v="2980" actId="478"/>
          <ac:spMkLst>
            <pc:docMk/>
            <pc:sldMk cId="3731090608" sldId="327"/>
            <ac:spMk id="95" creationId="{93CE8F1D-51AD-48AA-A090-56586DEC9D8B}"/>
          </ac:spMkLst>
        </pc:spChg>
        <pc:spChg chg="del">
          <ac:chgData name="Kamyczek, Arkadiusz" userId="2dbd29c9-3405-4176-b733-196e7cfa234d" providerId="ADAL" clId="{0AA0E73D-5B22-4541-8346-709D6BAE8B4E}" dt="2021-03-23T09:45:38.564" v="2982" actId="478"/>
          <ac:spMkLst>
            <pc:docMk/>
            <pc:sldMk cId="3731090608" sldId="327"/>
            <ac:spMk id="96" creationId="{15AA208E-7B15-4849-BC6D-200C3F4C3CDF}"/>
          </ac:spMkLst>
        </pc:spChg>
        <pc:spChg chg="del">
          <ac:chgData name="Kamyczek, Arkadiusz" userId="2dbd29c9-3405-4176-b733-196e7cfa234d" providerId="ADAL" clId="{0AA0E73D-5B22-4541-8346-709D6BAE8B4E}" dt="2021-03-23T09:45:33.428" v="2979" actId="478"/>
          <ac:spMkLst>
            <pc:docMk/>
            <pc:sldMk cId="3731090608" sldId="327"/>
            <ac:spMk id="97" creationId="{91FC2F63-B130-4E9B-9CE6-62EF71858DA2}"/>
          </ac:spMkLst>
        </pc:spChg>
        <pc:spChg chg="del">
          <ac:chgData name="Kamyczek, Arkadiusz" userId="2dbd29c9-3405-4176-b733-196e7cfa234d" providerId="ADAL" clId="{0AA0E73D-5B22-4541-8346-709D6BAE8B4E}" dt="2021-03-23T09:45:37.236" v="2981" actId="478"/>
          <ac:spMkLst>
            <pc:docMk/>
            <pc:sldMk cId="3731090608" sldId="327"/>
            <ac:spMk id="98" creationId="{DEE23385-772E-45D9-959C-7BE4834637C2}"/>
          </ac:spMkLst>
        </pc:spChg>
        <pc:spChg chg="mod">
          <ac:chgData name="Kamyczek, Arkadiusz" userId="2dbd29c9-3405-4176-b733-196e7cfa234d" providerId="ADAL" clId="{0AA0E73D-5B22-4541-8346-709D6BAE8B4E}" dt="2021-03-23T09:51:52.723" v="3039"/>
          <ac:spMkLst>
            <pc:docMk/>
            <pc:sldMk cId="3731090608" sldId="327"/>
            <ac:spMk id="104" creationId="{7BA848C4-CC47-4953-9F66-B50E34B22214}"/>
          </ac:spMkLst>
        </pc:spChg>
        <pc:spChg chg="mod">
          <ac:chgData name="Kamyczek, Arkadiusz" userId="2dbd29c9-3405-4176-b733-196e7cfa234d" providerId="ADAL" clId="{0AA0E73D-5B22-4541-8346-709D6BAE8B4E}" dt="2021-03-23T09:51:52.723" v="3039"/>
          <ac:spMkLst>
            <pc:docMk/>
            <pc:sldMk cId="3731090608" sldId="327"/>
            <ac:spMk id="105" creationId="{9D63C0AE-4492-4ACB-95FB-05D525CD33C4}"/>
          </ac:spMkLst>
        </pc:spChg>
        <pc:spChg chg="del">
          <ac:chgData name="Kamyczek, Arkadiusz" userId="2dbd29c9-3405-4176-b733-196e7cfa234d" providerId="ADAL" clId="{0AA0E73D-5B22-4541-8346-709D6BAE8B4E}" dt="2021-03-23T09:58:11.039" v="3066" actId="478"/>
          <ac:spMkLst>
            <pc:docMk/>
            <pc:sldMk cId="3731090608" sldId="327"/>
            <ac:spMk id="106" creationId="{39A09232-4D32-4F9F-9485-4EB787DB5367}"/>
          </ac:spMkLst>
        </pc:spChg>
        <pc:spChg chg="del">
          <ac:chgData name="Kamyczek, Arkadiusz" userId="2dbd29c9-3405-4176-b733-196e7cfa234d" providerId="ADAL" clId="{0AA0E73D-5B22-4541-8346-709D6BAE8B4E}" dt="2021-03-23T09:58:11.039" v="3066" actId="478"/>
          <ac:spMkLst>
            <pc:docMk/>
            <pc:sldMk cId="3731090608" sldId="327"/>
            <ac:spMk id="107" creationId="{467FD756-1BC1-4761-AD26-F1A24663E709}"/>
          </ac:spMkLst>
        </pc:spChg>
        <pc:spChg chg="mod">
          <ac:chgData name="Kamyczek, Arkadiusz" userId="2dbd29c9-3405-4176-b733-196e7cfa234d" providerId="ADAL" clId="{0AA0E73D-5B22-4541-8346-709D6BAE8B4E}" dt="2021-03-23T09:51:52.723" v="3039"/>
          <ac:spMkLst>
            <pc:docMk/>
            <pc:sldMk cId="3731090608" sldId="327"/>
            <ac:spMk id="112" creationId="{095F7619-4154-4A7D-8137-BE789C579D3B}"/>
          </ac:spMkLst>
        </pc:spChg>
        <pc:spChg chg="mod">
          <ac:chgData name="Kamyczek, Arkadiusz" userId="2dbd29c9-3405-4176-b733-196e7cfa234d" providerId="ADAL" clId="{0AA0E73D-5B22-4541-8346-709D6BAE8B4E}" dt="2021-03-23T09:51:52.723" v="3039"/>
          <ac:spMkLst>
            <pc:docMk/>
            <pc:sldMk cId="3731090608" sldId="327"/>
            <ac:spMk id="113" creationId="{123AFC09-7300-4689-8366-EDA3885412E2}"/>
          </ac:spMkLst>
        </pc:spChg>
        <pc:spChg chg="add mod">
          <ac:chgData name="Kamyczek, Arkadiusz" userId="2dbd29c9-3405-4176-b733-196e7cfa234d" providerId="ADAL" clId="{0AA0E73D-5B22-4541-8346-709D6BAE8B4E}" dt="2021-03-22T08:47:20.375" v="1694" actId="1076"/>
          <ac:spMkLst>
            <pc:docMk/>
            <pc:sldMk cId="3731090608" sldId="327"/>
            <ac:spMk id="114" creationId="{9A78ABC3-FA0C-4F0A-9B48-A2ABC90ED0AA}"/>
          </ac:spMkLst>
        </pc:spChg>
        <pc:spChg chg="add mod">
          <ac:chgData name="Kamyczek, Arkadiusz" userId="2dbd29c9-3405-4176-b733-196e7cfa234d" providerId="ADAL" clId="{0AA0E73D-5B22-4541-8346-709D6BAE8B4E}" dt="2021-03-22T08:46:55.916" v="1691" actId="1076"/>
          <ac:spMkLst>
            <pc:docMk/>
            <pc:sldMk cId="3731090608" sldId="327"/>
            <ac:spMk id="116" creationId="{437DD861-1E53-47E0-B910-085F7C006F64}"/>
          </ac:spMkLst>
        </pc:spChg>
        <pc:spChg chg="add mod">
          <ac:chgData name="Kamyczek, Arkadiusz" userId="2dbd29c9-3405-4176-b733-196e7cfa234d" providerId="ADAL" clId="{0AA0E73D-5B22-4541-8346-709D6BAE8B4E}" dt="2021-03-22T08:46:55.916" v="1691" actId="1076"/>
          <ac:spMkLst>
            <pc:docMk/>
            <pc:sldMk cId="3731090608" sldId="327"/>
            <ac:spMk id="117" creationId="{AE55A17C-5293-4BF0-B2C2-A12606AF6C07}"/>
          </ac:spMkLst>
        </pc:spChg>
        <pc:spChg chg="add mod">
          <ac:chgData name="Kamyczek, Arkadiusz" userId="2dbd29c9-3405-4176-b733-196e7cfa234d" providerId="ADAL" clId="{0AA0E73D-5B22-4541-8346-709D6BAE8B4E}" dt="2021-03-22T08:46:55.916" v="1691" actId="1076"/>
          <ac:spMkLst>
            <pc:docMk/>
            <pc:sldMk cId="3731090608" sldId="327"/>
            <ac:spMk id="118" creationId="{AAB5E847-26DB-40BC-9C6F-216B8C07B529}"/>
          </ac:spMkLst>
        </pc:spChg>
        <pc:spChg chg="add mod">
          <ac:chgData name="Kamyczek, Arkadiusz" userId="2dbd29c9-3405-4176-b733-196e7cfa234d" providerId="ADAL" clId="{0AA0E73D-5B22-4541-8346-709D6BAE8B4E}" dt="2021-03-22T08:46:55.916" v="1691" actId="1076"/>
          <ac:spMkLst>
            <pc:docMk/>
            <pc:sldMk cId="3731090608" sldId="327"/>
            <ac:spMk id="119" creationId="{5A114CB3-A33D-47F9-A277-BE31ED2D1380}"/>
          </ac:spMkLst>
        </pc:spChg>
        <pc:spChg chg="mod">
          <ac:chgData name="Kamyczek, Arkadiusz" userId="2dbd29c9-3405-4176-b733-196e7cfa234d" providerId="ADAL" clId="{0AA0E73D-5B22-4541-8346-709D6BAE8B4E}" dt="2021-03-23T09:51:52.723" v="3039"/>
          <ac:spMkLst>
            <pc:docMk/>
            <pc:sldMk cId="3731090608" sldId="327"/>
            <ac:spMk id="134" creationId="{0FD5DDB2-05BC-4171-A72A-52AD398A8F9E}"/>
          </ac:spMkLst>
        </pc:spChg>
        <pc:spChg chg="mod">
          <ac:chgData name="Kamyczek, Arkadiusz" userId="2dbd29c9-3405-4176-b733-196e7cfa234d" providerId="ADAL" clId="{0AA0E73D-5B22-4541-8346-709D6BAE8B4E}" dt="2021-03-23T09:51:52.723" v="3039"/>
          <ac:spMkLst>
            <pc:docMk/>
            <pc:sldMk cId="3731090608" sldId="327"/>
            <ac:spMk id="135" creationId="{6BC35227-977B-4849-9B25-19210A0F2D79}"/>
          </ac:spMkLst>
        </pc:spChg>
        <pc:spChg chg="mod">
          <ac:chgData name="Kamyczek, Arkadiusz" userId="2dbd29c9-3405-4176-b733-196e7cfa234d" providerId="ADAL" clId="{0AA0E73D-5B22-4541-8346-709D6BAE8B4E}" dt="2021-03-23T09:51:52.723" v="3039"/>
          <ac:spMkLst>
            <pc:docMk/>
            <pc:sldMk cId="3731090608" sldId="327"/>
            <ac:spMk id="136" creationId="{54187BB1-72B3-411B-A5B1-E1A409B1B3D2}"/>
          </ac:spMkLst>
        </pc:spChg>
        <pc:spChg chg="add mod">
          <ac:chgData name="Kamyczek, Arkadiusz" userId="2dbd29c9-3405-4176-b733-196e7cfa234d" providerId="ADAL" clId="{0AA0E73D-5B22-4541-8346-709D6BAE8B4E}" dt="2021-03-22T08:46:55.916" v="1691" actId="1076"/>
          <ac:spMkLst>
            <pc:docMk/>
            <pc:sldMk cId="3731090608" sldId="327"/>
            <ac:spMk id="137" creationId="{38E4DF34-48A5-4609-8A6B-BB49C3A2393F}"/>
          </ac:spMkLst>
        </pc:spChg>
        <pc:spChg chg="add mod">
          <ac:chgData name="Kamyczek, Arkadiusz" userId="2dbd29c9-3405-4176-b733-196e7cfa234d" providerId="ADAL" clId="{0AA0E73D-5B22-4541-8346-709D6BAE8B4E}" dt="2021-03-22T08:46:55.916" v="1691" actId="1076"/>
          <ac:spMkLst>
            <pc:docMk/>
            <pc:sldMk cId="3731090608" sldId="327"/>
            <ac:spMk id="138" creationId="{9E85520C-AA58-4B2E-9BF5-28CBD3270C55}"/>
          </ac:spMkLst>
        </pc:spChg>
        <pc:spChg chg="add mod">
          <ac:chgData name="Kamyczek, Arkadiusz" userId="2dbd29c9-3405-4176-b733-196e7cfa234d" providerId="ADAL" clId="{0AA0E73D-5B22-4541-8346-709D6BAE8B4E}" dt="2021-03-22T08:46:55.916" v="1691" actId="1076"/>
          <ac:spMkLst>
            <pc:docMk/>
            <pc:sldMk cId="3731090608" sldId="327"/>
            <ac:spMk id="139" creationId="{DF12B804-0787-49ED-9BC7-469057F78AE4}"/>
          </ac:spMkLst>
        </pc:spChg>
        <pc:spChg chg="add mod">
          <ac:chgData name="Kamyczek, Arkadiusz" userId="2dbd29c9-3405-4176-b733-196e7cfa234d" providerId="ADAL" clId="{0AA0E73D-5B22-4541-8346-709D6BAE8B4E}" dt="2021-03-22T08:46:55.916" v="1691" actId="1076"/>
          <ac:spMkLst>
            <pc:docMk/>
            <pc:sldMk cId="3731090608" sldId="327"/>
            <ac:spMk id="140" creationId="{8EBDFD36-4DAE-4EB2-8E31-40C6C2A5047C}"/>
          </ac:spMkLst>
        </pc:spChg>
        <pc:spChg chg="del">
          <ac:chgData name="Kamyczek, Arkadiusz" userId="2dbd29c9-3405-4176-b733-196e7cfa234d" providerId="ADAL" clId="{0AA0E73D-5B22-4541-8346-709D6BAE8B4E}" dt="2021-03-22T08:42:50.289" v="1649" actId="478"/>
          <ac:spMkLst>
            <pc:docMk/>
            <pc:sldMk cId="3731090608" sldId="327"/>
            <ac:spMk id="141" creationId="{6264F677-47C0-4646-A57E-6E1B5FF96F5E}"/>
          </ac:spMkLst>
        </pc:spChg>
        <pc:spChg chg="mod">
          <ac:chgData name="Kamyczek, Arkadiusz" userId="2dbd29c9-3405-4176-b733-196e7cfa234d" providerId="ADAL" clId="{0AA0E73D-5B22-4541-8346-709D6BAE8B4E}" dt="2021-03-23T09:51:52.723" v="3039"/>
          <ac:spMkLst>
            <pc:docMk/>
            <pc:sldMk cId="3731090608" sldId="327"/>
            <ac:spMk id="141" creationId="{75D4FF32-6267-4F6F-90D0-21EB204DE8FE}"/>
          </ac:spMkLst>
        </pc:spChg>
        <pc:spChg chg="del">
          <ac:chgData name="Kamyczek, Arkadiusz" userId="2dbd29c9-3405-4176-b733-196e7cfa234d" providerId="ADAL" clId="{0AA0E73D-5B22-4541-8346-709D6BAE8B4E}" dt="2021-03-22T08:42:50.289" v="1649" actId="478"/>
          <ac:spMkLst>
            <pc:docMk/>
            <pc:sldMk cId="3731090608" sldId="327"/>
            <ac:spMk id="142" creationId="{98004F9B-1C71-4D76-B893-8EF06F628D43}"/>
          </ac:spMkLst>
        </pc:spChg>
        <pc:spChg chg="add mod">
          <ac:chgData name="Kamyczek, Arkadiusz" userId="2dbd29c9-3405-4176-b733-196e7cfa234d" providerId="ADAL" clId="{0AA0E73D-5B22-4541-8346-709D6BAE8B4E}" dt="2021-03-23T09:51:52.723" v="3039"/>
          <ac:spMkLst>
            <pc:docMk/>
            <pc:sldMk cId="3731090608" sldId="327"/>
            <ac:spMk id="142" creationId="{9DBBEE37-4C49-4E89-9659-D0EC0266EB3B}"/>
          </ac:spMkLst>
        </pc:spChg>
        <pc:spChg chg="del">
          <ac:chgData name="Kamyczek, Arkadiusz" userId="2dbd29c9-3405-4176-b733-196e7cfa234d" providerId="ADAL" clId="{0AA0E73D-5B22-4541-8346-709D6BAE8B4E}" dt="2021-03-22T08:42:50.289" v="1649" actId="478"/>
          <ac:spMkLst>
            <pc:docMk/>
            <pc:sldMk cId="3731090608" sldId="327"/>
            <ac:spMk id="143" creationId="{9E762B0B-E0F5-4417-B8C9-4D28907084A1}"/>
          </ac:spMkLst>
        </pc:spChg>
        <pc:spChg chg="add mod">
          <ac:chgData name="Kamyczek, Arkadiusz" userId="2dbd29c9-3405-4176-b733-196e7cfa234d" providerId="ADAL" clId="{0AA0E73D-5B22-4541-8346-709D6BAE8B4E}" dt="2021-03-23T09:51:52.723" v="3039"/>
          <ac:spMkLst>
            <pc:docMk/>
            <pc:sldMk cId="3731090608" sldId="327"/>
            <ac:spMk id="143" creationId="{E20D3A8A-8E87-4505-8EBC-0684A9A16182}"/>
          </ac:spMkLst>
        </pc:spChg>
        <pc:spChg chg="del">
          <ac:chgData name="Kamyczek, Arkadiusz" userId="2dbd29c9-3405-4176-b733-196e7cfa234d" providerId="ADAL" clId="{0AA0E73D-5B22-4541-8346-709D6BAE8B4E}" dt="2021-03-22T08:42:50.289" v="1649" actId="478"/>
          <ac:spMkLst>
            <pc:docMk/>
            <pc:sldMk cId="3731090608" sldId="327"/>
            <ac:spMk id="144" creationId="{724AF118-ABDF-44F9-A86C-E761C4B94ED4}"/>
          </ac:spMkLst>
        </pc:spChg>
        <pc:spChg chg="add mod">
          <ac:chgData name="Kamyczek, Arkadiusz" userId="2dbd29c9-3405-4176-b733-196e7cfa234d" providerId="ADAL" clId="{0AA0E73D-5B22-4541-8346-709D6BAE8B4E}" dt="2021-03-23T09:51:52.723" v="3039"/>
          <ac:spMkLst>
            <pc:docMk/>
            <pc:sldMk cId="3731090608" sldId="327"/>
            <ac:spMk id="144" creationId="{E74C41D3-1097-4AE6-B607-96653736BDA1}"/>
          </ac:spMkLst>
        </pc:spChg>
        <pc:spChg chg="add mod">
          <ac:chgData name="Kamyczek, Arkadiusz" userId="2dbd29c9-3405-4176-b733-196e7cfa234d" providerId="ADAL" clId="{0AA0E73D-5B22-4541-8346-709D6BAE8B4E}" dt="2021-03-23T09:51:52.723" v="3039"/>
          <ac:spMkLst>
            <pc:docMk/>
            <pc:sldMk cId="3731090608" sldId="327"/>
            <ac:spMk id="145" creationId="{A7C1D9BC-E08D-4E38-9320-C542B2780CCA}"/>
          </ac:spMkLst>
        </pc:spChg>
        <pc:spChg chg="del">
          <ac:chgData name="Kamyczek, Arkadiusz" userId="2dbd29c9-3405-4176-b733-196e7cfa234d" providerId="ADAL" clId="{0AA0E73D-5B22-4541-8346-709D6BAE8B4E}" dt="2021-03-22T08:42:50.289" v="1649" actId="478"/>
          <ac:spMkLst>
            <pc:docMk/>
            <pc:sldMk cId="3731090608" sldId="327"/>
            <ac:spMk id="145" creationId="{EAE995F0-7397-4509-9487-C56999AB3330}"/>
          </ac:spMkLst>
        </pc:spChg>
        <pc:spChg chg="del">
          <ac:chgData name="Kamyczek, Arkadiusz" userId="2dbd29c9-3405-4176-b733-196e7cfa234d" providerId="ADAL" clId="{0AA0E73D-5B22-4541-8346-709D6BAE8B4E}" dt="2021-03-22T08:42:50.289" v="1649" actId="478"/>
          <ac:spMkLst>
            <pc:docMk/>
            <pc:sldMk cId="3731090608" sldId="327"/>
            <ac:spMk id="146" creationId="{091B445B-9366-4B25-A073-F1F27E18352C}"/>
          </ac:spMkLst>
        </pc:spChg>
        <pc:spChg chg="add mod">
          <ac:chgData name="Kamyczek, Arkadiusz" userId="2dbd29c9-3405-4176-b733-196e7cfa234d" providerId="ADAL" clId="{0AA0E73D-5B22-4541-8346-709D6BAE8B4E}" dt="2021-03-23T10:02:53.767" v="3140"/>
          <ac:spMkLst>
            <pc:docMk/>
            <pc:sldMk cId="3731090608" sldId="327"/>
            <ac:spMk id="146" creationId="{3677537C-D331-4799-B440-A29914BCF208}"/>
          </ac:spMkLst>
        </pc:spChg>
        <pc:spChg chg="add mod">
          <ac:chgData name="Kamyczek, Arkadiusz" userId="2dbd29c9-3405-4176-b733-196e7cfa234d" providerId="ADAL" clId="{0AA0E73D-5B22-4541-8346-709D6BAE8B4E}" dt="2021-03-23T10:02:53.767" v="3140"/>
          <ac:spMkLst>
            <pc:docMk/>
            <pc:sldMk cId="3731090608" sldId="327"/>
            <ac:spMk id="147" creationId="{B3922737-D74E-46F0-89B9-C33DB06A3BD2}"/>
          </ac:spMkLst>
        </pc:spChg>
        <pc:spChg chg="del">
          <ac:chgData name="Kamyczek, Arkadiusz" userId="2dbd29c9-3405-4176-b733-196e7cfa234d" providerId="ADAL" clId="{0AA0E73D-5B22-4541-8346-709D6BAE8B4E}" dt="2021-03-22T08:42:50.289" v="1649" actId="478"/>
          <ac:spMkLst>
            <pc:docMk/>
            <pc:sldMk cId="3731090608" sldId="327"/>
            <ac:spMk id="147" creationId="{C86559BF-6590-459B-ABC6-3F5818BD0626}"/>
          </ac:spMkLst>
        </pc:spChg>
        <pc:spChg chg="del">
          <ac:chgData name="Kamyczek, Arkadiusz" userId="2dbd29c9-3405-4176-b733-196e7cfa234d" providerId="ADAL" clId="{0AA0E73D-5B22-4541-8346-709D6BAE8B4E}" dt="2021-03-22T08:42:50.289" v="1649" actId="478"/>
          <ac:spMkLst>
            <pc:docMk/>
            <pc:sldMk cId="3731090608" sldId="327"/>
            <ac:spMk id="148" creationId="{A86829BE-75A6-4E32-B5B6-849A07119119}"/>
          </ac:spMkLst>
        </pc:spChg>
        <pc:spChg chg="del">
          <ac:chgData name="Kamyczek, Arkadiusz" userId="2dbd29c9-3405-4176-b733-196e7cfa234d" providerId="ADAL" clId="{0AA0E73D-5B22-4541-8346-709D6BAE8B4E}" dt="2021-03-22T08:42:50.289" v="1649" actId="478"/>
          <ac:spMkLst>
            <pc:docMk/>
            <pc:sldMk cId="3731090608" sldId="327"/>
            <ac:spMk id="149" creationId="{92EAB56F-3F16-4D95-A700-AEE94039F8EF}"/>
          </ac:spMkLst>
        </pc:spChg>
        <pc:spChg chg="del">
          <ac:chgData name="Kamyczek, Arkadiusz" userId="2dbd29c9-3405-4176-b733-196e7cfa234d" providerId="ADAL" clId="{0AA0E73D-5B22-4541-8346-709D6BAE8B4E}" dt="2021-03-22T08:42:50.289" v="1649" actId="478"/>
          <ac:spMkLst>
            <pc:docMk/>
            <pc:sldMk cId="3731090608" sldId="327"/>
            <ac:spMk id="150" creationId="{EF7B4328-4403-4F90-9270-A7A60FA8C612}"/>
          </ac:spMkLst>
        </pc:spChg>
        <pc:spChg chg="add mod">
          <ac:chgData name="Kamyczek, Arkadiusz" userId="2dbd29c9-3405-4176-b733-196e7cfa234d" providerId="ADAL" clId="{0AA0E73D-5B22-4541-8346-709D6BAE8B4E}" dt="2021-03-22T08:46:55.916" v="1691" actId="1076"/>
          <ac:spMkLst>
            <pc:docMk/>
            <pc:sldMk cId="3731090608" sldId="327"/>
            <ac:spMk id="152" creationId="{085143C1-5DFB-495E-8F1A-3A37A8CA44FC}"/>
          </ac:spMkLst>
        </pc:spChg>
        <pc:spChg chg="add mod">
          <ac:chgData name="Kamyczek, Arkadiusz" userId="2dbd29c9-3405-4176-b733-196e7cfa234d" providerId="ADAL" clId="{0AA0E73D-5B22-4541-8346-709D6BAE8B4E}" dt="2021-03-22T08:46:55.916" v="1691" actId="1076"/>
          <ac:spMkLst>
            <pc:docMk/>
            <pc:sldMk cId="3731090608" sldId="327"/>
            <ac:spMk id="153" creationId="{64DF7918-AA5B-4D0A-8F79-AC9AE58C4D29}"/>
          </ac:spMkLst>
        </pc:spChg>
        <pc:spChg chg="add mod">
          <ac:chgData name="Kamyczek, Arkadiusz" userId="2dbd29c9-3405-4176-b733-196e7cfa234d" providerId="ADAL" clId="{0AA0E73D-5B22-4541-8346-709D6BAE8B4E}" dt="2021-03-22T08:46:55.916" v="1691" actId="1076"/>
          <ac:spMkLst>
            <pc:docMk/>
            <pc:sldMk cId="3731090608" sldId="327"/>
            <ac:spMk id="154" creationId="{7A80399F-415C-470C-A0F0-22EA064DA354}"/>
          </ac:spMkLst>
        </pc:spChg>
        <pc:spChg chg="add mod">
          <ac:chgData name="Kamyczek, Arkadiusz" userId="2dbd29c9-3405-4176-b733-196e7cfa234d" providerId="ADAL" clId="{0AA0E73D-5B22-4541-8346-709D6BAE8B4E}" dt="2021-03-23T12:50:31.319" v="3378" actId="14100"/>
          <ac:spMkLst>
            <pc:docMk/>
            <pc:sldMk cId="3731090608" sldId="327"/>
            <ac:spMk id="155" creationId="{2C0CCAA1-76DB-457B-9D25-285F0993A0EE}"/>
          </ac:spMkLst>
        </pc:spChg>
        <pc:spChg chg="add mod">
          <ac:chgData name="Kamyczek, Arkadiusz" userId="2dbd29c9-3405-4176-b733-196e7cfa234d" providerId="ADAL" clId="{0AA0E73D-5B22-4541-8346-709D6BAE8B4E}" dt="2021-03-22T08:46:26.534" v="1690" actId="1076"/>
          <ac:spMkLst>
            <pc:docMk/>
            <pc:sldMk cId="3731090608" sldId="327"/>
            <ac:spMk id="156" creationId="{A7D8936E-64EC-4446-8EA5-A6A707FE7462}"/>
          </ac:spMkLst>
        </pc:spChg>
        <pc:spChg chg="add mod">
          <ac:chgData name="Kamyczek, Arkadiusz" userId="2dbd29c9-3405-4176-b733-196e7cfa234d" providerId="ADAL" clId="{0AA0E73D-5B22-4541-8346-709D6BAE8B4E}" dt="2021-03-22T08:45:43.732" v="1685" actId="1076"/>
          <ac:spMkLst>
            <pc:docMk/>
            <pc:sldMk cId="3731090608" sldId="327"/>
            <ac:spMk id="157" creationId="{C05B9B7B-E20E-43D0-BFF4-22E0A51CA9B7}"/>
          </ac:spMkLst>
        </pc:spChg>
        <pc:spChg chg="add mod">
          <ac:chgData name="Kamyczek, Arkadiusz" userId="2dbd29c9-3405-4176-b733-196e7cfa234d" providerId="ADAL" clId="{0AA0E73D-5B22-4541-8346-709D6BAE8B4E}" dt="2021-03-22T08:47:58.090" v="1703" actId="14100"/>
          <ac:spMkLst>
            <pc:docMk/>
            <pc:sldMk cId="3731090608" sldId="327"/>
            <ac:spMk id="158" creationId="{29AA2E58-2930-4F44-8D90-8922DEEC5A81}"/>
          </ac:spMkLst>
        </pc:spChg>
        <pc:spChg chg="add mod">
          <ac:chgData name="Kamyczek, Arkadiusz" userId="2dbd29c9-3405-4176-b733-196e7cfa234d" providerId="ADAL" clId="{0AA0E73D-5B22-4541-8346-709D6BAE8B4E}" dt="2021-03-22T08:48:08.657" v="1709" actId="20577"/>
          <ac:spMkLst>
            <pc:docMk/>
            <pc:sldMk cId="3731090608" sldId="327"/>
            <ac:spMk id="159" creationId="{56DD8EDB-EB2E-4E39-BCE4-15DEC66A67D0}"/>
          </ac:spMkLst>
        </pc:spChg>
        <pc:spChg chg="add mod">
          <ac:chgData name="Kamyczek, Arkadiusz" userId="2dbd29c9-3405-4176-b733-196e7cfa234d" providerId="ADAL" clId="{0AA0E73D-5B22-4541-8346-709D6BAE8B4E}" dt="2021-03-22T08:48:18.751" v="1713" actId="20577"/>
          <ac:spMkLst>
            <pc:docMk/>
            <pc:sldMk cId="3731090608" sldId="327"/>
            <ac:spMk id="160" creationId="{78BAF17F-5C61-4440-9943-252A9AA9FDD9}"/>
          </ac:spMkLst>
        </pc:spChg>
        <pc:spChg chg="add mod">
          <ac:chgData name="Kamyczek, Arkadiusz" userId="2dbd29c9-3405-4176-b733-196e7cfa234d" providerId="ADAL" clId="{0AA0E73D-5B22-4541-8346-709D6BAE8B4E}" dt="2021-03-22T09:05:42.856" v="1839"/>
          <ac:spMkLst>
            <pc:docMk/>
            <pc:sldMk cId="3731090608" sldId="327"/>
            <ac:spMk id="161" creationId="{B22CE3EA-C853-4A0F-9790-0638813D55C3}"/>
          </ac:spMkLst>
        </pc:spChg>
        <pc:spChg chg="add del mod">
          <ac:chgData name="Kamyczek, Arkadiusz" userId="2dbd29c9-3405-4176-b733-196e7cfa234d" providerId="ADAL" clId="{0AA0E73D-5B22-4541-8346-709D6BAE8B4E}" dt="2021-03-22T10:30:00.289" v="2311" actId="478"/>
          <ac:spMkLst>
            <pc:docMk/>
            <pc:sldMk cId="3731090608" sldId="327"/>
            <ac:spMk id="163" creationId="{AB6CEC62-A8E9-4284-95C0-D65AC719939A}"/>
          </ac:spMkLst>
        </pc:spChg>
        <pc:spChg chg="del">
          <ac:chgData name="Kamyczek, Arkadiusz" userId="2dbd29c9-3405-4176-b733-196e7cfa234d" providerId="ADAL" clId="{0AA0E73D-5B22-4541-8346-709D6BAE8B4E}" dt="2021-03-22T08:42:50.289" v="1649" actId="478"/>
          <ac:spMkLst>
            <pc:docMk/>
            <pc:sldMk cId="3731090608" sldId="327"/>
            <ac:spMk id="164" creationId="{760D55D3-4E0F-4AC6-8A05-7EDE95A5F5B4}"/>
          </ac:spMkLst>
        </pc:spChg>
        <pc:spChg chg="del">
          <ac:chgData name="Kamyczek, Arkadiusz" userId="2dbd29c9-3405-4176-b733-196e7cfa234d" providerId="ADAL" clId="{0AA0E73D-5B22-4541-8346-709D6BAE8B4E}" dt="2021-03-22T08:42:50.289" v="1649" actId="478"/>
          <ac:spMkLst>
            <pc:docMk/>
            <pc:sldMk cId="3731090608" sldId="327"/>
            <ac:spMk id="165" creationId="{A3E4B959-49D4-4975-BC06-EEE7E16AADD5}"/>
          </ac:spMkLst>
        </pc:spChg>
        <pc:spChg chg="del">
          <ac:chgData name="Kamyczek, Arkadiusz" userId="2dbd29c9-3405-4176-b733-196e7cfa234d" providerId="ADAL" clId="{0AA0E73D-5B22-4541-8346-709D6BAE8B4E}" dt="2021-03-22T08:42:50.289" v="1649" actId="478"/>
          <ac:spMkLst>
            <pc:docMk/>
            <pc:sldMk cId="3731090608" sldId="327"/>
            <ac:spMk id="166" creationId="{9D96389D-8DE8-4F04-AE83-DFB55598F5DC}"/>
          </ac:spMkLst>
        </pc:spChg>
        <pc:spChg chg="del">
          <ac:chgData name="Kamyczek, Arkadiusz" userId="2dbd29c9-3405-4176-b733-196e7cfa234d" providerId="ADAL" clId="{0AA0E73D-5B22-4541-8346-709D6BAE8B4E}" dt="2021-03-22T08:42:50.289" v="1649" actId="478"/>
          <ac:spMkLst>
            <pc:docMk/>
            <pc:sldMk cId="3731090608" sldId="327"/>
            <ac:spMk id="167" creationId="{F3D38CCB-4D24-413F-8BB6-050AD4EA0054}"/>
          </ac:spMkLst>
        </pc:spChg>
        <pc:spChg chg="del">
          <ac:chgData name="Kamyczek, Arkadiusz" userId="2dbd29c9-3405-4176-b733-196e7cfa234d" providerId="ADAL" clId="{0AA0E73D-5B22-4541-8346-709D6BAE8B4E}" dt="2021-03-22T08:42:50.289" v="1649" actId="478"/>
          <ac:spMkLst>
            <pc:docMk/>
            <pc:sldMk cId="3731090608" sldId="327"/>
            <ac:spMk id="168" creationId="{08A3766E-5F7B-4664-8D58-E4CB52D6DB2F}"/>
          </ac:spMkLst>
        </pc:spChg>
        <pc:spChg chg="del">
          <ac:chgData name="Kamyczek, Arkadiusz" userId="2dbd29c9-3405-4176-b733-196e7cfa234d" providerId="ADAL" clId="{0AA0E73D-5B22-4541-8346-709D6BAE8B4E}" dt="2021-03-22T08:42:50.289" v="1649" actId="478"/>
          <ac:spMkLst>
            <pc:docMk/>
            <pc:sldMk cId="3731090608" sldId="327"/>
            <ac:spMk id="169" creationId="{04F67C55-E2E4-47C9-AB36-A2723047AA96}"/>
          </ac:spMkLst>
        </pc:spChg>
        <pc:spChg chg="del">
          <ac:chgData name="Kamyczek, Arkadiusz" userId="2dbd29c9-3405-4176-b733-196e7cfa234d" providerId="ADAL" clId="{0AA0E73D-5B22-4541-8346-709D6BAE8B4E}" dt="2021-03-22T08:42:50.289" v="1649" actId="478"/>
          <ac:spMkLst>
            <pc:docMk/>
            <pc:sldMk cId="3731090608" sldId="327"/>
            <ac:spMk id="170" creationId="{55D437C7-EC09-49BD-8BEA-5C04B202293E}"/>
          </ac:spMkLst>
        </pc:spChg>
        <pc:spChg chg="del">
          <ac:chgData name="Kamyczek, Arkadiusz" userId="2dbd29c9-3405-4176-b733-196e7cfa234d" providerId="ADAL" clId="{0AA0E73D-5B22-4541-8346-709D6BAE8B4E}" dt="2021-03-22T08:42:50.289" v="1649" actId="478"/>
          <ac:spMkLst>
            <pc:docMk/>
            <pc:sldMk cId="3731090608" sldId="327"/>
            <ac:spMk id="171" creationId="{D7F5F08E-EEAC-4C8E-A99A-46E10A9DAF6C}"/>
          </ac:spMkLst>
        </pc:spChg>
        <pc:spChg chg="del">
          <ac:chgData name="Kamyczek, Arkadiusz" userId="2dbd29c9-3405-4176-b733-196e7cfa234d" providerId="ADAL" clId="{0AA0E73D-5B22-4541-8346-709D6BAE8B4E}" dt="2021-03-22T08:42:50.289" v="1649" actId="478"/>
          <ac:spMkLst>
            <pc:docMk/>
            <pc:sldMk cId="3731090608" sldId="327"/>
            <ac:spMk id="175" creationId="{0BFB42F3-3B4F-494E-B416-C03E1AA23289}"/>
          </ac:spMkLst>
        </pc:spChg>
        <pc:spChg chg="del">
          <ac:chgData name="Kamyczek, Arkadiusz" userId="2dbd29c9-3405-4176-b733-196e7cfa234d" providerId="ADAL" clId="{0AA0E73D-5B22-4541-8346-709D6BAE8B4E}" dt="2021-03-22T08:42:50.289" v="1649" actId="478"/>
          <ac:spMkLst>
            <pc:docMk/>
            <pc:sldMk cId="3731090608" sldId="327"/>
            <ac:spMk id="176" creationId="{C20BE5CD-157A-46CF-828B-DE4137D318A0}"/>
          </ac:spMkLst>
        </pc:spChg>
        <pc:spChg chg="del">
          <ac:chgData name="Kamyczek, Arkadiusz" userId="2dbd29c9-3405-4176-b733-196e7cfa234d" providerId="ADAL" clId="{0AA0E73D-5B22-4541-8346-709D6BAE8B4E}" dt="2021-03-22T08:42:50.289" v="1649" actId="478"/>
          <ac:spMkLst>
            <pc:docMk/>
            <pc:sldMk cId="3731090608" sldId="327"/>
            <ac:spMk id="177" creationId="{348C5B29-6F1E-46A9-A0B7-05E5B265E3B4}"/>
          </ac:spMkLst>
        </pc:spChg>
        <pc:spChg chg="del">
          <ac:chgData name="Kamyczek, Arkadiusz" userId="2dbd29c9-3405-4176-b733-196e7cfa234d" providerId="ADAL" clId="{0AA0E73D-5B22-4541-8346-709D6BAE8B4E}" dt="2021-03-22T08:42:50.289" v="1649" actId="478"/>
          <ac:spMkLst>
            <pc:docMk/>
            <pc:sldMk cId="3731090608" sldId="327"/>
            <ac:spMk id="178" creationId="{662A8781-8986-436D-A562-340DA3FE8F56}"/>
          </ac:spMkLst>
        </pc:spChg>
        <pc:spChg chg="del">
          <ac:chgData name="Kamyczek, Arkadiusz" userId="2dbd29c9-3405-4176-b733-196e7cfa234d" providerId="ADAL" clId="{0AA0E73D-5B22-4541-8346-709D6BAE8B4E}" dt="2021-03-22T08:42:50.289" v="1649" actId="478"/>
          <ac:spMkLst>
            <pc:docMk/>
            <pc:sldMk cId="3731090608" sldId="327"/>
            <ac:spMk id="179" creationId="{9CB00CCA-F629-4679-9C93-B89C22411E0D}"/>
          </ac:spMkLst>
        </pc:spChg>
        <pc:spChg chg="del">
          <ac:chgData name="Kamyczek, Arkadiusz" userId="2dbd29c9-3405-4176-b733-196e7cfa234d" providerId="ADAL" clId="{0AA0E73D-5B22-4541-8346-709D6BAE8B4E}" dt="2021-03-22T08:42:50.289" v="1649" actId="478"/>
          <ac:spMkLst>
            <pc:docMk/>
            <pc:sldMk cId="3731090608" sldId="327"/>
            <ac:spMk id="180" creationId="{9C1432BA-7660-425A-85C4-ACED93643CD2}"/>
          </ac:spMkLst>
        </pc:spChg>
        <pc:spChg chg="del">
          <ac:chgData name="Kamyczek, Arkadiusz" userId="2dbd29c9-3405-4176-b733-196e7cfa234d" providerId="ADAL" clId="{0AA0E73D-5B22-4541-8346-709D6BAE8B4E}" dt="2021-03-22T08:42:50.289" v="1649" actId="478"/>
          <ac:spMkLst>
            <pc:docMk/>
            <pc:sldMk cId="3731090608" sldId="327"/>
            <ac:spMk id="181" creationId="{5217D771-A4F3-40D2-B93B-D6EB9E145DF1}"/>
          </ac:spMkLst>
        </pc:spChg>
        <pc:spChg chg="del">
          <ac:chgData name="Kamyczek, Arkadiusz" userId="2dbd29c9-3405-4176-b733-196e7cfa234d" providerId="ADAL" clId="{0AA0E73D-5B22-4541-8346-709D6BAE8B4E}" dt="2021-03-22T08:42:50.289" v="1649" actId="478"/>
          <ac:spMkLst>
            <pc:docMk/>
            <pc:sldMk cId="3731090608" sldId="327"/>
            <ac:spMk id="182" creationId="{89207B1A-B933-4240-AD00-017E93A59E67}"/>
          </ac:spMkLst>
        </pc:spChg>
        <pc:spChg chg="del">
          <ac:chgData name="Kamyczek, Arkadiusz" userId="2dbd29c9-3405-4176-b733-196e7cfa234d" providerId="ADAL" clId="{0AA0E73D-5B22-4541-8346-709D6BAE8B4E}" dt="2021-03-22T08:42:50.289" v="1649" actId="478"/>
          <ac:spMkLst>
            <pc:docMk/>
            <pc:sldMk cId="3731090608" sldId="327"/>
            <ac:spMk id="183" creationId="{50ED316F-AFCE-4E55-B737-1F31D0FB2F96}"/>
          </ac:spMkLst>
        </pc:spChg>
        <pc:spChg chg="del">
          <ac:chgData name="Kamyczek, Arkadiusz" userId="2dbd29c9-3405-4176-b733-196e7cfa234d" providerId="ADAL" clId="{0AA0E73D-5B22-4541-8346-709D6BAE8B4E}" dt="2021-03-22T08:42:50.289" v="1649" actId="478"/>
          <ac:spMkLst>
            <pc:docMk/>
            <pc:sldMk cId="3731090608" sldId="327"/>
            <ac:spMk id="184" creationId="{D3252EFF-B3AC-46D4-A2EF-B1EA169151AA}"/>
          </ac:spMkLst>
        </pc:spChg>
        <pc:spChg chg="add mod">
          <ac:chgData name="Kamyczek, Arkadiusz" userId="2dbd29c9-3405-4176-b733-196e7cfa234d" providerId="ADAL" clId="{0AA0E73D-5B22-4541-8346-709D6BAE8B4E}" dt="2021-03-22T09:11:10.004" v="1890"/>
          <ac:spMkLst>
            <pc:docMk/>
            <pc:sldMk cId="3731090608" sldId="327"/>
            <ac:spMk id="185" creationId="{F2CDAFD1-1750-4AAB-B1AE-2440D61D4CA6}"/>
          </ac:spMkLst>
        </pc:spChg>
        <pc:spChg chg="del">
          <ac:chgData name="Kamyczek, Arkadiusz" userId="2dbd29c9-3405-4176-b733-196e7cfa234d" providerId="ADAL" clId="{0AA0E73D-5B22-4541-8346-709D6BAE8B4E}" dt="2021-03-22T08:42:50.289" v="1649" actId="478"/>
          <ac:spMkLst>
            <pc:docMk/>
            <pc:sldMk cId="3731090608" sldId="327"/>
            <ac:spMk id="190" creationId="{EA723177-BBBC-42AA-B1DE-D02EA3C7B881}"/>
          </ac:spMkLst>
        </pc:spChg>
        <pc:spChg chg="del">
          <ac:chgData name="Kamyczek, Arkadiusz" userId="2dbd29c9-3405-4176-b733-196e7cfa234d" providerId="ADAL" clId="{0AA0E73D-5B22-4541-8346-709D6BAE8B4E}" dt="2021-03-22T08:42:50.289" v="1649" actId="478"/>
          <ac:spMkLst>
            <pc:docMk/>
            <pc:sldMk cId="3731090608" sldId="327"/>
            <ac:spMk id="191" creationId="{0D5C9857-E8DA-409A-90AC-BFBB5A14B431}"/>
          </ac:spMkLst>
        </pc:spChg>
        <pc:spChg chg="del">
          <ac:chgData name="Kamyczek, Arkadiusz" userId="2dbd29c9-3405-4176-b733-196e7cfa234d" providerId="ADAL" clId="{0AA0E73D-5B22-4541-8346-709D6BAE8B4E}" dt="2021-03-22T08:42:50.289" v="1649" actId="478"/>
          <ac:spMkLst>
            <pc:docMk/>
            <pc:sldMk cId="3731090608" sldId="327"/>
            <ac:spMk id="193" creationId="{815F244C-A3E3-48F2-B8D8-52BE1B276F05}"/>
          </ac:spMkLst>
        </pc:spChg>
        <pc:spChg chg="del">
          <ac:chgData name="Kamyczek, Arkadiusz" userId="2dbd29c9-3405-4176-b733-196e7cfa234d" providerId="ADAL" clId="{0AA0E73D-5B22-4541-8346-709D6BAE8B4E}" dt="2021-03-22T08:42:50.289" v="1649" actId="478"/>
          <ac:spMkLst>
            <pc:docMk/>
            <pc:sldMk cId="3731090608" sldId="327"/>
            <ac:spMk id="194" creationId="{C8058A9C-7FE9-4F4C-80EA-5D337250A51F}"/>
          </ac:spMkLst>
        </pc:spChg>
        <pc:spChg chg="del">
          <ac:chgData name="Kamyczek, Arkadiusz" userId="2dbd29c9-3405-4176-b733-196e7cfa234d" providerId="ADAL" clId="{0AA0E73D-5B22-4541-8346-709D6BAE8B4E}" dt="2021-03-22T08:42:50.289" v="1649" actId="478"/>
          <ac:spMkLst>
            <pc:docMk/>
            <pc:sldMk cId="3731090608" sldId="327"/>
            <ac:spMk id="196" creationId="{F7E6CB73-B707-4D9C-A479-7AADBDD6C53C}"/>
          </ac:spMkLst>
        </pc:spChg>
        <pc:spChg chg="del">
          <ac:chgData name="Kamyczek, Arkadiusz" userId="2dbd29c9-3405-4176-b733-196e7cfa234d" providerId="ADAL" clId="{0AA0E73D-5B22-4541-8346-709D6BAE8B4E}" dt="2021-03-22T08:42:50.289" v="1649" actId="478"/>
          <ac:spMkLst>
            <pc:docMk/>
            <pc:sldMk cId="3731090608" sldId="327"/>
            <ac:spMk id="197" creationId="{31709897-8484-489B-A7D3-7D91AA6913A4}"/>
          </ac:spMkLst>
        </pc:spChg>
        <pc:spChg chg="del">
          <ac:chgData name="Kamyczek, Arkadiusz" userId="2dbd29c9-3405-4176-b733-196e7cfa234d" providerId="ADAL" clId="{0AA0E73D-5B22-4541-8346-709D6BAE8B4E}" dt="2021-03-22T08:42:50.289" v="1649" actId="478"/>
          <ac:spMkLst>
            <pc:docMk/>
            <pc:sldMk cId="3731090608" sldId="327"/>
            <ac:spMk id="199" creationId="{43C153EE-DC97-48C8-8859-D4DB7DBD8BE2}"/>
          </ac:spMkLst>
        </pc:spChg>
        <pc:spChg chg="del">
          <ac:chgData name="Kamyczek, Arkadiusz" userId="2dbd29c9-3405-4176-b733-196e7cfa234d" providerId="ADAL" clId="{0AA0E73D-5B22-4541-8346-709D6BAE8B4E}" dt="2021-03-22T08:42:50.289" v="1649" actId="478"/>
          <ac:spMkLst>
            <pc:docMk/>
            <pc:sldMk cId="3731090608" sldId="327"/>
            <ac:spMk id="200" creationId="{0894B28D-7C09-4549-AE36-725797EED4FD}"/>
          </ac:spMkLst>
        </pc:spChg>
        <pc:spChg chg="add mod">
          <ac:chgData name="Kamyczek, Arkadiusz" userId="2dbd29c9-3405-4176-b733-196e7cfa234d" providerId="ADAL" clId="{0AA0E73D-5B22-4541-8346-709D6BAE8B4E}" dt="2021-03-22T09:11:10.004" v="1890"/>
          <ac:spMkLst>
            <pc:docMk/>
            <pc:sldMk cId="3731090608" sldId="327"/>
            <ac:spMk id="203" creationId="{C75B80BD-AF79-4DF6-86AE-7F1635EF1E7B}"/>
          </ac:spMkLst>
        </pc:spChg>
        <pc:spChg chg="add mod">
          <ac:chgData name="Kamyczek, Arkadiusz" userId="2dbd29c9-3405-4176-b733-196e7cfa234d" providerId="ADAL" clId="{0AA0E73D-5B22-4541-8346-709D6BAE8B4E}" dt="2021-03-22T09:11:10.004" v="1890"/>
          <ac:spMkLst>
            <pc:docMk/>
            <pc:sldMk cId="3731090608" sldId="327"/>
            <ac:spMk id="205" creationId="{D6D76516-E7F7-46C5-873C-AF8E120EA9BB}"/>
          </ac:spMkLst>
        </pc:spChg>
        <pc:spChg chg="add mod">
          <ac:chgData name="Kamyczek, Arkadiusz" userId="2dbd29c9-3405-4176-b733-196e7cfa234d" providerId="ADAL" clId="{0AA0E73D-5B22-4541-8346-709D6BAE8B4E}" dt="2021-03-22T09:11:10.004" v="1890"/>
          <ac:spMkLst>
            <pc:docMk/>
            <pc:sldMk cId="3731090608" sldId="327"/>
            <ac:spMk id="207" creationId="{E86D5FEA-12D4-4BFD-B485-6F903D73B4F6}"/>
          </ac:spMkLst>
        </pc:spChg>
        <pc:spChg chg="add mod">
          <ac:chgData name="Kamyczek, Arkadiusz" userId="2dbd29c9-3405-4176-b733-196e7cfa234d" providerId="ADAL" clId="{0AA0E73D-5B22-4541-8346-709D6BAE8B4E}" dt="2021-03-22T10:30:34.825" v="2322"/>
          <ac:spMkLst>
            <pc:docMk/>
            <pc:sldMk cId="3731090608" sldId="327"/>
            <ac:spMk id="209" creationId="{C1F6CFC9-2295-4ADF-A77B-F74E10D240B4}"/>
          </ac:spMkLst>
        </pc:spChg>
        <pc:grpChg chg="del">
          <ac:chgData name="Kamyczek, Arkadiusz" userId="2dbd29c9-3405-4176-b733-196e7cfa234d" providerId="ADAL" clId="{0AA0E73D-5B22-4541-8346-709D6BAE8B4E}" dt="2021-03-23T09:45:31.536" v="2978" actId="478"/>
          <ac:grpSpMkLst>
            <pc:docMk/>
            <pc:sldMk cId="3731090608" sldId="327"/>
            <ac:grpSpMk id="85" creationId="{EC80FF9B-BB9F-4043-8BBA-67589E622ACF}"/>
          </ac:grpSpMkLst>
        </pc:grpChg>
        <pc:grpChg chg="del">
          <ac:chgData name="Kamyczek, Arkadiusz" userId="2dbd29c9-3405-4176-b733-196e7cfa234d" providerId="ADAL" clId="{0AA0E73D-5B22-4541-8346-709D6BAE8B4E}" dt="2021-03-23T09:45:39.637" v="2983" actId="478"/>
          <ac:grpSpMkLst>
            <pc:docMk/>
            <pc:sldMk cId="3731090608" sldId="327"/>
            <ac:grpSpMk id="90" creationId="{E984A89C-3598-4E0D-94E5-5A01049ADCE7}"/>
          </ac:grpSpMkLst>
        </pc:grpChg>
        <pc:grpChg chg="add mod">
          <ac:chgData name="Kamyczek, Arkadiusz" userId="2dbd29c9-3405-4176-b733-196e7cfa234d" providerId="ADAL" clId="{0AA0E73D-5B22-4541-8346-709D6BAE8B4E}" dt="2021-03-23T09:51:52.723" v="3039"/>
          <ac:grpSpMkLst>
            <pc:docMk/>
            <pc:sldMk cId="3731090608" sldId="327"/>
            <ac:grpSpMk id="103" creationId="{4641D5A1-3198-4C4C-B183-AC065A451B50}"/>
          </ac:grpSpMkLst>
        </pc:grpChg>
        <pc:grpChg chg="add mod">
          <ac:chgData name="Kamyczek, Arkadiusz" userId="2dbd29c9-3405-4176-b733-196e7cfa234d" providerId="ADAL" clId="{0AA0E73D-5B22-4541-8346-709D6BAE8B4E}" dt="2021-03-23T09:51:52.723" v="3039"/>
          <ac:grpSpMkLst>
            <pc:docMk/>
            <pc:sldMk cId="3731090608" sldId="327"/>
            <ac:grpSpMk id="115" creationId="{186FE5FE-E32A-4A54-A1B4-FC3D4450BDB8}"/>
          </ac:grpSpMkLst>
        </pc:grpChg>
        <pc:graphicFrameChg chg="add mod modGraphic">
          <ac:chgData name="Kamyczek, Arkadiusz" userId="2dbd29c9-3405-4176-b733-196e7cfa234d" providerId="ADAL" clId="{0AA0E73D-5B22-4541-8346-709D6BAE8B4E}" dt="2021-03-22T08:47:09.118" v="1692" actId="255"/>
          <ac:graphicFrameMkLst>
            <pc:docMk/>
            <pc:sldMk cId="3731090608" sldId="327"/>
            <ac:graphicFrameMk id="111" creationId="{AE3DDBC9-89AB-4469-B9DF-062B278C4A86}"/>
          </ac:graphicFrameMkLst>
        </pc:graphicFrameChg>
        <pc:graphicFrameChg chg="del">
          <ac:chgData name="Kamyczek, Arkadiusz" userId="2dbd29c9-3405-4176-b733-196e7cfa234d" providerId="ADAL" clId="{0AA0E73D-5B22-4541-8346-709D6BAE8B4E}" dt="2021-03-22T08:42:50.289" v="1649" actId="478"/>
          <ac:graphicFrameMkLst>
            <pc:docMk/>
            <pc:sldMk cId="3731090608" sldId="327"/>
            <ac:graphicFrameMk id="112" creationId="{47599685-A95D-4960-9E00-DC125C68CB00}"/>
          </ac:graphicFrameMkLst>
        </pc:graphicFrameChg>
        <pc:graphicFrameChg chg="del">
          <ac:chgData name="Kamyczek, Arkadiusz" userId="2dbd29c9-3405-4176-b733-196e7cfa234d" providerId="ADAL" clId="{0AA0E73D-5B22-4541-8346-709D6BAE8B4E}" dt="2021-03-22T08:42:50.289" v="1649" actId="478"/>
          <ac:graphicFrameMkLst>
            <pc:docMk/>
            <pc:sldMk cId="3731090608" sldId="327"/>
            <ac:graphicFrameMk id="113" creationId="{33BF215A-F842-48B6-A2B3-08ECB26C902B}"/>
          </ac:graphicFrameMkLst>
        </pc:graphicFrameChg>
        <pc:graphicFrameChg chg="del">
          <ac:chgData name="Kamyczek, Arkadiusz" userId="2dbd29c9-3405-4176-b733-196e7cfa234d" providerId="ADAL" clId="{0AA0E73D-5B22-4541-8346-709D6BAE8B4E}" dt="2021-03-22T08:42:50.289" v="1649" actId="478"/>
          <ac:graphicFrameMkLst>
            <pc:docMk/>
            <pc:sldMk cId="3731090608" sldId="327"/>
            <ac:graphicFrameMk id="115" creationId="{0E146EFA-73EF-4C31-8CE5-E35F478A4915}"/>
          </ac:graphicFrameMkLst>
        </pc:graphicFrameChg>
        <pc:graphicFrameChg chg="del">
          <ac:chgData name="Kamyczek, Arkadiusz" userId="2dbd29c9-3405-4176-b733-196e7cfa234d" providerId="ADAL" clId="{0AA0E73D-5B22-4541-8346-709D6BAE8B4E}" dt="2021-03-22T08:42:50.289" v="1649" actId="478"/>
          <ac:graphicFrameMkLst>
            <pc:docMk/>
            <pc:sldMk cId="3731090608" sldId="327"/>
            <ac:graphicFrameMk id="134" creationId="{AF2416C5-E131-4568-B9A6-015B58002515}"/>
          </ac:graphicFrameMkLst>
        </pc:graphicFrameChg>
        <pc:graphicFrameChg chg="del">
          <ac:chgData name="Kamyczek, Arkadiusz" userId="2dbd29c9-3405-4176-b733-196e7cfa234d" providerId="ADAL" clId="{0AA0E73D-5B22-4541-8346-709D6BAE8B4E}" dt="2021-03-22T08:42:50.289" v="1649" actId="478"/>
          <ac:graphicFrameMkLst>
            <pc:docMk/>
            <pc:sldMk cId="3731090608" sldId="327"/>
            <ac:graphicFrameMk id="135" creationId="{6EE039D7-2117-4901-919C-59CE8C06620F}"/>
          </ac:graphicFrameMkLst>
        </pc:graphicFrameChg>
        <pc:graphicFrameChg chg="del">
          <ac:chgData name="Kamyczek, Arkadiusz" userId="2dbd29c9-3405-4176-b733-196e7cfa234d" providerId="ADAL" clId="{0AA0E73D-5B22-4541-8346-709D6BAE8B4E}" dt="2021-03-22T08:42:50.289" v="1649" actId="478"/>
          <ac:graphicFrameMkLst>
            <pc:docMk/>
            <pc:sldMk cId="3731090608" sldId="327"/>
            <ac:graphicFrameMk id="136" creationId="{F6BF30D0-830C-4A49-AA15-A88B463D69D5}"/>
          </ac:graphicFrameMkLst>
        </pc:graphicFrameChg>
        <pc:graphicFrameChg chg="del">
          <ac:chgData name="Kamyczek, Arkadiusz" userId="2dbd29c9-3405-4176-b733-196e7cfa234d" providerId="ADAL" clId="{0AA0E73D-5B22-4541-8346-709D6BAE8B4E}" dt="2021-03-22T08:42:50.289" v="1649" actId="478"/>
          <ac:graphicFrameMkLst>
            <pc:docMk/>
            <pc:sldMk cId="3731090608" sldId="327"/>
            <ac:graphicFrameMk id="186" creationId="{26310EEA-8C05-4715-ABB0-4E3C7C139405}"/>
          </ac:graphicFrameMkLst>
        </pc:graphicFrameChg>
        <pc:graphicFrameChg chg="del">
          <ac:chgData name="Kamyczek, Arkadiusz" userId="2dbd29c9-3405-4176-b733-196e7cfa234d" providerId="ADAL" clId="{0AA0E73D-5B22-4541-8346-709D6BAE8B4E}" dt="2021-03-22T08:42:50.289" v="1649" actId="478"/>
          <ac:graphicFrameMkLst>
            <pc:docMk/>
            <pc:sldMk cId="3731090608" sldId="327"/>
            <ac:graphicFrameMk id="187" creationId="{2FEBB941-7FD4-4741-BB57-9EDCADB6418B}"/>
          </ac:graphicFrameMkLst>
        </pc:graphicFrameChg>
        <pc:graphicFrameChg chg="del">
          <ac:chgData name="Kamyczek, Arkadiusz" userId="2dbd29c9-3405-4176-b733-196e7cfa234d" providerId="ADAL" clId="{0AA0E73D-5B22-4541-8346-709D6BAE8B4E}" dt="2021-03-22T08:42:50.289" v="1649" actId="478"/>
          <ac:graphicFrameMkLst>
            <pc:docMk/>
            <pc:sldMk cId="3731090608" sldId="327"/>
            <ac:graphicFrameMk id="188" creationId="{C12B91D0-7023-4BC7-AA60-5CD2ED166BAC}"/>
          </ac:graphicFrameMkLst>
        </pc:graphicFrameChg>
        <pc:graphicFrameChg chg="del">
          <ac:chgData name="Kamyczek, Arkadiusz" userId="2dbd29c9-3405-4176-b733-196e7cfa234d" providerId="ADAL" clId="{0AA0E73D-5B22-4541-8346-709D6BAE8B4E}" dt="2021-03-22T08:42:50.289" v="1649" actId="478"/>
          <ac:graphicFrameMkLst>
            <pc:docMk/>
            <pc:sldMk cId="3731090608" sldId="327"/>
            <ac:graphicFrameMk id="189" creationId="{5E3586D8-80EB-4B2E-A879-F1B3C9E7C48D}"/>
          </ac:graphicFrameMkLst>
        </pc:graphicFrameChg>
        <pc:picChg chg="ord">
          <ac:chgData name="Kamyczek, Arkadiusz" userId="2dbd29c9-3405-4176-b733-196e7cfa234d" providerId="ADAL" clId="{0AA0E73D-5B22-4541-8346-709D6BAE8B4E}" dt="2021-03-22T09:21:23.198" v="2039" actId="166"/>
          <ac:picMkLst>
            <pc:docMk/>
            <pc:sldMk cId="3731090608" sldId="327"/>
            <ac:picMk id="29" creationId="{9F1BBB68-ADA9-458F-9A07-6D42D2234195}"/>
          </ac:picMkLst>
        </pc:picChg>
        <pc:picChg chg="add del mod">
          <ac:chgData name="Kamyczek, Arkadiusz" userId="2dbd29c9-3405-4176-b733-196e7cfa234d" providerId="ADAL" clId="{0AA0E73D-5B22-4541-8346-709D6BAE8B4E}" dt="2021-03-22T08:43:39.537" v="1658" actId="478"/>
          <ac:picMkLst>
            <pc:docMk/>
            <pc:sldMk cId="3731090608" sldId="327"/>
            <ac:picMk id="110" creationId="{D3BBE73E-19F7-41AC-A0B0-3A3CA4548507}"/>
          </ac:picMkLst>
        </pc:picChg>
        <pc:picChg chg="add mod">
          <ac:chgData name="Kamyczek, Arkadiusz" userId="2dbd29c9-3405-4176-b733-196e7cfa234d" providerId="ADAL" clId="{0AA0E73D-5B22-4541-8346-709D6BAE8B4E}" dt="2021-03-22T09:11:10.004" v="1890"/>
          <ac:picMkLst>
            <pc:docMk/>
            <pc:sldMk cId="3731090608" sldId="327"/>
            <ac:picMk id="162" creationId="{2F820F59-7262-4E7B-B6B9-C066DE1059DD}"/>
          </ac:picMkLst>
        </pc:picChg>
        <pc:picChg chg="del">
          <ac:chgData name="Kamyczek, Arkadiusz" userId="2dbd29c9-3405-4176-b733-196e7cfa234d" providerId="ADAL" clId="{0AA0E73D-5B22-4541-8346-709D6BAE8B4E}" dt="2021-03-22T08:42:50.289" v="1649" actId="478"/>
          <ac:picMkLst>
            <pc:docMk/>
            <pc:sldMk cId="3731090608" sldId="327"/>
            <ac:picMk id="172" creationId="{6BCCDBC2-0BE4-4E28-85B4-E6307C03B171}"/>
          </ac:picMkLst>
        </pc:picChg>
        <pc:picChg chg="del">
          <ac:chgData name="Kamyczek, Arkadiusz" userId="2dbd29c9-3405-4176-b733-196e7cfa234d" providerId="ADAL" clId="{0AA0E73D-5B22-4541-8346-709D6BAE8B4E}" dt="2021-03-22T08:42:50.289" v="1649" actId="478"/>
          <ac:picMkLst>
            <pc:docMk/>
            <pc:sldMk cId="3731090608" sldId="327"/>
            <ac:picMk id="173" creationId="{80F25342-9930-44BD-9577-A88618DEBAF1}"/>
          </ac:picMkLst>
        </pc:picChg>
        <pc:picChg chg="del">
          <ac:chgData name="Kamyczek, Arkadiusz" userId="2dbd29c9-3405-4176-b733-196e7cfa234d" providerId="ADAL" clId="{0AA0E73D-5B22-4541-8346-709D6BAE8B4E}" dt="2021-03-22T08:42:50.289" v="1649" actId="478"/>
          <ac:picMkLst>
            <pc:docMk/>
            <pc:sldMk cId="3731090608" sldId="327"/>
            <ac:picMk id="174" creationId="{EF7C59C0-7A18-4764-A191-E91A2E98023E}"/>
          </ac:picMkLst>
        </pc:picChg>
        <pc:picChg chg="add mod">
          <ac:chgData name="Kamyczek, Arkadiusz" userId="2dbd29c9-3405-4176-b733-196e7cfa234d" providerId="ADAL" clId="{0AA0E73D-5B22-4541-8346-709D6BAE8B4E}" dt="2021-03-22T09:11:10.004" v="1890"/>
          <ac:picMkLst>
            <pc:docMk/>
            <pc:sldMk cId="3731090608" sldId="327"/>
            <ac:picMk id="202" creationId="{9E34F6E3-AE5B-4475-B831-9F478F8197C9}"/>
          </ac:picMkLst>
        </pc:picChg>
        <pc:picChg chg="add mod">
          <ac:chgData name="Kamyczek, Arkadiusz" userId="2dbd29c9-3405-4176-b733-196e7cfa234d" providerId="ADAL" clId="{0AA0E73D-5B22-4541-8346-709D6BAE8B4E}" dt="2021-03-22T09:11:10.004" v="1890"/>
          <ac:picMkLst>
            <pc:docMk/>
            <pc:sldMk cId="3731090608" sldId="327"/>
            <ac:picMk id="204" creationId="{6E119B56-0C90-4E5B-BE03-9A9A81F44219}"/>
          </ac:picMkLst>
        </pc:picChg>
        <pc:picChg chg="add mod">
          <ac:chgData name="Kamyczek, Arkadiusz" userId="2dbd29c9-3405-4176-b733-196e7cfa234d" providerId="ADAL" clId="{0AA0E73D-5B22-4541-8346-709D6BAE8B4E}" dt="2021-03-22T09:11:10.004" v="1890"/>
          <ac:picMkLst>
            <pc:docMk/>
            <pc:sldMk cId="3731090608" sldId="327"/>
            <ac:picMk id="206" creationId="{3181C68F-6840-4374-B929-BACB2728F52E}"/>
          </ac:picMkLst>
        </pc:picChg>
        <pc:picChg chg="add mod">
          <ac:chgData name="Kamyczek, Arkadiusz" userId="2dbd29c9-3405-4176-b733-196e7cfa234d" providerId="ADAL" clId="{0AA0E73D-5B22-4541-8346-709D6BAE8B4E}" dt="2021-03-22T09:11:10.004" v="1890"/>
          <ac:picMkLst>
            <pc:docMk/>
            <pc:sldMk cId="3731090608" sldId="327"/>
            <ac:picMk id="208" creationId="{B0205365-7907-4F8A-AF95-76F045DE4981}"/>
          </ac:picMkLst>
        </pc:picChg>
        <pc:cxnChg chg="add mod">
          <ac:chgData name="Kamyczek, Arkadiusz" userId="2dbd29c9-3405-4176-b733-196e7cfa234d" providerId="ADAL" clId="{0AA0E73D-5B22-4541-8346-709D6BAE8B4E}" dt="2021-03-23T19:29:15.582" v="3723"/>
          <ac:cxnSpMkLst>
            <pc:docMk/>
            <pc:sldMk cId="3731090608" sldId="327"/>
            <ac:cxnSpMk id="106" creationId="{20564294-7B9C-4B1F-9085-B63B6B534A11}"/>
          </ac:cxnSpMkLst>
        </pc:cxnChg>
        <pc:cxnChg chg="del">
          <ac:chgData name="Kamyczek, Arkadiusz" userId="2dbd29c9-3405-4176-b733-196e7cfa234d" providerId="ADAL" clId="{0AA0E73D-5B22-4541-8346-709D6BAE8B4E}" dt="2021-03-23T09:58:11.039" v="3066" actId="478"/>
          <ac:cxnSpMkLst>
            <pc:docMk/>
            <pc:sldMk cId="3731090608" sldId="327"/>
            <ac:cxnSpMk id="108" creationId="{422D94CD-0A03-48F0-9542-96246DA839C9}"/>
          </ac:cxnSpMkLst>
        </pc:cxnChg>
        <pc:cxnChg chg="del">
          <ac:chgData name="Kamyczek, Arkadiusz" userId="2dbd29c9-3405-4176-b733-196e7cfa234d" providerId="ADAL" clId="{0AA0E73D-5B22-4541-8346-709D6BAE8B4E}" dt="2021-03-23T09:58:11.039" v="3066" actId="478"/>
          <ac:cxnSpMkLst>
            <pc:docMk/>
            <pc:sldMk cId="3731090608" sldId="327"/>
            <ac:cxnSpMk id="110" creationId="{CF4C2D8A-719C-4E98-B35F-8AA7B22BD525}"/>
          </ac:cxnSpMkLst>
        </pc:cxnChg>
        <pc:cxnChg chg="add del mod">
          <ac:chgData name="Kamyczek, Arkadiusz" userId="2dbd29c9-3405-4176-b733-196e7cfa234d" providerId="ADAL" clId="{0AA0E73D-5B22-4541-8346-709D6BAE8B4E}" dt="2021-03-23T10:22:51.115" v="3218" actId="478"/>
          <ac:cxnSpMkLst>
            <pc:docMk/>
            <pc:sldMk cId="3731090608" sldId="327"/>
            <ac:cxnSpMk id="148" creationId="{03195C58-9AE3-44FE-8938-391AD202D036}"/>
          </ac:cxnSpMkLst>
        </pc:cxnChg>
        <pc:cxnChg chg="add mod">
          <ac:chgData name="Kamyczek, Arkadiusz" userId="2dbd29c9-3405-4176-b733-196e7cfa234d" providerId="ADAL" clId="{0AA0E73D-5B22-4541-8346-709D6BAE8B4E}" dt="2021-03-23T10:02:53.767" v="3140"/>
          <ac:cxnSpMkLst>
            <pc:docMk/>
            <pc:sldMk cId="3731090608" sldId="327"/>
            <ac:cxnSpMk id="149" creationId="{72B30568-DCE5-49B2-A83F-CB0AC06F1102}"/>
          </ac:cxnSpMkLst>
        </pc:cxnChg>
        <pc:cxnChg chg="del">
          <ac:chgData name="Kamyczek, Arkadiusz" userId="2dbd29c9-3405-4176-b733-196e7cfa234d" providerId="ADAL" clId="{0AA0E73D-5B22-4541-8346-709D6BAE8B4E}" dt="2021-03-22T08:42:50.289" v="1649" actId="478"/>
          <ac:cxnSpMkLst>
            <pc:docMk/>
            <pc:sldMk cId="3731090608" sldId="327"/>
            <ac:cxnSpMk id="151" creationId="{22F6ACCA-50C7-4A75-B64E-2B4925E71DB6}"/>
          </ac:cxnSpMkLst>
        </pc:cxnChg>
        <pc:cxnChg chg="del">
          <ac:chgData name="Kamyczek, Arkadiusz" userId="2dbd29c9-3405-4176-b733-196e7cfa234d" providerId="ADAL" clId="{0AA0E73D-5B22-4541-8346-709D6BAE8B4E}" dt="2021-03-22T08:42:50.289" v="1649" actId="478"/>
          <ac:cxnSpMkLst>
            <pc:docMk/>
            <pc:sldMk cId="3731090608" sldId="327"/>
            <ac:cxnSpMk id="192" creationId="{2E490BBE-E8E0-4519-B9E7-337E68305CA5}"/>
          </ac:cxnSpMkLst>
        </pc:cxnChg>
        <pc:cxnChg chg="del">
          <ac:chgData name="Kamyczek, Arkadiusz" userId="2dbd29c9-3405-4176-b733-196e7cfa234d" providerId="ADAL" clId="{0AA0E73D-5B22-4541-8346-709D6BAE8B4E}" dt="2021-03-22T08:42:50.289" v="1649" actId="478"/>
          <ac:cxnSpMkLst>
            <pc:docMk/>
            <pc:sldMk cId="3731090608" sldId="327"/>
            <ac:cxnSpMk id="195" creationId="{CA7EB43A-9971-4D63-82DF-065184942C01}"/>
          </ac:cxnSpMkLst>
        </pc:cxnChg>
        <pc:cxnChg chg="del">
          <ac:chgData name="Kamyczek, Arkadiusz" userId="2dbd29c9-3405-4176-b733-196e7cfa234d" providerId="ADAL" clId="{0AA0E73D-5B22-4541-8346-709D6BAE8B4E}" dt="2021-03-22T08:42:50.289" v="1649" actId="478"/>
          <ac:cxnSpMkLst>
            <pc:docMk/>
            <pc:sldMk cId="3731090608" sldId="327"/>
            <ac:cxnSpMk id="198" creationId="{D01024A6-DB75-4581-B204-FC479A2B41C0}"/>
          </ac:cxnSpMkLst>
        </pc:cxnChg>
        <pc:cxnChg chg="del">
          <ac:chgData name="Kamyczek, Arkadiusz" userId="2dbd29c9-3405-4176-b733-196e7cfa234d" providerId="ADAL" clId="{0AA0E73D-5B22-4541-8346-709D6BAE8B4E}" dt="2021-03-22T08:42:50.289" v="1649" actId="478"/>
          <ac:cxnSpMkLst>
            <pc:docMk/>
            <pc:sldMk cId="3731090608" sldId="327"/>
            <ac:cxnSpMk id="201" creationId="{47D7FDD6-5844-4558-8D92-7C236CAF7EC1}"/>
          </ac:cxnSpMkLst>
        </pc:cxnChg>
      </pc:sldChg>
      <pc:sldChg chg="addSp delSp modSp add mod modAnim">
        <pc:chgData name="Kamyczek, Arkadiusz" userId="2dbd29c9-3405-4176-b733-196e7cfa234d" providerId="ADAL" clId="{0AA0E73D-5B22-4541-8346-709D6BAE8B4E}" dt="2021-03-23T19:29:17.865" v="3724"/>
        <pc:sldMkLst>
          <pc:docMk/>
          <pc:sldMk cId="1100515560" sldId="328"/>
        </pc:sldMkLst>
        <pc:spChg chg="del">
          <ac:chgData name="Kamyczek, Arkadiusz" userId="2dbd29c9-3405-4176-b733-196e7cfa234d" providerId="ADAL" clId="{0AA0E73D-5B22-4541-8346-709D6BAE8B4E}" dt="2021-03-22T09:05:35.289" v="1836" actId="478"/>
          <ac:spMkLst>
            <pc:docMk/>
            <pc:sldMk cId="1100515560" sldId="328"/>
            <ac:spMk id="7" creationId="{EFD28C07-A3F9-4915-944D-82C664D41F08}"/>
          </ac:spMkLst>
        </pc:spChg>
        <pc:spChg chg="add mod">
          <ac:chgData name="Kamyczek, Arkadiusz" userId="2dbd29c9-3405-4176-b733-196e7cfa234d" providerId="ADAL" clId="{0AA0E73D-5B22-4541-8346-709D6BAE8B4E}" dt="2021-03-22T09:05:36.535" v="1837"/>
          <ac:spMkLst>
            <pc:docMk/>
            <pc:sldMk cId="1100515560" sldId="328"/>
            <ac:spMk id="84" creationId="{9DC349EE-3F77-46C8-9811-3B975B90D7A5}"/>
          </ac:spMkLst>
        </pc:spChg>
        <pc:spChg chg="add del mod">
          <ac:chgData name="Kamyczek, Arkadiusz" userId="2dbd29c9-3405-4176-b733-196e7cfa234d" providerId="ADAL" clId="{0AA0E73D-5B22-4541-8346-709D6BAE8B4E}" dt="2021-03-22T10:30:04.352" v="2312" actId="478"/>
          <ac:spMkLst>
            <pc:docMk/>
            <pc:sldMk cId="1100515560" sldId="328"/>
            <ac:spMk id="86" creationId="{B80C7279-3AC4-42C4-A3DB-752AE4C35C1C}"/>
          </ac:spMkLst>
        </pc:spChg>
        <pc:spChg chg="add mod">
          <ac:chgData name="Kamyczek, Arkadiusz" userId="2dbd29c9-3405-4176-b733-196e7cfa234d" providerId="ADAL" clId="{0AA0E73D-5B22-4541-8346-709D6BAE8B4E}" dt="2021-03-22T09:11:01.335" v="1889"/>
          <ac:spMkLst>
            <pc:docMk/>
            <pc:sldMk cId="1100515560" sldId="328"/>
            <ac:spMk id="87" creationId="{AB97D676-BBC9-4D42-B097-C34F6FA59C09}"/>
          </ac:spMkLst>
        </pc:spChg>
        <pc:spChg chg="add mod">
          <ac:chgData name="Kamyczek, Arkadiusz" userId="2dbd29c9-3405-4176-b733-196e7cfa234d" providerId="ADAL" clId="{0AA0E73D-5B22-4541-8346-709D6BAE8B4E}" dt="2021-03-22T09:11:01.335" v="1889"/>
          <ac:spMkLst>
            <pc:docMk/>
            <pc:sldMk cId="1100515560" sldId="328"/>
            <ac:spMk id="89" creationId="{95332CD1-F212-4C0F-B6AF-4D5210CF27AA}"/>
          </ac:spMkLst>
        </pc:spChg>
        <pc:spChg chg="add mod">
          <ac:chgData name="Kamyczek, Arkadiusz" userId="2dbd29c9-3405-4176-b733-196e7cfa234d" providerId="ADAL" clId="{0AA0E73D-5B22-4541-8346-709D6BAE8B4E}" dt="2021-03-22T09:11:01.335" v="1889"/>
          <ac:spMkLst>
            <pc:docMk/>
            <pc:sldMk cId="1100515560" sldId="328"/>
            <ac:spMk id="91" creationId="{CB55384A-369F-42C4-8938-5F8FF7AED358}"/>
          </ac:spMkLst>
        </pc:spChg>
        <pc:spChg chg="add mod">
          <ac:chgData name="Kamyczek, Arkadiusz" userId="2dbd29c9-3405-4176-b733-196e7cfa234d" providerId="ADAL" clId="{0AA0E73D-5B22-4541-8346-709D6BAE8B4E}" dt="2021-03-22T09:11:01.335" v="1889"/>
          <ac:spMkLst>
            <pc:docMk/>
            <pc:sldMk cId="1100515560" sldId="328"/>
            <ac:spMk id="93" creationId="{151D0778-89F1-4203-9248-66B2AAF0BF68}"/>
          </ac:spMkLst>
        </pc:spChg>
        <pc:spChg chg="add mod">
          <ac:chgData name="Kamyczek, Arkadiusz" userId="2dbd29c9-3405-4176-b733-196e7cfa234d" providerId="ADAL" clId="{0AA0E73D-5B22-4541-8346-709D6BAE8B4E}" dt="2021-03-22T10:30:30.854" v="2321"/>
          <ac:spMkLst>
            <pc:docMk/>
            <pc:sldMk cId="1100515560" sldId="328"/>
            <ac:spMk id="95" creationId="{33F6871B-1F84-4481-B63C-D77711D4205E}"/>
          </ac:spMkLst>
        </pc:spChg>
        <pc:spChg chg="del">
          <ac:chgData name="Kamyczek, Arkadiusz" userId="2dbd29c9-3405-4176-b733-196e7cfa234d" providerId="ADAL" clId="{0AA0E73D-5B22-4541-8346-709D6BAE8B4E}" dt="2021-03-23T09:45:45.908" v="2984" actId="478"/>
          <ac:spMkLst>
            <pc:docMk/>
            <pc:sldMk cId="1100515560" sldId="328"/>
            <ac:spMk id="110" creationId="{C46EC90C-B8F5-4B81-A84A-4875B978E2B6}"/>
          </ac:spMkLst>
        </pc:spChg>
        <pc:spChg chg="del">
          <ac:chgData name="Kamyczek, Arkadiusz" userId="2dbd29c9-3405-4176-b733-196e7cfa234d" providerId="ADAL" clId="{0AA0E73D-5B22-4541-8346-709D6BAE8B4E}" dt="2021-03-23T09:45:50.421" v="2986" actId="478"/>
          <ac:spMkLst>
            <pc:docMk/>
            <pc:sldMk cId="1100515560" sldId="328"/>
            <ac:spMk id="112" creationId="{C4B19FDC-51FE-44F3-B56B-E9D56C904F56}"/>
          </ac:spMkLst>
        </pc:spChg>
        <pc:spChg chg="del">
          <ac:chgData name="Kamyczek, Arkadiusz" userId="2dbd29c9-3405-4176-b733-196e7cfa234d" providerId="ADAL" clId="{0AA0E73D-5B22-4541-8346-709D6BAE8B4E}" dt="2021-03-23T09:45:49.100" v="2985" actId="478"/>
          <ac:spMkLst>
            <pc:docMk/>
            <pc:sldMk cId="1100515560" sldId="328"/>
            <ac:spMk id="113" creationId="{10D9CC38-CDF2-439B-ACE2-ED26DB8ECAE3}"/>
          </ac:spMkLst>
        </pc:spChg>
        <pc:spChg chg="del">
          <ac:chgData name="Kamyczek, Arkadiusz" userId="2dbd29c9-3405-4176-b733-196e7cfa234d" providerId="ADAL" clId="{0AA0E73D-5B22-4541-8346-709D6BAE8B4E}" dt="2021-03-23T09:45:45.908" v="2984" actId="478"/>
          <ac:spMkLst>
            <pc:docMk/>
            <pc:sldMk cId="1100515560" sldId="328"/>
            <ac:spMk id="115" creationId="{EF29CD22-04CE-4A84-AF76-4547905ABF5B}"/>
          </ac:spMkLst>
        </pc:spChg>
        <pc:spChg chg="mod">
          <ac:chgData name="Kamyczek, Arkadiusz" userId="2dbd29c9-3405-4176-b733-196e7cfa234d" providerId="ADAL" clId="{0AA0E73D-5B22-4541-8346-709D6BAE8B4E}" dt="2021-03-23T09:51:54.229" v="3040"/>
          <ac:spMkLst>
            <pc:docMk/>
            <pc:sldMk cId="1100515560" sldId="328"/>
            <ac:spMk id="135" creationId="{97A724C5-8A39-4434-B18C-FDDD578D3345}"/>
          </ac:spMkLst>
        </pc:spChg>
        <pc:spChg chg="mod">
          <ac:chgData name="Kamyczek, Arkadiusz" userId="2dbd29c9-3405-4176-b733-196e7cfa234d" providerId="ADAL" clId="{0AA0E73D-5B22-4541-8346-709D6BAE8B4E}" dt="2021-03-23T09:51:54.229" v="3040"/>
          <ac:spMkLst>
            <pc:docMk/>
            <pc:sldMk cId="1100515560" sldId="328"/>
            <ac:spMk id="136" creationId="{0F92E1E4-EEF1-4DC4-B757-E13D1D0C9831}"/>
          </ac:spMkLst>
        </pc:spChg>
        <pc:spChg chg="del">
          <ac:chgData name="Kamyczek, Arkadiusz" userId="2dbd29c9-3405-4176-b733-196e7cfa234d" providerId="ADAL" clId="{0AA0E73D-5B22-4541-8346-709D6BAE8B4E}" dt="2021-03-23T09:58:17.461" v="3067" actId="478"/>
          <ac:spMkLst>
            <pc:docMk/>
            <pc:sldMk cId="1100515560" sldId="328"/>
            <ac:spMk id="141" creationId="{02F81EE6-271A-48D3-9EA7-37CC063B36CB}"/>
          </ac:spMkLst>
        </pc:spChg>
        <pc:spChg chg="del">
          <ac:chgData name="Kamyczek, Arkadiusz" userId="2dbd29c9-3405-4176-b733-196e7cfa234d" providerId="ADAL" clId="{0AA0E73D-5B22-4541-8346-709D6BAE8B4E}" dt="2021-03-23T09:58:17.461" v="3067" actId="478"/>
          <ac:spMkLst>
            <pc:docMk/>
            <pc:sldMk cId="1100515560" sldId="328"/>
            <ac:spMk id="142" creationId="{3202BBCC-4A8A-4EFC-85CD-E3A0427B5150}"/>
          </ac:spMkLst>
        </pc:spChg>
        <pc:spChg chg="mod">
          <ac:chgData name="Kamyczek, Arkadiusz" userId="2dbd29c9-3405-4176-b733-196e7cfa234d" providerId="ADAL" clId="{0AA0E73D-5B22-4541-8346-709D6BAE8B4E}" dt="2021-03-23T09:51:54.229" v="3040"/>
          <ac:spMkLst>
            <pc:docMk/>
            <pc:sldMk cId="1100515560" sldId="328"/>
            <ac:spMk id="145" creationId="{667F2059-BDC9-461F-B3CB-68C0F874FD2E}"/>
          </ac:spMkLst>
        </pc:spChg>
        <pc:spChg chg="mod">
          <ac:chgData name="Kamyczek, Arkadiusz" userId="2dbd29c9-3405-4176-b733-196e7cfa234d" providerId="ADAL" clId="{0AA0E73D-5B22-4541-8346-709D6BAE8B4E}" dt="2021-03-23T09:51:54.229" v="3040"/>
          <ac:spMkLst>
            <pc:docMk/>
            <pc:sldMk cId="1100515560" sldId="328"/>
            <ac:spMk id="146" creationId="{BFA12724-C1E5-4EA6-BC70-EB05795A7512}"/>
          </ac:spMkLst>
        </pc:spChg>
        <pc:spChg chg="mod">
          <ac:chgData name="Kamyczek, Arkadiusz" userId="2dbd29c9-3405-4176-b733-196e7cfa234d" providerId="ADAL" clId="{0AA0E73D-5B22-4541-8346-709D6BAE8B4E}" dt="2021-03-23T09:51:54.229" v="3040"/>
          <ac:spMkLst>
            <pc:docMk/>
            <pc:sldMk cId="1100515560" sldId="328"/>
            <ac:spMk id="148" creationId="{8BC707FF-9180-49D8-8013-5E051F0CB708}"/>
          </ac:spMkLst>
        </pc:spChg>
        <pc:spChg chg="mod">
          <ac:chgData name="Kamyczek, Arkadiusz" userId="2dbd29c9-3405-4176-b733-196e7cfa234d" providerId="ADAL" clId="{0AA0E73D-5B22-4541-8346-709D6BAE8B4E}" dt="2021-03-23T09:51:54.229" v="3040"/>
          <ac:spMkLst>
            <pc:docMk/>
            <pc:sldMk cId="1100515560" sldId="328"/>
            <ac:spMk id="149" creationId="{EBF6F4FE-BA3A-4488-B6DF-BD7CEC24E233}"/>
          </ac:spMkLst>
        </pc:spChg>
        <pc:spChg chg="mod">
          <ac:chgData name="Kamyczek, Arkadiusz" userId="2dbd29c9-3405-4176-b733-196e7cfa234d" providerId="ADAL" clId="{0AA0E73D-5B22-4541-8346-709D6BAE8B4E}" dt="2021-03-23T09:51:54.229" v="3040"/>
          <ac:spMkLst>
            <pc:docMk/>
            <pc:sldMk cId="1100515560" sldId="328"/>
            <ac:spMk id="150" creationId="{E1D84E99-1BEA-4189-9FFA-D62E2671C4A6}"/>
          </ac:spMkLst>
        </pc:spChg>
        <pc:spChg chg="mod">
          <ac:chgData name="Kamyczek, Arkadiusz" userId="2dbd29c9-3405-4176-b733-196e7cfa234d" providerId="ADAL" clId="{0AA0E73D-5B22-4541-8346-709D6BAE8B4E}" dt="2021-03-23T09:51:54.229" v="3040"/>
          <ac:spMkLst>
            <pc:docMk/>
            <pc:sldMk cId="1100515560" sldId="328"/>
            <ac:spMk id="151" creationId="{D63DA350-BB0F-483C-99B7-EC434FBB638F}"/>
          </ac:spMkLst>
        </pc:spChg>
        <pc:spChg chg="mod">
          <ac:chgData name="Kamyczek, Arkadiusz" userId="2dbd29c9-3405-4176-b733-196e7cfa234d" providerId="ADAL" clId="{0AA0E73D-5B22-4541-8346-709D6BAE8B4E}" dt="2021-03-23T12:50:47.401" v="3379" actId="14100"/>
          <ac:spMkLst>
            <pc:docMk/>
            <pc:sldMk cId="1100515560" sldId="328"/>
            <ac:spMk id="155" creationId="{2C0CCAA1-76DB-457B-9D25-285F0993A0EE}"/>
          </ac:spMkLst>
        </pc:spChg>
        <pc:spChg chg="add mod">
          <ac:chgData name="Kamyczek, Arkadiusz" userId="2dbd29c9-3405-4176-b733-196e7cfa234d" providerId="ADAL" clId="{0AA0E73D-5B22-4541-8346-709D6BAE8B4E}" dt="2021-03-23T09:51:54.229" v="3040"/>
          <ac:spMkLst>
            <pc:docMk/>
            <pc:sldMk cId="1100515560" sldId="328"/>
            <ac:spMk id="161" creationId="{802E4460-D805-4699-B56D-B66822A47C99}"/>
          </ac:spMkLst>
        </pc:spChg>
        <pc:spChg chg="add mod">
          <ac:chgData name="Kamyczek, Arkadiusz" userId="2dbd29c9-3405-4176-b733-196e7cfa234d" providerId="ADAL" clId="{0AA0E73D-5B22-4541-8346-709D6BAE8B4E}" dt="2021-03-23T09:51:54.229" v="3040"/>
          <ac:spMkLst>
            <pc:docMk/>
            <pc:sldMk cId="1100515560" sldId="328"/>
            <ac:spMk id="162" creationId="{D955B83E-B7A0-403F-A77E-D6E0C89B41EB}"/>
          </ac:spMkLst>
        </pc:spChg>
        <pc:spChg chg="add mod">
          <ac:chgData name="Kamyczek, Arkadiusz" userId="2dbd29c9-3405-4176-b733-196e7cfa234d" providerId="ADAL" clId="{0AA0E73D-5B22-4541-8346-709D6BAE8B4E}" dt="2021-03-23T09:51:54.229" v="3040"/>
          <ac:spMkLst>
            <pc:docMk/>
            <pc:sldMk cId="1100515560" sldId="328"/>
            <ac:spMk id="163" creationId="{82A80CC0-D144-490E-AC8E-93CE4D0FEA6B}"/>
          </ac:spMkLst>
        </pc:spChg>
        <pc:spChg chg="add mod">
          <ac:chgData name="Kamyczek, Arkadiusz" userId="2dbd29c9-3405-4176-b733-196e7cfa234d" providerId="ADAL" clId="{0AA0E73D-5B22-4541-8346-709D6BAE8B4E}" dt="2021-03-23T09:51:54.229" v="3040"/>
          <ac:spMkLst>
            <pc:docMk/>
            <pc:sldMk cId="1100515560" sldId="328"/>
            <ac:spMk id="164" creationId="{CEA17340-F35E-405A-9949-6040EC9A5B53}"/>
          </ac:spMkLst>
        </pc:spChg>
        <pc:spChg chg="add mod">
          <ac:chgData name="Kamyczek, Arkadiusz" userId="2dbd29c9-3405-4176-b733-196e7cfa234d" providerId="ADAL" clId="{0AA0E73D-5B22-4541-8346-709D6BAE8B4E}" dt="2021-03-23T10:02:52.497" v="3139"/>
          <ac:spMkLst>
            <pc:docMk/>
            <pc:sldMk cId="1100515560" sldId="328"/>
            <ac:spMk id="165" creationId="{ECF73FFB-C233-474D-89CC-2A48FF25E477}"/>
          </ac:spMkLst>
        </pc:spChg>
        <pc:spChg chg="add mod">
          <ac:chgData name="Kamyczek, Arkadiusz" userId="2dbd29c9-3405-4176-b733-196e7cfa234d" providerId="ADAL" clId="{0AA0E73D-5B22-4541-8346-709D6BAE8B4E}" dt="2021-03-23T10:02:52.497" v="3139"/>
          <ac:spMkLst>
            <pc:docMk/>
            <pc:sldMk cId="1100515560" sldId="328"/>
            <ac:spMk id="166" creationId="{4E9B9F5A-CC07-4F46-A283-1DC4BB16BAC0}"/>
          </ac:spMkLst>
        </pc:spChg>
        <pc:grpChg chg="del">
          <ac:chgData name="Kamyczek, Arkadiusz" userId="2dbd29c9-3405-4176-b733-196e7cfa234d" providerId="ADAL" clId="{0AA0E73D-5B22-4541-8346-709D6BAE8B4E}" dt="2021-03-23T09:45:49.100" v="2985" actId="478"/>
          <ac:grpSpMkLst>
            <pc:docMk/>
            <pc:sldMk cId="1100515560" sldId="328"/>
            <ac:grpSpMk id="86" creationId="{88EC8899-5F1D-44EF-90DF-422B752630C5}"/>
          </ac:grpSpMkLst>
        </pc:grpChg>
        <pc:grpChg chg="del">
          <ac:chgData name="Kamyczek, Arkadiusz" userId="2dbd29c9-3405-4176-b733-196e7cfa234d" providerId="ADAL" clId="{0AA0E73D-5B22-4541-8346-709D6BAE8B4E}" dt="2021-03-23T09:45:49.100" v="2985" actId="478"/>
          <ac:grpSpMkLst>
            <pc:docMk/>
            <pc:sldMk cId="1100515560" sldId="328"/>
            <ac:grpSpMk id="104" creationId="{DA921BC7-4E50-447E-82F2-DA998B969570}"/>
          </ac:grpSpMkLst>
        </pc:grpChg>
        <pc:grpChg chg="add mod">
          <ac:chgData name="Kamyczek, Arkadiusz" userId="2dbd29c9-3405-4176-b733-196e7cfa234d" providerId="ADAL" clId="{0AA0E73D-5B22-4541-8346-709D6BAE8B4E}" dt="2021-03-23T09:51:54.229" v="3040"/>
          <ac:grpSpMkLst>
            <pc:docMk/>
            <pc:sldMk cId="1100515560" sldId="328"/>
            <ac:grpSpMk id="134" creationId="{761D99D7-9E76-4314-B193-C31A7461B0D6}"/>
          </ac:grpSpMkLst>
        </pc:grpChg>
        <pc:grpChg chg="add mod">
          <ac:chgData name="Kamyczek, Arkadiusz" userId="2dbd29c9-3405-4176-b733-196e7cfa234d" providerId="ADAL" clId="{0AA0E73D-5B22-4541-8346-709D6BAE8B4E}" dt="2021-03-23T09:51:54.229" v="3040"/>
          <ac:grpSpMkLst>
            <pc:docMk/>
            <pc:sldMk cId="1100515560" sldId="328"/>
            <ac:grpSpMk id="147" creationId="{FBC7434D-F1AC-463F-B147-C6262A77281A}"/>
          </ac:grpSpMkLst>
        </pc:grpChg>
        <pc:picChg chg="mod ord">
          <ac:chgData name="Kamyczek, Arkadiusz" userId="2dbd29c9-3405-4176-b733-196e7cfa234d" providerId="ADAL" clId="{0AA0E73D-5B22-4541-8346-709D6BAE8B4E}" dt="2021-03-22T09:21:28.200" v="2040" actId="166"/>
          <ac:picMkLst>
            <pc:docMk/>
            <pc:sldMk cId="1100515560" sldId="328"/>
            <ac:picMk id="29" creationId="{9F1BBB68-ADA9-458F-9A07-6D42D2234195}"/>
          </ac:picMkLst>
        </pc:picChg>
        <pc:picChg chg="add mod">
          <ac:chgData name="Kamyczek, Arkadiusz" userId="2dbd29c9-3405-4176-b733-196e7cfa234d" providerId="ADAL" clId="{0AA0E73D-5B22-4541-8346-709D6BAE8B4E}" dt="2021-03-22T09:11:01.335" v="1889"/>
          <ac:picMkLst>
            <pc:docMk/>
            <pc:sldMk cId="1100515560" sldId="328"/>
            <ac:picMk id="85" creationId="{A5A1C27E-ED8D-439D-8B05-FFB7842105D9}"/>
          </ac:picMkLst>
        </pc:picChg>
        <pc:picChg chg="add mod">
          <ac:chgData name="Kamyczek, Arkadiusz" userId="2dbd29c9-3405-4176-b733-196e7cfa234d" providerId="ADAL" clId="{0AA0E73D-5B22-4541-8346-709D6BAE8B4E}" dt="2021-03-22T09:11:01.335" v="1889"/>
          <ac:picMkLst>
            <pc:docMk/>
            <pc:sldMk cId="1100515560" sldId="328"/>
            <ac:picMk id="88" creationId="{B90BE0B8-C69A-49FD-B494-5EE0B325E012}"/>
          </ac:picMkLst>
        </pc:picChg>
        <pc:picChg chg="add mod">
          <ac:chgData name="Kamyczek, Arkadiusz" userId="2dbd29c9-3405-4176-b733-196e7cfa234d" providerId="ADAL" clId="{0AA0E73D-5B22-4541-8346-709D6BAE8B4E}" dt="2021-03-22T09:11:01.335" v="1889"/>
          <ac:picMkLst>
            <pc:docMk/>
            <pc:sldMk cId="1100515560" sldId="328"/>
            <ac:picMk id="90" creationId="{8A753B1C-1927-42EC-8518-F99880A099F0}"/>
          </ac:picMkLst>
        </pc:picChg>
        <pc:picChg chg="add mod">
          <ac:chgData name="Kamyczek, Arkadiusz" userId="2dbd29c9-3405-4176-b733-196e7cfa234d" providerId="ADAL" clId="{0AA0E73D-5B22-4541-8346-709D6BAE8B4E}" dt="2021-03-22T09:11:01.335" v="1889"/>
          <ac:picMkLst>
            <pc:docMk/>
            <pc:sldMk cId="1100515560" sldId="328"/>
            <ac:picMk id="92" creationId="{88386DA8-C1C0-42F4-BC77-FC71B4D01645}"/>
          </ac:picMkLst>
        </pc:picChg>
        <pc:picChg chg="add mod">
          <ac:chgData name="Kamyczek, Arkadiusz" userId="2dbd29c9-3405-4176-b733-196e7cfa234d" providerId="ADAL" clId="{0AA0E73D-5B22-4541-8346-709D6BAE8B4E}" dt="2021-03-22T09:11:01.335" v="1889"/>
          <ac:picMkLst>
            <pc:docMk/>
            <pc:sldMk cId="1100515560" sldId="328"/>
            <ac:picMk id="94" creationId="{BFF0034E-4449-470F-AF6E-96E1EBF4A6D0}"/>
          </ac:picMkLst>
        </pc:picChg>
        <pc:cxnChg chg="add mod">
          <ac:chgData name="Kamyczek, Arkadiusz" userId="2dbd29c9-3405-4176-b733-196e7cfa234d" providerId="ADAL" clId="{0AA0E73D-5B22-4541-8346-709D6BAE8B4E}" dt="2021-03-23T19:29:17.865" v="3724"/>
          <ac:cxnSpMkLst>
            <pc:docMk/>
            <pc:sldMk cId="1100515560" sldId="328"/>
            <ac:cxnSpMk id="103" creationId="{8029C436-A7B6-490D-B2F2-3BFC4CE9796E}"/>
          </ac:cxnSpMkLst>
        </pc:cxnChg>
        <pc:cxnChg chg="del">
          <ac:chgData name="Kamyczek, Arkadiusz" userId="2dbd29c9-3405-4176-b733-196e7cfa234d" providerId="ADAL" clId="{0AA0E73D-5B22-4541-8346-709D6BAE8B4E}" dt="2021-03-23T09:58:17.461" v="3067" actId="478"/>
          <ac:cxnSpMkLst>
            <pc:docMk/>
            <pc:sldMk cId="1100515560" sldId="328"/>
            <ac:cxnSpMk id="143" creationId="{DE58C9DC-FEA7-468F-B05D-374E85397E75}"/>
          </ac:cxnSpMkLst>
        </pc:cxnChg>
        <pc:cxnChg chg="del">
          <ac:chgData name="Kamyczek, Arkadiusz" userId="2dbd29c9-3405-4176-b733-196e7cfa234d" providerId="ADAL" clId="{0AA0E73D-5B22-4541-8346-709D6BAE8B4E}" dt="2021-03-23T09:58:17.461" v="3067" actId="478"/>
          <ac:cxnSpMkLst>
            <pc:docMk/>
            <pc:sldMk cId="1100515560" sldId="328"/>
            <ac:cxnSpMk id="144" creationId="{DE4FA89B-E739-4C4B-A3B2-112173E30CF4}"/>
          </ac:cxnSpMkLst>
        </pc:cxnChg>
        <pc:cxnChg chg="add del mod">
          <ac:chgData name="Kamyczek, Arkadiusz" userId="2dbd29c9-3405-4176-b733-196e7cfa234d" providerId="ADAL" clId="{0AA0E73D-5B22-4541-8346-709D6BAE8B4E}" dt="2021-03-23T10:22:53.558" v="3219" actId="478"/>
          <ac:cxnSpMkLst>
            <pc:docMk/>
            <pc:sldMk cId="1100515560" sldId="328"/>
            <ac:cxnSpMk id="167" creationId="{5D65CB45-0C52-41F1-8617-46B26FD30786}"/>
          </ac:cxnSpMkLst>
        </pc:cxnChg>
        <pc:cxnChg chg="add mod">
          <ac:chgData name="Kamyczek, Arkadiusz" userId="2dbd29c9-3405-4176-b733-196e7cfa234d" providerId="ADAL" clId="{0AA0E73D-5B22-4541-8346-709D6BAE8B4E}" dt="2021-03-23T10:02:52.497" v="3139"/>
          <ac:cxnSpMkLst>
            <pc:docMk/>
            <pc:sldMk cId="1100515560" sldId="328"/>
            <ac:cxnSpMk id="168" creationId="{436D40DD-B34F-4079-990C-78A68C84608B}"/>
          </ac:cxnSpMkLst>
        </pc:cxnChg>
      </pc:sldChg>
      <pc:sldChg chg="addSp delSp modSp add mod modAnim">
        <pc:chgData name="Kamyczek, Arkadiusz" userId="2dbd29c9-3405-4176-b733-196e7cfa234d" providerId="ADAL" clId="{0AA0E73D-5B22-4541-8346-709D6BAE8B4E}" dt="2021-03-23T19:29:20.058" v="3725"/>
        <pc:sldMkLst>
          <pc:docMk/>
          <pc:sldMk cId="3053583890" sldId="329"/>
        </pc:sldMkLst>
        <pc:spChg chg="del">
          <ac:chgData name="Kamyczek, Arkadiusz" userId="2dbd29c9-3405-4176-b733-196e7cfa234d" providerId="ADAL" clId="{0AA0E73D-5B22-4541-8346-709D6BAE8B4E}" dt="2021-03-22T09:05:29.602" v="1834" actId="478"/>
          <ac:spMkLst>
            <pc:docMk/>
            <pc:sldMk cId="3053583890" sldId="329"/>
            <ac:spMk id="7" creationId="{EFD28C07-A3F9-4915-944D-82C664D41F08}"/>
          </ac:spMkLst>
        </pc:spChg>
        <pc:spChg chg="add mod">
          <ac:chgData name="Kamyczek, Arkadiusz" userId="2dbd29c9-3405-4176-b733-196e7cfa234d" providerId="ADAL" clId="{0AA0E73D-5B22-4541-8346-709D6BAE8B4E}" dt="2021-03-22T09:05:30.699" v="1835"/>
          <ac:spMkLst>
            <pc:docMk/>
            <pc:sldMk cId="3053583890" sldId="329"/>
            <ac:spMk id="84" creationId="{942041A8-7468-4697-AF1C-271A64446A16}"/>
          </ac:spMkLst>
        </pc:spChg>
        <pc:spChg chg="add del mod">
          <ac:chgData name="Kamyczek, Arkadiusz" userId="2dbd29c9-3405-4176-b733-196e7cfa234d" providerId="ADAL" clId="{0AA0E73D-5B22-4541-8346-709D6BAE8B4E}" dt="2021-03-22T10:30:08.199" v="2313" actId="478"/>
          <ac:spMkLst>
            <pc:docMk/>
            <pc:sldMk cId="3053583890" sldId="329"/>
            <ac:spMk id="86" creationId="{B15CE227-D539-42A4-9B58-9CA102CD5540}"/>
          </ac:spMkLst>
        </pc:spChg>
        <pc:spChg chg="add mod">
          <ac:chgData name="Kamyczek, Arkadiusz" userId="2dbd29c9-3405-4176-b733-196e7cfa234d" providerId="ADAL" clId="{0AA0E73D-5B22-4541-8346-709D6BAE8B4E}" dt="2021-03-22T09:10:56.693" v="1888"/>
          <ac:spMkLst>
            <pc:docMk/>
            <pc:sldMk cId="3053583890" sldId="329"/>
            <ac:spMk id="87" creationId="{F52DC7B1-E830-4BBE-97A7-42DFC7380FA4}"/>
          </ac:spMkLst>
        </pc:spChg>
        <pc:spChg chg="add mod">
          <ac:chgData name="Kamyczek, Arkadiusz" userId="2dbd29c9-3405-4176-b733-196e7cfa234d" providerId="ADAL" clId="{0AA0E73D-5B22-4541-8346-709D6BAE8B4E}" dt="2021-03-22T09:10:56.693" v="1888"/>
          <ac:spMkLst>
            <pc:docMk/>
            <pc:sldMk cId="3053583890" sldId="329"/>
            <ac:spMk id="89" creationId="{A82680F9-892D-4127-94BF-EC05067210E1}"/>
          </ac:spMkLst>
        </pc:spChg>
        <pc:spChg chg="add mod">
          <ac:chgData name="Kamyczek, Arkadiusz" userId="2dbd29c9-3405-4176-b733-196e7cfa234d" providerId="ADAL" clId="{0AA0E73D-5B22-4541-8346-709D6BAE8B4E}" dt="2021-03-22T09:10:56.693" v="1888"/>
          <ac:spMkLst>
            <pc:docMk/>
            <pc:sldMk cId="3053583890" sldId="329"/>
            <ac:spMk id="91" creationId="{8D4131F4-6026-487C-AF0B-6F2AE20A0757}"/>
          </ac:spMkLst>
        </pc:spChg>
        <pc:spChg chg="add mod">
          <ac:chgData name="Kamyczek, Arkadiusz" userId="2dbd29c9-3405-4176-b733-196e7cfa234d" providerId="ADAL" clId="{0AA0E73D-5B22-4541-8346-709D6BAE8B4E}" dt="2021-03-22T09:10:56.693" v="1888"/>
          <ac:spMkLst>
            <pc:docMk/>
            <pc:sldMk cId="3053583890" sldId="329"/>
            <ac:spMk id="93" creationId="{AD5AE945-DE01-4B8B-8D84-882E87BBAEA5}"/>
          </ac:spMkLst>
        </pc:spChg>
        <pc:spChg chg="add mod">
          <ac:chgData name="Kamyczek, Arkadiusz" userId="2dbd29c9-3405-4176-b733-196e7cfa234d" providerId="ADAL" clId="{0AA0E73D-5B22-4541-8346-709D6BAE8B4E}" dt="2021-03-22T10:30:28.564" v="2320"/>
          <ac:spMkLst>
            <pc:docMk/>
            <pc:sldMk cId="3053583890" sldId="329"/>
            <ac:spMk id="95" creationId="{FFE995E8-7745-4EAC-A15F-1A55B0007F0A}"/>
          </ac:spMkLst>
        </pc:spChg>
        <pc:spChg chg="add mod">
          <ac:chgData name="Kamyczek, Arkadiusz" userId="2dbd29c9-3405-4176-b733-196e7cfa234d" providerId="ADAL" clId="{0AA0E73D-5B22-4541-8346-709D6BAE8B4E}" dt="2021-03-23T12:51:00.356" v="3384"/>
          <ac:spMkLst>
            <pc:docMk/>
            <pc:sldMk cId="3053583890" sldId="329"/>
            <ac:spMk id="103" creationId="{41C1E7A2-D6CA-4B1D-8F84-E00CD04D5F26}"/>
          </ac:spMkLst>
        </pc:spChg>
        <pc:spChg chg="del">
          <ac:chgData name="Kamyczek, Arkadiusz" userId="2dbd29c9-3405-4176-b733-196e7cfa234d" providerId="ADAL" clId="{0AA0E73D-5B22-4541-8346-709D6BAE8B4E}" dt="2021-03-23T09:45:57.590" v="2987" actId="478"/>
          <ac:spMkLst>
            <pc:docMk/>
            <pc:sldMk cId="3053583890" sldId="329"/>
            <ac:spMk id="110" creationId="{622AC27E-F59C-40EC-96F8-C11D0964CD11}"/>
          </ac:spMkLst>
        </pc:spChg>
        <pc:spChg chg="del">
          <ac:chgData name="Kamyczek, Arkadiusz" userId="2dbd29c9-3405-4176-b733-196e7cfa234d" providerId="ADAL" clId="{0AA0E73D-5B22-4541-8346-709D6BAE8B4E}" dt="2021-03-23T09:45:57.590" v="2987" actId="478"/>
          <ac:spMkLst>
            <pc:docMk/>
            <pc:sldMk cId="3053583890" sldId="329"/>
            <ac:spMk id="112" creationId="{F9D342D6-BC29-4A10-9140-3917DA6AA0E4}"/>
          </ac:spMkLst>
        </pc:spChg>
        <pc:spChg chg="del">
          <ac:chgData name="Kamyczek, Arkadiusz" userId="2dbd29c9-3405-4176-b733-196e7cfa234d" providerId="ADAL" clId="{0AA0E73D-5B22-4541-8346-709D6BAE8B4E}" dt="2021-03-23T09:45:57.590" v="2987" actId="478"/>
          <ac:spMkLst>
            <pc:docMk/>
            <pc:sldMk cId="3053583890" sldId="329"/>
            <ac:spMk id="113" creationId="{2A8A1C33-EF50-4137-81C9-691977A0D2FA}"/>
          </ac:spMkLst>
        </pc:spChg>
        <pc:spChg chg="del">
          <ac:chgData name="Kamyczek, Arkadiusz" userId="2dbd29c9-3405-4176-b733-196e7cfa234d" providerId="ADAL" clId="{0AA0E73D-5B22-4541-8346-709D6BAE8B4E}" dt="2021-03-23T09:45:57.590" v="2987" actId="478"/>
          <ac:spMkLst>
            <pc:docMk/>
            <pc:sldMk cId="3053583890" sldId="329"/>
            <ac:spMk id="115" creationId="{6B3B9487-EC15-446F-8153-6343F8C5DAB2}"/>
          </ac:spMkLst>
        </pc:spChg>
        <pc:spChg chg="mod">
          <ac:chgData name="Kamyczek, Arkadiusz" userId="2dbd29c9-3405-4176-b733-196e7cfa234d" providerId="ADAL" clId="{0AA0E73D-5B22-4541-8346-709D6BAE8B4E}" dt="2021-03-22T08:56:19.902" v="1720" actId="14100"/>
          <ac:spMkLst>
            <pc:docMk/>
            <pc:sldMk cId="3053583890" sldId="329"/>
            <ac:spMk id="116" creationId="{437DD861-1E53-47E0-B910-085F7C006F64}"/>
          </ac:spMkLst>
        </pc:spChg>
        <pc:spChg chg="mod">
          <ac:chgData name="Kamyczek, Arkadiusz" userId="2dbd29c9-3405-4176-b733-196e7cfa234d" providerId="ADAL" clId="{0AA0E73D-5B22-4541-8346-709D6BAE8B4E}" dt="2021-03-23T09:51:55.733" v="3041"/>
          <ac:spMkLst>
            <pc:docMk/>
            <pc:sldMk cId="3053583890" sldId="329"/>
            <ac:spMk id="135" creationId="{45C1BE0C-654F-4BB4-96C8-5BE6F0B1F616}"/>
          </ac:spMkLst>
        </pc:spChg>
        <pc:spChg chg="mod">
          <ac:chgData name="Kamyczek, Arkadiusz" userId="2dbd29c9-3405-4176-b733-196e7cfa234d" providerId="ADAL" clId="{0AA0E73D-5B22-4541-8346-709D6BAE8B4E}" dt="2021-03-23T09:51:55.733" v="3041"/>
          <ac:spMkLst>
            <pc:docMk/>
            <pc:sldMk cId="3053583890" sldId="329"/>
            <ac:spMk id="136" creationId="{82B7CB3C-BC4B-4615-841D-03FEAB4021A5}"/>
          </ac:spMkLst>
        </pc:spChg>
        <pc:spChg chg="del">
          <ac:chgData name="Kamyczek, Arkadiusz" userId="2dbd29c9-3405-4176-b733-196e7cfa234d" providerId="ADAL" clId="{0AA0E73D-5B22-4541-8346-709D6BAE8B4E}" dt="2021-03-23T09:58:25.327" v="3068" actId="478"/>
          <ac:spMkLst>
            <pc:docMk/>
            <pc:sldMk cId="3053583890" sldId="329"/>
            <ac:spMk id="141" creationId="{E36EAB47-E21B-441A-BA1E-5137D5F284C2}"/>
          </ac:spMkLst>
        </pc:spChg>
        <pc:spChg chg="del">
          <ac:chgData name="Kamyczek, Arkadiusz" userId="2dbd29c9-3405-4176-b733-196e7cfa234d" providerId="ADAL" clId="{0AA0E73D-5B22-4541-8346-709D6BAE8B4E}" dt="2021-03-23T09:58:25.327" v="3068" actId="478"/>
          <ac:spMkLst>
            <pc:docMk/>
            <pc:sldMk cId="3053583890" sldId="329"/>
            <ac:spMk id="142" creationId="{BEFD3A26-3731-49E7-A487-B456BBE3AE98}"/>
          </ac:spMkLst>
        </pc:spChg>
        <pc:spChg chg="mod">
          <ac:chgData name="Kamyczek, Arkadiusz" userId="2dbd29c9-3405-4176-b733-196e7cfa234d" providerId="ADAL" clId="{0AA0E73D-5B22-4541-8346-709D6BAE8B4E}" dt="2021-03-23T09:51:55.733" v="3041"/>
          <ac:spMkLst>
            <pc:docMk/>
            <pc:sldMk cId="3053583890" sldId="329"/>
            <ac:spMk id="145" creationId="{D9C381FB-81C1-4AEA-BA6B-EF15BAA1057E}"/>
          </ac:spMkLst>
        </pc:spChg>
        <pc:spChg chg="mod">
          <ac:chgData name="Kamyczek, Arkadiusz" userId="2dbd29c9-3405-4176-b733-196e7cfa234d" providerId="ADAL" clId="{0AA0E73D-5B22-4541-8346-709D6BAE8B4E}" dt="2021-03-23T09:51:55.733" v="3041"/>
          <ac:spMkLst>
            <pc:docMk/>
            <pc:sldMk cId="3053583890" sldId="329"/>
            <ac:spMk id="146" creationId="{F1FDC902-FD11-49D6-92FD-DF4E05FBE6DC}"/>
          </ac:spMkLst>
        </pc:spChg>
        <pc:spChg chg="mod">
          <ac:chgData name="Kamyczek, Arkadiusz" userId="2dbd29c9-3405-4176-b733-196e7cfa234d" providerId="ADAL" clId="{0AA0E73D-5B22-4541-8346-709D6BAE8B4E}" dt="2021-03-23T09:51:55.733" v="3041"/>
          <ac:spMkLst>
            <pc:docMk/>
            <pc:sldMk cId="3053583890" sldId="329"/>
            <ac:spMk id="148" creationId="{E9260243-E886-4E46-A033-9BF54363FDAD}"/>
          </ac:spMkLst>
        </pc:spChg>
        <pc:spChg chg="mod">
          <ac:chgData name="Kamyczek, Arkadiusz" userId="2dbd29c9-3405-4176-b733-196e7cfa234d" providerId="ADAL" clId="{0AA0E73D-5B22-4541-8346-709D6BAE8B4E}" dt="2021-03-23T09:51:55.733" v="3041"/>
          <ac:spMkLst>
            <pc:docMk/>
            <pc:sldMk cId="3053583890" sldId="329"/>
            <ac:spMk id="149" creationId="{6EDC2528-ACDC-4270-AB1B-0DE47436A10D}"/>
          </ac:spMkLst>
        </pc:spChg>
        <pc:spChg chg="mod">
          <ac:chgData name="Kamyczek, Arkadiusz" userId="2dbd29c9-3405-4176-b733-196e7cfa234d" providerId="ADAL" clId="{0AA0E73D-5B22-4541-8346-709D6BAE8B4E}" dt="2021-03-23T09:51:55.733" v="3041"/>
          <ac:spMkLst>
            <pc:docMk/>
            <pc:sldMk cId="3053583890" sldId="329"/>
            <ac:spMk id="150" creationId="{AB89D8C6-B50C-412C-B421-176410FE8662}"/>
          </ac:spMkLst>
        </pc:spChg>
        <pc:spChg chg="mod">
          <ac:chgData name="Kamyczek, Arkadiusz" userId="2dbd29c9-3405-4176-b733-196e7cfa234d" providerId="ADAL" clId="{0AA0E73D-5B22-4541-8346-709D6BAE8B4E}" dt="2021-03-23T09:51:55.733" v="3041"/>
          <ac:spMkLst>
            <pc:docMk/>
            <pc:sldMk cId="3053583890" sldId="329"/>
            <ac:spMk id="151" creationId="{F28AB577-D02C-4786-A73B-1106DF50727D}"/>
          </ac:spMkLst>
        </pc:spChg>
        <pc:spChg chg="del mod">
          <ac:chgData name="Kamyczek, Arkadiusz" userId="2dbd29c9-3405-4176-b733-196e7cfa234d" providerId="ADAL" clId="{0AA0E73D-5B22-4541-8346-709D6BAE8B4E}" dt="2021-03-23T12:50:59.371" v="3383" actId="478"/>
          <ac:spMkLst>
            <pc:docMk/>
            <pc:sldMk cId="3053583890" sldId="329"/>
            <ac:spMk id="155" creationId="{2C0CCAA1-76DB-457B-9D25-285F0993A0EE}"/>
          </ac:spMkLst>
        </pc:spChg>
        <pc:spChg chg="add mod">
          <ac:chgData name="Kamyczek, Arkadiusz" userId="2dbd29c9-3405-4176-b733-196e7cfa234d" providerId="ADAL" clId="{0AA0E73D-5B22-4541-8346-709D6BAE8B4E}" dt="2021-03-23T09:51:55.733" v="3041"/>
          <ac:spMkLst>
            <pc:docMk/>
            <pc:sldMk cId="3053583890" sldId="329"/>
            <ac:spMk id="161" creationId="{34FAA4E5-A21C-49FB-A1E9-03FFFE857E4D}"/>
          </ac:spMkLst>
        </pc:spChg>
        <pc:spChg chg="add mod">
          <ac:chgData name="Kamyczek, Arkadiusz" userId="2dbd29c9-3405-4176-b733-196e7cfa234d" providerId="ADAL" clId="{0AA0E73D-5B22-4541-8346-709D6BAE8B4E}" dt="2021-03-23T09:51:55.733" v="3041"/>
          <ac:spMkLst>
            <pc:docMk/>
            <pc:sldMk cId="3053583890" sldId="329"/>
            <ac:spMk id="162" creationId="{6B85E2D0-BA59-4AA4-B4AB-0BC98F2F2403}"/>
          </ac:spMkLst>
        </pc:spChg>
        <pc:spChg chg="add mod">
          <ac:chgData name="Kamyczek, Arkadiusz" userId="2dbd29c9-3405-4176-b733-196e7cfa234d" providerId="ADAL" clId="{0AA0E73D-5B22-4541-8346-709D6BAE8B4E}" dt="2021-03-23T09:51:55.733" v="3041"/>
          <ac:spMkLst>
            <pc:docMk/>
            <pc:sldMk cId="3053583890" sldId="329"/>
            <ac:spMk id="163" creationId="{F00DC0D2-AA8F-4E8A-AB34-6252451A743D}"/>
          </ac:spMkLst>
        </pc:spChg>
        <pc:spChg chg="add mod">
          <ac:chgData name="Kamyczek, Arkadiusz" userId="2dbd29c9-3405-4176-b733-196e7cfa234d" providerId="ADAL" clId="{0AA0E73D-5B22-4541-8346-709D6BAE8B4E}" dt="2021-03-23T09:51:55.733" v="3041"/>
          <ac:spMkLst>
            <pc:docMk/>
            <pc:sldMk cId="3053583890" sldId="329"/>
            <ac:spMk id="164" creationId="{7990BD61-B7E6-4BA5-8A54-1ECBDEE0770E}"/>
          </ac:spMkLst>
        </pc:spChg>
        <pc:spChg chg="add mod">
          <ac:chgData name="Kamyczek, Arkadiusz" userId="2dbd29c9-3405-4176-b733-196e7cfa234d" providerId="ADAL" clId="{0AA0E73D-5B22-4541-8346-709D6BAE8B4E}" dt="2021-03-23T10:02:49.189" v="3138"/>
          <ac:spMkLst>
            <pc:docMk/>
            <pc:sldMk cId="3053583890" sldId="329"/>
            <ac:spMk id="165" creationId="{0E3031CC-5997-49EA-9415-A701E71F5055}"/>
          </ac:spMkLst>
        </pc:spChg>
        <pc:spChg chg="add mod">
          <ac:chgData name="Kamyczek, Arkadiusz" userId="2dbd29c9-3405-4176-b733-196e7cfa234d" providerId="ADAL" clId="{0AA0E73D-5B22-4541-8346-709D6BAE8B4E}" dt="2021-03-23T10:02:49.189" v="3138"/>
          <ac:spMkLst>
            <pc:docMk/>
            <pc:sldMk cId="3053583890" sldId="329"/>
            <ac:spMk id="166" creationId="{87ACE4D8-D3A2-426C-9589-83117F48A462}"/>
          </ac:spMkLst>
        </pc:spChg>
        <pc:grpChg chg="del">
          <ac:chgData name="Kamyczek, Arkadiusz" userId="2dbd29c9-3405-4176-b733-196e7cfa234d" providerId="ADAL" clId="{0AA0E73D-5B22-4541-8346-709D6BAE8B4E}" dt="2021-03-23T09:45:57.590" v="2987" actId="478"/>
          <ac:grpSpMkLst>
            <pc:docMk/>
            <pc:sldMk cId="3053583890" sldId="329"/>
            <ac:grpSpMk id="86" creationId="{3634146E-6729-4C03-B17E-B40EC80DDC80}"/>
          </ac:grpSpMkLst>
        </pc:grpChg>
        <pc:grpChg chg="del">
          <ac:chgData name="Kamyczek, Arkadiusz" userId="2dbd29c9-3405-4176-b733-196e7cfa234d" providerId="ADAL" clId="{0AA0E73D-5B22-4541-8346-709D6BAE8B4E}" dt="2021-03-23T09:45:57.590" v="2987" actId="478"/>
          <ac:grpSpMkLst>
            <pc:docMk/>
            <pc:sldMk cId="3053583890" sldId="329"/>
            <ac:grpSpMk id="104" creationId="{E6E2D783-0B20-40E7-B289-5B30D9F6C02E}"/>
          </ac:grpSpMkLst>
        </pc:grpChg>
        <pc:grpChg chg="add mod">
          <ac:chgData name="Kamyczek, Arkadiusz" userId="2dbd29c9-3405-4176-b733-196e7cfa234d" providerId="ADAL" clId="{0AA0E73D-5B22-4541-8346-709D6BAE8B4E}" dt="2021-03-23T09:51:55.733" v="3041"/>
          <ac:grpSpMkLst>
            <pc:docMk/>
            <pc:sldMk cId="3053583890" sldId="329"/>
            <ac:grpSpMk id="134" creationId="{2AAC411E-3E9D-48F1-B7A9-FB594A4C6E74}"/>
          </ac:grpSpMkLst>
        </pc:grpChg>
        <pc:grpChg chg="add mod">
          <ac:chgData name="Kamyczek, Arkadiusz" userId="2dbd29c9-3405-4176-b733-196e7cfa234d" providerId="ADAL" clId="{0AA0E73D-5B22-4541-8346-709D6BAE8B4E}" dt="2021-03-23T09:51:55.733" v="3041"/>
          <ac:grpSpMkLst>
            <pc:docMk/>
            <pc:sldMk cId="3053583890" sldId="329"/>
            <ac:grpSpMk id="147" creationId="{76C9CE53-880E-44AB-8E5F-608058BB79A0}"/>
          </ac:grpSpMkLst>
        </pc:grpChg>
        <pc:picChg chg="mod ord">
          <ac:chgData name="Kamyczek, Arkadiusz" userId="2dbd29c9-3405-4176-b733-196e7cfa234d" providerId="ADAL" clId="{0AA0E73D-5B22-4541-8346-709D6BAE8B4E}" dt="2021-03-22T09:21:35.728" v="2041" actId="166"/>
          <ac:picMkLst>
            <pc:docMk/>
            <pc:sldMk cId="3053583890" sldId="329"/>
            <ac:picMk id="29" creationId="{9F1BBB68-ADA9-458F-9A07-6D42D2234195}"/>
          </ac:picMkLst>
        </pc:picChg>
        <pc:picChg chg="add mod">
          <ac:chgData name="Kamyczek, Arkadiusz" userId="2dbd29c9-3405-4176-b733-196e7cfa234d" providerId="ADAL" clId="{0AA0E73D-5B22-4541-8346-709D6BAE8B4E}" dt="2021-03-22T09:10:56.693" v="1888"/>
          <ac:picMkLst>
            <pc:docMk/>
            <pc:sldMk cId="3053583890" sldId="329"/>
            <ac:picMk id="85" creationId="{A67B4195-18F9-47D3-B4A8-8CCE46EE6A46}"/>
          </ac:picMkLst>
        </pc:picChg>
        <pc:picChg chg="add mod">
          <ac:chgData name="Kamyczek, Arkadiusz" userId="2dbd29c9-3405-4176-b733-196e7cfa234d" providerId="ADAL" clId="{0AA0E73D-5B22-4541-8346-709D6BAE8B4E}" dt="2021-03-22T09:10:56.693" v="1888"/>
          <ac:picMkLst>
            <pc:docMk/>
            <pc:sldMk cId="3053583890" sldId="329"/>
            <ac:picMk id="88" creationId="{6207727E-CFDD-437F-82B2-4E4B83CF4A2A}"/>
          </ac:picMkLst>
        </pc:picChg>
        <pc:picChg chg="add mod">
          <ac:chgData name="Kamyczek, Arkadiusz" userId="2dbd29c9-3405-4176-b733-196e7cfa234d" providerId="ADAL" clId="{0AA0E73D-5B22-4541-8346-709D6BAE8B4E}" dt="2021-03-22T09:10:56.693" v="1888"/>
          <ac:picMkLst>
            <pc:docMk/>
            <pc:sldMk cId="3053583890" sldId="329"/>
            <ac:picMk id="90" creationId="{B6CFEB55-69F9-43FA-9999-A84FEB07323E}"/>
          </ac:picMkLst>
        </pc:picChg>
        <pc:picChg chg="add mod">
          <ac:chgData name="Kamyczek, Arkadiusz" userId="2dbd29c9-3405-4176-b733-196e7cfa234d" providerId="ADAL" clId="{0AA0E73D-5B22-4541-8346-709D6BAE8B4E}" dt="2021-03-22T09:10:56.693" v="1888"/>
          <ac:picMkLst>
            <pc:docMk/>
            <pc:sldMk cId="3053583890" sldId="329"/>
            <ac:picMk id="92" creationId="{053119BD-B689-4F8D-831C-CD3A96012088}"/>
          </ac:picMkLst>
        </pc:picChg>
        <pc:picChg chg="add mod">
          <ac:chgData name="Kamyczek, Arkadiusz" userId="2dbd29c9-3405-4176-b733-196e7cfa234d" providerId="ADAL" clId="{0AA0E73D-5B22-4541-8346-709D6BAE8B4E}" dt="2021-03-22T09:10:56.693" v="1888"/>
          <ac:picMkLst>
            <pc:docMk/>
            <pc:sldMk cId="3053583890" sldId="329"/>
            <ac:picMk id="94" creationId="{882DF81E-A369-4796-8A50-7CCF4DCCC8FD}"/>
          </ac:picMkLst>
        </pc:picChg>
        <pc:cxnChg chg="add mod">
          <ac:chgData name="Kamyczek, Arkadiusz" userId="2dbd29c9-3405-4176-b733-196e7cfa234d" providerId="ADAL" clId="{0AA0E73D-5B22-4541-8346-709D6BAE8B4E}" dt="2021-03-23T19:29:20.058" v="3725"/>
          <ac:cxnSpMkLst>
            <pc:docMk/>
            <pc:sldMk cId="3053583890" sldId="329"/>
            <ac:cxnSpMk id="104" creationId="{A5115EED-F525-4A54-9C0F-CCEAA7D1E9E1}"/>
          </ac:cxnSpMkLst>
        </pc:cxnChg>
        <pc:cxnChg chg="del">
          <ac:chgData name="Kamyczek, Arkadiusz" userId="2dbd29c9-3405-4176-b733-196e7cfa234d" providerId="ADAL" clId="{0AA0E73D-5B22-4541-8346-709D6BAE8B4E}" dt="2021-03-23T09:58:25.327" v="3068" actId="478"/>
          <ac:cxnSpMkLst>
            <pc:docMk/>
            <pc:sldMk cId="3053583890" sldId="329"/>
            <ac:cxnSpMk id="143" creationId="{041ED004-DD52-4157-A121-D8611CE57B64}"/>
          </ac:cxnSpMkLst>
        </pc:cxnChg>
        <pc:cxnChg chg="del">
          <ac:chgData name="Kamyczek, Arkadiusz" userId="2dbd29c9-3405-4176-b733-196e7cfa234d" providerId="ADAL" clId="{0AA0E73D-5B22-4541-8346-709D6BAE8B4E}" dt="2021-03-23T09:58:25.327" v="3068" actId="478"/>
          <ac:cxnSpMkLst>
            <pc:docMk/>
            <pc:sldMk cId="3053583890" sldId="329"/>
            <ac:cxnSpMk id="144" creationId="{0528D5C2-47E8-40C8-A684-878AAB59DDCE}"/>
          </ac:cxnSpMkLst>
        </pc:cxnChg>
        <pc:cxnChg chg="add del mod">
          <ac:chgData name="Kamyczek, Arkadiusz" userId="2dbd29c9-3405-4176-b733-196e7cfa234d" providerId="ADAL" clId="{0AA0E73D-5B22-4541-8346-709D6BAE8B4E}" dt="2021-03-23T10:22:56.130" v="3220" actId="478"/>
          <ac:cxnSpMkLst>
            <pc:docMk/>
            <pc:sldMk cId="3053583890" sldId="329"/>
            <ac:cxnSpMk id="167" creationId="{33FA8467-EDCB-4259-828F-CC96C0A0E43E}"/>
          </ac:cxnSpMkLst>
        </pc:cxnChg>
        <pc:cxnChg chg="add mod">
          <ac:chgData name="Kamyczek, Arkadiusz" userId="2dbd29c9-3405-4176-b733-196e7cfa234d" providerId="ADAL" clId="{0AA0E73D-5B22-4541-8346-709D6BAE8B4E}" dt="2021-03-23T10:02:49.189" v="3138"/>
          <ac:cxnSpMkLst>
            <pc:docMk/>
            <pc:sldMk cId="3053583890" sldId="329"/>
            <ac:cxnSpMk id="168" creationId="{4B4EB149-CE43-4558-8CF3-2E0830A24FC5}"/>
          </ac:cxnSpMkLst>
        </pc:cxnChg>
      </pc:sldChg>
      <pc:sldChg chg="addSp delSp modSp add del mod modAnim">
        <pc:chgData name="Kamyczek, Arkadiusz" userId="2dbd29c9-3405-4176-b733-196e7cfa234d" providerId="ADAL" clId="{0AA0E73D-5B22-4541-8346-709D6BAE8B4E}" dt="2021-03-22T10:32:26.156" v="2323" actId="2696"/>
        <pc:sldMkLst>
          <pc:docMk/>
          <pc:sldMk cId="836042804" sldId="330"/>
        </pc:sldMkLst>
        <pc:spChg chg="del">
          <ac:chgData name="Kamyczek, Arkadiusz" userId="2dbd29c9-3405-4176-b733-196e7cfa234d" providerId="ADAL" clId="{0AA0E73D-5B22-4541-8346-709D6BAE8B4E}" dt="2021-03-22T09:05:22.266" v="1832" actId="478"/>
          <ac:spMkLst>
            <pc:docMk/>
            <pc:sldMk cId="836042804" sldId="330"/>
            <ac:spMk id="7" creationId="{EFD28C07-A3F9-4915-944D-82C664D41F08}"/>
          </ac:spMkLst>
        </pc:spChg>
        <pc:spChg chg="add mod">
          <ac:chgData name="Kamyczek, Arkadiusz" userId="2dbd29c9-3405-4176-b733-196e7cfa234d" providerId="ADAL" clId="{0AA0E73D-5B22-4541-8346-709D6BAE8B4E}" dt="2021-03-22T09:05:23.371" v="1833"/>
          <ac:spMkLst>
            <pc:docMk/>
            <pc:sldMk cId="836042804" sldId="330"/>
            <ac:spMk id="85" creationId="{68F08E77-65DE-4856-A3DD-89AD14796333}"/>
          </ac:spMkLst>
        </pc:spChg>
        <pc:spChg chg="add del mod">
          <ac:chgData name="Kamyczek, Arkadiusz" userId="2dbd29c9-3405-4176-b733-196e7cfa234d" providerId="ADAL" clId="{0AA0E73D-5B22-4541-8346-709D6BAE8B4E}" dt="2021-03-22T10:30:12.038" v="2314" actId="478"/>
          <ac:spMkLst>
            <pc:docMk/>
            <pc:sldMk cId="836042804" sldId="330"/>
            <ac:spMk id="87" creationId="{EF523DC0-1C1E-496E-B238-873E42157BBC}"/>
          </ac:spMkLst>
        </pc:spChg>
        <pc:spChg chg="add mod">
          <ac:chgData name="Kamyczek, Arkadiusz" userId="2dbd29c9-3405-4176-b733-196e7cfa234d" providerId="ADAL" clId="{0AA0E73D-5B22-4541-8346-709D6BAE8B4E}" dt="2021-03-22T09:10:54.358" v="1887"/>
          <ac:spMkLst>
            <pc:docMk/>
            <pc:sldMk cId="836042804" sldId="330"/>
            <ac:spMk id="88" creationId="{21FFD427-DA94-4581-8BF7-267586C4D854}"/>
          </ac:spMkLst>
        </pc:spChg>
        <pc:spChg chg="add mod">
          <ac:chgData name="Kamyczek, Arkadiusz" userId="2dbd29c9-3405-4176-b733-196e7cfa234d" providerId="ADAL" clId="{0AA0E73D-5B22-4541-8346-709D6BAE8B4E}" dt="2021-03-22T09:10:54.358" v="1887"/>
          <ac:spMkLst>
            <pc:docMk/>
            <pc:sldMk cId="836042804" sldId="330"/>
            <ac:spMk id="90" creationId="{5CC3783D-648E-424A-ADD9-516BC5B2982C}"/>
          </ac:spMkLst>
        </pc:spChg>
        <pc:spChg chg="add mod">
          <ac:chgData name="Kamyczek, Arkadiusz" userId="2dbd29c9-3405-4176-b733-196e7cfa234d" providerId="ADAL" clId="{0AA0E73D-5B22-4541-8346-709D6BAE8B4E}" dt="2021-03-22T09:10:54.358" v="1887"/>
          <ac:spMkLst>
            <pc:docMk/>
            <pc:sldMk cId="836042804" sldId="330"/>
            <ac:spMk id="92" creationId="{FA718C7F-35E9-4D9F-943E-5E975C861600}"/>
          </ac:spMkLst>
        </pc:spChg>
        <pc:spChg chg="add mod">
          <ac:chgData name="Kamyczek, Arkadiusz" userId="2dbd29c9-3405-4176-b733-196e7cfa234d" providerId="ADAL" clId="{0AA0E73D-5B22-4541-8346-709D6BAE8B4E}" dt="2021-03-22T09:10:54.358" v="1887"/>
          <ac:spMkLst>
            <pc:docMk/>
            <pc:sldMk cId="836042804" sldId="330"/>
            <ac:spMk id="94" creationId="{84085D8D-3CB2-4519-8FFA-048A616FA90E}"/>
          </ac:spMkLst>
        </pc:spChg>
        <pc:spChg chg="add mod">
          <ac:chgData name="Kamyczek, Arkadiusz" userId="2dbd29c9-3405-4176-b733-196e7cfa234d" providerId="ADAL" clId="{0AA0E73D-5B22-4541-8346-709D6BAE8B4E}" dt="2021-03-22T10:30:26.321" v="2319"/>
          <ac:spMkLst>
            <pc:docMk/>
            <pc:sldMk cId="836042804" sldId="330"/>
            <ac:spMk id="96" creationId="{73E2891F-D666-40B3-A126-472CFDF7B26B}"/>
          </ac:spMkLst>
        </pc:spChg>
        <pc:picChg chg="del mod">
          <ac:chgData name="Kamyczek, Arkadiusz" userId="2dbd29c9-3405-4176-b733-196e7cfa234d" providerId="ADAL" clId="{0AA0E73D-5B22-4541-8346-709D6BAE8B4E}" dt="2021-03-22T09:01:32.637" v="1777" actId="478"/>
          <ac:picMkLst>
            <pc:docMk/>
            <pc:sldMk cId="836042804" sldId="330"/>
            <ac:picMk id="29" creationId="{9F1BBB68-ADA9-458F-9A07-6D42D2234195}"/>
          </ac:picMkLst>
        </pc:picChg>
        <pc:picChg chg="add mod ord">
          <ac:chgData name="Kamyczek, Arkadiusz" userId="2dbd29c9-3405-4176-b733-196e7cfa234d" providerId="ADAL" clId="{0AA0E73D-5B22-4541-8346-709D6BAE8B4E}" dt="2021-03-22T09:21:42.545" v="2042" actId="166"/>
          <ac:picMkLst>
            <pc:docMk/>
            <pc:sldMk cId="836042804" sldId="330"/>
            <ac:picMk id="84" creationId="{B3EC96C6-9488-470F-8B80-E2575B8F417E}"/>
          </ac:picMkLst>
        </pc:picChg>
        <pc:picChg chg="add mod">
          <ac:chgData name="Kamyczek, Arkadiusz" userId="2dbd29c9-3405-4176-b733-196e7cfa234d" providerId="ADAL" clId="{0AA0E73D-5B22-4541-8346-709D6BAE8B4E}" dt="2021-03-22T09:10:54.358" v="1887"/>
          <ac:picMkLst>
            <pc:docMk/>
            <pc:sldMk cId="836042804" sldId="330"/>
            <ac:picMk id="86" creationId="{B50A54BC-486D-4E69-87A1-BD4B09ED7D42}"/>
          </ac:picMkLst>
        </pc:picChg>
        <pc:picChg chg="add mod">
          <ac:chgData name="Kamyczek, Arkadiusz" userId="2dbd29c9-3405-4176-b733-196e7cfa234d" providerId="ADAL" clId="{0AA0E73D-5B22-4541-8346-709D6BAE8B4E}" dt="2021-03-22T09:10:54.358" v="1887"/>
          <ac:picMkLst>
            <pc:docMk/>
            <pc:sldMk cId="836042804" sldId="330"/>
            <ac:picMk id="89" creationId="{F64B3D86-73DA-414D-A37E-2B40F16C974C}"/>
          </ac:picMkLst>
        </pc:picChg>
        <pc:picChg chg="add mod">
          <ac:chgData name="Kamyczek, Arkadiusz" userId="2dbd29c9-3405-4176-b733-196e7cfa234d" providerId="ADAL" clId="{0AA0E73D-5B22-4541-8346-709D6BAE8B4E}" dt="2021-03-22T09:10:54.358" v="1887"/>
          <ac:picMkLst>
            <pc:docMk/>
            <pc:sldMk cId="836042804" sldId="330"/>
            <ac:picMk id="91" creationId="{B3781F02-7837-4159-AB62-74DB9AF34D03}"/>
          </ac:picMkLst>
        </pc:picChg>
        <pc:picChg chg="add mod">
          <ac:chgData name="Kamyczek, Arkadiusz" userId="2dbd29c9-3405-4176-b733-196e7cfa234d" providerId="ADAL" clId="{0AA0E73D-5B22-4541-8346-709D6BAE8B4E}" dt="2021-03-22T09:10:54.358" v="1887"/>
          <ac:picMkLst>
            <pc:docMk/>
            <pc:sldMk cId="836042804" sldId="330"/>
            <ac:picMk id="93" creationId="{70938945-4DB0-498B-9919-5BF8CEBD95BF}"/>
          </ac:picMkLst>
        </pc:picChg>
        <pc:picChg chg="add mod">
          <ac:chgData name="Kamyczek, Arkadiusz" userId="2dbd29c9-3405-4176-b733-196e7cfa234d" providerId="ADAL" clId="{0AA0E73D-5B22-4541-8346-709D6BAE8B4E}" dt="2021-03-22T09:10:54.358" v="1887"/>
          <ac:picMkLst>
            <pc:docMk/>
            <pc:sldMk cId="836042804" sldId="330"/>
            <ac:picMk id="95" creationId="{D585FE00-8826-44D0-99F5-CCA79DD8F090}"/>
          </ac:picMkLst>
        </pc:picChg>
      </pc:sldChg>
      <pc:sldChg chg="addSp delSp modSp add mod delAnim modAnim">
        <pc:chgData name="Kamyczek, Arkadiusz" userId="2dbd29c9-3405-4176-b733-196e7cfa234d" providerId="ADAL" clId="{0AA0E73D-5B22-4541-8346-709D6BAE8B4E}" dt="2021-03-23T19:29:22.424" v="3726"/>
        <pc:sldMkLst>
          <pc:docMk/>
          <pc:sldMk cId="2309383940" sldId="331"/>
        </pc:sldMkLst>
        <pc:spChg chg="mod">
          <ac:chgData name="Kamyczek, Arkadiusz" userId="2dbd29c9-3405-4176-b733-196e7cfa234d" providerId="ADAL" clId="{0AA0E73D-5B22-4541-8346-709D6BAE8B4E}" dt="2021-03-22T09:04:54.293" v="1829" actId="1076"/>
          <ac:spMkLst>
            <pc:docMk/>
            <pc:sldMk cId="2309383940" sldId="331"/>
            <ac:spMk id="7" creationId="{EFD28C07-A3F9-4915-944D-82C664D41F08}"/>
          </ac:spMkLst>
        </pc:spChg>
        <pc:spChg chg="add mod">
          <ac:chgData name="Kamyczek, Arkadiusz" userId="2dbd29c9-3405-4176-b733-196e7cfa234d" providerId="ADAL" clId="{0AA0E73D-5B22-4541-8346-709D6BAE8B4E}" dt="2021-03-22T09:01:11.905" v="1772" actId="14100"/>
          <ac:spMkLst>
            <pc:docMk/>
            <pc:sldMk cId="2309383940" sldId="331"/>
            <ac:spMk id="84" creationId="{AEB78B94-78DF-439A-9E08-C5F584605CC0}"/>
          </ac:spMkLst>
        </pc:spChg>
        <pc:spChg chg="add mod">
          <ac:chgData name="Kamyczek, Arkadiusz" userId="2dbd29c9-3405-4176-b733-196e7cfa234d" providerId="ADAL" clId="{0AA0E73D-5B22-4541-8346-709D6BAE8B4E}" dt="2021-03-22T08:58:49.873" v="1737" actId="14100"/>
          <ac:spMkLst>
            <pc:docMk/>
            <pc:sldMk cId="2309383940" sldId="331"/>
            <ac:spMk id="85" creationId="{E0F8D410-9F5B-4F4C-A991-EB1D1580E88E}"/>
          </ac:spMkLst>
        </pc:spChg>
        <pc:spChg chg="add mod">
          <ac:chgData name="Kamyczek, Arkadiusz" userId="2dbd29c9-3405-4176-b733-196e7cfa234d" providerId="ADAL" clId="{0AA0E73D-5B22-4541-8346-709D6BAE8B4E}" dt="2021-03-22T08:58:46.949" v="1736" actId="14100"/>
          <ac:spMkLst>
            <pc:docMk/>
            <pc:sldMk cId="2309383940" sldId="331"/>
            <ac:spMk id="86" creationId="{782622BD-6457-4D6A-ACE9-285FDF28836C}"/>
          </ac:spMkLst>
        </pc:spChg>
        <pc:spChg chg="add mod">
          <ac:chgData name="Kamyczek, Arkadiusz" userId="2dbd29c9-3405-4176-b733-196e7cfa234d" providerId="ADAL" clId="{0AA0E73D-5B22-4541-8346-709D6BAE8B4E}" dt="2021-03-22T09:00:41.555" v="1762" actId="1076"/>
          <ac:spMkLst>
            <pc:docMk/>
            <pc:sldMk cId="2309383940" sldId="331"/>
            <ac:spMk id="87" creationId="{C8C4A6BC-3903-4376-A085-91278420B027}"/>
          </ac:spMkLst>
        </pc:spChg>
        <pc:spChg chg="add mod">
          <ac:chgData name="Kamyczek, Arkadiusz" userId="2dbd29c9-3405-4176-b733-196e7cfa234d" providerId="ADAL" clId="{0AA0E73D-5B22-4541-8346-709D6BAE8B4E}" dt="2021-03-22T09:00:32.983" v="1759" actId="1076"/>
          <ac:spMkLst>
            <pc:docMk/>
            <pc:sldMk cId="2309383940" sldId="331"/>
            <ac:spMk id="88" creationId="{55401FD0-DB7F-475F-B906-FC4CB2E254A4}"/>
          </ac:spMkLst>
        </pc:spChg>
        <pc:spChg chg="add mod">
          <ac:chgData name="Kamyczek, Arkadiusz" userId="2dbd29c9-3405-4176-b733-196e7cfa234d" providerId="ADAL" clId="{0AA0E73D-5B22-4541-8346-709D6BAE8B4E}" dt="2021-03-22T08:59:58.249" v="1752" actId="1076"/>
          <ac:spMkLst>
            <pc:docMk/>
            <pc:sldMk cId="2309383940" sldId="331"/>
            <ac:spMk id="89" creationId="{032561A5-4EEA-401E-BF2E-CE1C8BCB4770}"/>
          </ac:spMkLst>
        </pc:spChg>
        <pc:spChg chg="add mod">
          <ac:chgData name="Kamyczek, Arkadiusz" userId="2dbd29c9-3405-4176-b733-196e7cfa234d" providerId="ADAL" clId="{0AA0E73D-5B22-4541-8346-709D6BAE8B4E}" dt="2021-03-22T09:00:23.661" v="1758" actId="1076"/>
          <ac:spMkLst>
            <pc:docMk/>
            <pc:sldMk cId="2309383940" sldId="331"/>
            <ac:spMk id="90" creationId="{E352BF2A-1E74-4C21-8694-6B67B056D2C0}"/>
          </ac:spMkLst>
        </pc:spChg>
        <pc:spChg chg="add del mod">
          <ac:chgData name="Kamyczek, Arkadiusz" userId="2dbd29c9-3405-4176-b733-196e7cfa234d" providerId="ADAL" clId="{0AA0E73D-5B22-4541-8346-709D6BAE8B4E}" dt="2021-03-22T10:30:16.199" v="2315" actId="478"/>
          <ac:spMkLst>
            <pc:docMk/>
            <pc:sldMk cId="2309383940" sldId="331"/>
            <ac:spMk id="103" creationId="{CE9381AE-9740-4FE9-B4BA-2587B6F2DFAC}"/>
          </ac:spMkLst>
        </pc:spChg>
        <pc:spChg chg="add mod">
          <ac:chgData name="Kamyczek, Arkadiusz" userId="2dbd29c9-3405-4176-b733-196e7cfa234d" providerId="ADAL" clId="{0AA0E73D-5B22-4541-8346-709D6BAE8B4E}" dt="2021-03-22T09:07:38.194" v="1861" actId="207"/>
          <ac:spMkLst>
            <pc:docMk/>
            <pc:sldMk cId="2309383940" sldId="331"/>
            <ac:spMk id="104" creationId="{AD1B6F7A-AF02-4126-B836-AD29500FFDB5}"/>
          </ac:spMkLst>
        </pc:spChg>
        <pc:spChg chg="add mod">
          <ac:chgData name="Kamyczek, Arkadiusz" userId="2dbd29c9-3405-4176-b733-196e7cfa234d" providerId="ADAL" clId="{0AA0E73D-5B22-4541-8346-709D6BAE8B4E}" dt="2021-03-22T09:10:16.497" v="1883" actId="207"/>
          <ac:spMkLst>
            <pc:docMk/>
            <pc:sldMk cId="2309383940" sldId="331"/>
            <ac:spMk id="106" creationId="{69C17DDE-CCFD-452F-BF2D-AAD65689DF50}"/>
          </ac:spMkLst>
        </pc:spChg>
        <pc:spChg chg="add mod">
          <ac:chgData name="Kamyczek, Arkadiusz" userId="2dbd29c9-3405-4176-b733-196e7cfa234d" providerId="ADAL" clId="{0AA0E73D-5B22-4541-8346-709D6BAE8B4E}" dt="2021-03-22T09:10:20.478" v="1884" actId="207"/>
          <ac:spMkLst>
            <pc:docMk/>
            <pc:sldMk cId="2309383940" sldId="331"/>
            <ac:spMk id="108" creationId="{B66DE627-3360-43EC-A735-BE3AD637E813}"/>
          </ac:spMkLst>
        </pc:spChg>
        <pc:spChg chg="add mod">
          <ac:chgData name="Kamyczek, Arkadiusz" userId="2dbd29c9-3405-4176-b733-196e7cfa234d" providerId="ADAL" clId="{0AA0E73D-5B22-4541-8346-709D6BAE8B4E}" dt="2021-03-22T09:10:29.622" v="1886" actId="207"/>
          <ac:spMkLst>
            <pc:docMk/>
            <pc:sldMk cId="2309383940" sldId="331"/>
            <ac:spMk id="112" creationId="{DD130EEA-E101-4226-80D8-24D58BD2591D}"/>
          </ac:spMkLst>
        </pc:spChg>
        <pc:spChg chg="add mod">
          <ac:chgData name="Kamyczek, Arkadiusz" userId="2dbd29c9-3405-4176-b733-196e7cfa234d" providerId="ADAL" clId="{0AA0E73D-5B22-4541-8346-709D6BAE8B4E}" dt="2021-03-22T10:30:24.414" v="2318"/>
          <ac:spMkLst>
            <pc:docMk/>
            <pc:sldMk cId="2309383940" sldId="331"/>
            <ac:spMk id="134" creationId="{E7137D91-BE80-4AE0-B7CD-BEF811514FA7}"/>
          </ac:spMkLst>
        </pc:spChg>
        <pc:spChg chg="add mod">
          <ac:chgData name="Kamyczek, Arkadiusz" userId="2dbd29c9-3405-4176-b733-196e7cfa234d" providerId="ADAL" clId="{0AA0E73D-5B22-4541-8346-709D6BAE8B4E}" dt="2021-03-23T12:51:06.082" v="3386"/>
          <ac:spMkLst>
            <pc:docMk/>
            <pc:sldMk cId="2309383940" sldId="331"/>
            <ac:spMk id="135" creationId="{F8B1A8B1-7B52-476E-A592-4CE0223A39AD}"/>
          </ac:spMkLst>
        </pc:spChg>
        <pc:spChg chg="del">
          <ac:chgData name="Kamyczek, Arkadiusz" userId="2dbd29c9-3405-4176-b733-196e7cfa234d" providerId="ADAL" clId="{0AA0E73D-5B22-4541-8346-709D6BAE8B4E}" dt="2021-03-23T09:46:02.585" v="2988" actId="478"/>
          <ac:spMkLst>
            <pc:docMk/>
            <pc:sldMk cId="2309383940" sldId="331"/>
            <ac:spMk id="147" creationId="{55CA5CE0-2153-4E0B-B912-C041D7859E0B}"/>
          </ac:spMkLst>
        </pc:spChg>
        <pc:spChg chg="del">
          <ac:chgData name="Kamyczek, Arkadiusz" userId="2dbd29c9-3405-4176-b733-196e7cfa234d" providerId="ADAL" clId="{0AA0E73D-5B22-4541-8346-709D6BAE8B4E}" dt="2021-03-23T09:46:02.585" v="2988" actId="478"/>
          <ac:spMkLst>
            <pc:docMk/>
            <pc:sldMk cId="2309383940" sldId="331"/>
            <ac:spMk id="148" creationId="{0ED08E2D-D313-4607-84D1-7473AB92601A}"/>
          </ac:spMkLst>
        </pc:spChg>
        <pc:spChg chg="del">
          <ac:chgData name="Kamyczek, Arkadiusz" userId="2dbd29c9-3405-4176-b733-196e7cfa234d" providerId="ADAL" clId="{0AA0E73D-5B22-4541-8346-709D6BAE8B4E}" dt="2021-03-23T09:46:02.585" v="2988" actId="478"/>
          <ac:spMkLst>
            <pc:docMk/>
            <pc:sldMk cId="2309383940" sldId="331"/>
            <ac:spMk id="149" creationId="{82294BC6-86A5-4B3D-B420-776AB7DA9601}"/>
          </ac:spMkLst>
        </pc:spChg>
        <pc:spChg chg="del">
          <ac:chgData name="Kamyczek, Arkadiusz" userId="2dbd29c9-3405-4176-b733-196e7cfa234d" providerId="ADAL" clId="{0AA0E73D-5B22-4541-8346-709D6BAE8B4E}" dt="2021-03-23T09:46:02.585" v="2988" actId="478"/>
          <ac:spMkLst>
            <pc:docMk/>
            <pc:sldMk cId="2309383940" sldId="331"/>
            <ac:spMk id="150" creationId="{8BEBF412-98E3-4067-8926-880AB593A8EF}"/>
          </ac:spMkLst>
        </pc:spChg>
        <pc:spChg chg="del">
          <ac:chgData name="Kamyczek, Arkadiusz" userId="2dbd29c9-3405-4176-b733-196e7cfa234d" providerId="ADAL" clId="{0AA0E73D-5B22-4541-8346-709D6BAE8B4E}" dt="2021-03-23T12:51:04.984" v="3385" actId="478"/>
          <ac:spMkLst>
            <pc:docMk/>
            <pc:sldMk cId="2309383940" sldId="331"/>
            <ac:spMk id="155" creationId="{2C0CCAA1-76DB-457B-9D25-285F0993A0EE}"/>
          </ac:spMkLst>
        </pc:spChg>
        <pc:spChg chg="mod">
          <ac:chgData name="Kamyczek, Arkadiusz" userId="2dbd29c9-3405-4176-b733-196e7cfa234d" providerId="ADAL" clId="{0AA0E73D-5B22-4541-8346-709D6BAE8B4E}" dt="2021-03-23T09:51:57.353" v="3042"/>
          <ac:spMkLst>
            <pc:docMk/>
            <pc:sldMk cId="2309383940" sldId="331"/>
            <ac:spMk id="161" creationId="{6618880D-7242-41C8-8220-AEDB51705B94}"/>
          </ac:spMkLst>
        </pc:spChg>
        <pc:spChg chg="mod">
          <ac:chgData name="Kamyczek, Arkadiusz" userId="2dbd29c9-3405-4176-b733-196e7cfa234d" providerId="ADAL" clId="{0AA0E73D-5B22-4541-8346-709D6BAE8B4E}" dt="2021-03-23T09:51:57.353" v="3042"/>
          <ac:spMkLst>
            <pc:docMk/>
            <pc:sldMk cId="2309383940" sldId="331"/>
            <ac:spMk id="162" creationId="{D0599AA1-B9D3-4776-A323-715809702A89}"/>
          </ac:spMkLst>
        </pc:spChg>
        <pc:spChg chg="del">
          <ac:chgData name="Kamyczek, Arkadiusz" userId="2dbd29c9-3405-4176-b733-196e7cfa234d" providerId="ADAL" clId="{0AA0E73D-5B22-4541-8346-709D6BAE8B4E}" dt="2021-03-23T09:58:30.431" v="3069" actId="478"/>
          <ac:spMkLst>
            <pc:docMk/>
            <pc:sldMk cId="2309383940" sldId="331"/>
            <ac:spMk id="163" creationId="{AAEC1B06-CD82-407C-A818-30AEA94113AC}"/>
          </ac:spMkLst>
        </pc:spChg>
        <pc:spChg chg="del">
          <ac:chgData name="Kamyczek, Arkadiusz" userId="2dbd29c9-3405-4176-b733-196e7cfa234d" providerId="ADAL" clId="{0AA0E73D-5B22-4541-8346-709D6BAE8B4E}" dt="2021-03-23T09:58:30.431" v="3069" actId="478"/>
          <ac:spMkLst>
            <pc:docMk/>
            <pc:sldMk cId="2309383940" sldId="331"/>
            <ac:spMk id="164" creationId="{08E9B2DB-D523-4F6F-8D48-D184EAD409D9}"/>
          </ac:spMkLst>
        </pc:spChg>
        <pc:spChg chg="mod">
          <ac:chgData name="Kamyczek, Arkadiusz" userId="2dbd29c9-3405-4176-b733-196e7cfa234d" providerId="ADAL" clId="{0AA0E73D-5B22-4541-8346-709D6BAE8B4E}" dt="2021-03-23T09:51:57.353" v="3042"/>
          <ac:spMkLst>
            <pc:docMk/>
            <pc:sldMk cId="2309383940" sldId="331"/>
            <ac:spMk id="167" creationId="{E0BE1CB9-9C19-40C8-96BA-D2AB2DA6E270}"/>
          </ac:spMkLst>
        </pc:spChg>
        <pc:spChg chg="mod">
          <ac:chgData name="Kamyczek, Arkadiusz" userId="2dbd29c9-3405-4176-b733-196e7cfa234d" providerId="ADAL" clId="{0AA0E73D-5B22-4541-8346-709D6BAE8B4E}" dt="2021-03-23T09:51:57.353" v="3042"/>
          <ac:spMkLst>
            <pc:docMk/>
            <pc:sldMk cId="2309383940" sldId="331"/>
            <ac:spMk id="168" creationId="{AE94FA24-6509-42ED-B47D-8453C60F7352}"/>
          </ac:spMkLst>
        </pc:spChg>
        <pc:spChg chg="mod">
          <ac:chgData name="Kamyczek, Arkadiusz" userId="2dbd29c9-3405-4176-b733-196e7cfa234d" providerId="ADAL" clId="{0AA0E73D-5B22-4541-8346-709D6BAE8B4E}" dt="2021-03-23T09:51:57.353" v="3042"/>
          <ac:spMkLst>
            <pc:docMk/>
            <pc:sldMk cId="2309383940" sldId="331"/>
            <ac:spMk id="170" creationId="{0F4E7ACA-73FC-4EF0-81DC-0C3895E695E3}"/>
          </ac:spMkLst>
        </pc:spChg>
        <pc:spChg chg="mod">
          <ac:chgData name="Kamyczek, Arkadiusz" userId="2dbd29c9-3405-4176-b733-196e7cfa234d" providerId="ADAL" clId="{0AA0E73D-5B22-4541-8346-709D6BAE8B4E}" dt="2021-03-23T09:51:57.353" v="3042"/>
          <ac:spMkLst>
            <pc:docMk/>
            <pc:sldMk cId="2309383940" sldId="331"/>
            <ac:spMk id="171" creationId="{56A4BB05-0624-44D3-A997-2BAAC196EE8B}"/>
          </ac:spMkLst>
        </pc:spChg>
        <pc:spChg chg="mod">
          <ac:chgData name="Kamyczek, Arkadiusz" userId="2dbd29c9-3405-4176-b733-196e7cfa234d" providerId="ADAL" clId="{0AA0E73D-5B22-4541-8346-709D6BAE8B4E}" dt="2021-03-23T09:51:57.353" v="3042"/>
          <ac:spMkLst>
            <pc:docMk/>
            <pc:sldMk cId="2309383940" sldId="331"/>
            <ac:spMk id="172" creationId="{0BA8A95B-25CB-431E-99B9-5022037C8EA7}"/>
          </ac:spMkLst>
        </pc:spChg>
        <pc:spChg chg="mod">
          <ac:chgData name="Kamyczek, Arkadiusz" userId="2dbd29c9-3405-4176-b733-196e7cfa234d" providerId="ADAL" clId="{0AA0E73D-5B22-4541-8346-709D6BAE8B4E}" dt="2021-03-23T09:51:57.353" v="3042"/>
          <ac:spMkLst>
            <pc:docMk/>
            <pc:sldMk cId="2309383940" sldId="331"/>
            <ac:spMk id="173" creationId="{7E8476B9-34E5-4E82-9494-E05A37AFED9D}"/>
          </ac:spMkLst>
        </pc:spChg>
        <pc:spChg chg="add mod">
          <ac:chgData name="Kamyczek, Arkadiusz" userId="2dbd29c9-3405-4176-b733-196e7cfa234d" providerId="ADAL" clId="{0AA0E73D-5B22-4541-8346-709D6BAE8B4E}" dt="2021-03-23T09:51:57.353" v="3042"/>
          <ac:spMkLst>
            <pc:docMk/>
            <pc:sldMk cId="2309383940" sldId="331"/>
            <ac:spMk id="174" creationId="{CF9B73C3-14F6-46AE-AD65-091FD7B4DD7F}"/>
          </ac:spMkLst>
        </pc:spChg>
        <pc:spChg chg="add mod">
          <ac:chgData name="Kamyczek, Arkadiusz" userId="2dbd29c9-3405-4176-b733-196e7cfa234d" providerId="ADAL" clId="{0AA0E73D-5B22-4541-8346-709D6BAE8B4E}" dt="2021-03-23T09:51:57.353" v="3042"/>
          <ac:spMkLst>
            <pc:docMk/>
            <pc:sldMk cId="2309383940" sldId="331"/>
            <ac:spMk id="175" creationId="{0643DB87-3D22-4E56-97F2-BBC84F09E40E}"/>
          </ac:spMkLst>
        </pc:spChg>
        <pc:spChg chg="add mod">
          <ac:chgData name="Kamyczek, Arkadiusz" userId="2dbd29c9-3405-4176-b733-196e7cfa234d" providerId="ADAL" clId="{0AA0E73D-5B22-4541-8346-709D6BAE8B4E}" dt="2021-03-23T09:51:57.353" v="3042"/>
          <ac:spMkLst>
            <pc:docMk/>
            <pc:sldMk cId="2309383940" sldId="331"/>
            <ac:spMk id="176" creationId="{F30AF364-ACD9-467F-9D08-A58408121F1F}"/>
          </ac:spMkLst>
        </pc:spChg>
        <pc:spChg chg="add mod">
          <ac:chgData name="Kamyczek, Arkadiusz" userId="2dbd29c9-3405-4176-b733-196e7cfa234d" providerId="ADAL" clId="{0AA0E73D-5B22-4541-8346-709D6BAE8B4E}" dt="2021-03-23T09:51:57.353" v="3042"/>
          <ac:spMkLst>
            <pc:docMk/>
            <pc:sldMk cId="2309383940" sldId="331"/>
            <ac:spMk id="177" creationId="{CDEE00C7-C4B9-44A0-B54F-3D44E3581FAC}"/>
          </ac:spMkLst>
        </pc:spChg>
        <pc:spChg chg="add mod">
          <ac:chgData name="Kamyczek, Arkadiusz" userId="2dbd29c9-3405-4176-b733-196e7cfa234d" providerId="ADAL" clId="{0AA0E73D-5B22-4541-8346-709D6BAE8B4E}" dt="2021-03-23T10:02:47.643" v="3137"/>
          <ac:spMkLst>
            <pc:docMk/>
            <pc:sldMk cId="2309383940" sldId="331"/>
            <ac:spMk id="178" creationId="{21784F28-58F2-49E1-8826-973F43E49022}"/>
          </ac:spMkLst>
        </pc:spChg>
        <pc:spChg chg="add mod">
          <ac:chgData name="Kamyczek, Arkadiusz" userId="2dbd29c9-3405-4176-b733-196e7cfa234d" providerId="ADAL" clId="{0AA0E73D-5B22-4541-8346-709D6BAE8B4E}" dt="2021-03-23T10:02:47.643" v="3137"/>
          <ac:spMkLst>
            <pc:docMk/>
            <pc:sldMk cId="2309383940" sldId="331"/>
            <ac:spMk id="179" creationId="{E253B8F3-B4AF-49F1-8ABA-40FBE7A99E32}"/>
          </ac:spMkLst>
        </pc:spChg>
        <pc:grpChg chg="del">
          <ac:chgData name="Kamyczek, Arkadiusz" userId="2dbd29c9-3405-4176-b733-196e7cfa234d" providerId="ADAL" clId="{0AA0E73D-5B22-4541-8346-709D6BAE8B4E}" dt="2021-03-23T09:46:02.585" v="2988" actId="478"/>
          <ac:grpSpMkLst>
            <pc:docMk/>
            <pc:sldMk cId="2309383940" sldId="331"/>
            <ac:grpSpMk id="103" creationId="{20A1A08D-978B-4E36-BFBB-0801028EACDD}"/>
          </ac:grpSpMkLst>
        </pc:grpChg>
        <pc:grpChg chg="del">
          <ac:chgData name="Kamyczek, Arkadiusz" userId="2dbd29c9-3405-4176-b733-196e7cfa234d" providerId="ADAL" clId="{0AA0E73D-5B22-4541-8346-709D6BAE8B4E}" dt="2021-03-23T09:46:02.585" v="2988" actId="478"/>
          <ac:grpSpMkLst>
            <pc:docMk/>
            <pc:sldMk cId="2309383940" sldId="331"/>
            <ac:grpSpMk id="142" creationId="{148AE6FE-A2C4-4FF7-954F-B4A5F3F9B74D}"/>
          </ac:grpSpMkLst>
        </pc:grpChg>
        <pc:grpChg chg="add mod">
          <ac:chgData name="Kamyczek, Arkadiusz" userId="2dbd29c9-3405-4176-b733-196e7cfa234d" providerId="ADAL" clId="{0AA0E73D-5B22-4541-8346-709D6BAE8B4E}" dt="2021-03-23T09:51:57.353" v="3042"/>
          <ac:grpSpMkLst>
            <pc:docMk/>
            <pc:sldMk cId="2309383940" sldId="331"/>
            <ac:grpSpMk id="151" creationId="{86BEEFE1-34FB-485B-B86F-46887C882C52}"/>
          </ac:grpSpMkLst>
        </pc:grpChg>
        <pc:grpChg chg="add mod">
          <ac:chgData name="Kamyczek, Arkadiusz" userId="2dbd29c9-3405-4176-b733-196e7cfa234d" providerId="ADAL" clId="{0AA0E73D-5B22-4541-8346-709D6BAE8B4E}" dt="2021-03-23T09:51:57.353" v="3042"/>
          <ac:grpSpMkLst>
            <pc:docMk/>
            <pc:sldMk cId="2309383940" sldId="331"/>
            <ac:grpSpMk id="169" creationId="{926DEFD7-1B9E-4D32-99D3-E1B176124A41}"/>
          </ac:grpSpMkLst>
        </pc:grpChg>
        <pc:picChg chg="mod ord">
          <ac:chgData name="Kamyczek, Arkadiusz" userId="2dbd29c9-3405-4176-b733-196e7cfa234d" providerId="ADAL" clId="{0AA0E73D-5B22-4541-8346-709D6BAE8B4E}" dt="2021-03-22T09:21:47.528" v="2043" actId="166"/>
          <ac:picMkLst>
            <pc:docMk/>
            <pc:sldMk cId="2309383940" sldId="331"/>
            <ac:picMk id="29" creationId="{9F1BBB68-ADA9-458F-9A07-6D42D2234195}"/>
          </ac:picMkLst>
        </pc:picChg>
        <pc:picChg chg="add mod">
          <ac:chgData name="Kamyczek, Arkadiusz" userId="2dbd29c9-3405-4176-b733-196e7cfa234d" providerId="ADAL" clId="{0AA0E73D-5B22-4541-8346-709D6BAE8B4E}" dt="2021-03-22T08:58:21.451" v="1730" actId="1076"/>
          <ac:picMkLst>
            <pc:docMk/>
            <pc:sldMk cId="2309383940" sldId="331"/>
            <ac:picMk id="91" creationId="{326E0309-099F-4691-93B5-30D5CDF5EC1B}"/>
          </ac:picMkLst>
        </pc:picChg>
        <pc:picChg chg="add mod">
          <ac:chgData name="Kamyczek, Arkadiusz" userId="2dbd29c9-3405-4176-b733-196e7cfa234d" providerId="ADAL" clId="{0AA0E73D-5B22-4541-8346-709D6BAE8B4E}" dt="2021-03-22T09:04:01.871" v="1819" actId="1076"/>
          <ac:picMkLst>
            <pc:docMk/>
            <pc:sldMk cId="2309383940" sldId="331"/>
            <ac:picMk id="92" creationId="{CC1C7A2E-24E8-4DEB-970E-46B4ABEC5622}"/>
          </ac:picMkLst>
        </pc:picChg>
        <pc:picChg chg="add mod">
          <ac:chgData name="Kamyczek, Arkadiusz" userId="2dbd29c9-3405-4176-b733-196e7cfa234d" providerId="ADAL" clId="{0AA0E73D-5B22-4541-8346-709D6BAE8B4E}" dt="2021-03-22T09:00:49.584" v="1765" actId="1076"/>
          <ac:picMkLst>
            <pc:docMk/>
            <pc:sldMk cId="2309383940" sldId="331"/>
            <ac:picMk id="94" creationId="{DECDA497-5CA1-4AEB-8FCF-667137BB084C}"/>
          </ac:picMkLst>
        </pc:picChg>
        <pc:picChg chg="add mod">
          <ac:chgData name="Kamyczek, Arkadiusz" userId="2dbd29c9-3405-4176-b733-196e7cfa234d" providerId="ADAL" clId="{0AA0E73D-5B22-4541-8346-709D6BAE8B4E}" dt="2021-03-22T09:00:15.217" v="1756" actId="1076"/>
          <ac:picMkLst>
            <pc:docMk/>
            <pc:sldMk cId="2309383940" sldId="331"/>
            <ac:picMk id="95" creationId="{9497A633-A22F-4AA7-BB81-338199BC5E96}"/>
          </ac:picMkLst>
        </pc:picChg>
        <pc:picChg chg="add mod">
          <ac:chgData name="Kamyczek, Arkadiusz" userId="2dbd29c9-3405-4176-b733-196e7cfa234d" providerId="ADAL" clId="{0AA0E73D-5B22-4541-8346-709D6BAE8B4E}" dt="2021-03-22T09:00:35.253" v="1760" actId="1076"/>
          <ac:picMkLst>
            <pc:docMk/>
            <pc:sldMk cId="2309383940" sldId="331"/>
            <ac:picMk id="96" creationId="{817B20FF-0386-43DC-803C-CFDF4ADFCC3D}"/>
          </ac:picMkLst>
        </pc:picChg>
        <pc:picChg chg="add mod">
          <ac:chgData name="Kamyczek, Arkadiusz" userId="2dbd29c9-3405-4176-b733-196e7cfa234d" providerId="ADAL" clId="{0AA0E73D-5B22-4541-8346-709D6BAE8B4E}" dt="2021-03-22T09:00:36.781" v="1761" actId="1076"/>
          <ac:picMkLst>
            <pc:docMk/>
            <pc:sldMk cId="2309383940" sldId="331"/>
            <ac:picMk id="97" creationId="{109425D4-C99E-48F5-BDC2-3FDE0CDB3873}"/>
          </ac:picMkLst>
        </pc:picChg>
        <pc:picChg chg="add mod">
          <ac:chgData name="Kamyczek, Arkadiusz" userId="2dbd29c9-3405-4176-b733-196e7cfa234d" providerId="ADAL" clId="{0AA0E73D-5B22-4541-8346-709D6BAE8B4E}" dt="2021-03-22T09:07:15.861" v="1856" actId="1582"/>
          <ac:picMkLst>
            <pc:docMk/>
            <pc:sldMk cId="2309383940" sldId="331"/>
            <ac:picMk id="98" creationId="{1E168169-1391-4C62-BD32-E7142EEDCEE0}"/>
          </ac:picMkLst>
        </pc:picChg>
        <pc:picChg chg="add mod">
          <ac:chgData name="Kamyczek, Arkadiusz" userId="2dbd29c9-3405-4176-b733-196e7cfa234d" providerId="ADAL" clId="{0AA0E73D-5B22-4541-8346-709D6BAE8B4E}" dt="2021-03-22T09:07:29.737" v="1859" actId="1582"/>
          <ac:picMkLst>
            <pc:docMk/>
            <pc:sldMk cId="2309383940" sldId="331"/>
            <ac:picMk id="105" creationId="{B1B16805-4889-49E3-BEDD-64CDACD149E4}"/>
          </ac:picMkLst>
        </pc:picChg>
        <pc:picChg chg="add mod">
          <ac:chgData name="Kamyczek, Arkadiusz" userId="2dbd29c9-3405-4176-b733-196e7cfa234d" providerId="ADAL" clId="{0AA0E73D-5B22-4541-8346-709D6BAE8B4E}" dt="2021-03-22T09:09:09.064" v="1874" actId="1582"/>
          <ac:picMkLst>
            <pc:docMk/>
            <pc:sldMk cId="2309383940" sldId="331"/>
            <ac:picMk id="107" creationId="{3C922DC0-4B0E-4259-9E42-097EB6FFEDE4}"/>
          </ac:picMkLst>
        </pc:picChg>
        <pc:picChg chg="add mod">
          <ac:chgData name="Kamyczek, Arkadiusz" userId="2dbd29c9-3405-4176-b733-196e7cfa234d" providerId="ADAL" clId="{0AA0E73D-5B22-4541-8346-709D6BAE8B4E}" dt="2021-03-22T09:09:34.561" v="1879" actId="14100"/>
          <ac:picMkLst>
            <pc:docMk/>
            <pc:sldMk cId="2309383940" sldId="331"/>
            <ac:picMk id="110" creationId="{6EE88C10-807D-4814-850C-D0DB72F50D39}"/>
          </ac:picMkLst>
        </pc:picChg>
        <pc:picChg chg="add mod">
          <ac:chgData name="Kamyczek, Arkadiusz" userId="2dbd29c9-3405-4176-b733-196e7cfa234d" providerId="ADAL" clId="{0AA0E73D-5B22-4541-8346-709D6BAE8B4E}" dt="2021-03-22T09:10:10.767" v="1882" actId="2084"/>
          <ac:picMkLst>
            <pc:docMk/>
            <pc:sldMk cId="2309383940" sldId="331"/>
            <ac:picMk id="113" creationId="{6B1758D1-7BCE-4C6F-AB64-946859181C4F}"/>
          </ac:picMkLst>
        </pc:picChg>
        <pc:picChg chg="add del mod">
          <ac:chgData name="Kamyczek, Arkadiusz" userId="2dbd29c9-3405-4176-b733-196e7cfa234d" providerId="ADAL" clId="{0AA0E73D-5B22-4541-8346-709D6BAE8B4E}" dt="2021-03-22T09:08:49.843" v="1870" actId="478"/>
          <ac:picMkLst>
            <pc:docMk/>
            <pc:sldMk cId="2309383940" sldId="331"/>
            <ac:picMk id="115" creationId="{6E5B6ABF-5230-4D94-BA7F-C16B8ACB370B}"/>
          </ac:picMkLst>
        </pc:picChg>
        <pc:cxnChg chg="add mod">
          <ac:chgData name="Kamyczek, Arkadiusz" userId="2dbd29c9-3405-4176-b733-196e7cfa234d" providerId="ADAL" clId="{0AA0E73D-5B22-4541-8346-709D6BAE8B4E}" dt="2021-03-22T09:01:21.139" v="1775" actId="14100"/>
          <ac:cxnSpMkLst>
            <pc:docMk/>
            <pc:sldMk cId="2309383940" sldId="331"/>
            <ac:cxnSpMk id="93" creationId="{9DA9D48A-2BF1-4964-99A3-D4BF913E4875}"/>
          </ac:cxnSpMkLst>
        </pc:cxnChg>
        <pc:cxnChg chg="add mod">
          <ac:chgData name="Kamyczek, Arkadiusz" userId="2dbd29c9-3405-4176-b733-196e7cfa234d" providerId="ADAL" clId="{0AA0E73D-5B22-4541-8346-709D6BAE8B4E}" dt="2021-03-23T19:29:22.424" v="3726"/>
          <ac:cxnSpMkLst>
            <pc:docMk/>
            <pc:sldMk cId="2309383940" sldId="331"/>
            <ac:cxnSpMk id="136" creationId="{B188C441-803E-4860-84A2-1EABDF460E2E}"/>
          </ac:cxnSpMkLst>
        </pc:cxnChg>
        <pc:cxnChg chg="del">
          <ac:chgData name="Kamyczek, Arkadiusz" userId="2dbd29c9-3405-4176-b733-196e7cfa234d" providerId="ADAL" clId="{0AA0E73D-5B22-4541-8346-709D6BAE8B4E}" dt="2021-03-23T09:58:30.431" v="3069" actId="478"/>
          <ac:cxnSpMkLst>
            <pc:docMk/>
            <pc:sldMk cId="2309383940" sldId="331"/>
            <ac:cxnSpMk id="165" creationId="{20C3A787-F804-4653-9E44-6D91FAFF6454}"/>
          </ac:cxnSpMkLst>
        </pc:cxnChg>
        <pc:cxnChg chg="del">
          <ac:chgData name="Kamyczek, Arkadiusz" userId="2dbd29c9-3405-4176-b733-196e7cfa234d" providerId="ADAL" clId="{0AA0E73D-5B22-4541-8346-709D6BAE8B4E}" dt="2021-03-23T09:58:30.431" v="3069" actId="478"/>
          <ac:cxnSpMkLst>
            <pc:docMk/>
            <pc:sldMk cId="2309383940" sldId="331"/>
            <ac:cxnSpMk id="166" creationId="{83BF7F51-1C9D-43D1-991B-D518F86DAE5C}"/>
          </ac:cxnSpMkLst>
        </pc:cxnChg>
        <pc:cxnChg chg="add del mod">
          <ac:chgData name="Kamyczek, Arkadiusz" userId="2dbd29c9-3405-4176-b733-196e7cfa234d" providerId="ADAL" clId="{0AA0E73D-5B22-4541-8346-709D6BAE8B4E}" dt="2021-03-23T10:22:58.530" v="3221" actId="478"/>
          <ac:cxnSpMkLst>
            <pc:docMk/>
            <pc:sldMk cId="2309383940" sldId="331"/>
            <ac:cxnSpMk id="180" creationId="{10F2F169-BC3E-451E-BA9D-F946F6C78B54}"/>
          </ac:cxnSpMkLst>
        </pc:cxnChg>
        <pc:cxnChg chg="add mod">
          <ac:chgData name="Kamyczek, Arkadiusz" userId="2dbd29c9-3405-4176-b733-196e7cfa234d" providerId="ADAL" clId="{0AA0E73D-5B22-4541-8346-709D6BAE8B4E}" dt="2021-03-23T10:02:47.643" v="3137"/>
          <ac:cxnSpMkLst>
            <pc:docMk/>
            <pc:sldMk cId="2309383940" sldId="331"/>
            <ac:cxnSpMk id="181" creationId="{53C23356-957D-4F91-919A-E2F29A542662}"/>
          </ac:cxnSpMkLst>
        </pc:cxnChg>
      </pc:sldChg>
      <pc:sldChg chg="addSp delSp modSp add mod ord">
        <pc:chgData name="Kamyczek, Arkadiusz" userId="2dbd29c9-3405-4176-b733-196e7cfa234d" providerId="ADAL" clId="{0AA0E73D-5B22-4541-8346-709D6BAE8B4E}" dt="2021-03-23T19:29:24.557" v="3727"/>
        <pc:sldMkLst>
          <pc:docMk/>
          <pc:sldMk cId="908011582" sldId="332"/>
        </pc:sldMkLst>
        <pc:spChg chg="del">
          <ac:chgData name="Kamyczek, Arkadiusz" userId="2dbd29c9-3405-4176-b733-196e7cfa234d" providerId="ADAL" clId="{0AA0E73D-5B22-4541-8346-709D6BAE8B4E}" dt="2021-03-22T09:05:16.470" v="1830" actId="478"/>
          <ac:spMkLst>
            <pc:docMk/>
            <pc:sldMk cId="908011582" sldId="332"/>
            <ac:spMk id="7" creationId="{EFD28C07-A3F9-4915-944D-82C664D41F08}"/>
          </ac:spMkLst>
        </pc:spChg>
        <pc:spChg chg="add mod">
          <ac:chgData name="Kamyczek, Arkadiusz" userId="2dbd29c9-3405-4176-b733-196e7cfa234d" providerId="ADAL" clId="{0AA0E73D-5B22-4541-8346-709D6BAE8B4E}" dt="2021-03-22T09:05:17.703" v="1831"/>
          <ac:spMkLst>
            <pc:docMk/>
            <pc:sldMk cId="908011582" sldId="332"/>
            <ac:spMk id="85" creationId="{860F9B69-6005-4C0D-B0FA-FEDF91D7AF6E}"/>
          </ac:spMkLst>
        </pc:spChg>
        <pc:spChg chg="add del mod">
          <ac:chgData name="Kamyczek, Arkadiusz" userId="2dbd29c9-3405-4176-b733-196e7cfa234d" providerId="ADAL" clId="{0AA0E73D-5B22-4541-8346-709D6BAE8B4E}" dt="2021-03-22T10:30:20.787" v="2316" actId="478"/>
          <ac:spMkLst>
            <pc:docMk/>
            <pc:sldMk cId="908011582" sldId="332"/>
            <ac:spMk id="87" creationId="{69B23894-B078-404C-9E7B-CF5B46E2EE85}"/>
          </ac:spMkLst>
        </pc:spChg>
        <pc:spChg chg="add mod">
          <ac:chgData name="Kamyczek, Arkadiusz" userId="2dbd29c9-3405-4176-b733-196e7cfa234d" providerId="ADAL" clId="{0AA0E73D-5B22-4541-8346-709D6BAE8B4E}" dt="2021-03-22T09:18:48.925" v="1997"/>
          <ac:spMkLst>
            <pc:docMk/>
            <pc:sldMk cId="908011582" sldId="332"/>
            <ac:spMk id="88" creationId="{F6FAC3D9-04B0-493B-A540-B109BC15FFDC}"/>
          </ac:spMkLst>
        </pc:spChg>
        <pc:spChg chg="add mod">
          <ac:chgData name="Kamyczek, Arkadiusz" userId="2dbd29c9-3405-4176-b733-196e7cfa234d" providerId="ADAL" clId="{0AA0E73D-5B22-4541-8346-709D6BAE8B4E}" dt="2021-03-22T09:18:48.925" v="1997"/>
          <ac:spMkLst>
            <pc:docMk/>
            <pc:sldMk cId="908011582" sldId="332"/>
            <ac:spMk id="90" creationId="{B4730ACE-0936-46E7-98A5-417192511C80}"/>
          </ac:spMkLst>
        </pc:spChg>
        <pc:spChg chg="add mod">
          <ac:chgData name="Kamyczek, Arkadiusz" userId="2dbd29c9-3405-4176-b733-196e7cfa234d" providerId="ADAL" clId="{0AA0E73D-5B22-4541-8346-709D6BAE8B4E}" dt="2021-03-22T09:18:48.925" v="1997"/>
          <ac:spMkLst>
            <pc:docMk/>
            <pc:sldMk cId="908011582" sldId="332"/>
            <ac:spMk id="92" creationId="{24E01C68-09E4-4839-849B-7A48C6FF26E1}"/>
          </ac:spMkLst>
        </pc:spChg>
        <pc:spChg chg="add mod">
          <ac:chgData name="Kamyczek, Arkadiusz" userId="2dbd29c9-3405-4176-b733-196e7cfa234d" providerId="ADAL" clId="{0AA0E73D-5B22-4541-8346-709D6BAE8B4E}" dt="2021-03-22T09:18:48.925" v="1997"/>
          <ac:spMkLst>
            <pc:docMk/>
            <pc:sldMk cId="908011582" sldId="332"/>
            <ac:spMk id="94" creationId="{1F138989-429E-4B5B-BC24-3E9BA0BF2035}"/>
          </ac:spMkLst>
        </pc:spChg>
        <pc:spChg chg="add mod">
          <ac:chgData name="Kamyczek, Arkadiusz" userId="2dbd29c9-3405-4176-b733-196e7cfa234d" providerId="ADAL" clId="{0AA0E73D-5B22-4541-8346-709D6BAE8B4E}" dt="2021-03-22T10:30:22.406" v="2317"/>
          <ac:spMkLst>
            <pc:docMk/>
            <pc:sldMk cId="908011582" sldId="332"/>
            <ac:spMk id="96" creationId="{2AF73046-0D3F-4A29-A83E-FC6A4A005550}"/>
          </ac:spMkLst>
        </pc:spChg>
        <pc:spChg chg="del">
          <ac:chgData name="Kamyczek, Arkadiusz" userId="2dbd29c9-3405-4176-b733-196e7cfa234d" providerId="ADAL" clId="{0AA0E73D-5B22-4541-8346-709D6BAE8B4E}" dt="2021-03-23T09:46:06.110" v="2989" actId="478"/>
          <ac:spMkLst>
            <pc:docMk/>
            <pc:sldMk cId="908011582" sldId="332"/>
            <ac:spMk id="112" creationId="{54E62C07-2858-4057-B06B-A24F53651055}"/>
          </ac:spMkLst>
        </pc:spChg>
        <pc:spChg chg="add mod">
          <ac:chgData name="Kamyczek, Arkadiusz" userId="2dbd29c9-3405-4176-b733-196e7cfa234d" providerId="ADAL" clId="{0AA0E73D-5B22-4541-8346-709D6BAE8B4E}" dt="2021-03-23T12:51:13.399" v="3389"/>
          <ac:spMkLst>
            <pc:docMk/>
            <pc:sldMk cId="908011582" sldId="332"/>
            <ac:spMk id="112" creationId="{D918659A-62D1-42CB-ADD9-E34F39EA2F15}"/>
          </ac:spMkLst>
        </pc:spChg>
        <pc:spChg chg="del">
          <ac:chgData name="Kamyczek, Arkadiusz" userId="2dbd29c9-3405-4176-b733-196e7cfa234d" providerId="ADAL" clId="{0AA0E73D-5B22-4541-8346-709D6BAE8B4E}" dt="2021-03-23T09:46:06.110" v="2989" actId="478"/>
          <ac:spMkLst>
            <pc:docMk/>
            <pc:sldMk cId="908011582" sldId="332"/>
            <ac:spMk id="113" creationId="{B954AA4F-0A9F-4061-9050-3092B7DA21E2}"/>
          </ac:spMkLst>
        </pc:spChg>
        <pc:spChg chg="del">
          <ac:chgData name="Kamyczek, Arkadiusz" userId="2dbd29c9-3405-4176-b733-196e7cfa234d" providerId="ADAL" clId="{0AA0E73D-5B22-4541-8346-709D6BAE8B4E}" dt="2021-03-23T09:46:06.110" v="2989" actId="478"/>
          <ac:spMkLst>
            <pc:docMk/>
            <pc:sldMk cId="908011582" sldId="332"/>
            <ac:spMk id="134" creationId="{A43F927F-EF9D-4800-AC2C-551460ADC0F7}"/>
          </ac:spMkLst>
        </pc:spChg>
        <pc:spChg chg="mod">
          <ac:chgData name="Kamyczek, Arkadiusz" userId="2dbd29c9-3405-4176-b733-196e7cfa234d" providerId="ADAL" clId="{0AA0E73D-5B22-4541-8346-709D6BAE8B4E}" dt="2021-03-23T09:51:58.973" v="3043"/>
          <ac:spMkLst>
            <pc:docMk/>
            <pc:sldMk cId="908011582" sldId="332"/>
            <ac:spMk id="136" creationId="{6064E72B-48FF-4761-A487-E1EE809F3773}"/>
          </ac:spMkLst>
        </pc:spChg>
        <pc:spChg chg="mod">
          <ac:chgData name="Kamyczek, Arkadiusz" userId="2dbd29c9-3405-4176-b733-196e7cfa234d" providerId="ADAL" clId="{0AA0E73D-5B22-4541-8346-709D6BAE8B4E}" dt="2021-03-23T09:51:58.973" v="3043"/>
          <ac:spMkLst>
            <pc:docMk/>
            <pc:sldMk cId="908011582" sldId="332"/>
            <ac:spMk id="141" creationId="{F5C26EBD-D656-4D7C-8B74-CDA406894C38}"/>
          </ac:spMkLst>
        </pc:spChg>
        <pc:spChg chg="del">
          <ac:chgData name="Kamyczek, Arkadiusz" userId="2dbd29c9-3405-4176-b733-196e7cfa234d" providerId="ADAL" clId="{0AA0E73D-5B22-4541-8346-709D6BAE8B4E}" dt="2021-03-23T09:58:35.507" v="3070" actId="478"/>
          <ac:spMkLst>
            <pc:docMk/>
            <pc:sldMk cId="908011582" sldId="332"/>
            <ac:spMk id="142" creationId="{5A6510C5-C402-49AF-BD3F-FF1110014570}"/>
          </ac:spMkLst>
        </pc:spChg>
        <pc:spChg chg="del">
          <ac:chgData name="Kamyczek, Arkadiusz" userId="2dbd29c9-3405-4176-b733-196e7cfa234d" providerId="ADAL" clId="{0AA0E73D-5B22-4541-8346-709D6BAE8B4E}" dt="2021-03-23T09:58:35.507" v="3070" actId="478"/>
          <ac:spMkLst>
            <pc:docMk/>
            <pc:sldMk cId="908011582" sldId="332"/>
            <ac:spMk id="143" creationId="{9ADA77C7-EF5B-4DB2-8982-AA77B5F74010}"/>
          </ac:spMkLst>
        </pc:spChg>
        <pc:spChg chg="mod">
          <ac:chgData name="Kamyczek, Arkadiusz" userId="2dbd29c9-3405-4176-b733-196e7cfa234d" providerId="ADAL" clId="{0AA0E73D-5B22-4541-8346-709D6BAE8B4E}" dt="2021-03-23T09:51:58.973" v="3043"/>
          <ac:spMkLst>
            <pc:docMk/>
            <pc:sldMk cId="908011582" sldId="332"/>
            <ac:spMk id="146" creationId="{F96DF3EA-D495-479B-9843-46F513199440}"/>
          </ac:spMkLst>
        </pc:spChg>
        <pc:spChg chg="mod">
          <ac:chgData name="Kamyczek, Arkadiusz" userId="2dbd29c9-3405-4176-b733-196e7cfa234d" providerId="ADAL" clId="{0AA0E73D-5B22-4541-8346-709D6BAE8B4E}" dt="2021-03-23T09:51:58.973" v="3043"/>
          <ac:spMkLst>
            <pc:docMk/>
            <pc:sldMk cId="908011582" sldId="332"/>
            <ac:spMk id="147" creationId="{16FBF796-0AF6-4036-B56E-9D03AEDD6DF5}"/>
          </ac:spMkLst>
        </pc:spChg>
        <pc:spChg chg="mod">
          <ac:chgData name="Kamyczek, Arkadiusz" userId="2dbd29c9-3405-4176-b733-196e7cfa234d" providerId="ADAL" clId="{0AA0E73D-5B22-4541-8346-709D6BAE8B4E}" dt="2021-03-23T09:51:58.973" v="3043"/>
          <ac:spMkLst>
            <pc:docMk/>
            <pc:sldMk cId="908011582" sldId="332"/>
            <ac:spMk id="149" creationId="{BE478EEE-34E2-49AC-83DD-13D789ABB46F}"/>
          </ac:spMkLst>
        </pc:spChg>
        <pc:spChg chg="mod">
          <ac:chgData name="Kamyczek, Arkadiusz" userId="2dbd29c9-3405-4176-b733-196e7cfa234d" providerId="ADAL" clId="{0AA0E73D-5B22-4541-8346-709D6BAE8B4E}" dt="2021-03-23T09:51:58.973" v="3043"/>
          <ac:spMkLst>
            <pc:docMk/>
            <pc:sldMk cId="908011582" sldId="332"/>
            <ac:spMk id="150" creationId="{F91C1B03-14F6-4718-BFEC-44FB456D9E95}"/>
          </ac:spMkLst>
        </pc:spChg>
        <pc:spChg chg="mod">
          <ac:chgData name="Kamyczek, Arkadiusz" userId="2dbd29c9-3405-4176-b733-196e7cfa234d" providerId="ADAL" clId="{0AA0E73D-5B22-4541-8346-709D6BAE8B4E}" dt="2021-03-23T09:51:58.973" v="3043"/>
          <ac:spMkLst>
            <pc:docMk/>
            <pc:sldMk cId="908011582" sldId="332"/>
            <ac:spMk id="151" creationId="{EEEF8658-4BF6-47E0-91B6-FE066115114F}"/>
          </ac:spMkLst>
        </pc:spChg>
        <pc:spChg chg="del mod">
          <ac:chgData name="Kamyczek, Arkadiusz" userId="2dbd29c9-3405-4176-b733-196e7cfa234d" providerId="ADAL" clId="{0AA0E73D-5B22-4541-8346-709D6BAE8B4E}" dt="2021-03-23T12:51:12.416" v="3388" actId="478"/>
          <ac:spMkLst>
            <pc:docMk/>
            <pc:sldMk cId="908011582" sldId="332"/>
            <ac:spMk id="155" creationId="{2C0CCAA1-76DB-457B-9D25-285F0993A0EE}"/>
          </ac:spMkLst>
        </pc:spChg>
        <pc:spChg chg="mod">
          <ac:chgData name="Kamyczek, Arkadiusz" userId="2dbd29c9-3405-4176-b733-196e7cfa234d" providerId="ADAL" clId="{0AA0E73D-5B22-4541-8346-709D6BAE8B4E}" dt="2021-03-23T09:51:58.973" v="3043"/>
          <ac:spMkLst>
            <pc:docMk/>
            <pc:sldMk cId="908011582" sldId="332"/>
            <ac:spMk id="161" creationId="{DD2B0B33-F889-496F-B52F-28C17901224C}"/>
          </ac:spMkLst>
        </pc:spChg>
        <pc:spChg chg="add mod">
          <ac:chgData name="Kamyczek, Arkadiusz" userId="2dbd29c9-3405-4176-b733-196e7cfa234d" providerId="ADAL" clId="{0AA0E73D-5B22-4541-8346-709D6BAE8B4E}" dt="2021-03-23T09:51:58.973" v="3043"/>
          <ac:spMkLst>
            <pc:docMk/>
            <pc:sldMk cId="908011582" sldId="332"/>
            <ac:spMk id="162" creationId="{BC0E4EE5-C584-49BC-8D4A-22768CBD7C01}"/>
          </ac:spMkLst>
        </pc:spChg>
        <pc:spChg chg="add mod">
          <ac:chgData name="Kamyczek, Arkadiusz" userId="2dbd29c9-3405-4176-b733-196e7cfa234d" providerId="ADAL" clId="{0AA0E73D-5B22-4541-8346-709D6BAE8B4E}" dt="2021-03-23T09:51:58.973" v="3043"/>
          <ac:spMkLst>
            <pc:docMk/>
            <pc:sldMk cId="908011582" sldId="332"/>
            <ac:spMk id="163" creationId="{BF8A58A4-3795-4EC9-A05D-1B1EB6E71A88}"/>
          </ac:spMkLst>
        </pc:spChg>
        <pc:spChg chg="add mod">
          <ac:chgData name="Kamyczek, Arkadiusz" userId="2dbd29c9-3405-4176-b733-196e7cfa234d" providerId="ADAL" clId="{0AA0E73D-5B22-4541-8346-709D6BAE8B4E}" dt="2021-03-23T09:51:58.973" v="3043"/>
          <ac:spMkLst>
            <pc:docMk/>
            <pc:sldMk cId="908011582" sldId="332"/>
            <ac:spMk id="164" creationId="{432B0F52-33A0-46AE-856C-68428D966534}"/>
          </ac:spMkLst>
        </pc:spChg>
        <pc:spChg chg="add mod">
          <ac:chgData name="Kamyczek, Arkadiusz" userId="2dbd29c9-3405-4176-b733-196e7cfa234d" providerId="ADAL" clId="{0AA0E73D-5B22-4541-8346-709D6BAE8B4E}" dt="2021-03-23T09:51:58.973" v="3043"/>
          <ac:spMkLst>
            <pc:docMk/>
            <pc:sldMk cId="908011582" sldId="332"/>
            <ac:spMk id="165" creationId="{32AE14EA-F9BE-4085-A85F-151939DB1FFC}"/>
          </ac:spMkLst>
        </pc:spChg>
        <pc:spChg chg="add mod">
          <ac:chgData name="Kamyczek, Arkadiusz" userId="2dbd29c9-3405-4176-b733-196e7cfa234d" providerId="ADAL" clId="{0AA0E73D-5B22-4541-8346-709D6BAE8B4E}" dt="2021-03-23T10:02:37.893" v="3136"/>
          <ac:spMkLst>
            <pc:docMk/>
            <pc:sldMk cId="908011582" sldId="332"/>
            <ac:spMk id="166" creationId="{3C2E68FC-BAA6-43A3-AAFC-24D170F1761A}"/>
          </ac:spMkLst>
        </pc:spChg>
        <pc:spChg chg="add mod">
          <ac:chgData name="Kamyczek, Arkadiusz" userId="2dbd29c9-3405-4176-b733-196e7cfa234d" providerId="ADAL" clId="{0AA0E73D-5B22-4541-8346-709D6BAE8B4E}" dt="2021-03-23T10:02:37.893" v="3136"/>
          <ac:spMkLst>
            <pc:docMk/>
            <pc:sldMk cId="908011582" sldId="332"/>
            <ac:spMk id="167" creationId="{A921F883-803D-4CA0-8BE5-FDEEC802AC97}"/>
          </ac:spMkLst>
        </pc:spChg>
        <pc:grpChg chg="del">
          <ac:chgData name="Kamyczek, Arkadiusz" userId="2dbd29c9-3405-4176-b733-196e7cfa234d" providerId="ADAL" clId="{0AA0E73D-5B22-4541-8346-709D6BAE8B4E}" dt="2021-03-23T09:46:06.110" v="2989" actId="478"/>
          <ac:grpSpMkLst>
            <pc:docMk/>
            <pc:sldMk cId="908011582" sldId="332"/>
            <ac:grpSpMk id="87" creationId="{7D0CF856-C1E7-41B5-8488-DB4D14F7A9BA}"/>
          </ac:grpSpMkLst>
        </pc:grpChg>
        <pc:grpChg chg="add mod">
          <ac:chgData name="Kamyczek, Arkadiusz" userId="2dbd29c9-3405-4176-b733-196e7cfa234d" providerId="ADAL" clId="{0AA0E73D-5B22-4541-8346-709D6BAE8B4E}" dt="2021-03-23T09:51:58.973" v="3043"/>
          <ac:grpSpMkLst>
            <pc:docMk/>
            <pc:sldMk cId="908011582" sldId="332"/>
            <ac:grpSpMk id="135" creationId="{C255BA9B-13CF-4EEB-9ABF-0346217E53DB}"/>
          </ac:grpSpMkLst>
        </pc:grpChg>
        <pc:grpChg chg="add mod">
          <ac:chgData name="Kamyczek, Arkadiusz" userId="2dbd29c9-3405-4176-b733-196e7cfa234d" providerId="ADAL" clId="{0AA0E73D-5B22-4541-8346-709D6BAE8B4E}" dt="2021-03-23T09:51:58.973" v="3043"/>
          <ac:grpSpMkLst>
            <pc:docMk/>
            <pc:sldMk cId="908011582" sldId="332"/>
            <ac:grpSpMk id="148" creationId="{97C8A4F3-F9BB-4D5E-8D8B-827D8A8446EE}"/>
          </ac:grpSpMkLst>
        </pc:grpChg>
        <pc:picChg chg="mod ord">
          <ac:chgData name="Kamyczek, Arkadiusz" userId="2dbd29c9-3405-4176-b733-196e7cfa234d" providerId="ADAL" clId="{0AA0E73D-5B22-4541-8346-709D6BAE8B4E}" dt="2021-03-22T11:10:30.557" v="2656" actId="1076"/>
          <ac:picMkLst>
            <pc:docMk/>
            <pc:sldMk cId="908011582" sldId="332"/>
            <ac:picMk id="84" creationId="{B3EC96C6-9488-470F-8B80-E2575B8F417E}"/>
          </ac:picMkLst>
        </pc:picChg>
        <pc:picChg chg="add mod">
          <ac:chgData name="Kamyczek, Arkadiusz" userId="2dbd29c9-3405-4176-b733-196e7cfa234d" providerId="ADAL" clId="{0AA0E73D-5B22-4541-8346-709D6BAE8B4E}" dt="2021-03-22T09:18:48.925" v="1997"/>
          <ac:picMkLst>
            <pc:docMk/>
            <pc:sldMk cId="908011582" sldId="332"/>
            <ac:picMk id="86" creationId="{2AC09A81-9258-4E3A-80D4-1C6960DFF3E9}"/>
          </ac:picMkLst>
        </pc:picChg>
        <pc:picChg chg="add mod">
          <ac:chgData name="Kamyczek, Arkadiusz" userId="2dbd29c9-3405-4176-b733-196e7cfa234d" providerId="ADAL" clId="{0AA0E73D-5B22-4541-8346-709D6BAE8B4E}" dt="2021-03-22T09:18:48.925" v="1997"/>
          <ac:picMkLst>
            <pc:docMk/>
            <pc:sldMk cId="908011582" sldId="332"/>
            <ac:picMk id="89" creationId="{158DD542-A7E6-424C-811F-D9EAA529E46D}"/>
          </ac:picMkLst>
        </pc:picChg>
        <pc:picChg chg="add mod">
          <ac:chgData name="Kamyczek, Arkadiusz" userId="2dbd29c9-3405-4176-b733-196e7cfa234d" providerId="ADAL" clId="{0AA0E73D-5B22-4541-8346-709D6BAE8B4E}" dt="2021-03-22T09:18:48.925" v="1997"/>
          <ac:picMkLst>
            <pc:docMk/>
            <pc:sldMk cId="908011582" sldId="332"/>
            <ac:picMk id="91" creationId="{B1EBA591-7B8F-468A-AA75-142162A98B0E}"/>
          </ac:picMkLst>
        </pc:picChg>
        <pc:picChg chg="add mod">
          <ac:chgData name="Kamyczek, Arkadiusz" userId="2dbd29c9-3405-4176-b733-196e7cfa234d" providerId="ADAL" clId="{0AA0E73D-5B22-4541-8346-709D6BAE8B4E}" dt="2021-03-22T09:18:48.925" v="1997"/>
          <ac:picMkLst>
            <pc:docMk/>
            <pc:sldMk cId="908011582" sldId="332"/>
            <ac:picMk id="93" creationId="{F5039265-068E-46A2-9E81-C798C17FE6B0}"/>
          </ac:picMkLst>
        </pc:picChg>
        <pc:picChg chg="add mod">
          <ac:chgData name="Kamyczek, Arkadiusz" userId="2dbd29c9-3405-4176-b733-196e7cfa234d" providerId="ADAL" clId="{0AA0E73D-5B22-4541-8346-709D6BAE8B4E}" dt="2021-03-22T09:18:48.925" v="1997"/>
          <ac:picMkLst>
            <pc:docMk/>
            <pc:sldMk cId="908011582" sldId="332"/>
            <ac:picMk id="95" creationId="{581E50DC-CC43-4941-8FA7-0214B873C338}"/>
          </ac:picMkLst>
        </pc:picChg>
        <pc:cxnChg chg="add mod">
          <ac:chgData name="Kamyczek, Arkadiusz" userId="2dbd29c9-3405-4176-b733-196e7cfa234d" providerId="ADAL" clId="{0AA0E73D-5B22-4541-8346-709D6BAE8B4E}" dt="2021-03-23T19:29:24.557" v="3727"/>
          <ac:cxnSpMkLst>
            <pc:docMk/>
            <pc:sldMk cId="908011582" sldId="332"/>
            <ac:cxnSpMk id="113" creationId="{2A109249-CDF4-45B8-9F96-0067B520A1D5}"/>
          </ac:cxnSpMkLst>
        </pc:cxnChg>
        <pc:cxnChg chg="del">
          <ac:chgData name="Kamyczek, Arkadiusz" userId="2dbd29c9-3405-4176-b733-196e7cfa234d" providerId="ADAL" clId="{0AA0E73D-5B22-4541-8346-709D6BAE8B4E}" dt="2021-03-23T09:58:35.507" v="3070" actId="478"/>
          <ac:cxnSpMkLst>
            <pc:docMk/>
            <pc:sldMk cId="908011582" sldId="332"/>
            <ac:cxnSpMk id="144" creationId="{08BC6F47-19C3-4DD2-AE4F-AA7187AE94F6}"/>
          </ac:cxnSpMkLst>
        </pc:cxnChg>
        <pc:cxnChg chg="del">
          <ac:chgData name="Kamyczek, Arkadiusz" userId="2dbd29c9-3405-4176-b733-196e7cfa234d" providerId="ADAL" clId="{0AA0E73D-5B22-4541-8346-709D6BAE8B4E}" dt="2021-03-23T09:58:35.507" v="3070" actId="478"/>
          <ac:cxnSpMkLst>
            <pc:docMk/>
            <pc:sldMk cId="908011582" sldId="332"/>
            <ac:cxnSpMk id="145" creationId="{1ACDA0A6-527C-4001-A1BB-57B1B8104820}"/>
          </ac:cxnSpMkLst>
        </pc:cxnChg>
        <pc:cxnChg chg="add del mod">
          <ac:chgData name="Kamyczek, Arkadiusz" userId="2dbd29c9-3405-4176-b733-196e7cfa234d" providerId="ADAL" clId="{0AA0E73D-5B22-4541-8346-709D6BAE8B4E}" dt="2021-03-23T10:23:00.894" v="3222" actId="478"/>
          <ac:cxnSpMkLst>
            <pc:docMk/>
            <pc:sldMk cId="908011582" sldId="332"/>
            <ac:cxnSpMk id="168" creationId="{A186876F-FCA4-4DF4-9640-ACE74D2C353B}"/>
          </ac:cxnSpMkLst>
        </pc:cxnChg>
        <pc:cxnChg chg="add mod">
          <ac:chgData name="Kamyczek, Arkadiusz" userId="2dbd29c9-3405-4176-b733-196e7cfa234d" providerId="ADAL" clId="{0AA0E73D-5B22-4541-8346-709D6BAE8B4E}" dt="2021-03-23T10:02:37.893" v="3136"/>
          <ac:cxnSpMkLst>
            <pc:docMk/>
            <pc:sldMk cId="908011582" sldId="332"/>
            <ac:cxnSpMk id="169" creationId="{B41A9715-447C-41DE-B832-3CDD93794EA8}"/>
          </ac:cxnSpMkLst>
        </pc:cxnChg>
      </pc:sldChg>
      <pc:sldChg chg="add del">
        <pc:chgData name="Kamyczek, Arkadiusz" userId="2dbd29c9-3405-4176-b733-196e7cfa234d" providerId="ADAL" clId="{0AA0E73D-5B22-4541-8346-709D6BAE8B4E}" dt="2021-03-22T09:01:46.602" v="1780" actId="2696"/>
        <pc:sldMkLst>
          <pc:docMk/>
          <pc:sldMk cId="3861102428" sldId="332"/>
        </pc:sldMkLst>
      </pc:sldChg>
      <pc:sldChg chg="addSp delSp modSp add mod modTransition">
        <pc:chgData name="Kamyczek, Arkadiusz" userId="2dbd29c9-3405-4176-b733-196e7cfa234d" providerId="ADAL" clId="{0AA0E73D-5B22-4541-8346-709D6BAE8B4E}" dt="2021-03-24T11:41:25.493" v="5690" actId="478"/>
        <pc:sldMkLst>
          <pc:docMk/>
          <pc:sldMk cId="3296760917" sldId="333"/>
        </pc:sldMkLst>
        <pc:spChg chg="add mod">
          <ac:chgData name="Kamyczek, Arkadiusz" userId="2dbd29c9-3405-4176-b733-196e7cfa234d" providerId="ADAL" clId="{0AA0E73D-5B22-4541-8346-709D6BAE8B4E}" dt="2021-03-24T08:49:17.736" v="4196" actId="1076"/>
          <ac:spMkLst>
            <pc:docMk/>
            <pc:sldMk cId="3296760917" sldId="333"/>
            <ac:spMk id="4" creationId="{A2374B73-B9DB-4997-94C9-5A9935EE34D2}"/>
          </ac:spMkLst>
        </pc:spChg>
        <pc:spChg chg="add del mod">
          <ac:chgData name="Kamyczek, Arkadiusz" userId="2dbd29c9-3405-4176-b733-196e7cfa234d" providerId="ADAL" clId="{0AA0E73D-5B22-4541-8346-709D6BAE8B4E}" dt="2021-03-23T12:53:17.556" v="3401" actId="478"/>
          <ac:spMkLst>
            <pc:docMk/>
            <pc:sldMk cId="3296760917" sldId="333"/>
            <ac:spMk id="7" creationId="{EFD28C07-A3F9-4915-944D-82C664D41F08}"/>
          </ac:spMkLst>
        </pc:spChg>
        <pc:spChg chg="del mod ord">
          <ac:chgData name="Kamyczek, Arkadiusz" userId="2dbd29c9-3405-4176-b733-196e7cfa234d" providerId="ADAL" clId="{0AA0E73D-5B22-4541-8346-709D6BAE8B4E}" dt="2021-03-23T10:35:02.384" v="3350" actId="478"/>
          <ac:spMkLst>
            <pc:docMk/>
            <pc:sldMk cId="3296760917" sldId="333"/>
            <ac:spMk id="9" creationId="{40940DCC-5F79-45BC-841B-451012F86B4A}"/>
          </ac:spMkLst>
        </pc:spChg>
        <pc:spChg chg="add mod">
          <ac:chgData name="Kamyczek, Arkadiusz" userId="2dbd29c9-3405-4176-b733-196e7cfa234d" providerId="ADAL" clId="{0AA0E73D-5B22-4541-8346-709D6BAE8B4E}" dt="2021-03-24T08:49:17.736" v="4196" actId="1076"/>
          <ac:spMkLst>
            <pc:docMk/>
            <pc:sldMk cId="3296760917" sldId="333"/>
            <ac:spMk id="11" creationId="{CFF9C09C-626E-4308-ABF5-E658A7F2A30F}"/>
          </ac:spMkLst>
        </pc:spChg>
        <pc:spChg chg="add del mod">
          <ac:chgData name="Kamyczek, Arkadiusz" userId="2dbd29c9-3405-4176-b733-196e7cfa234d" providerId="ADAL" clId="{0AA0E73D-5B22-4541-8346-709D6BAE8B4E}" dt="2021-03-22T10:25:43.027" v="2271"/>
          <ac:spMkLst>
            <pc:docMk/>
            <pc:sldMk cId="3296760917" sldId="333"/>
            <ac:spMk id="35" creationId="{94A5034A-4697-4630-B218-F77EAA0261FE}"/>
          </ac:spMkLst>
        </pc:spChg>
        <pc:spChg chg="add del mod">
          <ac:chgData name="Kamyczek, Arkadiusz" userId="2dbd29c9-3405-4176-b733-196e7cfa234d" providerId="ADAL" clId="{0AA0E73D-5B22-4541-8346-709D6BAE8B4E}" dt="2021-03-22T10:27:08.442" v="2286" actId="11529"/>
          <ac:spMkLst>
            <pc:docMk/>
            <pc:sldMk cId="3296760917" sldId="333"/>
            <ac:spMk id="37" creationId="{C0E52AC8-8D18-4968-9153-2909998F16D1}"/>
          </ac:spMkLst>
        </pc:spChg>
        <pc:spChg chg="add del mod">
          <ac:chgData name="Kamyczek, Arkadiusz" userId="2dbd29c9-3405-4176-b733-196e7cfa234d" providerId="ADAL" clId="{0AA0E73D-5B22-4541-8346-709D6BAE8B4E}" dt="2021-03-22T10:27:06.747" v="2283" actId="11529"/>
          <ac:spMkLst>
            <pc:docMk/>
            <pc:sldMk cId="3296760917" sldId="333"/>
            <ac:spMk id="39" creationId="{29D53213-F20E-4421-BDEE-84B1539235BD}"/>
          </ac:spMkLst>
        </pc:spChg>
        <pc:spChg chg="add del mod">
          <ac:chgData name="Kamyczek, Arkadiusz" userId="2dbd29c9-3405-4176-b733-196e7cfa234d" providerId="ADAL" clId="{0AA0E73D-5B22-4541-8346-709D6BAE8B4E}" dt="2021-03-22T10:27:47.473" v="2292"/>
          <ac:spMkLst>
            <pc:docMk/>
            <pc:sldMk cId="3296760917" sldId="333"/>
            <ac:spMk id="40" creationId="{FD610CD8-66C4-4581-A5EF-232A1CB282E5}"/>
          </ac:spMkLst>
        </pc:spChg>
        <pc:spChg chg="add del mod">
          <ac:chgData name="Kamyczek, Arkadiusz" userId="2dbd29c9-3405-4176-b733-196e7cfa234d" providerId="ADAL" clId="{0AA0E73D-5B22-4541-8346-709D6BAE8B4E}" dt="2021-03-22T10:28:03.662" v="2295"/>
          <ac:spMkLst>
            <pc:docMk/>
            <pc:sldMk cId="3296760917" sldId="333"/>
            <ac:spMk id="41" creationId="{5CB9E1D5-EB7D-4BFE-AA69-6025B5E355BF}"/>
          </ac:spMkLst>
        </pc:spChg>
        <pc:spChg chg="mod ord">
          <ac:chgData name="Kamyczek, Arkadiusz" userId="2dbd29c9-3405-4176-b733-196e7cfa234d" providerId="ADAL" clId="{0AA0E73D-5B22-4541-8346-709D6BAE8B4E}" dt="2021-03-23T10:35:26.383" v="3356" actId="171"/>
          <ac:spMkLst>
            <pc:docMk/>
            <pc:sldMk cId="3296760917" sldId="333"/>
            <ac:spMk id="83" creationId="{277EAB85-F5BF-4EA7-AC5E-08E3D6E2D5FC}"/>
          </ac:spMkLst>
        </pc:spChg>
        <pc:spChg chg="add mod ord">
          <ac:chgData name="Kamyczek, Arkadiusz" userId="2dbd29c9-3405-4176-b733-196e7cfa234d" providerId="ADAL" clId="{0AA0E73D-5B22-4541-8346-709D6BAE8B4E}" dt="2021-03-22T09:45:36.498" v="2059" actId="14100"/>
          <ac:spMkLst>
            <pc:docMk/>
            <pc:sldMk cId="3296760917" sldId="333"/>
            <ac:spMk id="85" creationId="{82EF8AC1-DB12-41DA-B82E-626CA9F554AD}"/>
          </ac:spMkLst>
        </pc:spChg>
        <pc:spChg chg="add del mod">
          <ac:chgData name="Kamyczek, Arkadiusz" userId="2dbd29c9-3405-4176-b733-196e7cfa234d" providerId="ADAL" clId="{0AA0E73D-5B22-4541-8346-709D6BAE8B4E}" dt="2021-03-22T09:46:11.067" v="2063"/>
          <ac:spMkLst>
            <pc:docMk/>
            <pc:sldMk cId="3296760917" sldId="333"/>
            <ac:spMk id="86" creationId="{91F52CB5-4AC2-4E41-AA69-F96F3A07C2E8}"/>
          </ac:spMkLst>
        </pc:spChg>
        <pc:spChg chg="add del mod">
          <ac:chgData name="Kamyczek, Arkadiusz" userId="2dbd29c9-3405-4176-b733-196e7cfa234d" providerId="ADAL" clId="{0AA0E73D-5B22-4541-8346-709D6BAE8B4E}" dt="2021-03-22T09:46:11.067" v="2063"/>
          <ac:spMkLst>
            <pc:docMk/>
            <pc:sldMk cId="3296760917" sldId="333"/>
            <ac:spMk id="87" creationId="{862194B3-60E0-4F85-82C0-9D9EC4A3D595}"/>
          </ac:spMkLst>
        </pc:spChg>
        <pc:spChg chg="add del mod">
          <ac:chgData name="Kamyczek, Arkadiusz" userId="2dbd29c9-3405-4176-b733-196e7cfa234d" providerId="ADAL" clId="{0AA0E73D-5B22-4541-8346-709D6BAE8B4E}" dt="2021-03-22T09:46:11.067" v="2063"/>
          <ac:spMkLst>
            <pc:docMk/>
            <pc:sldMk cId="3296760917" sldId="333"/>
            <ac:spMk id="88" creationId="{338E9B4A-F381-4634-82F5-E12C7AD1F580}"/>
          </ac:spMkLst>
        </pc:spChg>
        <pc:spChg chg="add del mod">
          <ac:chgData name="Kamyczek, Arkadiusz" userId="2dbd29c9-3405-4176-b733-196e7cfa234d" providerId="ADAL" clId="{0AA0E73D-5B22-4541-8346-709D6BAE8B4E}" dt="2021-03-22T09:46:11.067" v="2063"/>
          <ac:spMkLst>
            <pc:docMk/>
            <pc:sldMk cId="3296760917" sldId="333"/>
            <ac:spMk id="89" creationId="{CB084EAE-D266-4303-AF47-8085B365E80F}"/>
          </ac:spMkLst>
        </pc:spChg>
        <pc:spChg chg="mod">
          <ac:chgData name="Kamyczek, Arkadiusz" userId="2dbd29c9-3405-4176-b733-196e7cfa234d" providerId="ADAL" clId="{0AA0E73D-5B22-4541-8346-709D6BAE8B4E}" dt="2021-03-22T09:45:53.179" v="2060"/>
          <ac:spMkLst>
            <pc:docMk/>
            <pc:sldMk cId="3296760917" sldId="333"/>
            <ac:spMk id="98" creationId="{3C2E501D-8924-44F8-BB07-5A9E948ABAFF}"/>
          </ac:spMkLst>
        </pc:spChg>
        <pc:spChg chg="mod">
          <ac:chgData name="Kamyczek, Arkadiusz" userId="2dbd29c9-3405-4176-b733-196e7cfa234d" providerId="ADAL" clId="{0AA0E73D-5B22-4541-8346-709D6BAE8B4E}" dt="2021-03-22T09:45:53.179" v="2060"/>
          <ac:spMkLst>
            <pc:docMk/>
            <pc:sldMk cId="3296760917" sldId="333"/>
            <ac:spMk id="103" creationId="{9EF2E233-2F8E-47EC-B021-7E9B361E96E3}"/>
          </ac:spMkLst>
        </pc:spChg>
        <pc:spChg chg="mod">
          <ac:chgData name="Kamyczek, Arkadiusz" userId="2dbd29c9-3405-4176-b733-196e7cfa234d" providerId="ADAL" clId="{0AA0E73D-5B22-4541-8346-709D6BAE8B4E}" dt="2021-03-22T09:45:53.179" v="2060"/>
          <ac:spMkLst>
            <pc:docMk/>
            <pc:sldMk cId="3296760917" sldId="333"/>
            <ac:spMk id="105" creationId="{8A19E4FC-89A9-43A7-8EEB-901D60BE737E}"/>
          </ac:spMkLst>
        </pc:spChg>
        <pc:spChg chg="mod">
          <ac:chgData name="Kamyczek, Arkadiusz" userId="2dbd29c9-3405-4176-b733-196e7cfa234d" providerId="ADAL" clId="{0AA0E73D-5B22-4541-8346-709D6BAE8B4E}" dt="2021-03-22T09:45:53.179" v="2060"/>
          <ac:spMkLst>
            <pc:docMk/>
            <pc:sldMk cId="3296760917" sldId="333"/>
            <ac:spMk id="106" creationId="{C7C5350C-DD48-4D6D-ABDD-F240D063B52B}"/>
          </ac:spMkLst>
        </pc:spChg>
        <pc:spChg chg="del">
          <ac:chgData name="Kamyczek, Arkadiusz" userId="2dbd29c9-3405-4176-b733-196e7cfa234d" providerId="ADAL" clId="{0AA0E73D-5B22-4541-8346-709D6BAE8B4E}" dt="2021-03-22T09:03:09.555" v="1790" actId="478"/>
          <ac:spMkLst>
            <pc:docMk/>
            <pc:sldMk cId="3296760917" sldId="333"/>
            <ac:spMk id="114" creationId="{9A78ABC3-FA0C-4F0A-9B48-A2ABC90ED0AA}"/>
          </ac:spMkLst>
        </pc:spChg>
        <pc:spChg chg="del">
          <ac:chgData name="Kamyczek, Arkadiusz" userId="2dbd29c9-3405-4176-b733-196e7cfa234d" providerId="ADAL" clId="{0AA0E73D-5B22-4541-8346-709D6BAE8B4E}" dt="2021-03-22T09:03:09.555" v="1790" actId="478"/>
          <ac:spMkLst>
            <pc:docMk/>
            <pc:sldMk cId="3296760917" sldId="333"/>
            <ac:spMk id="116" creationId="{437DD861-1E53-47E0-B910-085F7C006F64}"/>
          </ac:spMkLst>
        </pc:spChg>
        <pc:spChg chg="del">
          <ac:chgData name="Kamyczek, Arkadiusz" userId="2dbd29c9-3405-4176-b733-196e7cfa234d" providerId="ADAL" clId="{0AA0E73D-5B22-4541-8346-709D6BAE8B4E}" dt="2021-03-22T09:03:09.555" v="1790" actId="478"/>
          <ac:spMkLst>
            <pc:docMk/>
            <pc:sldMk cId="3296760917" sldId="333"/>
            <ac:spMk id="117" creationId="{AE55A17C-5293-4BF0-B2C2-A12606AF6C07}"/>
          </ac:spMkLst>
        </pc:spChg>
        <pc:spChg chg="del">
          <ac:chgData name="Kamyczek, Arkadiusz" userId="2dbd29c9-3405-4176-b733-196e7cfa234d" providerId="ADAL" clId="{0AA0E73D-5B22-4541-8346-709D6BAE8B4E}" dt="2021-03-22T09:03:09.555" v="1790" actId="478"/>
          <ac:spMkLst>
            <pc:docMk/>
            <pc:sldMk cId="3296760917" sldId="333"/>
            <ac:spMk id="118" creationId="{AAB5E847-26DB-40BC-9C6F-216B8C07B529}"/>
          </ac:spMkLst>
        </pc:spChg>
        <pc:spChg chg="del">
          <ac:chgData name="Kamyczek, Arkadiusz" userId="2dbd29c9-3405-4176-b733-196e7cfa234d" providerId="ADAL" clId="{0AA0E73D-5B22-4541-8346-709D6BAE8B4E}" dt="2021-03-22T09:03:09.555" v="1790" actId="478"/>
          <ac:spMkLst>
            <pc:docMk/>
            <pc:sldMk cId="3296760917" sldId="333"/>
            <ac:spMk id="119" creationId="{5A114CB3-A33D-47F9-A277-BE31ED2D1380}"/>
          </ac:spMkLst>
        </pc:spChg>
        <pc:spChg chg="del">
          <ac:chgData name="Kamyczek, Arkadiusz" userId="2dbd29c9-3405-4176-b733-196e7cfa234d" providerId="ADAL" clId="{0AA0E73D-5B22-4541-8346-709D6BAE8B4E}" dt="2021-03-22T09:03:09.555" v="1790" actId="478"/>
          <ac:spMkLst>
            <pc:docMk/>
            <pc:sldMk cId="3296760917" sldId="333"/>
            <ac:spMk id="137" creationId="{38E4DF34-48A5-4609-8A6B-BB49C3A2393F}"/>
          </ac:spMkLst>
        </pc:spChg>
        <pc:spChg chg="del">
          <ac:chgData name="Kamyczek, Arkadiusz" userId="2dbd29c9-3405-4176-b733-196e7cfa234d" providerId="ADAL" clId="{0AA0E73D-5B22-4541-8346-709D6BAE8B4E}" dt="2021-03-22T09:03:09.555" v="1790" actId="478"/>
          <ac:spMkLst>
            <pc:docMk/>
            <pc:sldMk cId="3296760917" sldId="333"/>
            <ac:spMk id="138" creationId="{9E85520C-AA58-4B2E-9BF5-28CBD3270C55}"/>
          </ac:spMkLst>
        </pc:spChg>
        <pc:spChg chg="del">
          <ac:chgData name="Kamyczek, Arkadiusz" userId="2dbd29c9-3405-4176-b733-196e7cfa234d" providerId="ADAL" clId="{0AA0E73D-5B22-4541-8346-709D6BAE8B4E}" dt="2021-03-22T09:03:09.555" v="1790" actId="478"/>
          <ac:spMkLst>
            <pc:docMk/>
            <pc:sldMk cId="3296760917" sldId="333"/>
            <ac:spMk id="139" creationId="{DF12B804-0787-49ED-9BC7-469057F78AE4}"/>
          </ac:spMkLst>
        </pc:spChg>
        <pc:spChg chg="del">
          <ac:chgData name="Kamyczek, Arkadiusz" userId="2dbd29c9-3405-4176-b733-196e7cfa234d" providerId="ADAL" clId="{0AA0E73D-5B22-4541-8346-709D6BAE8B4E}" dt="2021-03-22T09:03:09.555" v="1790" actId="478"/>
          <ac:spMkLst>
            <pc:docMk/>
            <pc:sldMk cId="3296760917" sldId="333"/>
            <ac:spMk id="140" creationId="{8EBDFD36-4DAE-4EB2-8E31-40C6C2A5047C}"/>
          </ac:spMkLst>
        </pc:spChg>
        <pc:spChg chg="mod">
          <ac:chgData name="Kamyczek, Arkadiusz" userId="2dbd29c9-3405-4176-b733-196e7cfa234d" providerId="ADAL" clId="{0AA0E73D-5B22-4541-8346-709D6BAE8B4E}" dt="2021-03-22T09:45:53.179" v="2060"/>
          <ac:spMkLst>
            <pc:docMk/>
            <pc:sldMk cId="3296760917" sldId="333"/>
            <ac:spMk id="146" creationId="{4019D5DD-A44C-42D3-99DF-9DCCAC6FACC6}"/>
          </ac:spMkLst>
        </pc:spChg>
        <pc:spChg chg="mod">
          <ac:chgData name="Kamyczek, Arkadiusz" userId="2dbd29c9-3405-4176-b733-196e7cfa234d" providerId="ADAL" clId="{0AA0E73D-5B22-4541-8346-709D6BAE8B4E}" dt="2021-03-22T09:45:53.179" v="2060"/>
          <ac:spMkLst>
            <pc:docMk/>
            <pc:sldMk cId="3296760917" sldId="333"/>
            <ac:spMk id="147" creationId="{026C3A37-ACA6-4162-85B9-9E02BA14440A}"/>
          </ac:spMkLst>
        </pc:spChg>
        <pc:spChg chg="mod">
          <ac:chgData name="Kamyczek, Arkadiusz" userId="2dbd29c9-3405-4176-b733-196e7cfa234d" providerId="ADAL" clId="{0AA0E73D-5B22-4541-8346-709D6BAE8B4E}" dt="2021-03-22T09:45:53.179" v="2060"/>
          <ac:spMkLst>
            <pc:docMk/>
            <pc:sldMk cId="3296760917" sldId="333"/>
            <ac:spMk id="149" creationId="{33ABFE02-AC14-4140-A9C5-28485908AF50}"/>
          </ac:spMkLst>
        </pc:spChg>
        <pc:spChg chg="mod">
          <ac:chgData name="Kamyczek, Arkadiusz" userId="2dbd29c9-3405-4176-b733-196e7cfa234d" providerId="ADAL" clId="{0AA0E73D-5B22-4541-8346-709D6BAE8B4E}" dt="2021-03-22T09:45:53.179" v="2060"/>
          <ac:spMkLst>
            <pc:docMk/>
            <pc:sldMk cId="3296760917" sldId="333"/>
            <ac:spMk id="150" creationId="{573E3180-66DC-444D-B345-4D1B16674EDC}"/>
          </ac:spMkLst>
        </pc:spChg>
        <pc:spChg chg="del">
          <ac:chgData name="Kamyczek, Arkadiusz" userId="2dbd29c9-3405-4176-b733-196e7cfa234d" providerId="ADAL" clId="{0AA0E73D-5B22-4541-8346-709D6BAE8B4E}" dt="2021-03-22T09:03:09.555" v="1790" actId="478"/>
          <ac:spMkLst>
            <pc:docMk/>
            <pc:sldMk cId="3296760917" sldId="333"/>
            <ac:spMk id="152" creationId="{085143C1-5DFB-495E-8F1A-3A37A8CA44FC}"/>
          </ac:spMkLst>
        </pc:spChg>
        <pc:spChg chg="del">
          <ac:chgData name="Kamyczek, Arkadiusz" userId="2dbd29c9-3405-4176-b733-196e7cfa234d" providerId="ADAL" clId="{0AA0E73D-5B22-4541-8346-709D6BAE8B4E}" dt="2021-03-22T09:03:09.555" v="1790" actId="478"/>
          <ac:spMkLst>
            <pc:docMk/>
            <pc:sldMk cId="3296760917" sldId="333"/>
            <ac:spMk id="153" creationId="{64DF7918-AA5B-4D0A-8F79-AC9AE58C4D29}"/>
          </ac:spMkLst>
        </pc:spChg>
        <pc:spChg chg="del">
          <ac:chgData name="Kamyczek, Arkadiusz" userId="2dbd29c9-3405-4176-b733-196e7cfa234d" providerId="ADAL" clId="{0AA0E73D-5B22-4541-8346-709D6BAE8B4E}" dt="2021-03-22T09:03:09.555" v="1790" actId="478"/>
          <ac:spMkLst>
            <pc:docMk/>
            <pc:sldMk cId="3296760917" sldId="333"/>
            <ac:spMk id="154" creationId="{7A80399F-415C-470C-A0F0-22EA064DA354}"/>
          </ac:spMkLst>
        </pc:spChg>
        <pc:spChg chg="del">
          <ac:chgData name="Kamyczek, Arkadiusz" userId="2dbd29c9-3405-4176-b733-196e7cfa234d" providerId="ADAL" clId="{0AA0E73D-5B22-4541-8346-709D6BAE8B4E}" dt="2021-03-22T09:03:09.555" v="1790" actId="478"/>
          <ac:spMkLst>
            <pc:docMk/>
            <pc:sldMk cId="3296760917" sldId="333"/>
            <ac:spMk id="155" creationId="{2C0CCAA1-76DB-457B-9D25-285F0993A0EE}"/>
          </ac:spMkLst>
        </pc:spChg>
        <pc:spChg chg="del">
          <ac:chgData name="Kamyczek, Arkadiusz" userId="2dbd29c9-3405-4176-b733-196e7cfa234d" providerId="ADAL" clId="{0AA0E73D-5B22-4541-8346-709D6BAE8B4E}" dt="2021-03-22T09:03:09.555" v="1790" actId="478"/>
          <ac:spMkLst>
            <pc:docMk/>
            <pc:sldMk cId="3296760917" sldId="333"/>
            <ac:spMk id="156" creationId="{A7D8936E-64EC-4446-8EA5-A6A707FE7462}"/>
          </ac:spMkLst>
        </pc:spChg>
        <pc:spChg chg="del">
          <ac:chgData name="Kamyczek, Arkadiusz" userId="2dbd29c9-3405-4176-b733-196e7cfa234d" providerId="ADAL" clId="{0AA0E73D-5B22-4541-8346-709D6BAE8B4E}" dt="2021-03-22T09:03:09.555" v="1790" actId="478"/>
          <ac:spMkLst>
            <pc:docMk/>
            <pc:sldMk cId="3296760917" sldId="333"/>
            <ac:spMk id="157" creationId="{C05B9B7B-E20E-43D0-BFF4-22E0A51CA9B7}"/>
          </ac:spMkLst>
        </pc:spChg>
        <pc:spChg chg="del">
          <ac:chgData name="Kamyczek, Arkadiusz" userId="2dbd29c9-3405-4176-b733-196e7cfa234d" providerId="ADAL" clId="{0AA0E73D-5B22-4541-8346-709D6BAE8B4E}" dt="2021-03-22T09:03:09.555" v="1790" actId="478"/>
          <ac:spMkLst>
            <pc:docMk/>
            <pc:sldMk cId="3296760917" sldId="333"/>
            <ac:spMk id="158" creationId="{29AA2E58-2930-4F44-8D90-8922DEEC5A81}"/>
          </ac:spMkLst>
        </pc:spChg>
        <pc:spChg chg="del">
          <ac:chgData name="Kamyczek, Arkadiusz" userId="2dbd29c9-3405-4176-b733-196e7cfa234d" providerId="ADAL" clId="{0AA0E73D-5B22-4541-8346-709D6BAE8B4E}" dt="2021-03-22T09:03:09.555" v="1790" actId="478"/>
          <ac:spMkLst>
            <pc:docMk/>
            <pc:sldMk cId="3296760917" sldId="333"/>
            <ac:spMk id="159" creationId="{56DD8EDB-EB2E-4E39-BCE4-15DEC66A67D0}"/>
          </ac:spMkLst>
        </pc:spChg>
        <pc:spChg chg="del">
          <ac:chgData name="Kamyczek, Arkadiusz" userId="2dbd29c9-3405-4176-b733-196e7cfa234d" providerId="ADAL" clId="{0AA0E73D-5B22-4541-8346-709D6BAE8B4E}" dt="2021-03-22T09:03:09.555" v="1790" actId="478"/>
          <ac:spMkLst>
            <pc:docMk/>
            <pc:sldMk cId="3296760917" sldId="333"/>
            <ac:spMk id="160" creationId="{78BAF17F-5C61-4440-9943-252A9AA9FDD9}"/>
          </ac:spMkLst>
        </pc:spChg>
        <pc:spChg chg="mod">
          <ac:chgData name="Kamyczek, Arkadiusz" userId="2dbd29c9-3405-4176-b733-196e7cfa234d" providerId="ADAL" clId="{0AA0E73D-5B22-4541-8346-709D6BAE8B4E}" dt="2021-03-22T09:45:53.179" v="2060"/>
          <ac:spMkLst>
            <pc:docMk/>
            <pc:sldMk cId="3296760917" sldId="333"/>
            <ac:spMk id="174" creationId="{9CD64F7E-B9C2-45DD-983D-48648CE89DAC}"/>
          </ac:spMkLst>
        </pc:spChg>
        <pc:spChg chg="mod">
          <ac:chgData name="Kamyczek, Arkadiusz" userId="2dbd29c9-3405-4176-b733-196e7cfa234d" providerId="ADAL" clId="{0AA0E73D-5B22-4541-8346-709D6BAE8B4E}" dt="2021-03-22T09:45:53.179" v="2060"/>
          <ac:spMkLst>
            <pc:docMk/>
            <pc:sldMk cId="3296760917" sldId="333"/>
            <ac:spMk id="175" creationId="{8D0E43FE-7975-4A44-B08D-0C7086A98A83}"/>
          </ac:spMkLst>
        </pc:spChg>
        <pc:spChg chg="mod">
          <ac:chgData name="Kamyczek, Arkadiusz" userId="2dbd29c9-3405-4176-b733-196e7cfa234d" providerId="ADAL" clId="{0AA0E73D-5B22-4541-8346-709D6BAE8B4E}" dt="2021-03-22T09:45:53.179" v="2060"/>
          <ac:spMkLst>
            <pc:docMk/>
            <pc:sldMk cId="3296760917" sldId="333"/>
            <ac:spMk id="177" creationId="{EA9B8889-1B63-405F-BD9A-2DB12E6D689F}"/>
          </ac:spMkLst>
        </pc:spChg>
        <pc:spChg chg="mod">
          <ac:chgData name="Kamyczek, Arkadiusz" userId="2dbd29c9-3405-4176-b733-196e7cfa234d" providerId="ADAL" clId="{0AA0E73D-5B22-4541-8346-709D6BAE8B4E}" dt="2021-03-22T09:45:53.179" v="2060"/>
          <ac:spMkLst>
            <pc:docMk/>
            <pc:sldMk cId="3296760917" sldId="333"/>
            <ac:spMk id="178" creationId="{31A0FF3B-6B83-447E-B318-43942ADBF933}"/>
          </ac:spMkLst>
        </pc:spChg>
        <pc:spChg chg="del">
          <ac:chgData name="Kamyczek, Arkadiusz" userId="2dbd29c9-3405-4176-b733-196e7cfa234d" providerId="ADAL" clId="{0AA0E73D-5B22-4541-8346-709D6BAE8B4E}" dt="2021-03-23T09:46:13.144" v="2990" actId="478"/>
          <ac:spMkLst>
            <pc:docMk/>
            <pc:sldMk cId="3296760917" sldId="333"/>
            <ac:spMk id="183" creationId="{CF63166F-B1D5-4FBA-97F4-4EAC3725A200}"/>
          </ac:spMkLst>
        </pc:spChg>
        <pc:spChg chg="del">
          <ac:chgData name="Kamyczek, Arkadiusz" userId="2dbd29c9-3405-4176-b733-196e7cfa234d" providerId="ADAL" clId="{0AA0E73D-5B22-4541-8346-709D6BAE8B4E}" dt="2021-03-23T09:46:13.144" v="2990" actId="478"/>
          <ac:spMkLst>
            <pc:docMk/>
            <pc:sldMk cId="3296760917" sldId="333"/>
            <ac:spMk id="184" creationId="{64404049-F545-48A0-8BFF-397DFBF75FB5}"/>
          </ac:spMkLst>
        </pc:spChg>
        <pc:spChg chg="del">
          <ac:chgData name="Kamyczek, Arkadiusz" userId="2dbd29c9-3405-4176-b733-196e7cfa234d" providerId="ADAL" clId="{0AA0E73D-5B22-4541-8346-709D6BAE8B4E}" dt="2021-03-23T09:46:13.144" v="2990" actId="478"/>
          <ac:spMkLst>
            <pc:docMk/>
            <pc:sldMk cId="3296760917" sldId="333"/>
            <ac:spMk id="185" creationId="{20E2B457-4FFF-48B1-899E-877EF75B7ACD}"/>
          </ac:spMkLst>
        </pc:spChg>
        <pc:spChg chg="del">
          <ac:chgData name="Kamyczek, Arkadiusz" userId="2dbd29c9-3405-4176-b733-196e7cfa234d" providerId="ADAL" clId="{0AA0E73D-5B22-4541-8346-709D6BAE8B4E}" dt="2021-03-23T09:46:13.144" v="2990" actId="478"/>
          <ac:spMkLst>
            <pc:docMk/>
            <pc:sldMk cId="3296760917" sldId="333"/>
            <ac:spMk id="186" creationId="{647D04F1-83C6-4983-A17C-766D107E4D92}"/>
          </ac:spMkLst>
        </pc:spChg>
        <pc:spChg chg="del">
          <ac:chgData name="Kamyczek, Arkadiusz" userId="2dbd29c9-3405-4176-b733-196e7cfa234d" providerId="ADAL" clId="{0AA0E73D-5B22-4541-8346-709D6BAE8B4E}" dt="2021-03-23T09:58:45.475" v="3073" actId="478"/>
          <ac:spMkLst>
            <pc:docMk/>
            <pc:sldMk cId="3296760917" sldId="333"/>
            <ac:spMk id="190" creationId="{A0A7B32C-B927-4C16-B435-FFD3BB4E0319}"/>
          </ac:spMkLst>
        </pc:spChg>
        <pc:spChg chg="add mod">
          <ac:chgData name="Kamyczek, Arkadiusz" userId="2dbd29c9-3405-4176-b733-196e7cfa234d" providerId="ADAL" clId="{0AA0E73D-5B22-4541-8346-709D6BAE8B4E}" dt="2021-03-23T13:01:10.681" v="3439" actId="1076"/>
          <ac:spMkLst>
            <pc:docMk/>
            <pc:sldMk cId="3296760917" sldId="333"/>
            <ac:spMk id="191" creationId="{3F400D98-4AAB-4707-80C6-31A5887187CB}"/>
          </ac:spMkLst>
        </pc:spChg>
        <pc:spChg chg="del">
          <ac:chgData name="Kamyczek, Arkadiusz" userId="2dbd29c9-3405-4176-b733-196e7cfa234d" providerId="ADAL" clId="{0AA0E73D-5B22-4541-8346-709D6BAE8B4E}" dt="2021-03-23T09:58:45.475" v="3073" actId="478"/>
          <ac:spMkLst>
            <pc:docMk/>
            <pc:sldMk cId="3296760917" sldId="333"/>
            <ac:spMk id="191" creationId="{62C2201D-A4E4-4B15-89FF-BDA3A4055B0B}"/>
          </ac:spMkLst>
        </pc:spChg>
        <pc:spChg chg="mod">
          <ac:chgData name="Kamyczek, Arkadiusz" userId="2dbd29c9-3405-4176-b733-196e7cfa234d" providerId="ADAL" clId="{0AA0E73D-5B22-4541-8346-709D6BAE8B4E}" dt="2021-03-22T09:45:53.179" v="2060"/>
          <ac:spMkLst>
            <pc:docMk/>
            <pc:sldMk cId="3296760917" sldId="333"/>
            <ac:spMk id="193" creationId="{6E7D6CC7-7BC1-4207-978A-ACE87470A8BA}"/>
          </ac:spMkLst>
        </pc:spChg>
        <pc:spChg chg="mod">
          <ac:chgData name="Kamyczek, Arkadiusz" userId="2dbd29c9-3405-4176-b733-196e7cfa234d" providerId="ADAL" clId="{0AA0E73D-5B22-4541-8346-709D6BAE8B4E}" dt="2021-03-22T09:45:53.179" v="2060"/>
          <ac:spMkLst>
            <pc:docMk/>
            <pc:sldMk cId="3296760917" sldId="333"/>
            <ac:spMk id="194" creationId="{85F51E98-C462-422F-AE3D-AB2DD9097982}"/>
          </ac:spMkLst>
        </pc:spChg>
        <pc:spChg chg="mod">
          <ac:chgData name="Kamyczek, Arkadiusz" userId="2dbd29c9-3405-4176-b733-196e7cfa234d" providerId="ADAL" clId="{0AA0E73D-5B22-4541-8346-709D6BAE8B4E}" dt="2021-03-23T09:52:00.564" v="3044"/>
          <ac:spMkLst>
            <pc:docMk/>
            <pc:sldMk cId="3296760917" sldId="333"/>
            <ac:spMk id="195" creationId="{60197933-6DE9-4291-92F0-049F28383755}"/>
          </ac:spMkLst>
        </pc:spChg>
        <pc:spChg chg="mod">
          <ac:chgData name="Kamyczek, Arkadiusz" userId="2dbd29c9-3405-4176-b733-196e7cfa234d" providerId="ADAL" clId="{0AA0E73D-5B22-4541-8346-709D6BAE8B4E}" dt="2021-03-23T09:52:00.564" v="3044"/>
          <ac:spMkLst>
            <pc:docMk/>
            <pc:sldMk cId="3296760917" sldId="333"/>
            <ac:spMk id="196" creationId="{63242670-CC96-4B7C-9B8C-5EF01E8E4720}"/>
          </ac:spMkLst>
        </pc:spChg>
        <pc:spChg chg="mod">
          <ac:chgData name="Kamyczek, Arkadiusz" userId="2dbd29c9-3405-4176-b733-196e7cfa234d" providerId="ADAL" clId="{0AA0E73D-5B22-4541-8346-709D6BAE8B4E}" dt="2021-03-22T09:45:53.179" v="2060"/>
          <ac:spMkLst>
            <pc:docMk/>
            <pc:sldMk cId="3296760917" sldId="333"/>
            <ac:spMk id="196" creationId="{98FA4085-A0C9-41A3-8EED-255F508591C4}"/>
          </ac:spMkLst>
        </pc:spChg>
        <pc:spChg chg="mod">
          <ac:chgData name="Kamyczek, Arkadiusz" userId="2dbd29c9-3405-4176-b733-196e7cfa234d" providerId="ADAL" clId="{0AA0E73D-5B22-4541-8346-709D6BAE8B4E}" dt="2021-03-23T09:52:00.564" v="3044"/>
          <ac:spMkLst>
            <pc:docMk/>
            <pc:sldMk cId="3296760917" sldId="333"/>
            <ac:spMk id="197" creationId="{7ECCA358-85D6-493A-85D0-2EAA4CF6218F}"/>
          </ac:spMkLst>
        </pc:spChg>
        <pc:spChg chg="mod">
          <ac:chgData name="Kamyczek, Arkadiusz" userId="2dbd29c9-3405-4176-b733-196e7cfa234d" providerId="ADAL" clId="{0AA0E73D-5B22-4541-8346-709D6BAE8B4E}" dt="2021-03-22T09:45:53.179" v="2060"/>
          <ac:spMkLst>
            <pc:docMk/>
            <pc:sldMk cId="3296760917" sldId="333"/>
            <ac:spMk id="197" creationId="{F14A2822-D2D1-4234-85E8-87B31ABC1BE4}"/>
          </ac:spMkLst>
        </pc:spChg>
        <pc:spChg chg="mod">
          <ac:chgData name="Kamyczek, Arkadiusz" userId="2dbd29c9-3405-4176-b733-196e7cfa234d" providerId="ADAL" clId="{0AA0E73D-5B22-4541-8346-709D6BAE8B4E}" dt="2021-03-23T09:52:00.564" v="3044"/>
          <ac:spMkLst>
            <pc:docMk/>
            <pc:sldMk cId="3296760917" sldId="333"/>
            <ac:spMk id="198" creationId="{3AF181B9-CE8C-4C1C-B8DA-385EE7DC4671}"/>
          </ac:spMkLst>
        </pc:spChg>
        <pc:spChg chg="mod">
          <ac:chgData name="Kamyczek, Arkadiusz" userId="2dbd29c9-3405-4176-b733-196e7cfa234d" providerId="ADAL" clId="{0AA0E73D-5B22-4541-8346-709D6BAE8B4E}" dt="2021-03-23T09:52:00.564" v="3044"/>
          <ac:spMkLst>
            <pc:docMk/>
            <pc:sldMk cId="3296760917" sldId="333"/>
            <ac:spMk id="200" creationId="{8B85A277-0B44-49F8-94BE-6D8FF1A699BA}"/>
          </ac:spMkLst>
        </pc:spChg>
        <pc:spChg chg="mod">
          <ac:chgData name="Kamyczek, Arkadiusz" userId="2dbd29c9-3405-4176-b733-196e7cfa234d" providerId="ADAL" clId="{0AA0E73D-5B22-4541-8346-709D6BAE8B4E}" dt="2021-03-23T09:52:00.564" v="3044"/>
          <ac:spMkLst>
            <pc:docMk/>
            <pc:sldMk cId="3296760917" sldId="333"/>
            <ac:spMk id="201" creationId="{7633A069-771B-42F6-930B-08696DF37B33}"/>
          </ac:spMkLst>
        </pc:spChg>
        <pc:spChg chg="mod">
          <ac:chgData name="Kamyczek, Arkadiusz" userId="2dbd29c9-3405-4176-b733-196e7cfa234d" providerId="ADAL" clId="{0AA0E73D-5B22-4541-8346-709D6BAE8B4E}" dt="2021-03-23T09:52:00.564" v="3044"/>
          <ac:spMkLst>
            <pc:docMk/>
            <pc:sldMk cId="3296760917" sldId="333"/>
            <ac:spMk id="202" creationId="{795815E7-53F7-46EC-8E65-B79E7CB3344A}"/>
          </ac:spMkLst>
        </pc:spChg>
        <pc:spChg chg="mod">
          <ac:chgData name="Kamyczek, Arkadiusz" userId="2dbd29c9-3405-4176-b733-196e7cfa234d" providerId="ADAL" clId="{0AA0E73D-5B22-4541-8346-709D6BAE8B4E}" dt="2021-03-23T09:52:00.564" v="3044"/>
          <ac:spMkLst>
            <pc:docMk/>
            <pc:sldMk cId="3296760917" sldId="333"/>
            <ac:spMk id="203" creationId="{1EB789D6-5270-4233-A7EC-B7EBCFEDEA76}"/>
          </ac:spMkLst>
        </pc:spChg>
        <pc:spChg chg="add del mod">
          <ac:chgData name="Kamyczek, Arkadiusz" userId="2dbd29c9-3405-4176-b733-196e7cfa234d" providerId="ADAL" clId="{0AA0E73D-5B22-4541-8346-709D6BAE8B4E}" dt="2021-03-22T09:46:11.067" v="2063"/>
          <ac:spMkLst>
            <pc:docMk/>
            <pc:sldMk cId="3296760917" sldId="333"/>
            <ac:spMk id="204" creationId="{47ABFB25-D675-40AB-9F14-3BB14DD8020E}"/>
          </ac:spMkLst>
        </pc:spChg>
        <pc:spChg chg="add mod">
          <ac:chgData name="Kamyczek, Arkadiusz" userId="2dbd29c9-3405-4176-b733-196e7cfa234d" providerId="ADAL" clId="{0AA0E73D-5B22-4541-8346-709D6BAE8B4E}" dt="2021-03-23T09:52:00.564" v="3044"/>
          <ac:spMkLst>
            <pc:docMk/>
            <pc:sldMk cId="3296760917" sldId="333"/>
            <ac:spMk id="204" creationId="{FD996D17-27E2-46CE-9D33-B4F583F9BF86}"/>
          </ac:spMkLst>
        </pc:spChg>
        <pc:spChg chg="add mod">
          <ac:chgData name="Kamyczek, Arkadiusz" userId="2dbd29c9-3405-4176-b733-196e7cfa234d" providerId="ADAL" clId="{0AA0E73D-5B22-4541-8346-709D6BAE8B4E}" dt="2021-03-23T09:52:00.564" v="3044"/>
          <ac:spMkLst>
            <pc:docMk/>
            <pc:sldMk cId="3296760917" sldId="333"/>
            <ac:spMk id="205" creationId="{166337E6-AC4C-469C-96C1-E6DFF625244F}"/>
          </ac:spMkLst>
        </pc:spChg>
        <pc:spChg chg="add del mod">
          <ac:chgData name="Kamyczek, Arkadiusz" userId="2dbd29c9-3405-4176-b733-196e7cfa234d" providerId="ADAL" clId="{0AA0E73D-5B22-4541-8346-709D6BAE8B4E}" dt="2021-03-22T09:46:11.067" v="2063"/>
          <ac:spMkLst>
            <pc:docMk/>
            <pc:sldMk cId="3296760917" sldId="333"/>
            <ac:spMk id="205" creationId="{976B8AFD-3466-4368-843D-E55938D9376D}"/>
          </ac:spMkLst>
        </pc:spChg>
        <pc:spChg chg="add mod">
          <ac:chgData name="Kamyczek, Arkadiusz" userId="2dbd29c9-3405-4176-b733-196e7cfa234d" providerId="ADAL" clId="{0AA0E73D-5B22-4541-8346-709D6BAE8B4E}" dt="2021-03-23T09:52:00.564" v="3044"/>
          <ac:spMkLst>
            <pc:docMk/>
            <pc:sldMk cId="3296760917" sldId="333"/>
            <ac:spMk id="206" creationId="{1C682592-CFED-4917-8671-392972DFABE9}"/>
          </ac:spMkLst>
        </pc:spChg>
        <pc:spChg chg="add del mod">
          <ac:chgData name="Kamyczek, Arkadiusz" userId="2dbd29c9-3405-4176-b733-196e7cfa234d" providerId="ADAL" clId="{0AA0E73D-5B22-4541-8346-709D6BAE8B4E}" dt="2021-03-22T09:46:11.067" v="2063"/>
          <ac:spMkLst>
            <pc:docMk/>
            <pc:sldMk cId="3296760917" sldId="333"/>
            <ac:spMk id="206" creationId="{EE1C91D5-9809-4A8B-A4FE-ACEBCDB1C9D5}"/>
          </ac:spMkLst>
        </pc:spChg>
        <pc:spChg chg="add del mod">
          <ac:chgData name="Kamyczek, Arkadiusz" userId="2dbd29c9-3405-4176-b733-196e7cfa234d" providerId="ADAL" clId="{0AA0E73D-5B22-4541-8346-709D6BAE8B4E}" dt="2021-03-22T09:46:11.067" v="2063"/>
          <ac:spMkLst>
            <pc:docMk/>
            <pc:sldMk cId="3296760917" sldId="333"/>
            <ac:spMk id="207" creationId="{8D94FAE3-92E3-4724-8403-0549D97BBCCC}"/>
          </ac:spMkLst>
        </pc:spChg>
        <pc:spChg chg="add mod">
          <ac:chgData name="Kamyczek, Arkadiusz" userId="2dbd29c9-3405-4176-b733-196e7cfa234d" providerId="ADAL" clId="{0AA0E73D-5B22-4541-8346-709D6BAE8B4E}" dt="2021-03-23T09:52:00.564" v="3044"/>
          <ac:spMkLst>
            <pc:docMk/>
            <pc:sldMk cId="3296760917" sldId="333"/>
            <ac:spMk id="207" creationId="{8DC04CDD-39D8-42A1-B14F-C1BBEF30228A}"/>
          </ac:spMkLst>
        </pc:spChg>
        <pc:spChg chg="add del mod">
          <ac:chgData name="Kamyczek, Arkadiusz" userId="2dbd29c9-3405-4176-b733-196e7cfa234d" providerId="ADAL" clId="{0AA0E73D-5B22-4541-8346-709D6BAE8B4E}" dt="2021-03-22T09:46:11.067" v="2063"/>
          <ac:spMkLst>
            <pc:docMk/>
            <pc:sldMk cId="3296760917" sldId="333"/>
            <ac:spMk id="208" creationId="{58BD816D-9432-4A5C-9CF2-4E901213846C}"/>
          </ac:spMkLst>
        </pc:spChg>
        <pc:spChg chg="add mod">
          <ac:chgData name="Kamyczek, Arkadiusz" userId="2dbd29c9-3405-4176-b733-196e7cfa234d" providerId="ADAL" clId="{0AA0E73D-5B22-4541-8346-709D6BAE8B4E}" dt="2021-03-23T10:02:35.927" v="3135"/>
          <ac:spMkLst>
            <pc:docMk/>
            <pc:sldMk cId="3296760917" sldId="333"/>
            <ac:spMk id="208" creationId="{9EC264A0-2575-4FD0-85E6-0B23D72E3D3A}"/>
          </ac:spMkLst>
        </pc:spChg>
        <pc:spChg chg="add mod">
          <ac:chgData name="Kamyczek, Arkadiusz" userId="2dbd29c9-3405-4176-b733-196e7cfa234d" providerId="ADAL" clId="{0AA0E73D-5B22-4541-8346-709D6BAE8B4E}" dt="2021-03-23T10:02:35.927" v="3135"/>
          <ac:spMkLst>
            <pc:docMk/>
            <pc:sldMk cId="3296760917" sldId="333"/>
            <ac:spMk id="209" creationId="{0453E4CF-4B80-40E3-A344-CCCEED6FA26A}"/>
          </ac:spMkLst>
        </pc:spChg>
        <pc:spChg chg="add del mod">
          <ac:chgData name="Kamyczek, Arkadiusz" userId="2dbd29c9-3405-4176-b733-196e7cfa234d" providerId="ADAL" clId="{0AA0E73D-5B22-4541-8346-709D6BAE8B4E}" dt="2021-03-22T09:46:11.067" v="2063"/>
          <ac:spMkLst>
            <pc:docMk/>
            <pc:sldMk cId="3296760917" sldId="333"/>
            <ac:spMk id="209" creationId="{19DCEF25-1469-472C-BF8D-74649360DE6F}"/>
          </ac:spMkLst>
        </pc:spChg>
        <pc:spChg chg="add del mod">
          <ac:chgData name="Kamyczek, Arkadiusz" userId="2dbd29c9-3405-4176-b733-196e7cfa234d" providerId="ADAL" clId="{0AA0E73D-5B22-4541-8346-709D6BAE8B4E}" dt="2021-03-22T09:46:11.067" v="2063"/>
          <ac:spMkLst>
            <pc:docMk/>
            <pc:sldMk cId="3296760917" sldId="333"/>
            <ac:spMk id="210" creationId="{350259FB-0C4B-44A2-8B78-A3B76FA1F659}"/>
          </ac:spMkLst>
        </pc:spChg>
        <pc:spChg chg="add mod">
          <ac:chgData name="Kamyczek, Arkadiusz" userId="2dbd29c9-3405-4176-b733-196e7cfa234d" providerId="ADAL" clId="{0AA0E73D-5B22-4541-8346-709D6BAE8B4E}" dt="2021-03-24T08:49:17.736" v="4196" actId="1076"/>
          <ac:spMkLst>
            <pc:docMk/>
            <pc:sldMk cId="3296760917" sldId="333"/>
            <ac:spMk id="210" creationId="{B8DF228A-5B3C-4BF5-8D01-EB930439073C}"/>
          </ac:spMkLst>
        </pc:spChg>
        <pc:spChg chg="add del mod">
          <ac:chgData name="Kamyczek, Arkadiusz" userId="2dbd29c9-3405-4176-b733-196e7cfa234d" providerId="ADAL" clId="{0AA0E73D-5B22-4541-8346-709D6BAE8B4E}" dt="2021-03-22T09:46:11.067" v="2063"/>
          <ac:spMkLst>
            <pc:docMk/>
            <pc:sldMk cId="3296760917" sldId="333"/>
            <ac:spMk id="211" creationId="{C92F508B-3E95-46CA-B15A-B5397BE7F446}"/>
          </ac:spMkLst>
        </pc:spChg>
        <pc:spChg chg="add del mod">
          <ac:chgData name="Kamyczek, Arkadiusz" userId="2dbd29c9-3405-4176-b733-196e7cfa234d" providerId="ADAL" clId="{0AA0E73D-5B22-4541-8346-709D6BAE8B4E}" dt="2021-03-22T09:46:11.067" v="2063"/>
          <ac:spMkLst>
            <pc:docMk/>
            <pc:sldMk cId="3296760917" sldId="333"/>
            <ac:spMk id="213" creationId="{5029E1EC-EB7E-4172-9650-BCBD4B067DA2}"/>
          </ac:spMkLst>
        </pc:spChg>
        <pc:spChg chg="add mod">
          <ac:chgData name="Kamyczek, Arkadiusz" userId="2dbd29c9-3405-4176-b733-196e7cfa234d" providerId="ADAL" clId="{0AA0E73D-5B22-4541-8346-709D6BAE8B4E}" dt="2021-03-23T10:27:21.830" v="3279"/>
          <ac:spMkLst>
            <pc:docMk/>
            <pc:sldMk cId="3296760917" sldId="333"/>
            <ac:spMk id="213" creationId="{7D415117-D5B3-4590-8E0F-D2E0127777AD}"/>
          </ac:spMkLst>
        </pc:spChg>
        <pc:spChg chg="add mod ord">
          <ac:chgData name="Kamyczek, Arkadiusz" userId="2dbd29c9-3405-4176-b733-196e7cfa234d" providerId="ADAL" clId="{0AA0E73D-5B22-4541-8346-709D6BAE8B4E}" dt="2021-03-24T08:48:43.964" v="4193" actId="14100"/>
          <ac:spMkLst>
            <pc:docMk/>
            <pc:sldMk cId="3296760917" sldId="333"/>
            <ac:spMk id="214" creationId="{5306CE8B-0F15-49AC-81C5-BC00B33D383C}"/>
          </ac:spMkLst>
        </pc:spChg>
        <pc:spChg chg="add del mod">
          <ac:chgData name="Kamyczek, Arkadiusz" userId="2dbd29c9-3405-4176-b733-196e7cfa234d" providerId="ADAL" clId="{0AA0E73D-5B22-4541-8346-709D6BAE8B4E}" dt="2021-03-22T09:46:11.067" v="2063"/>
          <ac:spMkLst>
            <pc:docMk/>
            <pc:sldMk cId="3296760917" sldId="333"/>
            <ac:spMk id="214" creationId="{ABB62A79-5F0C-4689-9BFB-61C62FCB70EB}"/>
          </ac:spMkLst>
        </pc:spChg>
        <pc:spChg chg="add mod ord">
          <ac:chgData name="Kamyczek, Arkadiusz" userId="2dbd29c9-3405-4176-b733-196e7cfa234d" providerId="ADAL" clId="{0AA0E73D-5B22-4541-8346-709D6BAE8B4E}" dt="2021-03-23T10:34:20.408" v="3346" actId="170"/>
          <ac:spMkLst>
            <pc:docMk/>
            <pc:sldMk cId="3296760917" sldId="333"/>
            <ac:spMk id="215" creationId="{BF2F1435-C3F2-4A62-A4F3-2B0D723AE6B8}"/>
          </ac:spMkLst>
        </pc:spChg>
        <pc:spChg chg="add del mod">
          <ac:chgData name="Kamyczek, Arkadiusz" userId="2dbd29c9-3405-4176-b733-196e7cfa234d" providerId="ADAL" clId="{0AA0E73D-5B22-4541-8346-709D6BAE8B4E}" dt="2021-03-22T09:46:11.067" v="2063"/>
          <ac:spMkLst>
            <pc:docMk/>
            <pc:sldMk cId="3296760917" sldId="333"/>
            <ac:spMk id="215" creationId="{D21640DC-2F42-4E78-B5C8-8109F369891A}"/>
          </ac:spMkLst>
        </pc:spChg>
        <pc:spChg chg="add mod ord">
          <ac:chgData name="Kamyczek, Arkadiusz" userId="2dbd29c9-3405-4176-b733-196e7cfa234d" providerId="ADAL" clId="{0AA0E73D-5B22-4541-8346-709D6BAE8B4E}" dt="2021-03-23T10:35:15.279" v="3355" actId="170"/>
          <ac:spMkLst>
            <pc:docMk/>
            <pc:sldMk cId="3296760917" sldId="333"/>
            <ac:spMk id="216" creationId="{111F8059-01CA-435F-A292-4D04C82706DC}"/>
          </ac:spMkLst>
        </pc:spChg>
        <pc:spChg chg="add del mod">
          <ac:chgData name="Kamyczek, Arkadiusz" userId="2dbd29c9-3405-4176-b733-196e7cfa234d" providerId="ADAL" clId="{0AA0E73D-5B22-4541-8346-709D6BAE8B4E}" dt="2021-03-22T09:46:11.067" v="2063"/>
          <ac:spMkLst>
            <pc:docMk/>
            <pc:sldMk cId="3296760917" sldId="333"/>
            <ac:spMk id="216" creationId="{BB9F7499-B710-49C2-A31B-23AD96980929}"/>
          </ac:spMkLst>
        </pc:spChg>
        <pc:spChg chg="add del mod">
          <ac:chgData name="Kamyczek, Arkadiusz" userId="2dbd29c9-3405-4176-b733-196e7cfa234d" providerId="ADAL" clId="{0AA0E73D-5B22-4541-8346-709D6BAE8B4E}" dt="2021-03-22T09:46:11.067" v="2063"/>
          <ac:spMkLst>
            <pc:docMk/>
            <pc:sldMk cId="3296760917" sldId="333"/>
            <ac:spMk id="217" creationId="{825CA4AA-50ED-443D-8592-9B67B334B2E5}"/>
          </ac:spMkLst>
        </pc:spChg>
        <pc:spChg chg="add mod">
          <ac:chgData name="Kamyczek, Arkadiusz" userId="2dbd29c9-3405-4176-b733-196e7cfa234d" providerId="ADAL" clId="{0AA0E73D-5B22-4541-8346-709D6BAE8B4E}" dt="2021-03-24T08:49:17.736" v="4196" actId="1076"/>
          <ac:spMkLst>
            <pc:docMk/>
            <pc:sldMk cId="3296760917" sldId="333"/>
            <ac:spMk id="217" creationId="{AFE155B8-687F-4CEC-8A7F-C2A8C53D2D63}"/>
          </ac:spMkLst>
        </pc:spChg>
        <pc:spChg chg="add mod">
          <ac:chgData name="Kamyczek, Arkadiusz" userId="2dbd29c9-3405-4176-b733-196e7cfa234d" providerId="ADAL" clId="{0AA0E73D-5B22-4541-8346-709D6BAE8B4E}" dt="2021-03-22T10:18:52.856" v="2202" actId="207"/>
          <ac:spMkLst>
            <pc:docMk/>
            <pc:sldMk cId="3296760917" sldId="333"/>
            <ac:spMk id="218" creationId="{016A0B22-304C-41AF-8D54-12E171198790}"/>
          </ac:spMkLst>
        </pc:spChg>
        <pc:spChg chg="add del mod">
          <ac:chgData name="Kamyczek, Arkadiusz" userId="2dbd29c9-3405-4176-b733-196e7cfa234d" providerId="ADAL" clId="{0AA0E73D-5B22-4541-8346-709D6BAE8B4E}" dt="2021-03-24T08:42:32.140" v="4113"/>
          <ac:spMkLst>
            <pc:docMk/>
            <pc:sldMk cId="3296760917" sldId="333"/>
            <ac:spMk id="222" creationId="{28939F87-D87A-46CE-861E-8505201E1748}"/>
          </ac:spMkLst>
        </pc:spChg>
        <pc:spChg chg="add del mod">
          <ac:chgData name="Kamyczek, Arkadiusz" userId="2dbd29c9-3405-4176-b733-196e7cfa234d" providerId="ADAL" clId="{0AA0E73D-5B22-4541-8346-709D6BAE8B4E}" dt="2021-03-24T08:42:32.140" v="4113"/>
          <ac:spMkLst>
            <pc:docMk/>
            <pc:sldMk cId="3296760917" sldId="333"/>
            <ac:spMk id="223" creationId="{06BB5ACD-2F9D-4BE8-B2C8-3A8E411FC782}"/>
          </ac:spMkLst>
        </pc:spChg>
        <pc:spChg chg="add del mod">
          <ac:chgData name="Kamyczek, Arkadiusz" userId="2dbd29c9-3405-4176-b733-196e7cfa234d" providerId="ADAL" clId="{0AA0E73D-5B22-4541-8346-709D6BAE8B4E}" dt="2021-03-23T10:24:36.367" v="3237" actId="478"/>
          <ac:spMkLst>
            <pc:docMk/>
            <pc:sldMk cId="3296760917" sldId="333"/>
            <ac:spMk id="223" creationId="{A7E4001A-CE43-429C-9EB1-364F56D52F7F}"/>
          </ac:spMkLst>
        </pc:spChg>
        <pc:spChg chg="add del mod">
          <ac:chgData name="Kamyczek, Arkadiusz" userId="2dbd29c9-3405-4176-b733-196e7cfa234d" providerId="ADAL" clId="{0AA0E73D-5B22-4541-8346-709D6BAE8B4E}" dt="2021-03-22T10:18:25.604" v="2199" actId="478"/>
          <ac:spMkLst>
            <pc:docMk/>
            <pc:sldMk cId="3296760917" sldId="333"/>
            <ac:spMk id="224" creationId="{0CF6A4D0-5694-40DB-B06C-8B56801D6EA3}"/>
          </ac:spMkLst>
        </pc:spChg>
        <pc:spChg chg="add del mod">
          <ac:chgData name="Kamyczek, Arkadiusz" userId="2dbd29c9-3405-4176-b733-196e7cfa234d" providerId="ADAL" clId="{0AA0E73D-5B22-4541-8346-709D6BAE8B4E}" dt="2021-03-24T08:42:32.140" v="4113"/>
          <ac:spMkLst>
            <pc:docMk/>
            <pc:sldMk cId="3296760917" sldId="333"/>
            <ac:spMk id="224" creationId="{9BEBED03-999A-406E-9064-C6292B12D41F}"/>
          </ac:spMkLst>
        </pc:spChg>
        <pc:spChg chg="add mod">
          <ac:chgData name="Kamyczek, Arkadiusz" userId="2dbd29c9-3405-4176-b733-196e7cfa234d" providerId="ADAL" clId="{0AA0E73D-5B22-4541-8346-709D6BAE8B4E}" dt="2021-03-22T10:19:42.840" v="2203"/>
          <ac:spMkLst>
            <pc:docMk/>
            <pc:sldMk cId="3296760917" sldId="333"/>
            <ac:spMk id="225" creationId="{CDF255A0-93BF-4F37-934D-E7675CC56666}"/>
          </ac:spMkLst>
        </pc:spChg>
        <pc:spChg chg="add mod">
          <ac:chgData name="Kamyczek, Arkadiusz" userId="2dbd29c9-3405-4176-b733-196e7cfa234d" providerId="ADAL" clId="{0AA0E73D-5B22-4541-8346-709D6BAE8B4E}" dt="2021-03-22T10:21:56.752" v="2237" actId="1076"/>
          <ac:spMkLst>
            <pc:docMk/>
            <pc:sldMk cId="3296760917" sldId="333"/>
            <ac:spMk id="227" creationId="{F9D94078-6D93-4593-9E54-00C15BF8945D}"/>
          </ac:spMkLst>
        </pc:spChg>
        <pc:spChg chg="add mod">
          <ac:chgData name="Kamyczek, Arkadiusz" userId="2dbd29c9-3405-4176-b733-196e7cfa234d" providerId="ADAL" clId="{0AA0E73D-5B22-4541-8346-709D6BAE8B4E}" dt="2021-03-22T10:22:26.673" v="2247" actId="20577"/>
          <ac:spMkLst>
            <pc:docMk/>
            <pc:sldMk cId="3296760917" sldId="333"/>
            <ac:spMk id="229" creationId="{7418C971-95EA-4296-8AD2-38DDBE60E048}"/>
          </ac:spMkLst>
        </pc:spChg>
        <pc:spChg chg="add del mod">
          <ac:chgData name="Kamyczek, Arkadiusz" userId="2dbd29c9-3405-4176-b733-196e7cfa234d" providerId="ADAL" clId="{0AA0E73D-5B22-4541-8346-709D6BAE8B4E}" dt="2021-03-24T08:35:18.874" v="3832" actId="478"/>
          <ac:spMkLst>
            <pc:docMk/>
            <pc:sldMk cId="3296760917" sldId="333"/>
            <ac:spMk id="230" creationId="{695DD566-7AA5-4DCF-B9FD-BF2F71F07239}"/>
          </ac:spMkLst>
        </pc:spChg>
        <pc:spChg chg="add del mod">
          <ac:chgData name="Kamyczek, Arkadiusz" userId="2dbd29c9-3405-4176-b733-196e7cfa234d" providerId="ADAL" clId="{0AA0E73D-5B22-4541-8346-709D6BAE8B4E}" dt="2021-03-24T08:35:18.874" v="3832" actId="478"/>
          <ac:spMkLst>
            <pc:docMk/>
            <pc:sldMk cId="3296760917" sldId="333"/>
            <ac:spMk id="231" creationId="{70B0FFA3-9D01-4547-9806-BA88FBE95E0A}"/>
          </ac:spMkLst>
        </pc:spChg>
        <pc:spChg chg="add del mod">
          <ac:chgData name="Kamyczek, Arkadiusz" userId="2dbd29c9-3405-4176-b733-196e7cfa234d" providerId="ADAL" clId="{0AA0E73D-5B22-4541-8346-709D6BAE8B4E}" dt="2021-03-24T08:35:18.874" v="3832" actId="478"/>
          <ac:spMkLst>
            <pc:docMk/>
            <pc:sldMk cId="3296760917" sldId="333"/>
            <ac:spMk id="232" creationId="{A12E6CCB-E995-43DF-8D7A-3AF3D8EBFB73}"/>
          </ac:spMkLst>
        </pc:spChg>
        <pc:spChg chg="add del mod">
          <ac:chgData name="Kamyczek, Arkadiusz" userId="2dbd29c9-3405-4176-b733-196e7cfa234d" providerId="ADAL" clId="{0AA0E73D-5B22-4541-8346-709D6BAE8B4E}" dt="2021-03-24T08:35:18.874" v="3832" actId="478"/>
          <ac:spMkLst>
            <pc:docMk/>
            <pc:sldMk cId="3296760917" sldId="333"/>
            <ac:spMk id="233" creationId="{39DD9C65-4374-402E-ACFA-F825391A3912}"/>
          </ac:spMkLst>
        </pc:spChg>
        <pc:spChg chg="add del mod">
          <ac:chgData name="Kamyczek, Arkadiusz" userId="2dbd29c9-3405-4176-b733-196e7cfa234d" providerId="ADAL" clId="{0AA0E73D-5B22-4541-8346-709D6BAE8B4E}" dt="2021-03-22T10:25:43.027" v="2271"/>
          <ac:spMkLst>
            <pc:docMk/>
            <pc:sldMk cId="3296760917" sldId="333"/>
            <ac:spMk id="234" creationId="{724286DF-DF09-4B78-A94C-BCD70F16BF5F}"/>
          </ac:spMkLst>
        </pc:spChg>
        <pc:spChg chg="add mod">
          <ac:chgData name="Kamyczek, Arkadiusz" userId="2dbd29c9-3405-4176-b733-196e7cfa234d" providerId="ADAL" clId="{0AA0E73D-5B22-4541-8346-709D6BAE8B4E}" dt="2021-03-24T08:49:17.736" v="4196" actId="1076"/>
          <ac:spMkLst>
            <pc:docMk/>
            <pc:sldMk cId="3296760917" sldId="333"/>
            <ac:spMk id="234" creationId="{7A39F589-689B-4809-9852-BA7B256F53CA}"/>
          </ac:spMkLst>
        </pc:spChg>
        <pc:spChg chg="add del mod">
          <ac:chgData name="Kamyczek, Arkadiusz" userId="2dbd29c9-3405-4176-b733-196e7cfa234d" providerId="ADAL" clId="{0AA0E73D-5B22-4541-8346-709D6BAE8B4E}" dt="2021-03-22T10:28:03.662" v="2295"/>
          <ac:spMkLst>
            <pc:docMk/>
            <pc:sldMk cId="3296760917" sldId="333"/>
            <ac:spMk id="235" creationId="{4196C4C6-9D27-46E6-B9DD-4DA5F9FB41B6}"/>
          </ac:spMkLst>
        </pc:spChg>
        <pc:spChg chg="add mod">
          <ac:chgData name="Kamyczek, Arkadiusz" userId="2dbd29c9-3405-4176-b733-196e7cfa234d" providerId="ADAL" clId="{0AA0E73D-5B22-4541-8346-709D6BAE8B4E}" dt="2021-03-24T08:49:17.736" v="4196" actId="1076"/>
          <ac:spMkLst>
            <pc:docMk/>
            <pc:sldMk cId="3296760917" sldId="333"/>
            <ac:spMk id="235" creationId="{8C9CFE62-5841-41F0-991B-32D45A1FDCB6}"/>
          </ac:spMkLst>
        </pc:spChg>
        <pc:spChg chg="add mod">
          <ac:chgData name="Kamyczek, Arkadiusz" userId="2dbd29c9-3405-4176-b733-196e7cfa234d" providerId="ADAL" clId="{0AA0E73D-5B22-4541-8346-709D6BAE8B4E}" dt="2021-03-24T08:49:17.736" v="4196" actId="1076"/>
          <ac:spMkLst>
            <pc:docMk/>
            <pc:sldMk cId="3296760917" sldId="333"/>
            <ac:spMk id="236" creationId="{834CE46F-4DDF-4978-BB5F-41436EAAD5E3}"/>
          </ac:spMkLst>
        </pc:spChg>
        <pc:spChg chg="del mod">
          <ac:chgData name="Kamyczek, Arkadiusz" userId="2dbd29c9-3405-4176-b733-196e7cfa234d" providerId="ADAL" clId="{0AA0E73D-5B22-4541-8346-709D6BAE8B4E}" dt="2021-03-22T10:25:51.341" v="2272" actId="478"/>
          <ac:spMkLst>
            <pc:docMk/>
            <pc:sldMk cId="3296760917" sldId="333"/>
            <ac:spMk id="236" creationId="{DADED41A-726E-436B-B2ED-7A4BEC17508D}"/>
          </ac:spMkLst>
        </pc:spChg>
        <pc:spChg chg="add mod">
          <ac:chgData name="Kamyczek, Arkadiusz" userId="2dbd29c9-3405-4176-b733-196e7cfa234d" providerId="ADAL" clId="{0AA0E73D-5B22-4541-8346-709D6BAE8B4E}" dt="2021-03-24T08:49:17.736" v="4196" actId="1076"/>
          <ac:spMkLst>
            <pc:docMk/>
            <pc:sldMk cId="3296760917" sldId="333"/>
            <ac:spMk id="237" creationId="{419F45CC-D6F9-4662-AB4C-78DDC56E867C}"/>
          </ac:spMkLst>
        </pc:spChg>
        <pc:spChg chg="add del mod">
          <ac:chgData name="Kamyczek, Arkadiusz" userId="2dbd29c9-3405-4176-b733-196e7cfa234d" providerId="ADAL" clId="{0AA0E73D-5B22-4541-8346-709D6BAE8B4E}" dt="2021-03-22T10:27:47.473" v="2292"/>
          <ac:spMkLst>
            <pc:docMk/>
            <pc:sldMk cId="3296760917" sldId="333"/>
            <ac:spMk id="237" creationId="{693E4369-7AD6-45EE-8B9A-2DA4F7E6187E}"/>
          </ac:spMkLst>
        </pc:spChg>
        <pc:spChg chg="mod">
          <ac:chgData name="Kamyczek, Arkadiusz" userId="2dbd29c9-3405-4176-b733-196e7cfa234d" providerId="ADAL" clId="{0AA0E73D-5B22-4541-8346-709D6BAE8B4E}" dt="2021-03-22T10:27:07.400" v="2284"/>
          <ac:spMkLst>
            <pc:docMk/>
            <pc:sldMk cId="3296760917" sldId="333"/>
            <ac:spMk id="238" creationId="{AE65466B-F392-4FDD-896E-0F6BA6833356}"/>
          </ac:spMkLst>
        </pc:spChg>
        <pc:spChg chg="add mod">
          <ac:chgData name="Kamyczek, Arkadiusz" userId="2dbd29c9-3405-4176-b733-196e7cfa234d" providerId="ADAL" clId="{0AA0E73D-5B22-4541-8346-709D6BAE8B4E}" dt="2021-03-24T08:49:17.736" v="4196" actId="1076"/>
          <ac:spMkLst>
            <pc:docMk/>
            <pc:sldMk cId="3296760917" sldId="333"/>
            <ac:spMk id="238" creationId="{D994EA30-D4A9-431B-A93C-AE01BDBC64FB}"/>
          </ac:spMkLst>
        </pc:spChg>
        <pc:spChg chg="mod">
          <ac:chgData name="Kamyczek, Arkadiusz" userId="2dbd29c9-3405-4176-b733-196e7cfa234d" providerId="ADAL" clId="{0AA0E73D-5B22-4541-8346-709D6BAE8B4E}" dt="2021-03-22T10:27:05.325" v="2281"/>
          <ac:spMkLst>
            <pc:docMk/>
            <pc:sldMk cId="3296760917" sldId="333"/>
            <ac:spMk id="239" creationId="{023ADD80-1654-4F0F-93E2-894B2A990418}"/>
          </ac:spMkLst>
        </pc:spChg>
        <pc:spChg chg="add mod">
          <ac:chgData name="Kamyczek, Arkadiusz" userId="2dbd29c9-3405-4176-b733-196e7cfa234d" providerId="ADAL" clId="{0AA0E73D-5B22-4541-8346-709D6BAE8B4E}" dt="2021-03-24T08:49:17.736" v="4196" actId="1076"/>
          <ac:spMkLst>
            <pc:docMk/>
            <pc:sldMk cId="3296760917" sldId="333"/>
            <ac:spMk id="239" creationId="{C9427F07-628B-498E-9642-0873D9765146}"/>
          </ac:spMkLst>
        </pc:spChg>
        <pc:spChg chg="del mod">
          <ac:chgData name="Kamyczek, Arkadiusz" userId="2dbd29c9-3405-4176-b733-196e7cfa234d" providerId="ADAL" clId="{0AA0E73D-5B22-4541-8346-709D6BAE8B4E}" dt="2021-03-22T10:33:39.359" v="2326" actId="478"/>
          <ac:spMkLst>
            <pc:docMk/>
            <pc:sldMk cId="3296760917" sldId="333"/>
            <ac:spMk id="240" creationId="{2DBA3D2E-94D3-4007-B059-566843DBFAC7}"/>
          </ac:spMkLst>
        </pc:spChg>
        <pc:spChg chg="add mod">
          <ac:chgData name="Kamyczek, Arkadiusz" userId="2dbd29c9-3405-4176-b733-196e7cfa234d" providerId="ADAL" clId="{0AA0E73D-5B22-4541-8346-709D6BAE8B4E}" dt="2021-03-24T08:49:17.736" v="4196" actId="1076"/>
          <ac:spMkLst>
            <pc:docMk/>
            <pc:sldMk cId="3296760917" sldId="333"/>
            <ac:spMk id="240" creationId="{C33CBCD9-B4A9-4E65-9680-77CF18C397F6}"/>
          </ac:spMkLst>
        </pc:spChg>
        <pc:spChg chg="add mod">
          <ac:chgData name="Kamyczek, Arkadiusz" userId="2dbd29c9-3405-4176-b733-196e7cfa234d" providerId="ADAL" clId="{0AA0E73D-5B22-4541-8346-709D6BAE8B4E}" dt="2021-03-24T08:49:17.736" v="4196" actId="1076"/>
          <ac:spMkLst>
            <pc:docMk/>
            <pc:sldMk cId="3296760917" sldId="333"/>
            <ac:spMk id="241" creationId="{65DF5BF0-9820-404E-8605-A6F6428779DD}"/>
          </ac:spMkLst>
        </pc:spChg>
        <pc:spChg chg="del mod">
          <ac:chgData name="Kamyczek, Arkadiusz" userId="2dbd29c9-3405-4176-b733-196e7cfa234d" providerId="ADAL" clId="{0AA0E73D-5B22-4541-8346-709D6BAE8B4E}" dt="2021-03-22T10:33:40.424" v="2327" actId="478"/>
          <ac:spMkLst>
            <pc:docMk/>
            <pc:sldMk cId="3296760917" sldId="333"/>
            <ac:spMk id="241" creationId="{D7EC817C-E653-4EBA-A97F-572E3AC8DD9F}"/>
          </ac:spMkLst>
        </pc:spChg>
        <pc:spChg chg="add del mod">
          <ac:chgData name="Kamyczek, Arkadiusz" userId="2dbd29c9-3405-4176-b733-196e7cfa234d" providerId="ADAL" clId="{0AA0E73D-5B22-4541-8346-709D6BAE8B4E}" dt="2021-03-24T08:35:18.874" v="3832" actId="478"/>
          <ac:spMkLst>
            <pc:docMk/>
            <pc:sldMk cId="3296760917" sldId="333"/>
            <ac:spMk id="242" creationId="{A0BED76E-6C96-42CD-ACB2-192AAE475615}"/>
          </ac:spMkLst>
        </pc:spChg>
        <pc:spChg chg="add del mod">
          <ac:chgData name="Kamyczek, Arkadiusz" userId="2dbd29c9-3405-4176-b733-196e7cfa234d" providerId="ADAL" clId="{0AA0E73D-5B22-4541-8346-709D6BAE8B4E}" dt="2021-03-24T08:35:18.874" v="3832" actId="478"/>
          <ac:spMkLst>
            <pc:docMk/>
            <pc:sldMk cId="3296760917" sldId="333"/>
            <ac:spMk id="243" creationId="{710F2175-5D9B-4B74-80C5-D3845C405D3D}"/>
          </ac:spMkLst>
        </pc:spChg>
        <pc:spChg chg="add del mod">
          <ac:chgData name="Kamyczek, Arkadiusz" userId="2dbd29c9-3405-4176-b733-196e7cfa234d" providerId="ADAL" clId="{0AA0E73D-5B22-4541-8346-709D6BAE8B4E}" dt="2021-03-24T08:35:18.874" v="3832" actId="478"/>
          <ac:spMkLst>
            <pc:docMk/>
            <pc:sldMk cId="3296760917" sldId="333"/>
            <ac:spMk id="244" creationId="{25428BB6-5F11-44D9-9D3A-FE1AB0CC2458}"/>
          </ac:spMkLst>
        </pc:spChg>
        <pc:spChg chg="add del mod">
          <ac:chgData name="Kamyczek, Arkadiusz" userId="2dbd29c9-3405-4176-b733-196e7cfa234d" providerId="ADAL" clId="{0AA0E73D-5B22-4541-8346-709D6BAE8B4E}" dt="2021-03-24T08:35:18.874" v="3832" actId="478"/>
          <ac:spMkLst>
            <pc:docMk/>
            <pc:sldMk cId="3296760917" sldId="333"/>
            <ac:spMk id="245" creationId="{7A7B2EBE-1DDA-4415-AA9E-6809D3E4CFCC}"/>
          </ac:spMkLst>
        </pc:spChg>
        <pc:spChg chg="add del mod">
          <ac:chgData name="Kamyczek, Arkadiusz" userId="2dbd29c9-3405-4176-b733-196e7cfa234d" providerId="ADAL" clId="{0AA0E73D-5B22-4541-8346-709D6BAE8B4E}" dt="2021-03-24T08:35:18.874" v="3832" actId="478"/>
          <ac:spMkLst>
            <pc:docMk/>
            <pc:sldMk cId="3296760917" sldId="333"/>
            <ac:spMk id="246" creationId="{CE8F60F1-C946-4B49-A7A5-96A325A0D63E}"/>
          </ac:spMkLst>
        </pc:spChg>
        <pc:spChg chg="add del mod">
          <ac:chgData name="Kamyczek, Arkadiusz" userId="2dbd29c9-3405-4176-b733-196e7cfa234d" providerId="ADAL" clId="{0AA0E73D-5B22-4541-8346-709D6BAE8B4E}" dt="2021-03-24T08:35:18.874" v="3832" actId="478"/>
          <ac:spMkLst>
            <pc:docMk/>
            <pc:sldMk cId="3296760917" sldId="333"/>
            <ac:spMk id="247" creationId="{324D092D-65F9-4FE0-A258-85773AB324A7}"/>
          </ac:spMkLst>
        </pc:spChg>
        <pc:spChg chg="add del mod">
          <ac:chgData name="Kamyczek, Arkadiusz" userId="2dbd29c9-3405-4176-b733-196e7cfa234d" providerId="ADAL" clId="{0AA0E73D-5B22-4541-8346-709D6BAE8B4E}" dt="2021-03-24T08:35:18.874" v="3832" actId="478"/>
          <ac:spMkLst>
            <pc:docMk/>
            <pc:sldMk cId="3296760917" sldId="333"/>
            <ac:spMk id="248" creationId="{1BB19AAB-F407-4CF6-8B02-4EEE5EC32C5E}"/>
          </ac:spMkLst>
        </pc:spChg>
        <pc:spChg chg="add del mod">
          <ac:chgData name="Kamyczek, Arkadiusz" userId="2dbd29c9-3405-4176-b733-196e7cfa234d" providerId="ADAL" clId="{0AA0E73D-5B22-4541-8346-709D6BAE8B4E}" dt="2021-03-24T08:35:18.874" v="3832" actId="478"/>
          <ac:spMkLst>
            <pc:docMk/>
            <pc:sldMk cId="3296760917" sldId="333"/>
            <ac:spMk id="249" creationId="{8B7C723E-2673-44E3-B27F-8856D07AC420}"/>
          </ac:spMkLst>
        </pc:spChg>
        <pc:spChg chg="add mod">
          <ac:chgData name="Kamyczek, Arkadiusz" userId="2dbd29c9-3405-4176-b733-196e7cfa234d" providerId="ADAL" clId="{0AA0E73D-5B22-4541-8346-709D6BAE8B4E}" dt="2021-03-24T08:49:36.170" v="4198" actId="1076"/>
          <ac:spMkLst>
            <pc:docMk/>
            <pc:sldMk cId="3296760917" sldId="333"/>
            <ac:spMk id="254" creationId="{E04D4DEE-00DA-434B-8425-66638D029A06}"/>
          </ac:spMkLst>
        </pc:spChg>
        <pc:spChg chg="mod">
          <ac:chgData name="Kamyczek, Arkadiusz" userId="2dbd29c9-3405-4176-b733-196e7cfa234d" providerId="ADAL" clId="{0AA0E73D-5B22-4541-8346-709D6BAE8B4E}" dt="2021-03-22T10:42:33.348" v="2374"/>
          <ac:spMkLst>
            <pc:docMk/>
            <pc:sldMk cId="3296760917" sldId="333"/>
            <ac:spMk id="258" creationId="{76CA5046-72BB-467D-9509-A4A8AC329737}"/>
          </ac:spMkLst>
        </pc:spChg>
        <pc:spChg chg="mod">
          <ac:chgData name="Kamyczek, Arkadiusz" userId="2dbd29c9-3405-4176-b733-196e7cfa234d" providerId="ADAL" clId="{0AA0E73D-5B22-4541-8346-709D6BAE8B4E}" dt="2021-03-22T10:42:33.348" v="2374"/>
          <ac:spMkLst>
            <pc:docMk/>
            <pc:sldMk cId="3296760917" sldId="333"/>
            <ac:spMk id="259" creationId="{68334759-9594-43E2-B6E6-A63743ADAE02}"/>
          </ac:spMkLst>
        </pc:spChg>
        <pc:spChg chg="mod">
          <ac:chgData name="Kamyczek, Arkadiusz" userId="2dbd29c9-3405-4176-b733-196e7cfa234d" providerId="ADAL" clId="{0AA0E73D-5B22-4541-8346-709D6BAE8B4E}" dt="2021-03-22T10:42:33.348" v="2374"/>
          <ac:spMkLst>
            <pc:docMk/>
            <pc:sldMk cId="3296760917" sldId="333"/>
            <ac:spMk id="261" creationId="{0A818482-04A3-481E-B28F-DA1860707F42}"/>
          </ac:spMkLst>
        </pc:spChg>
        <pc:spChg chg="mod">
          <ac:chgData name="Kamyczek, Arkadiusz" userId="2dbd29c9-3405-4176-b733-196e7cfa234d" providerId="ADAL" clId="{0AA0E73D-5B22-4541-8346-709D6BAE8B4E}" dt="2021-03-22T10:42:33.348" v="2374"/>
          <ac:spMkLst>
            <pc:docMk/>
            <pc:sldMk cId="3296760917" sldId="333"/>
            <ac:spMk id="262" creationId="{0BF5DF49-DF96-4A4A-9DAC-83C45C68AF4D}"/>
          </ac:spMkLst>
        </pc:spChg>
        <pc:spChg chg="mod">
          <ac:chgData name="Kamyczek, Arkadiusz" userId="2dbd29c9-3405-4176-b733-196e7cfa234d" providerId="ADAL" clId="{0AA0E73D-5B22-4541-8346-709D6BAE8B4E}" dt="2021-03-22T10:43:41.404" v="2392" actId="13822"/>
          <ac:spMkLst>
            <pc:docMk/>
            <pc:sldMk cId="3296760917" sldId="333"/>
            <ac:spMk id="271" creationId="{1D9850A1-C02B-4C36-93FC-8F80EA08D959}"/>
          </ac:spMkLst>
        </pc:spChg>
        <pc:spChg chg="mod">
          <ac:chgData name="Kamyczek, Arkadiusz" userId="2dbd29c9-3405-4176-b733-196e7cfa234d" providerId="ADAL" clId="{0AA0E73D-5B22-4541-8346-709D6BAE8B4E}" dt="2021-03-22T10:43:35.166" v="2391" actId="13822"/>
          <ac:spMkLst>
            <pc:docMk/>
            <pc:sldMk cId="3296760917" sldId="333"/>
            <ac:spMk id="272" creationId="{977DDBCF-3D9B-46CF-8630-8EB35D5EDF6E}"/>
          </ac:spMkLst>
        </pc:spChg>
        <pc:spChg chg="mod">
          <ac:chgData name="Kamyczek, Arkadiusz" userId="2dbd29c9-3405-4176-b733-196e7cfa234d" providerId="ADAL" clId="{0AA0E73D-5B22-4541-8346-709D6BAE8B4E}" dt="2021-03-22T10:43:46.867" v="2393" actId="13822"/>
          <ac:spMkLst>
            <pc:docMk/>
            <pc:sldMk cId="3296760917" sldId="333"/>
            <ac:spMk id="273" creationId="{BA25CCE1-874F-4E1C-9378-A31830FE86C0}"/>
          </ac:spMkLst>
        </pc:spChg>
        <pc:spChg chg="mod">
          <ac:chgData name="Kamyczek, Arkadiusz" userId="2dbd29c9-3405-4176-b733-196e7cfa234d" providerId="ADAL" clId="{0AA0E73D-5B22-4541-8346-709D6BAE8B4E}" dt="2021-03-22T10:48:54.536" v="2436" actId="13822"/>
          <ac:spMkLst>
            <pc:docMk/>
            <pc:sldMk cId="3296760917" sldId="333"/>
            <ac:spMk id="280" creationId="{9CA7C516-7CCE-4BFE-9C38-5BC8D3E997F2}"/>
          </ac:spMkLst>
        </pc:spChg>
        <pc:spChg chg="mod">
          <ac:chgData name="Kamyczek, Arkadiusz" userId="2dbd29c9-3405-4176-b733-196e7cfa234d" providerId="ADAL" clId="{0AA0E73D-5B22-4541-8346-709D6BAE8B4E}" dt="2021-03-22T10:48:54.536" v="2436" actId="13822"/>
          <ac:spMkLst>
            <pc:docMk/>
            <pc:sldMk cId="3296760917" sldId="333"/>
            <ac:spMk id="281" creationId="{7F2A2A8A-D772-4660-AC2E-0919B3463D6E}"/>
          </ac:spMkLst>
        </pc:spChg>
        <pc:spChg chg="mod">
          <ac:chgData name="Kamyczek, Arkadiusz" userId="2dbd29c9-3405-4176-b733-196e7cfa234d" providerId="ADAL" clId="{0AA0E73D-5B22-4541-8346-709D6BAE8B4E}" dt="2021-03-22T10:48:45.156" v="2435" actId="13822"/>
          <ac:spMkLst>
            <pc:docMk/>
            <pc:sldMk cId="3296760917" sldId="333"/>
            <ac:spMk id="283" creationId="{387C5D80-95A7-40C8-B607-B082C653C2C3}"/>
          </ac:spMkLst>
        </pc:spChg>
        <pc:spChg chg="mod">
          <ac:chgData name="Kamyczek, Arkadiusz" userId="2dbd29c9-3405-4176-b733-196e7cfa234d" providerId="ADAL" clId="{0AA0E73D-5B22-4541-8346-709D6BAE8B4E}" dt="2021-03-22T10:48:45.156" v="2435" actId="13822"/>
          <ac:spMkLst>
            <pc:docMk/>
            <pc:sldMk cId="3296760917" sldId="333"/>
            <ac:spMk id="284" creationId="{F3858C47-94AE-41EE-8CD1-FF701DCFF9DE}"/>
          </ac:spMkLst>
        </pc:spChg>
        <pc:spChg chg="add del mod">
          <ac:chgData name="Kamyczek, Arkadiusz" userId="2dbd29c9-3405-4176-b733-196e7cfa234d" providerId="ADAL" clId="{0AA0E73D-5B22-4541-8346-709D6BAE8B4E}" dt="2021-03-24T11:41:25.493" v="5690" actId="478"/>
          <ac:spMkLst>
            <pc:docMk/>
            <pc:sldMk cId="3296760917" sldId="333"/>
            <ac:spMk id="291" creationId="{3CCEEE23-D0BD-456C-9969-3ADE4A805D5C}"/>
          </ac:spMkLst>
        </pc:spChg>
        <pc:spChg chg="mod">
          <ac:chgData name="Kamyczek, Arkadiusz" userId="2dbd29c9-3405-4176-b733-196e7cfa234d" providerId="ADAL" clId="{0AA0E73D-5B22-4541-8346-709D6BAE8B4E}" dt="2021-03-22T10:46:48.394" v="2425"/>
          <ac:spMkLst>
            <pc:docMk/>
            <pc:sldMk cId="3296760917" sldId="333"/>
            <ac:spMk id="293" creationId="{1E675534-B463-453D-BA8D-0E9BEEE06CBE}"/>
          </ac:spMkLst>
        </pc:spChg>
        <pc:spChg chg="mod">
          <ac:chgData name="Kamyczek, Arkadiusz" userId="2dbd29c9-3405-4176-b733-196e7cfa234d" providerId="ADAL" clId="{0AA0E73D-5B22-4541-8346-709D6BAE8B4E}" dt="2021-03-22T10:46:48.394" v="2425"/>
          <ac:spMkLst>
            <pc:docMk/>
            <pc:sldMk cId="3296760917" sldId="333"/>
            <ac:spMk id="294" creationId="{73D310EA-243C-4286-B71A-97E030A91EFE}"/>
          </ac:spMkLst>
        </pc:spChg>
        <pc:spChg chg="mod">
          <ac:chgData name="Kamyczek, Arkadiusz" userId="2dbd29c9-3405-4176-b733-196e7cfa234d" providerId="ADAL" clId="{0AA0E73D-5B22-4541-8346-709D6BAE8B4E}" dt="2021-03-22T10:46:48.394" v="2425"/>
          <ac:spMkLst>
            <pc:docMk/>
            <pc:sldMk cId="3296760917" sldId="333"/>
            <ac:spMk id="295" creationId="{0EAD1A50-2629-4B76-BD84-6A85C3B96BC9}"/>
          </ac:spMkLst>
        </pc:spChg>
        <pc:spChg chg="mod">
          <ac:chgData name="Kamyczek, Arkadiusz" userId="2dbd29c9-3405-4176-b733-196e7cfa234d" providerId="ADAL" clId="{0AA0E73D-5B22-4541-8346-709D6BAE8B4E}" dt="2021-03-22T10:47:19.762" v="2429"/>
          <ac:spMkLst>
            <pc:docMk/>
            <pc:sldMk cId="3296760917" sldId="333"/>
            <ac:spMk id="303" creationId="{B94BAB3C-B136-4232-84CD-4DE0D4D756F0}"/>
          </ac:spMkLst>
        </pc:spChg>
        <pc:spChg chg="mod">
          <ac:chgData name="Kamyczek, Arkadiusz" userId="2dbd29c9-3405-4176-b733-196e7cfa234d" providerId="ADAL" clId="{0AA0E73D-5B22-4541-8346-709D6BAE8B4E}" dt="2021-03-22T10:47:19.762" v="2429"/>
          <ac:spMkLst>
            <pc:docMk/>
            <pc:sldMk cId="3296760917" sldId="333"/>
            <ac:spMk id="304" creationId="{559F20D1-3130-40E5-816C-A1990E7B1BD9}"/>
          </ac:spMkLst>
        </pc:spChg>
        <pc:spChg chg="mod">
          <ac:chgData name="Kamyczek, Arkadiusz" userId="2dbd29c9-3405-4176-b733-196e7cfa234d" providerId="ADAL" clId="{0AA0E73D-5B22-4541-8346-709D6BAE8B4E}" dt="2021-03-22T10:52:52.681" v="2469" actId="13822"/>
          <ac:spMkLst>
            <pc:docMk/>
            <pc:sldMk cId="3296760917" sldId="333"/>
            <ac:spMk id="306" creationId="{8A2933FA-0970-4B65-95CE-A8FF812278A6}"/>
          </ac:spMkLst>
        </pc:spChg>
        <pc:spChg chg="mod">
          <ac:chgData name="Kamyczek, Arkadiusz" userId="2dbd29c9-3405-4176-b733-196e7cfa234d" providerId="ADAL" clId="{0AA0E73D-5B22-4541-8346-709D6BAE8B4E}" dt="2021-03-22T10:52:52.681" v="2469" actId="13822"/>
          <ac:spMkLst>
            <pc:docMk/>
            <pc:sldMk cId="3296760917" sldId="333"/>
            <ac:spMk id="307" creationId="{1B20E369-0909-4851-9CC7-5525C6F72B56}"/>
          </ac:spMkLst>
        </pc:spChg>
        <pc:spChg chg="mod">
          <ac:chgData name="Kamyczek, Arkadiusz" userId="2dbd29c9-3405-4176-b733-196e7cfa234d" providerId="ADAL" clId="{0AA0E73D-5B22-4541-8346-709D6BAE8B4E}" dt="2021-03-22T10:47:19.762" v="2429"/>
          <ac:spMkLst>
            <pc:docMk/>
            <pc:sldMk cId="3296760917" sldId="333"/>
            <ac:spMk id="316" creationId="{D6199D5B-0B1D-403D-A964-5AF5E691C826}"/>
          </ac:spMkLst>
        </pc:spChg>
        <pc:spChg chg="mod">
          <ac:chgData name="Kamyczek, Arkadiusz" userId="2dbd29c9-3405-4176-b733-196e7cfa234d" providerId="ADAL" clId="{0AA0E73D-5B22-4541-8346-709D6BAE8B4E}" dt="2021-03-22T10:47:19.762" v="2429"/>
          <ac:spMkLst>
            <pc:docMk/>
            <pc:sldMk cId="3296760917" sldId="333"/>
            <ac:spMk id="317" creationId="{337B4BAB-410B-4946-926C-A79F2B0EA9E4}"/>
          </ac:spMkLst>
        </pc:spChg>
        <pc:spChg chg="mod">
          <ac:chgData name="Kamyczek, Arkadiusz" userId="2dbd29c9-3405-4176-b733-196e7cfa234d" providerId="ADAL" clId="{0AA0E73D-5B22-4541-8346-709D6BAE8B4E}" dt="2021-03-22T10:47:19.762" v="2429"/>
          <ac:spMkLst>
            <pc:docMk/>
            <pc:sldMk cId="3296760917" sldId="333"/>
            <ac:spMk id="318" creationId="{C3B047CB-F3C3-4FDC-8C3B-27F7DD56B3D6}"/>
          </ac:spMkLst>
        </pc:spChg>
        <pc:spChg chg="mod">
          <ac:chgData name="Kamyczek, Arkadiusz" userId="2dbd29c9-3405-4176-b733-196e7cfa234d" providerId="ADAL" clId="{0AA0E73D-5B22-4541-8346-709D6BAE8B4E}" dt="2021-03-22T10:47:31.155" v="2431"/>
          <ac:spMkLst>
            <pc:docMk/>
            <pc:sldMk cId="3296760917" sldId="333"/>
            <ac:spMk id="326" creationId="{8EC33879-AFC1-4C28-944A-F7BC06693237}"/>
          </ac:spMkLst>
        </pc:spChg>
        <pc:spChg chg="mod">
          <ac:chgData name="Kamyczek, Arkadiusz" userId="2dbd29c9-3405-4176-b733-196e7cfa234d" providerId="ADAL" clId="{0AA0E73D-5B22-4541-8346-709D6BAE8B4E}" dt="2021-03-22T10:47:31.155" v="2431"/>
          <ac:spMkLst>
            <pc:docMk/>
            <pc:sldMk cId="3296760917" sldId="333"/>
            <ac:spMk id="327" creationId="{FF5885B6-D93E-4E0A-AE23-1137AB4FBE30}"/>
          </ac:spMkLst>
        </pc:spChg>
        <pc:spChg chg="mod">
          <ac:chgData name="Kamyczek, Arkadiusz" userId="2dbd29c9-3405-4176-b733-196e7cfa234d" providerId="ADAL" clId="{0AA0E73D-5B22-4541-8346-709D6BAE8B4E}" dt="2021-03-22T10:49:39.356" v="2445" actId="13822"/>
          <ac:spMkLst>
            <pc:docMk/>
            <pc:sldMk cId="3296760917" sldId="333"/>
            <ac:spMk id="329" creationId="{59875EF0-9D60-4F4F-A80E-178E80495E18}"/>
          </ac:spMkLst>
        </pc:spChg>
        <pc:spChg chg="mod">
          <ac:chgData name="Kamyczek, Arkadiusz" userId="2dbd29c9-3405-4176-b733-196e7cfa234d" providerId="ADAL" clId="{0AA0E73D-5B22-4541-8346-709D6BAE8B4E}" dt="2021-03-22T10:49:39.356" v="2445" actId="13822"/>
          <ac:spMkLst>
            <pc:docMk/>
            <pc:sldMk cId="3296760917" sldId="333"/>
            <ac:spMk id="330" creationId="{019C3018-E30F-4145-9043-57D0D9DFAC6A}"/>
          </ac:spMkLst>
        </pc:spChg>
        <pc:spChg chg="mod">
          <ac:chgData name="Kamyczek, Arkadiusz" userId="2dbd29c9-3405-4176-b733-196e7cfa234d" providerId="ADAL" clId="{0AA0E73D-5B22-4541-8346-709D6BAE8B4E}" dt="2021-03-22T10:52:58.918" v="2470" actId="13822"/>
          <ac:spMkLst>
            <pc:docMk/>
            <pc:sldMk cId="3296760917" sldId="333"/>
            <ac:spMk id="339" creationId="{A910DF36-49BC-4D77-AC55-3914DFC7B9AD}"/>
          </ac:spMkLst>
        </pc:spChg>
        <pc:spChg chg="mod">
          <ac:chgData name="Kamyczek, Arkadiusz" userId="2dbd29c9-3405-4176-b733-196e7cfa234d" providerId="ADAL" clId="{0AA0E73D-5B22-4541-8346-709D6BAE8B4E}" dt="2021-03-22T10:52:58.918" v="2470" actId="13822"/>
          <ac:spMkLst>
            <pc:docMk/>
            <pc:sldMk cId="3296760917" sldId="333"/>
            <ac:spMk id="340" creationId="{C306982D-3C94-45EE-8D02-198BE6ECA953}"/>
          </ac:spMkLst>
        </pc:spChg>
        <pc:spChg chg="mod">
          <ac:chgData name="Kamyczek, Arkadiusz" userId="2dbd29c9-3405-4176-b733-196e7cfa234d" providerId="ADAL" clId="{0AA0E73D-5B22-4541-8346-709D6BAE8B4E}" dt="2021-03-22T10:52:58.918" v="2470" actId="13822"/>
          <ac:spMkLst>
            <pc:docMk/>
            <pc:sldMk cId="3296760917" sldId="333"/>
            <ac:spMk id="341" creationId="{0053AF82-0F40-4BAD-BA7B-6F18B15923BE}"/>
          </ac:spMkLst>
        </pc:spChg>
        <pc:spChg chg="add del mod">
          <ac:chgData name="Kamyczek, Arkadiusz" userId="2dbd29c9-3405-4176-b733-196e7cfa234d" providerId="ADAL" clId="{0AA0E73D-5B22-4541-8346-709D6BAE8B4E}" dt="2021-03-24T11:41:25.093" v="5689"/>
          <ac:spMkLst>
            <pc:docMk/>
            <pc:sldMk cId="3296760917" sldId="333"/>
            <ac:spMk id="344" creationId="{DFB18C96-2071-4141-818F-19D4B1B37AD7}"/>
          </ac:spMkLst>
        </pc:spChg>
        <pc:spChg chg="mod">
          <ac:chgData name="Kamyczek, Arkadiusz" userId="2dbd29c9-3405-4176-b733-196e7cfa234d" providerId="ADAL" clId="{0AA0E73D-5B22-4541-8346-709D6BAE8B4E}" dt="2021-03-22T10:48:32.226" v="2433"/>
          <ac:spMkLst>
            <pc:docMk/>
            <pc:sldMk cId="3296760917" sldId="333"/>
            <ac:spMk id="349" creationId="{A146E1CF-A1D1-42EA-BEFF-53ED24DE65F7}"/>
          </ac:spMkLst>
        </pc:spChg>
        <pc:spChg chg="mod">
          <ac:chgData name="Kamyczek, Arkadiusz" userId="2dbd29c9-3405-4176-b733-196e7cfa234d" providerId="ADAL" clId="{0AA0E73D-5B22-4541-8346-709D6BAE8B4E}" dt="2021-03-22T10:48:32.226" v="2433"/>
          <ac:spMkLst>
            <pc:docMk/>
            <pc:sldMk cId="3296760917" sldId="333"/>
            <ac:spMk id="350" creationId="{A7F2023E-718C-4094-9CFC-F8B3ECC3AB99}"/>
          </ac:spMkLst>
        </pc:spChg>
        <pc:spChg chg="mod">
          <ac:chgData name="Kamyczek, Arkadiusz" userId="2dbd29c9-3405-4176-b733-196e7cfa234d" providerId="ADAL" clId="{0AA0E73D-5B22-4541-8346-709D6BAE8B4E}" dt="2021-03-22T10:48:32.226" v="2433"/>
          <ac:spMkLst>
            <pc:docMk/>
            <pc:sldMk cId="3296760917" sldId="333"/>
            <ac:spMk id="352" creationId="{FA8EF76A-3BC7-4316-AE6B-268047148549}"/>
          </ac:spMkLst>
        </pc:spChg>
        <pc:spChg chg="mod">
          <ac:chgData name="Kamyczek, Arkadiusz" userId="2dbd29c9-3405-4176-b733-196e7cfa234d" providerId="ADAL" clId="{0AA0E73D-5B22-4541-8346-709D6BAE8B4E}" dt="2021-03-22T10:48:32.226" v="2433"/>
          <ac:spMkLst>
            <pc:docMk/>
            <pc:sldMk cId="3296760917" sldId="333"/>
            <ac:spMk id="353" creationId="{2C5BB8BD-EDAF-42C2-8691-6A7F986B74C4}"/>
          </ac:spMkLst>
        </pc:spChg>
        <pc:spChg chg="mod">
          <ac:chgData name="Kamyczek, Arkadiusz" userId="2dbd29c9-3405-4176-b733-196e7cfa234d" providerId="ADAL" clId="{0AA0E73D-5B22-4541-8346-709D6BAE8B4E}" dt="2021-03-22T10:48:32.226" v="2433"/>
          <ac:spMkLst>
            <pc:docMk/>
            <pc:sldMk cId="3296760917" sldId="333"/>
            <ac:spMk id="362" creationId="{6B469661-0A54-4117-9234-6B15F92B65C8}"/>
          </ac:spMkLst>
        </pc:spChg>
        <pc:spChg chg="mod">
          <ac:chgData name="Kamyczek, Arkadiusz" userId="2dbd29c9-3405-4176-b733-196e7cfa234d" providerId="ADAL" clId="{0AA0E73D-5B22-4541-8346-709D6BAE8B4E}" dt="2021-03-22T10:48:32.226" v="2433"/>
          <ac:spMkLst>
            <pc:docMk/>
            <pc:sldMk cId="3296760917" sldId="333"/>
            <ac:spMk id="363" creationId="{9D9639CE-210B-445A-9307-FA0BE43CA125}"/>
          </ac:spMkLst>
        </pc:spChg>
        <pc:spChg chg="mod">
          <ac:chgData name="Kamyczek, Arkadiusz" userId="2dbd29c9-3405-4176-b733-196e7cfa234d" providerId="ADAL" clId="{0AA0E73D-5B22-4541-8346-709D6BAE8B4E}" dt="2021-03-22T10:48:32.226" v="2433"/>
          <ac:spMkLst>
            <pc:docMk/>
            <pc:sldMk cId="3296760917" sldId="333"/>
            <ac:spMk id="364" creationId="{2A3D5C1B-F326-4EE8-9DF0-0D028A8DEEF4}"/>
          </ac:spMkLst>
        </pc:spChg>
        <pc:spChg chg="add del mod">
          <ac:chgData name="Kamyczek, Arkadiusz" userId="2dbd29c9-3405-4176-b733-196e7cfa234d" providerId="ADAL" clId="{0AA0E73D-5B22-4541-8346-709D6BAE8B4E}" dt="2021-03-24T08:35:18.874" v="3832" actId="478"/>
          <ac:spMkLst>
            <pc:docMk/>
            <pc:sldMk cId="3296760917" sldId="333"/>
            <ac:spMk id="366" creationId="{1CD34F7F-73EF-47F2-8632-625069FAF364}"/>
          </ac:spMkLst>
        </pc:spChg>
        <pc:spChg chg="add del mod">
          <ac:chgData name="Kamyczek, Arkadiusz" userId="2dbd29c9-3405-4176-b733-196e7cfa234d" providerId="ADAL" clId="{0AA0E73D-5B22-4541-8346-709D6BAE8B4E}" dt="2021-03-22T10:50:33.771" v="2448" actId="478"/>
          <ac:spMkLst>
            <pc:docMk/>
            <pc:sldMk cId="3296760917" sldId="333"/>
            <ac:spMk id="367" creationId="{C0C04479-3818-4819-82DE-20E1D1B18AF1}"/>
          </ac:spMkLst>
        </pc:spChg>
        <pc:spChg chg="add del mod">
          <ac:chgData name="Kamyczek, Arkadiusz" userId="2dbd29c9-3405-4176-b733-196e7cfa234d" providerId="ADAL" clId="{0AA0E73D-5B22-4541-8346-709D6BAE8B4E}" dt="2021-03-22T10:51:09.874" v="2455" actId="478"/>
          <ac:spMkLst>
            <pc:docMk/>
            <pc:sldMk cId="3296760917" sldId="333"/>
            <ac:spMk id="368" creationId="{8AA13C98-8589-43E3-A4FE-096017239E2F}"/>
          </ac:spMkLst>
        </pc:spChg>
        <pc:spChg chg="add del mod">
          <ac:chgData name="Kamyczek, Arkadiusz" userId="2dbd29c9-3405-4176-b733-196e7cfa234d" providerId="ADAL" clId="{0AA0E73D-5B22-4541-8346-709D6BAE8B4E}" dt="2021-03-24T08:35:18.874" v="3832" actId="478"/>
          <ac:spMkLst>
            <pc:docMk/>
            <pc:sldMk cId="3296760917" sldId="333"/>
            <ac:spMk id="369" creationId="{1BA5076C-EAA7-40C8-8F29-8E2DE7949589}"/>
          </ac:spMkLst>
        </pc:spChg>
        <pc:spChg chg="add del mod">
          <ac:chgData name="Kamyczek, Arkadiusz" userId="2dbd29c9-3405-4176-b733-196e7cfa234d" providerId="ADAL" clId="{0AA0E73D-5B22-4541-8346-709D6BAE8B4E}" dt="2021-03-24T08:35:18.874" v="3832" actId="478"/>
          <ac:spMkLst>
            <pc:docMk/>
            <pc:sldMk cId="3296760917" sldId="333"/>
            <ac:spMk id="370" creationId="{99028919-8BF7-4FC0-8030-89AAE679A7B7}"/>
          </ac:spMkLst>
        </pc:spChg>
        <pc:spChg chg="add del mod">
          <ac:chgData name="Kamyczek, Arkadiusz" userId="2dbd29c9-3405-4176-b733-196e7cfa234d" providerId="ADAL" clId="{0AA0E73D-5B22-4541-8346-709D6BAE8B4E}" dt="2021-03-24T08:35:18.874" v="3832" actId="478"/>
          <ac:spMkLst>
            <pc:docMk/>
            <pc:sldMk cId="3296760917" sldId="333"/>
            <ac:spMk id="371" creationId="{8D8B93E7-BD67-4693-9340-FA600434D1BB}"/>
          </ac:spMkLst>
        </pc:spChg>
        <pc:spChg chg="add del mod">
          <ac:chgData name="Kamyczek, Arkadiusz" userId="2dbd29c9-3405-4176-b733-196e7cfa234d" providerId="ADAL" clId="{0AA0E73D-5B22-4541-8346-709D6BAE8B4E}" dt="2021-03-24T08:35:18.874" v="3832" actId="478"/>
          <ac:spMkLst>
            <pc:docMk/>
            <pc:sldMk cId="3296760917" sldId="333"/>
            <ac:spMk id="372" creationId="{88ADF471-FCD6-4929-87E8-5B6FC7EADD75}"/>
          </ac:spMkLst>
        </pc:spChg>
        <pc:grpChg chg="add del mod">
          <ac:chgData name="Kamyczek, Arkadiusz" userId="2dbd29c9-3405-4176-b733-196e7cfa234d" providerId="ADAL" clId="{0AA0E73D-5B22-4541-8346-709D6BAE8B4E}" dt="2021-03-22T09:46:11.067" v="2063"/>
          <ac:grpSpMkLst>
            <pc:docMk/>
            <pc:sldMk cId="3296760917" sldId="333"/>
            <ac:grpSpMk id="97" creationId="{F84D74D9-A5C7-4D26-8E56-3B94C95EDAB6}"/>
          </ac:grpSpMkLst>
        </pc:grpChg>
        <pc:grpChg chg="add del mod">
          <ac:chgData name="Kamyczek, Arkadiusz" userId="2dbd29c9-3405-4176-b733-196e7cfa234d" providerId="ADAL" clId="{0AA0E73D-5B22-4541-8346-709D6BAE8B4E}" dt="2021-03-22T09:46:11.067" v="2063"/>
          <ac:grpSpMkLst>
            <pc:docMk/>
            <pc:sldMk cId="3296760917" sldId="333"/>
            <ac:grpSpMk id="104" creationId="{4C2B9985-7B9F-4326-A979-9EA792CD3634}"/>
          </ac:grpSpMkLst>
        </pc:grpChg>
        <pc:grpChg chg="add del mod">
          <ac:chgData name="Kamyczek, Arkadiusz" userId="2dbd29c9-3405-4176-b733-196e7cfa234d" providerId="ADAL" clId="{0AA0E73D-5B22-4541-8346-709D6BAE8B4E}" dt="2021-03-22T09:46:11.067" v="2063"/>
          <ac:grpSpMkLst>
            <pc:docMk/>
            <pc:sldMk cId="3296760917" sldId="333"/>
            <ac:grpSpMk id="145" creationId="{372204D7-3D84-40EA-826E-5BCA2E6A18FD}"/>
          </ac:grpSpMkLst>
        </pc:grpChg>
        <pc:grpChg chg="add del mod">
          <ac:chgData name="Kamyczek, Arkadiusz" userId="2dbd29c9-3405-4176-b733-196e7cfa234d" providerId="ADAL" clId="{0AA0E73D-5B22-4541-8346-709D6BAE8B4E}" dt="2021-03-22T09:46:11.067" v="2063"/>
          <ac:grpSpMkLst>
            <pc:docMk/>
            <pc:sldMk cId="3296760917" sldId="333"/>
            <ac:grpSpMk id="148" creationId="{C21F77A5-5EDF-4971-A8F8-59CCE08F57FE}"/>
          </ac:grpSpMkLst>
        </pc:grpChg>
        <pc:grpChg chg="del">
          <ac:chgData name="Kamyczek, Arkadiusz" userId="2dbd29c9-3405-4176-b733-196e7cfa234d" providerId="ADAL" clId="{0AA0E73D-5B22-4541-8346-709D6BAE8B4E}" dt="2021-03-23T09:46:13.144" v="2990" actId="478"/>
          <ac:grpSpMkLst>
            <pc:docMk/>
            <pc:sldMk cId="3296760917" sldId="333"/>
            <ac:grpSpMk id="173" creationId="{8B14BE2F-D1BF-4508-BE0D-43FC49CAE89E}"/>
          </ac:grpSpMkLst>
        </pc:grpChg>
        <pc:grpChg chg="add del mod">
          <ac:chgData name="Kamyczek, Arkadiusz" userId="2dbd29c9-3405-4176-b733-196e7cfa234d" providerId="ADAL" clId="{0AA0E73D-5B22-4541-8346-709D6BAE8B4E}" dt="2021-03-22T09:46:11.067" v="2063"/>
          <ac:grpSpMkLst>
            <pc:docMk/>
            <pc:sldMk cId="3296760917" sldId="333"/>
            <ac:grpSpMk id="173" creationId="{F5E43584-67D6-4EFA-A8A9-A3004B6F4F8D}"/>
          </ac:grpSpMkLst>
        </pc:grpChg>
        <pc:grpChg chg="add del mod">
          <ac:chgData name="Kamyczek, Arkadiusz" userId="2dbd29c9-3405-4176-b733-196e7cfa234d" providerId="ADAL" clId="{0AA0E73D-5B22-4541-8346-709D6BAE8B4E}" dt="2021-03-22T09:46:11.067" v="2063"/>
          <ac:grpSpMkLst>
            <pc:docMk/>
            <pc:sldMk cId="3296760917" sldId="333"/>
            <ac:grpSpMk id="176" creationId="{C7C7C6F1-68E2-4192-9676-5D1424C9C5DB}"/>
          </ac:grpSpMkLst>
        </pc:grpChg>
        <pc:grpChg chg="del">
          <ac:chgData name="Kamyczek, Arkadiusz" userId="2dbd29c9-3405-4176-b733-196e7cfa234d" providerId="ADAL" clId="{0AA0E73D-5B22-4541-8346-709D6BAE8B4E}" dt="2021-03-23T09:46:13.144" v="2990" actId="478"/>
          <ac:grpSpMkLst>
            <pc:docMk/>
            <pc:sldMk cId="3296760917" sldId="333"/>
            <ac:grpSpMk id="178" creationId="{AE7E48CD-36C4-41C0-A28C-A71410076116}"/>
          </ac:grpSpMkLst>
        </pc:grpChg>
        <pc:grpChg chg="add del mod">
          <ac:chgData name="Kamyczek, Arkadiusz" userId="2dbd29c9-3405-4176-b733-196e7cfa234d" providerId="ADAL" clId="{0AA0E73D-5B22-4541-8346-709D6BAE8B4E}" dt="2021-03-22T09:46:11.067" v="2063"/>
          <ac:grpSpMkLst>
            <pc:docMk/>
            <pc:sldMk cId="3296760917" sldId="333"/>
            <ac:grpSpMk id="192" creationId="{5BB4C11A-6169-43AC-BAF9-19C103EBF08F}"/>
          </ac:grpSpMkLst>
        </pc:grpChg>
        <pc:grpChg chg="add mod">
          <ac:chgData name="Kamyczek, Arkadiusz" userId="2dbd29c9-3405-4176-b733-196e7cfa234d" providerId="ADAL" clId="{0AA0E73D-5B22-4541-8346-709D6BAE8B4E}" dt="2021-03-23T09:52:00.564" v="3044"/>
          <ac:grpSpMkLst>
            <pc:docMk/>
            <pc:sldMk cId="3296760917" sldId="333"/>
            <ac:grpSpMk id="194" creationId="{9612EC39-078D-4F78-A6D8-782DEC183273}"/>
          </ac:grpSpMkLst>
        </pc:grpChg>
        <pc:grpChg chg="add del mod">
          <ac:chgData name="Kamyczek, Arkadiusz" userId="2dbd29c9-3405-4176-b733-196e7cfa234d" providerId="ADAL" clId="{0AA0E73D-5B22-4541-8346-709D6BAE8B4E}" dt="2021-03-22T09:46:11.067" v="2063"/>
          <ac:grpSpMkLst>
            <pc:docMk/>
            <pc:sldMk cId="3296760917" sldId="333"/>
            <ac:grpSpMk id="195" creationId="{433BC392-70A0-4939-830F-185321C7EEEF}"/>
          </ac:grpSpMkLst>
        </pc:grpChg>
        <pc:grpChg chg="add mod">
          <ac:chgData name="Kamyczek, Arkadiusz" userId="2dbd29c9-3405-4176-b733-196e7cfa234d" providerId="ADAL" clId="{0AA0E73D-5B22-4541-8346-709D6BAE8B4E}" dt="2021-03-23T09:52:00.564" v="3044"/>
          <ac:grpSpMkLst>
            <pc:docMk/>
            <pc:sldMk cId="3296760917" sldId="333"/>
            <ac:grpSpMk id="199" creationId="{B266BE74-BB82-495B-BDEE-FE143A5CC96E}"/>
          </ac:grpSpMkLst>
        </pc:grpChg>
        <pc:grpChg chg="add del mod">
          <ac:chgData name="Kamyczek, Arkadiusz" userId="2dbd29c9-3405-4176-b733-196e7cfa234d" providerId="ADAL" clId="{0AA0E73D-5B22-4541-8346-709D6BAE8B4E}" dt="2021-03-24T08:35:18.874" v="3832" actId="478"/>
          <ac:grpSpMkLst>
            <pc:docMk/>
            <pc:sldMk cId="3296760917" sldId="333"/>
            <ac:grpSpMk id="257" creationId="{DC843E2F-925C-4DE0-BFEA-8342E904109B}"/>
          </ac:grpSpMkLst>
        </pc:grpChg>
        <pc:grpChg chg="add del mod">
          <ac:chgData name="Kamyczek, Arkadiusz" userId="2dbd29c9-3405-4176-b733-196e7cfa234d" providerId="ADAL" clId="{0AA0E73D-5B22-4541-8346-709D6BAE8B4E}" dt="2021-03-24T08:35:18.874" v="3832" actId="478"/>
          <ac:grpSpMkLst>
            <pc:docMk/>
            <pc:sldMk cId="3296760917" sldId="333"/>
            <ac:grpSpMk id="260" creationId="{AC9081A5-5428-425E-8196-3A6459626076}"/>
          </ac:grpSpMkLst>
        </pc:grpChg>
        <pc:grpChg chg="add del mod">
          <ac:chgData name="Kamyczek, Arkadiusz" userId="2dbd29c9-3405-4176-b733-196e7cfa234d" providerId="ADAL" clId="{0AA0E73D-5B22-4541-8346-709D6BAE8B4E}" dt="2021-03-24T08:35:18.874" v="3832" actId="478"/>
          <ac:grpSpMkLst>
            <pc:docMk/>
            <pc:sldMk cId="3296760917" sldId="333"/>
            <ac:grpSpMk id="270" creationId="{C447B382-34D8-46D1-B08B-C87EEA3649FE}"/>
          </ac:grpSpMkLst>
        </pc:grpChg>
        <pc:grpChg chg="add del mod">
          <ac:chgData name="Kamyczek, Arkadiusz" userId="2dbd29c9-3405-4176-b733-196e7cfa234d" providerId="ADAL" clId="{0AA0E73D-5B22-4541-8346-709D6BAE8B4E}" dt="2021-03-24T08:35:18.874" v="3832" actId="478"/>
          <ac:grpSpMkLst>
            <pc:docMk/>
            <pc:sldMk cId="3296760917" sldId="333"/>
            <ac:grpSpMk id="279" creationId="{5A4B422C-8CA2-4B3C-8111-EE0A4B9CA1CE}"/>
          </ac:grpSpMkLst>
        </pc:grpChg>
        <pc:grpChg chg="add del mod">
          <ac:chgData name="Kamyczek, Arkadiusz" userId="2dbd29c9-3405-4176-b733-196e7cfa234d" providerId="ADAL" clId="{0AA0E73D-5B22-4541-8346-709D6BAE8B4E}" dt="2021-03-24T08:35:18.874" v="3832" actId="478"/>
          <ac:grpSpMkLst>
            <pc:docMk/>
            <pc:sldMk cId="3296760917" sldId="333"/>
            <ac:grpSpMk id="282" creationId="{C86E793F-F3D9-4551-9E40-0A3AC38956E4}"/>
          </ac:grpSpMkLst>
        </pc:grpChg>
        <pc:grpChg chg="add del mod">
          <ac:chgData name="Kamyczek, Arkadiusz" userId="2dbd29c9-3405-4176-b733-196e7cfa234d" providerId="ADAL" clId="{0AA0E73D-5B22-4541-8346-709D6BAE8B4E}" dt="2021-03-24T08:35:18.874" v="3832" actId="478"/>
          <ac:grpSpMkLst>
            <pc:docMk/>
            <pc:sldMk cId="3296760917" sldId="333"/>
            <ac:grpSpMk id="292" creationId="{6FBF2F3E-0E48-4283-B1F9-BC459C6D86F8}"/>
          </ac:grpSpMkLst>
        </pc:grpChg>
        <pc:grpChg chg="add del mod">
          <ac:chgData name="Kamyczek, Arkadiusz" userId="2dbd29c9-3405-4176-b733-196e7cfa234d" providerId="ADAL" clId="{0AA0E73D-5B22-4541-8346-709D6BAE8B4E}" dt="2021-03-24T08:35:18.874" v="3832" actId="478"/>
          <ac:grpSpMkLst>
            <pc:docMk/>
            <pc:sldMk cId="3296760917" sldId="333"/>
            <ac:grpSpMk id="302" creationId="{22BFE4C9-FEBA-4A86-9B5E-FBB3AFF44FAF}"/>
          </ac:grpSpMkLst>
        </pc:grpChg>
        <pc:grpChg chg="add del mod">
          <ac:chgData name="Kamyczek, Arkadiusz" userId="2dbd29c9-3405-4176-b733-196e7cfa234d" providerId="ADAL" clId="{0AA0E73D-5B22-4541-8346-709D6BAE8B4E}" dt="2021-03-24T08:35:18.874" v="3832" actId="478"/>
          <ac:grpSpMkLst>
            <pc:docMk/>
            <pc:sldMk cId="3296760917" sldId="333"/>
            <ac:grpSpMk id="305" creationId="{0F5C76FF-1F24-469B-A0EF-E55EAEFF54C5}"/>
          </ac:grpSpMkLst>
        </pc:grpChg>
        <pc:grpChg chg="add del mod">
          <ac:chgData name="Kamyczek, Arkadiusz" userId="2dbd29c9-3405-4176-b733-196e7cfa234d" providerId="ADAL" clId="{0AA0E73D-5B22-4541-8346-709D6BAE8B4E}" dt="2021-03-24T08:35:18.874" v="3832" actId="478"/>
          <ac:grpSpMkLst>
            <pc:docMk/>
            <pc:sldMk cId="3296760917" sldId="333"/>
            <ac:grpSpMk id="315" creationId="{7FA231D8-FA0A-4D08-B8D3-B318D34CFBF6}"/>
          </ac:grpSpMkLst>
        </pc:grpChg>
        <pc:grpChg chg="add del mod">
          <ac:chgData name="Kamyczek, Arkadiusz" userId="2dbd29c9-3405-4176-b733-196e7cfa234d" providerId="ADAL" clId="{0AA0E73D-5B22-4541-8346-709D6BAE8B4E}" dt="2021-03-24T08:35:18.874" v="3832" actId="478"/>
          <ac:grpSpMkLst>
            <pc:docMk/>
            <pc:sldMk cId="3296760917" sldId="333"/>
            <ac:grpSpMk id="325" creationId="{6752F39D-C57B-4F3A-B28D-26506E343BBA}"/>
          </ac:grpSpMkLst>
        </pc:grpChg>
        <pc:grpChg chg="add del mod">
          <ac:chgData name="Kamyczek, Arkadiusz" userId="2dbd29c9-3405-4176-b733-196e7cfa234d" providerId="ADAL" clId="{0AA0E73D-5B22-4541-8346-709D6BAE8B4E}" dt="2021-03-24T08:35:18.874" v="3832" actId="478"/>
          <ac:grpSpMkLst>
            <pc:docMk/>
            <pc:sldMk cId="3296760917" sldId="333"/>
            <ac:grpSpMk id="328" creationId="{51FE5C26-2F7E-4310-A12E-C0B7B49657C5}"/>
          </ac:grpSpMkLst>
        </pc:grpChg>
        <pc:grpChg chg="add del mod">
          <ac:chgData name="Kamyczek, Arkadiusz" userId="2dbd29c9-3405-4176-b733-196e7cfa234d" providerId="ADAL" clId="{0AA0E73D-5B22-4541-8346-709D6BAE8B4E}" dt="2021-03-24T08:35:18.874" v="3832" actId="478"/>
          <ac:grpSpMkLst>
            <pc:docMk/>
            <pc:sldMk cId="3296760917" sldId="333"/>
            <ac:grpSpMk id="338" creationId="{C9F201CD-6BC1-4299-8194-1A0571F8E9D0}"/>
          </ac:grpSpMkLst>
        </pc:grpChg>
        <pc:grpChg chg="add del mod">
          <ac:chgData name="Kamyczek, Arkadiusz" userId="2dbd29c9-3405-4176-b733-196e7cfa234d" providerId="ADAL" clId="{0AA0E73D-5B22-4541-8346-709D6BAE8B4E}" dt="2021-03-22T10:48:34.178" v="2434"/>
          <ac:grpSpMkLst>
            <pc:docMk/>
            <pc:sldMk cId="3296760917" sldId="333"/>
            <ac:grpSpMk id="348" creationId="{B4C15184-15A6-4E30-B82A-0A41A6D152D8}"/>
          </ac:grpSpMkLst>
        </pc:grpChg>
        <pc:grpChg chg="add del mod">
          <ac:chgData name="Kamyczek, Arkadiusz" userId="2dbd29c9-3405-4176-b733-196e7cfa234d" providerId="ADAL" clId="{0AA0E73D-5B22-4541-8346-709D6BAE8B4E}" dt="2021-03-22T10:48:34.178" v="2434"/>
          <ac:grpSpMkLst>
            <pc:docMk/>
            <pc:sldMk cId="3296760917" sldId="333"/>
            <ac:grpSpMk id="351" creationId="{A949501F-F9AE-42F2-B59A-B7F2464320F1}"/>
          </ac:grpSpMkLst>
        </pc:grpChg>
        <pc:grpChg chg="add del mod">
          <ac:chgData name="Kamyczek, Arkadiusz" userId="2dbd29c9-3405-4176-b733-196e7cfa234d" providerId="ADAL" clId="{0AA0E73D-5B22-4541-8346-709D6BAE8B4E}" dt="2021-03-22T10:48:34.178" v="2434"/>
          <ac:grpSpMkLst>
            <pc:docMk/>
            <pc:sldMk cId="3296760917" sldId="333"/>
            <ac:grpSpMk id="361" creationId="{F7B1A696-CA29-4611-A9DF-4B34CF2F2ACA}"/>
          </ac:grpSpMkLst>
        </pc:grpChg>
        <pc:graphicFrameChg chg="add mod modGraphic">
          <ac:chgData name="Kamyczek, Arkadiusz" userId="2dbd29c9-3405-4176-b733-196e7cfa234d" providerId="ADAL" clId="{0AA0E73D-5B22-4541-8346-709D6BAE8B4E}" dt="2021-03-24T08:48:58.699" v="4195" actId="14734"/>
          <ac:graphicFrameMkLst>
            <pc:docMk/>
            <pc:sldMk cId="3296760917" sldId="333"/>
            <ac:graphicFrameMk id="7" creationId="{0C233D12-2960-40C7-9160-F0C465CA831A}"/>
          </ac:graphicFrameMkLst>
        </pc:graphicFrameChg>
        <pc:graphicFrameChg chg="del">
          <ac:chgData name="Kamyczek, Arkadiusz" userId="2dbd29c9-3405-4176-b733-196e7cfa234d" providerId="ADAL" clId="{0AA0E73D-5B22-4541-8346-709D6BAE8B4E}" dt="2021-03-22T09:03:09.555" v="1790" actId="478"/>
          <ac:graphicFrameMkLst>
            <pc:docMk/>
            <pc:sldMk cId="3296760917" sldId="333"/>
            <ac:graphicFrameMk id="111" creationId="{AE3DDBC9-89AB-4469-B9DF-062B278C4A86}"/>
          </ac:graphicFrameMkLst>
        </pc:graphicFrameChg>
        <pc:graphicFrameChg chg="add del mod">
          <ac:chgData name="Kamyczek, Arkadiusz" userId="2dbd29c9-3405-4176-b733-196e7cfa234d" providerId="ADAL" clId="{0AA0E73D-5B22-4541-8346-709D6BAE8B4E}" dt="2021-03-24T08:42:32.140" v="4113"/>
          <ac:graphicFrameMkLst>
            <pc:docMk/>
            <pc:sldMk cId="3296760917" sldId="333"/>
            <ac:graphicFrameMk id="220" creationId="{6D5F2A00-A9F0-4A1C-942D-72CF48A3C495}"/>
          </ac:graphicFrameMkLst>
        </pc:graphicFrameChg>
        <pc:picChg chg="add del mod">
          <ac:chgData name="Kamyczek, Arkadiusz" userId="2dbd29c9-3405-4176-b733-196e7cfa234d" providerId="ADAL" clId="{0AA0E73D-5B22-4541-8346-709D6BAE8B4E}" dt="2021-03-23T13:00:05.685" v="3413" actId="478"/>
          <ac:picMkLst>
            <pc:docMk/>
            <pc:sldMk cId="3296760917" sldId="333"/>
            <ac:picMk id="3" creationId="{17409371-0AE0-4D5E-8EF7-5537A4583E61}"/>
          </ac:picMkLst>
        </pc:picChg>
        <pc:picChg chg="add del mod">
          <ac:chgData name="Kamyczek, Arkadiusz" userId="2dbd29c9-3405-4176-b733-196e7cfa234d" providerId="ADAL" clId="{0AA0E73D-5B22-4541-8346-709D6BAE8B4E}" dt="2021-03-24T08:35:18.434" v="3831"/>
          <ac:picMkLst>
            <pc:docMk/>
            <pc:sldMk cId="3296760917" sldId="333"/>
            <ac:picMk id="3" creationId="{6F6AE8F5-CA62-4857-9EB0-6CA84B7B1FC4}"/>
          </ac:picMkLst>
        </pc:picChg>
        <pc:picChg chg="add del mod">
          <ac:chgData name="Kamyczek, Arkadiusz" userId="2dbd29c9-3405-4176-b733-196e7cfa234d" providerId="ADAL" clId="{0AA0E73D-5B22-4541-8346-709D6BAE8B4E}" dt="2021-03-24T08:54:02.756" v="4217" actId="478"/>
          <ac:picMkLst>
            <pc:docMk/>
            <pc:sldMk cId="3296760917" sldId="333"/>
            <ac:picMk id="9" creationId="{BA1D0117-76D8-4C66-8A76-5A814F323E0F}"/>
          </ac:picMkLst>
        </pc:picChg>
        <pc:picChg chg="add del mod">
          <ac:chgData name="Kamyczek, Arkadiusz" userId="2dbd29c9-3405-4176-b733-196e7cfa234d" providerId="ADAL" clId="{0AA0E73D-5B22-4541-8346-709D6BAE8B4E}" dt="2021-03-23T13:13:09.988" v="3672" actId="478"/>
          <ac:picMkLst>
            <pc:docMk/>
            <pc:sldMk cId="3296760917" sldId="333"/>
            <ac:picMk id="9" creationId="{F4CED5CF-6731-4831-8D60-7F34F6105462}"/>
          </ac:picMkLst>
        </pc:picChg>
        <pc:picChg chg="mod">
          <ac:chgData name="Kamyczek, Arkadiusz" userId="2dbd29c9-3405-4176-b733-196e7cfa234d" providerId="ADAL" clId="{0AA0E73D-5B22-4541-8346-709D6BAE8B4E}" dt="2021-03-22T09:02:48.431" v="1788" actId="208"/>
          <ac:picMkLst>
            <pc:docMk/>
            <pc:sldMk cId="3296760917" sldId="333"/>
            <ac:picMk id="10" creationId="{0BD96603-708A-4A6A-96FA-0E7AB9F0CC0C}"/>
          </ac:picMkLst>
        </pc:picChg>
        <pc:picChg chg="mod">
          <ac:chgData name="Kamyczek, Arkadiusz" userId="2dbd29c9-3405-4176-b733-196e7cfa234d" providerId="ADAL" clId="{0AA0E73D-5B22-4541-8346-709D6BAE8B4E}" dt="2021-03-22T09:02:58.795" v="1789" actId="208"/>
          <ac:picMkLst>
            <pc:docMk/>
            <pc:sldMk cId="3296760917" sldId="333"/>
            <ac:picMk id="12" creationId="{2EACEDF9-EB0F-4F81-9A99-A1F38B0C1C01}"/>
          </ac:picMkLst>
        </pc:picChg>
        <pc:picChg chg="add mod ord">
          <ac:chgData name="Kamyczek, Arkadiusz" userId="2dbd29c9-3405-4176-b733-196e7cfa234d" providerId="ADAL" clId="{0AA0E73D-5B22-4541-8346-709D6BAE8B4E}" dt="2021-03-22T10:21:28.267" v="2236" actId="1076"/>
          <ac:picMkLst>
            <pc:docMk/>
            <pc:sldMk cId="3296760917" sldId="333"/>
            <ac:picMk id="34" creationId="{07DACEED-7465-4A4F-81A6-516B962D5465}"/>
          </ac:picMkLst>
        </pc:picChg>
        <pc:picChg chg="del ord">
          <ac:chgData name="Kamyczek, Arkadiusz" userId="2dbd29c9-3405-4176-b733-196e7cfa234d" providerId="ADAL" clId="{0AA0E73D-5B22-4541-8346-709D6BAE8B4E}" dt="2021-03-23T10:24:45.127" v="3240" actId="478"/>
          <ac:picMkLst>
            <pc:docMk/>
            <pc:sldMk cId="3296760917" sldId="333"/>
            <ac:picMk id="84" creationId="{B3EC96C6-9488-470F-8B80-E2575B8F417E}"/>
          </ac:picMkLst>
        </pc:picChg>
        <pc:picChg chg="add del mod">
          <ac:chgData name="Kamyczek, Arkadiusz" userId="2dbd29c9-3405-4176-b733-196e7cfa234d" providerId="ADAL" clId="{0AA0E73D-5B22-4541-8346-709D6BAE8B4E}" dt="2021-03-22T09:46:11.067" v="2063"/>
          <ac:picMkLst>
            <pc:docMk/>
            <pc:sldMk cId="3296760917" sldId="333"/>
            <ac:picMk id="92" creationId="{922A15F3-68D7-4BAA-9B2B-92F86FFDFB4C}"/>
          </ac:picMkLst>
        </pc:picChg>
        <pc:picChg chg="add del mod">
          <ac:chgData name="Kamyczek, Arkadiusz" userId="2dbd29c9-3405-4176-b733-196e7cfa234d" providerId="ADAL" clId="{0AA0E73D-5B22-4541-8346-709D6BAE8B4E}" dt="2021-03-22T09:46:11.067" v="2063"/>
          <ac:picMkLst>
            <pc:docMk/>
            <pc:sldMk cId="3296760917" sldId="333"/>
            <ac:picMk id="93" creationId="{0FD85F97-6F52-4F95-8266-EA6FC467624E}"/>
          </ac:picMkLst>
        </pc:picChg>
        <pc:picChg chg="add del mod">
          <ac:chgData name="Kamyczek, Arkadiusz" userId="2dbd29c9-3405-4176-b733-196e7cfa234d" providerId="ADAL" clId="{0AA0E73D-5B22-4541-8346-709D6BAE8B4E}" dt="2021-03-22T09:46:11.067" v="2063"/>
          <ac:picMkLst>
            <pc:docMk/>
            <pc:sldMk cId="3296760917" sldId="333"/>
            <ac:picMk id="94" creationId="{70D0C8D6-6AD0-40F0-A550-B11F4B3BEAE7}"/>
          </ac:picMkLst>
        </pc:picChg>
        <pc:picChg chg="add del mod">
          <ac:chgData name="Kamyczek, Arkadiusz" userId="2dbd29c9-3405-4176-b733-196e7cfa234d" providerId="ADAL" clId="{0AA0E73D-5B22-4541-8346-709D6BAE8B4E}" dt="2021-03-22T09:46:11.067" v="2063"/>
          <ac:picMkLst>
            <pc:docMk/>
            <pc:sldMk cId="3296760917" sldId="333"/>
            <ac:picMk id="95" creationId="{01983148-B39F-4763-858C-2964FC7707DA}"/>
          </ac:picMkLst>
        </pc:picChg>
        <pc:picChg chg="add del mod">
          <ac:chgData name="Kamyczek, Arkadiusz" userId="2dbd29c9-3405-4176-b733-196e7cfa234d" providerId="ADAL" clId="{0AA0E73D-5B22-4541-8346-709D6BAE8B4E}" dt="2021-03-22T09:46:11.067" v="2063"/>
          <ac:picMkLst>
            <pc:docMk/>
            <pc:sldMk cId="3296760917" sldId="333"/>
            <ac:picMk id="96" creationId="{5D6C927B-DD51-4A7B-A1D6-944DBF92E53C}"/>
          </ac:picMkLst>
        </pc:picChg>
        <pc:picChg chg="add del mod">
          <ac:chgData name="Kamyczek, Arkadiusz" userId="2dbd29c9-3405-4176-b733-196e7cfa234d" providerId="ADAL" clId="{0AA0E73D-5B22-4541-8346-709D6BAE8B4E}" dt="2021-03-22T09:46:11.067" v="2063"/>
          <ac:picMkLst>
            <pc:docMk/>
            <pc:sldMk cId="3296760917" sldId="333"/>
            <ac:picMk id="107" creationId="{A1AC48CB-FF13-4849-92D2-23A752C0F75B}"/>
          </ac:picMkLst>
        </pc:picChg>
        <pc:picChg chg="add del mod">
          <ac:chgData name="Kamyczek, Arkadiusz" userId="2dbd29c9-3405-4176-b733-196e7cfa234d" providerId="ADAL" clId="{0AA0E73D-5B22-4541-8346-709D6BAE8B4E}" dt="2021-03-22T09:46:11.067" v="2063"/>
          <ac:picMkLst>
            <pc:docMk/>
            <pc:sldMk cId="3296760917" sldId="333"/>
            <ac:picMk id="108" creationId="{5852E82A-6C37-4FBF-8E16-C8F132E6A6C7}"/>
          </ac:picMkLst>
        </pc:picChg>
        <pc:picChg chg="add del mod">
          <ac:chgData name="Kamyczek, Arkadiusz" userId="2dbd29c9-3405-4176-b733-196e7cfa234d" providerId="ADAL" clId="{0AA0E73D-5B22-4541-8346-709D6BAE8B4E}" dt="2021-03-22T09:46:11.067" v="2063"/>
          <ac:picMkLst>
            <pc:docMk/>
            <pc:sldMk cId="3296760917" sldId="333"/>
            <ac:picMk id="110" creationId="{7FEDFC3A-E66A-4ABC-8872-AA10D025CC7D}"/>
          </ac:picMkLst>
        </pc:picChg>
        <pc:picChg chg="add del mod">
          <ac:chgData name="Kamyczek, Arkadiusz" userId="2dbd29c9-3405-4176-b733-196e7cfa234d" providerId="ADAL" clId="{0AA0E73D-5B22-4541-8346-709D6BAE8B4E}" dt="2021-03-22T09:46:11.067" v="2063"/>
          <ac:picMkLst>
            <pc:docMk/>
            <pc:sldMk cId="3296760917" sldId="333"/>
            <ac:picMk id="112" creationId="{D90FC9E0-33E0-4D7B-A439-A59BA578F3ED}"/>
          </ac:picMkLst>
        </pc:picChg>
        <pc:picChg chg="add del mod">
          <ac:chgData name="Kamyczek, Arkadiusz" userId="2dbd29c9-3405-4176-b733-196e7cfa234d" providerId="ADAL" clId="{0AA0E73D-5B22-4541-8346-709D6BAE8B4E}" dt="2021-03-22T09:46:11.067" v="2063"/>
          <ac:picMkLst>
            <pc:docMk/>
            <pc:sldMk cId="3296760917" sldId="333"/>
            <ac:picMk id="113" creationId="{C99614F8-2A28-4306-8DCD-C58780C3870E}"/>
          </ac:picMkLst>
        </pc:picChg>
        <pc:picChg chg="add del mod">
          <ac:chgData name="Kamyczek, Arkadiusz" userId="2dbd29c9-3405-4176-b733-196e7cfa234d" providerId="ADAL" clId="{0AA0E73D-5B22-4541-8346-709D6BAE8B4E}" dt="2021-03-22T09:46:11.067" v="2063"/>
          <ac:picMkLst>
            <pc:docMk/>
            <pc:sldMk cId="3296760917" sldId="333"/>
            <ac:picMk id="115" creationId="{D24D3E99-5AA2-4A90-830C-89A0EA75D389}"/>
          </ac:picMkLst>
        </pc:picChg>
        <pc:picChg chg="add del mod">
          <ac:chgData name="Kamyczek, Arkadiusz" userId="2dbd29c9-3405-4176-b733-196e7cfa234d" providerId="ADAL" clId="{0AA0E73D-5B22-4541-8346-709D6BAE8B4E}" dt="2021-03-22T09:46:11.067" v="2063"/>
          <ac:picMkLst>
            <pc:docMk/>
            <pc:sldMk cId="3296760917" sldId="333"/>
            <ac:picMk id="136" creationId="{D13BFB6F-552D-4B5A-85C0-166530A87EBE}"/>
          </ac:picMkLst>
        </pc:picChg>
        <pc:picChg chg="add del mod">
          <ac:chgData name="Kamyczek, Arkadiusz" userId="2dbd29c9-3405-4176-b733-196e7cfa234d" providerId="ADAL" clId="{0AA0E73D-5B22-4541-8346-709D6BAE8B4E}" dt="2021-03-22T09:46:11.067" v="2063"/>
          <ac:picMkLst>
            <pc:docMk/>
            <pc:sldMk cId="3296760917" sldId="333"/>
            <ac:picMk id="141" creationId="{0240A2F8-C773-46E7-9505-16EECF34158F}"/>
          </ac:picMkLst>
        </pc:picChg>
        <pc:picChg chg="add del mod">
          <ac:chgData name="Kamyczek, Arkadiusz" userId="2dbd29c9-3405-4176-b733-196e7cfa234d" providerId="ADAL" clId="{0AA0E73D-5B22-4541-8346-709D6BAE8B4E}" dt="2021-03-22T09:46:11.067" v="2063"/>
          <ac:picMkLst>
            <pc:docMk/>
            <pc:sldMk cId="3296760917" sldId="333"/>
            <ac:picMk id="142" creationId="{2E710C69-B2EF-49ED-B9C3-BD6AB5CA4D5E}"/>
          </ac:picMkLst>
        </pc:picChg>
        <pc:picChg chg="add del mod">
          <ac:chgData name="Kamyczek, Arkadiusz" userId="2dbd29c9-3405-4176-b733-196e7cfa234d" providerId="ADAL" clId="{0AA0E73D-5B22-4541-8346-709D6BAE8B4E}" dt="2021-03-22T09:46:11.067" v="2063"/>
          <ac:picMkLst>
            <pc:docMk/>
            <pc:sldMk cId="3296760917" sldId="333"/>
            <ac:picMk id="143" creationId="{8F6015D9-4D88-48DD-A3CE-1F22F31854CA}"/>
          </ac:picMkLst>
        </pc:picChg>
        <pc:picChg chg="add del mod">
          <ac:chgData name="Kamyczek, Arkadiusz" userId="2dbd29c9-3405-4176-b733-196e7cfa234d" providerId="ADAL" clId="{0AA0E73D-5B22-4541-8346-709D6BAE8B4E}" dt="2021-03-22T09:46:11.067" v="2063"/>
          <ac:picMkLst>
            <pc:docMk/>
            <pc:sldMk cId="3296760917" sldId="333"/>
            <ac:picMk id="144" creationId="{B43C79CB-87CD-40C7-8B13-64C7D9AC4968}"/>
          </ac:picMkLst>
        </pc:picChg>
        <pc:picChg chg="add del mod">
          <ac:chgData name="Kamyczek, Arkadiusz" userId="2dbd29c9-3405-4176-b733-196e7cfa234d" providerId="ADAL" clId="{0AA0E73D-5B22-4541-8346-709D6BAE8B4E}" dt="2021-03-22T09:46:11.067" v="2063"/>
          <ac:picMkLst>
            <pc:docMk/>
            <pc:sldMk cId="3296760917" sldId="333"/>
            <ac:picMk id="151" creationId="{2A649EE7-F6DB-425C-BFAA-4492CEE56A71}"/>
          </ac:picMkLst>
        </pc:picChg>
        <pc:picChg chg="add del mod">
          <ac:chgData name="Kamyczek, Arkadiusz" userId="2dbd29c9-3405-4176-b733-196e7cfa234d" providerId="ADAL" clId="{0AA0E73D-5B22-4541-8346-709D6BAE8B4E}" dt="2021-03-22T09:46:11.067" v="2063"/>
          <ac:picMkLst>
            <pc:docMk/>
            <pc:sldMk cId="3296760917" sldId="333"/>
            <ac:picMk id="161" creationId="{E09D93D9-4D5C-4E5B-BCE6-751557D582B8}"/>
          </ac:picMkLst>
        </pc:picChg>
        <pc:picChg chg="add del mod">
          <ac:chgData name="Kamyczek, Arkadiusz" userId="2dbd29c9-3405-4176-b733-196e7cfa234d" providerId="ADAL" clId="{0AA0E73D-5B22-4541-8346-709D6BAE8B4E}" dt="2021-03-22T09:46:11.067" v="2063"/>
          <ac:picMkLst>
            <pc:docMk/>
            <pc:sldMk cId="3296760917" sldId="333"/>
            <ac:picMk id="162" creationId="{7F5273D0-7875-458B-8DCB-6E0C5B74ADF3}"/>
          </ac:picMkLst>
        </pc:picChg>
        <pc:picChg chg="add del mod">
          <ac:chgData name="Kamyczek, Arkadiusz" userId="2dbd29c9-3405-4176-b733-196e7cfa234d" providerId="ADAL" clId="{0AA0E73D-5B22-4541-8346-709D6BAE8B4E}" dt="2021-03-22T09:46:11.067" v="2063"/>
          <ac:picMkLst>
            <pc:docMk/>
            <pc:sldMk cId="3296760917" sldId="333"/>
            <ac:picMk id="163" creationId="{E68EAB7F-7F8E-4116-B90C-6B7B498A972F}"/>
          </ac:picMkLst>
        </pc:picChg>
        <pc:picChg chg="add del mod">
          <ac:chgData name="Kamyczek, Arkadiusz" userId="2dbd29c9-3405-4176-b733-196e7cfa234d" providerId="ADAL" clId="{0AA0E73D-5B22-4541-8346-709D6BAE8B4E}" dt="2021-03-22T09:46:11.067" v="2063"/>
          <ac:picMkLst>
            <pc:docMk/>
            <pc:sldMk cId="3296760917" sldId="333"/>
            <ac:picMk id="164" creationId="{73D15357-66DC-42F1-A855-4FFA0CA428F8}"/>
          </ac:picMkLst>
        </pc:picChg>
        <pc:picChg chg="add del mod">
          <ac:chgData name="Kamyczek, Arkadiusz" userId="2dbd29c9-3405-4176-b733-196e7cfa234d" providerId="ADAL" clId="{0AA0E73D-5B22-4541-8346-709D6BAE8B4E}" dt="2021-03-22T09:46:11.067" v="2063"/>
          <ac:picMkLst>
            <pc:docMk/>
            <pc:sldMk cId="3296760917" sldId="333"/>
            <ac:picMk id="165" creationId="{B0BC2B08-A77D-477C-B874-CB5D97E2C609}"/>
          </ac:picMkLst>
        </pc:picChg>
        <pc:picChg chg="add del mod">
          <ac:chgData name="Kamyczek, Arkadiusz" userId="2dbd29c9-3405-4176-b733-196e7cfa234d" providerId="ADAL" clId="{0AA0E73D-5B22-4541-8346-709D6BAE8B4E}" dt="2021-03-22T09:46:11.067" v="2063"/>
          <ac:picMkLst>
            <pc:docMk/>
            <pc:sldMk cId="3296760917" sldId="333"/>
            <ac:picMk id="168" creationId="{882CD2FD-8652-47AE-859E-A7151DD95E83}"/>
          </ac:picMkLst>
        </pc:picChg>
        <pc:picChg chg="add del mod">
          <ac:chgData name="Kamyczek, Arkadiusz" userId="2dbd29c9-3405-4176-b733-196e7cfa234d" providerId="ADAL" clId="{0AA0E73D-5B22-4541-8346-709D6BAE8B4E}" dt="2021-03-22T09:46:11.067" v="2063"/>
          <ac:picMkLst>
            <pc:docMk/>
            <pc:sldMk cId="3296760917" sldId="333"/>
            <ac:picMk id="169" creationId="{440E688B-B40C-40FA-9195-FAD192A8CD58}"/>
          </ac:picMkLst>
        </pc:picChg>
        <pc:picChg chg="add del mod">
          <ac:chgData name="Kamyczek, Arkadiusz" userId="2dbd29c9-3405-4176-b733-196e7cfa234d" providerId="ADAL" clId="{0AA0E73D-5B22-4541-8346-709D6BAE8B4E}" dt="2021-03-22T09:46:11.067" v="2063"/>
          <ac:picMkLst>
            <pc:docMk/>
            <pc:sldMk cId="3296760917" sldId="333"/>
            <ac:picMk id="170" creationId="{6BEA7DC9-C885-4BAE-8636-526A014AFB58}"/>
          </ac:picMkLst>
        </pc:picChg>
        <pc:picChg chg="add del mod">
          <ac:chgData name="Kamyczek, Arkadiusz" userId="2dbd29c9-3405-4176-b733-196e7cfa234d" providerId="ADAL" clId="{0AA0E73D-5B22-4541-8346-709D6BAE8B4E}" dt="2021-03-22T09:46:11.067" v="2063"/>
          <ac:picMkLst>
            <pc:docMk/>
            <pc:sldMk cId="3296760917" sldId="333"/>
            <ac:picMk id="171" creationId="{776EFCD9-4F2F-463F-A6B6-E709B2DF1CEB}"/>
          </ac:picMkLst>
        </pc:picChg>
        <pc:picChg chg="add del mod">
          <ac:chgData name="Kamyczek, Arkadiusz" userId="2dbd29c9-3405-4176-b733-196e7cfa234d" providerId="ADAL" clId="{0AA0E73D-5B22-4541-8346-709D6BAE8B4E}" dt="2021-03-22T09:46:11.067" v="2063"/>
          <ac:picMkLst>
            <pc:docMk/>
            <pc:sldMk cId="3296760917" sldId="333"/>
            <ac:picMk id="172" creationId="{6F569007-B218-44B8-8925-4CF10F17980A}"/>
          </ac:picMkLst>
        </pc:picChg>
        <pc:picChg chg="add del mod">
          <ac:chgData name="Kamyczek, Arkadiusz" userId="2dbd29c9-3405-4176-b733-196e7cfa234d" providerId="ADAL" clId="{0AA0E73D-5B22-4541-8346-709D6BAE8B4E}" dt="2021-03-22T09:46:11.067" v="2063"/>
          <ac:picMkLst>
            <pc:docMk/>
            <pc:sldMk cId="3296760917" sldId="333"/>
            <ac:picMk id="179" creationId="{70EACEE9-E79B-44F6-A638-714AEE164CDD}"/>
          </ac:picMkLst>
        </pc:picChg>
        <pc:picChg chg="add del mod">
          <ac:chgData name="Kamyczek, Arkadiusz" userId="2dbd29c9-3405-4176-b733-196e7cfa234d" providerId="ADAL" clId="{0AA0E73D-5B22-4541-8346-709D6BAE8B4E}" dt="2021-03-22T09:46:11.067" v="2063"/>
          <ac:picMkLst>
            <pc:docMk/>
            <pc:sldMk cId="3296760917" sldId="333"/>
            <ac:picMk id="180" creationId="{EA889D33-80D2-4B25-83CB-091D07E2B15C}"/>
          </ac:picMkLst>
        </pc:picChg>
        <pc:picChg chg="add del mod">
          <ac:chgData name="Kamyczek, Arkadiusz" userId="2dbd29c9-3405-4176-b733-196e7cfa234d" providerId="ADAL" clId="{0AA0E73D-5B22-4541-8346-709D6BAE8B4E}" dt="2021-03-22T09:46:11.067" v="2063"/>
          <ac:picMkLst>
            <pc:docMk/>
            <pc:sldMk cId="3296760917" sldId="333"/>
            <ac:picMk id="181" creationId="{42236299-FC17-407F-BC28-0C16049FB62D}"/>
          </ac:picMkLst>
        </pc:picChg>
        <pc:picChg chg="add del mod">
          <ac:chgData name="Kamyczek, Arkadiusz" userId="2dbd29c9-3405-4176-b733-196e7cfa234d" providerId="ADAL" clId="{0AA0E73D-5B22-4541-8346-709D6BAE8B4E}" dt="2021-03-22T09:46:11.067" v="2063"/>
          <ac:picMkLst>
            <pc:docMk/>
            <pc:sldMk cId="3296760917" sldId="333"/>
            <ac:picMk id="182" creationId="{99A7B702-0706-426F-8E45-B7A5C5FAE2D1}"/>
          </ac:picMkLst>
        </pc:picChg>
        <pc:picChg chg="add del mod">
          <ac:chgData name="Kamyczek, Arkadiusz" userId="2dbd29c9-3405-4176-b733-196e7cfa234d" providerId="ADAL" clId="{0AA0E73D-5B22-4541-8346-709D6BAE8B4E}" dt="2021-03-22T09:46:11.067" v="2063"/>
          <ac:picMkLst>
            <pc:docMk/>
            <pc:sldMk cId="3296760917" sldId="333"/>
            <ac:picMk id="183" creationId="{038C368E-8D49-4B0C-8F9C-67D9666BA2DC}"/>
          </ac:picMkLst>
        </pc:picChg>
        <pc:picChg chg="add del mod">
          <ac:chgData name="Kamyczek, Arkadiusz" userId="2dbd29c9-3405-4176-b733-196e7cfa234d" providerId="ADAL" clId="{0AA0E73D-5B22-4541-8346-709D6BAE8B4E}" dt="2021-03-22T09:46:11.067" v="2063"/>
          <ac:picMkLst>
            <pc:docMk/>
            <pc:sldMk cId="3296760917" sldId="333"/>
            <ac:picMk id="184" creationId="{1A61F94A-35A6-41AF-B829-2D8C6B98476D}"/>
          </ac:picMkLst>
        </pc:picChg>
        <pc:picChg chg="add del mod">
          <ac:chgData name="Kamyczek, Arkadiusz" userId="2dbd29c9-3405-4176-b733-196e7cfa234d" providerId="ADAL" clId="{0AA0E73D-5B22-4541-8346-709D6BAE8B4E}" dt="2021-03-22T09:46:11.067" v="2063"/>
          <ac:picMkLst>
            <pc:docMk/>
            <pc:sldMk cId="3296760917" sldId="333"/>
            <ac:picMk id="187" creationId="{21BCFE96-89F7-4D2F-9940-86A40A557D5B}"/>
          </ac:picMkLst>
        </pc:picChg>
        <pc:picChg chg="add del mod">
          <ac:chgData name="Kamyczek, Arkadiusz" userId="2dbd29c9-3405-4176-b733-196e7cfa234d" providerId="ADAL" clId="{0AA0E73D-5B22-4541-8346-709D6BAE8B4E}" dt="2021-03-22T09:46:11.067" v="2063"/>
          <ac:picMkLst>
            <pc:docMk/>
            <pc:sldMk cId="3296760917" sldId="333"/>
            <ac:picMk id="188" creationId="{E54344BF-99C4-41C0-AB56-33EDF6741BB9}"/>
          </ac:picMkLst>
        </pc:picChg>
        <pc:picChg chg="add del mod">
          <ac:chgData name="Kamyczek, Arkadiusz" userId="2dbd29c9-3405-4176-b733-196e7cfa234d" providerId="ADAL" clId="{0AA0E73D-5B22-4541-8346-709D6BAE8B4E}" dt="2021-03-22T09:46:11.067" v="2063"/>
          <ac:picMkLst>
            <pc:docMk/>
            <pc:sldMk cId="3296760917" sldId="333"/>
            <ac:picMk id="189" creationId="{B4F9F7EF-9A89-4505-9CA8-F27ACCBA2216}"/>
          </ac:picMkLst>
        </pc:picChg>
        <pc:picChg chg="add del mod">
          <ac:chgData name="Kamyczek, Arkadiusz" userId="2dbd29c9-3405-4176-b733-196e7cfa234d" providerId="ADAL" clId="{0AA0E73D-5B22-4541-8346-709D6BAE8B4E}" dt="2021-03-22T09:46:11.067" v="2063"/>
          <ac:picMkLst>
            <pc:docMk/>
            <pc:sldMk cId="3296760917" sldId="333"/>
            <ac:picMk id="190" creationId="{489880B7-680B-4CF0-BE1C-FCCE72B042DE}"/>
          </ac:picMkLst>
        </pc:picChg>
        <pc:picChg chg="add del mod">
          <ac:chgData name="Kamyczek, Arkadiusz" userId="2dbd29c9-3405-4176-b733-196e7cfa234d" providerId="ADAL" clId="{0AA0E73D-5B22-4541-8346-709D6BAE8B4E}" dt="2021-03-22T09:46:11.067" v="2063"/>
          <ac:picMkLst>
            <pc:docMk/>
            <pc:sldMk cId="3296760917" sldId="333"/>
            <ac:picMk id="191" creationId="{E287352F-9CA9-4278-9845-5541E2CF1D9A}"/>
          </ac:picMkLst>
        </pc:picChg>
        <pc:picChg chg="add del mod">
          <ac:chgData name="Kamyczek, Arkadiusz" userId="2dbd29c9-3405-4176-b733-196e7cfa234d" providerId="ADAL" clId="{0AA0E73D-5B22-4541-8346-709D6BAE8B4E}" dt="2021-03-22T09:46:11.067" v="2063"/>
          <ac:picMkLst>
            <pc:docMk/>
            <pc:sldMk cId="3296760917" sldId="333"/>
            <ac:picMk id="198" creationId="{EB8544BB-315D-4DE7-A3AE-E2BFE3A5AEEB}"/>
          </ac:picMkLst>
        </pc:picChg>
        <pc:picChg chg="add del mod">
          <ac:chgData name="Kamyczek, Arkadiusz" userId="2dbd29c9-3405-4176-b733-196e7cfa234d" providerId="ADAL" clId="{0AA0E73D-5B22-4541-8346-709D6BAE8B4E}" dt="2021-03-22T09:46:11.067" v="2063"/>
          <ac:picMkLst>
            <pc:docMk/>
            <pc:sldMk cId="3296760917" sldId="333"/>
            <ac:picMk id="199" creationId="{02D68BC6-98DC-4C39-A332-82337DFDEAC2}"/>
          </ac:picMkLst>
        </pc:picChg>
        <pc:picChg chg="add del mod">
          <ac:chgData name="Kamyczek, Arkadiusz" userId="2dbd29c9-3405-4176-b733-196e7cfa234d" providerId="ADAL" clId="{0AA0E73D-5B22-4541-8346-709D6BAE8B4E}" dt="2021-03-22T09:46:11.067" v="2063"/>
          <ac:picMkLst>
            <pc:docMk/>
            <pc:sldMk cId="3296760917" sldId="333"/>
            <ac:picMk id="200" creationId="{2CC7D8E8-94A1-4355-94F5-3474B939F46E}"/>
          </ac:picMkLst>
        </pc:picChg>
        <pc:picChg chg="add del mod">
          <ac:chgData name="Kamyczek, Arkadiusz" userId="2dbd29c9-3405-4176-b733-196e7cfa234d" providerId="ADAL" clId="{0AA0E73D-5B22-4541-8346-709D6BAE8B4E}" dt="2021-03-22T09:46:11.067" v="2063"/>
          <ac:picMkLst>
            <pc:docMk/>
            <pc:sldMk cId="3296760917" sldId="333"/>
            <ac:picMk id="201" creationId="{86EA6A8E-E803-4C0B-A1E5-CE52A5442F8C}"/>
          </ac:picMkLst>
        </pc:picChg>
        <pc:picChg chg="add del mod">
          <ac:chgData name="Kamyczek, Arkadiusz" userId="2dbd29c9-3405-4176-b733-196e7cfa234d" providerId="ADAL" clId="{0AA0E73D-5B22-4541-8346-709D6BAE8B4E}" dt="2021-03-22T09:46:11.067" v="2063"/>
          <ac:picMkLst>
            <pc:docMk/>
            <pc:sldMk cId="3296760917" sldId="333"/>
            <ac:picMk id="202" creationId="{02F148DB-1446-4457-A6C3-6218928CDF6F}"/>
          </ac:picMkLst>
        </pc:picChg>
        <pc:picChg chg="add del mod">
          <ac:chgData name="Kamyczek, Arkadiusz" userId="2dbd29c9-3405-4176-b733-196e7cfa234d" providerId="ADAL" clId="{0AA0E73D-5B22-4541-8346-709D6BAE8B4E}" dt="2021-03-22T09:46:11.067" v="2063"/>
          <ac:picMkLst>
            <pc:docMk/>
            <pc:sldMk cId="3296760917" sldId="333"/>
            <ac:picMk id="203" creationId="{7AB37559-8992-4509-91B4-3BCF9101CEB3}"/>
          </ac:picMkLst>
        </pc:picChg>
        <pc:picChg chg="add del mod">
          <ac:chgData name="Kamyczek, Arkadiusz" userId="2dbd29c9-3405-4176-b733-196e7cfa234d" providerId="ADAL" clId="{0AA0E73D-5B22-4541-8346-709D6BAE8B4E}" dt="2021-03-22T09:46:11.067" v="2063"/>
          <ac:picMkLst>
            <pc:docMk/>
            <pc:sldMk cId="3296760917" sldId="333"/>
            <ac:picMk id="212" creationId="{124B2EA4-0288-4457-A0C3-275F3BE1FEB2}"/>
          </ac:picMkLst>
        </pc:picChg>
        <pc:picChg chg="add mod">
          <ac:chgData name="Kamyczek, Arkadiusz" userId="2dbd29c9-3405-4176-b733-196e7cfa234d" providerId="ADAL" clId="{0AA0E73D-5B22-4541-8346-709D6BAE8B4E}" dt="2021-03-23T10:27:21.830" v="3279"/>
          <ac:picMkLst>
            <pc:docMk/>
            <pc:sldMk cId="3296760917" sldId="333"/>
            <ac:picMk id="212" creationId="{26FC30C2-EB31-4599-A4DB-1DF74667D706}"/>
          </ac:picMkLst>
        </pc:picChg>
        <pc:picChg chg="add del mod">
          <ac:chgData name="Kamyczek, Arkadiusz" userId="2dbd29c9-3405-4176-b733-196e7cfa234d" providerId="ADAL" clId="{0AA0E73D-5B22-4541-8346-709D6BAE8B4E}" dt="2021-03-22T09:49:32.755" v="2140" actId="478"/>
          <ac:picMkLst>
            <pc:docMk/>
            <pc:sldMk cId="3296760917" sldId="333"/>
            <ac:picMk id="219" creationId="{CEE90473-DB4B-46A8-8B70-B20C63DD2447}"/>
          </ac:picMkLst>
        </pc:picChg>
        <pc:picChg chg="add del mod">
          <ac:chgData name="Kamyczek, Arkadiusz" userId="2dbd29c9-3405-4176-b733-196e7cfa234d" providerId="ADAL" clId="{0AA0E73D-5B22-4541-8346-709D6BAE8B4E}" dt="2021-03-22T10:16:57.307" v="2185" actId="478"/>
          <ac:picMkLst>
            <pc:docMk/>
            <pc:sldMk cId="3296760917" sldId="333"/>
            <ac:picMk id="220" creationId="{F68DCCB6-8135-4664-ACEE-52009E9A762E}"/>
          </ac:picMkLst>
        </pc:picChg>
        <pc:picChg chg="add mod">
          <ac:chgData name="Kamyczek, Arkadiusz" userId="2dbd29c9-3405-4176-b733-196e7cfa234d" providerId="ADAL" clId="{0AA0E73D-5B22-4541-8346-709D6BAE8B4E}" dt="2021-03-22T10:14:57.291" v="2154" actId="1076"/>
          <ac:picMkLst>
            <pc:docMk/>
            <pc:sldMk cId="3296760917" sldId="333"/>
            <ac:picMk id="221" creationId="{52582330-2886-4A3A-9F6A-9C03C0B778EE}"/>
          </ac:picMkLst>
        </pc:picChg>
        <pc:picChg chg="add mod">
          <ac:chgData name="Kamyczek, Arkadiusz" userId="2dbd29c9-3405-4176-b733-196e7cfa234d" providerId="ADAL" clId="{0AA0E73D-5B22-4541-8346-709D6BAE8B4E}" dt="2021-03-22T10:19:42.840" v="2203"/>
          <ac:picMkLst>
            <pc:docMk/>
            <pc:sldMk cId="3296760917" sldId="333"/>
            <ac:picMk id="226" creationId="{5A373EA8-4EC6-4B32-B975-B5D898A9C388}"/>
          </ac:picMkLst>
        </pc:picChg>
        <pc:picChg chg="add mod">
          <ac:chgData name="Kamyczek, Arkadiusz" userId="2dbd29c9-3405-4176-b733-196e7cfa234d" providerId="ADAL" clId="{0AA0E73D-5B22-4541-8346-709D6BAE8B4E}" dt="2021-03-22T10:22:40.688" v="2249" actId="2084"/>
          <ac:picMkLst>
            <pc:docMk/>
            <pc:sldMk cId="3296760917" sldId="333"/>
            <ac:picMk id="228" creationId="{F7FE6460-C171-470A-9367-BE4CC4760FB3}"/>
          </ac:picMkLst>
        </pc:picChg>
        <pc:picChg chg="add del mod">
          <ac:chgData name="Kamyczek, Arkadiusz" userId="2dbd29c9-3405-4176-b733-196e7cfa234d" providerId="ADAL" clId="{0AA0E73D-5B22-4541-8346-709D6BAE8B4E}" dt="2021-03-24T08:35:18.874" v="3832" actId="478"/>
          <ac:picMkLst>
            <pc:docMk/>
            <pc:sldMk cId="3296760917" sldId="333"/>
            <ac:picMk id="252" creationId="{B360C373-FD77-410B-BB76-5CF7C8199A62}"/>
          </ac:picMkLst>
        </pc:picChg>
        <pc:picChg chg="add del mod">
          <ac:chgData name="Kamyczek, Arkadiusz" userId="2dbd29c9-3405-4176-b733-196e7cfa234d" providerId="ADAL" clId="{0AA0E73D-5B22-4541-8346-709D6BAE8B4E}" dt="2021-03-24T08:35:18.874" v="3832" actId="478"/>
          <ac:picMkLst>
            <pc:docMk/>
            <pc:sldMk cId="3296760917" sldId="333"/>
            <ac:picMk id="253" creationId="{07F14A88-2DEF-483E-B205-5B3E67DC67A8}"/>
          </ac:picMkLst>
        </pc:picChg>
        <pc:picChg chg="add del mod">
          <ac:chgData name="Kamyczek, Arkadiusz" userId="2dbd29c9-3405-4176-b733-196e7cfa234d" providerId="ADAL" clId="{0AA0E73D-5B22-4541-8346-709D6BAE8B4E}" dt="2021-03-22T10:43:14.689" v="2384" actId="478"/>
          <ac:picMkLst>
            <pc:docMk/>
            <pc:sldMk cId="3296760917" sldId="333"/>
            <ac:picMk id="254" creationId="{5364B24F-8070-485D-8319-772EB64459C3}"/>
          </ac:picMkLst>
        </pc:picChg>
        <pc:picChg chg="add del mod">
          <ac:chgData name="Kamyczek, Arkadiusz" userId="2dbd29c9-3405-4176-b733-196e7cfa234d" providerId="ADAL" clId="{0AA0E73D-5B22-4541-8346-709D6BAE8B4E}" dt="2021-03-24T08:35:18.874" v="3832" actId="478"/>
          <ac:picMkLst>
            <pc:docMk/>
            <pc:sldMk cId="3296760917" sldId="333"/>
            <ac:picMk id="255" creationId="{6BD050E0-AAE3-461F-A0C9-817616C58F86}"/>
          </ac:picMkLst>
        </pc:picChg>
        <pc:picChg chg="add del mod">
          <ac:chgData name="Kamyczek, Arkadiusz" userId="2dbd29c9-3405-4176-b733-196e7cfa234d" providerId="ADAL" clId="{0AA0E73D-5B22-4541-8346-709D6BAE8B4E}" dt="2021-03-24T08:35:18.874" v="3832" actId="478"/>
          <ac:picMkLst>
            <pc:docMk/>
            <pc:sldMk cId="3296760917" sldId="333"/>
            <ac:picMk id="256" creationId="{7306856F-F041-4502-9894-EA3B2F5C5F6C}"/>
          </ac:picMkLst>
        </pc:picChg>
        <pc:picChg chg="add del mod">
          <ac:chgData name="Kamyczek, Arkadiusz" userId="2dbd29c9-3405-4176-b733-196e7cfa234d" providerId="ADAL" clId="{0AA0E73D-5B22-4541-8346-709D6BAE8B4E}" dt="2021-03-24T08:35:18.874" v="3832" actId="478"/>
          <ac:picMkLst>
            <pc:docMk/>
            <pc:sldMk cId="3296760917" sldId="333"/>
            <ac:picMk id="263" creationId="{68C1D454-13A0-463D-8FCB-7D70BF054413}"/>
          </ac:picMkLst>
        </pc:picChg>
        <pc:picChg chg="add del mod">
          <ac:chgData name="Kamyczek, Arkadiusz" userId="2dbd29c9-3405-4176-b733-196e7cfa234d" providerId="ADAL" clId="{0AA0E73D-5B22-4541-8346-709D6BAE8B4E}" dt="2021-03-24T08:35:18.874" v="3832" actId="478"/>
          <ac:picMkLst>
            <pc:docMk/>
            <pc:sldMk cId="3296760917" sldId="333"/>
            <ac:picMk id="264" creationId="{C23584C2-A0ED-4161-A28F-BA139D3A0EA3}"/>
          </ac:picMkLst>
        </pc:picChg>
        <pc:picChg chg="add del mod">
          <ac:chgData name="Kamyczek, Arkadiusz" userId="2dbd29c9-3405-4176-b733-196e7cfa234d" providerId="ADAL" clId="{0AA0E73D-5B22-4541-8346-709D6BAE8B4E}" dt="2021-03-24T08:35:18.874" v="3832" actId="478"/>
          <ac:picMkLst>
            <pc:docMk/>
            <pc:sldMk cId="3296760917" sldId="333"/>
            <ac:picMk id="265" creationId="{F3BBD26B-5D42-42F5-84E6-BC49C8AE29DF}"/>
          </ac:picMkLst>
        </pc:picChg>
        <pc:picChg chg="add del mod">
          <ac:chgData name="Kamyczek, Arkadiusz" userId="2dbd29c9-3405-4176-b733-196e7cfa234d" providerId="ADAL" clId="{0AA0E73D-5B22-4541-8346-709D6BAE8B4E}" dt="2021-03-24T08:35:18.874" v="3832" actId="478"/>
          <ac:picMkLst>
            <pc:docMk/>
            <pc:sldMk cId="3296760917" sldId="333"/>
            <ac:picMk id="266" creationId="{1B8BF2B2-D675-4842-8BB9-AA07C28BD065}"/>
          </ac:picMkLst>
        </pc:picChg>
        <pc:picChg chg="add del mod">
          <ac:chgData name="Kamyczek, Arkadiusz" userId="2dbd29c9-3405-4176-b733-196e7cfa234d" providerId="ADAL" clId="{0AA0E73D-5B22-4541-8346-709D6BAE8B4E}" dt="2021-03-24T08:35:18.874" v="3832" actId="478"/>
          <ac:picMkLst>
            <pc:docMk/>
            <pc:sldMk cId="3296760917" sldId="333"/>
            <ac:picMk id="267" creationId="{942524CB-614D-4D19-BF2D-DF8C7DE60CDD}"/>
          </ac:picMkLst>
        </pc:picChg>
        <pc:picChg chg="add del mod">
          <ac:chgData name="Kamyczek, Arkadiusz" userId="2dbd29c9-3405-4176-b733-196e7cfa234d" providerId="ADAL" clId="{0AA0E73D-5B22-4541-8346-709D6BAE8B4E}" dt="2021-03-24T08:35:18.874" v="3832" actId="478"/>
          <ac:picMkLst>
            <pc:docMk/>
            <pc:sldMk cId="3296760917" sldId="333"/>
            <ac:picMk id="268" creationId="{33ADD1A9-3471-4CC5-A911-0A3DCE10C3C6}"/>
          </ac:picMkLst>
        </pc:picChg>
        <pc:picChg chg="add del mod">
          <ac:chgData name="Kamyczek, Arkadiusz" userId="2dbd29c9-3405-4176-b733-196e7cfa234d" providerId="ADAL" clId="{0AA0E73D-5B22-4541-8346-709D6BAE8B4E}" dt="2021-03-24T08:35:18.874" v="3832" actId="478"/>
          <ac:picMkLst>
            <pc:docMk/>
            <pc:sldMk cId="3296760917" sldId="333"/>
            <ac:picMk id="269" creationId="{61436DFE-44EC-4646-8CED-87274E17C832}"/>
          </ac:picMkLst>
        </pc:picChg>
        <pc:picChg chg="add del mod">
          <ac:chgData name="Kamyczek, Arkadiusz" userId="2dbd29c9-3405-4176-b733-196e7cfa234d" providerId="ADAL" clId="{0AA0E73D-5B22-4541-8346-709D6BAE8B4E}" dt="2021-03-24T08:35:18.874" v="3832" actId="478"/>
          <ac:picMkLst>
            <pc:docMk/>
            <pc:sldMk cId="3296760917" sldId="333"/>
            <ac:picMk id="275" creationId="{219CC327-ED68-4207-BFD6-F247A0E0412A}"/>
          </ac:picMkLst>
        </pc:picChg>
        <pc:picChg chg="add del mod">
          <ac:chgData name="Kamyczek, Arkadiusz" userId="2dbd29c9-3405-4176-b733-196e7cfa234d" providerId="ADAL" clId="{0AA0E73D-5B22-4541-8346-709D6BAE8B4E}" dt="2021-03-24T08:35:18.874" v="3832" actId="478"/>
          <ac:picMkLst>
            <pc:docMk/>
            <pc:sldMk cId="3296760917" sldId="333"/>
            <ac:picMk id="276" creationId="{FD187E5C-DAE1-4810-BAF8-B0C14C7E7EA4}"/>
          </ac:picMkLst>
        </pc:picChg>
        <pc:picChg chg="add del mod">
          <ac:chgData name="Kamyczek, Arkadiusz" userId="2dbd29c9-3405-4176-b733-196e7cfa234d" providerId="ADAL" clId="{0AA0E73D-5B22-4541-8346-709D6BAE8B4E}" dt="2021-03-24T08:35:18.874" v="3832" actId="478"/>
          <ac:picMkLst>
            <pc:docMk/>
            <pc:sldMk cId="3296760917" sldId="333"/>
            <ac:picMk id="277" creationId="{7C3C4A2E-D386-4048-9AF5-540474EB703B}"/>
          </ac:picMkLst>
        </pc:picChg>
        <pc:picChg chg="add del mod">
          <ac:chgData name="Kamyczek, Arkadiusz" userId="2dbd29c9-3405-4176-b733-196e7cfa234d" providerId="ADAL" clId="{0AA0E73D-5B22-4541-8346-709D6BAE8B4E}" dt="2021-03-24T08:35:18.874" v="3832" actId="478"/>
          <ac:picMkLst>
            <pc:docMk/>
            <pc:sldMk cId="3296760917" sldId="333"/>
            <ac:picMk id="278" creationId="{CCEA7B8B-BDB6-4421-A56E-D222CA88B093}"/>
          </ac:picMkLst>
        </pc:picChg>
        <pc:picChg chg="add del mod">
          <ac:chgData name="Kamyczek, Arkadiusz" userId="2dbd29c9-3405-4176-b733-196e7cfa234d" providerId="ADAL" clId="{0AA0E73D-5B22-4541-8346-709D6BAE8B4E}" dt="2021-03-24T08:35:18.874" v="3832" actId="478"/>
          <ac:picMkLst>
            <pc:docMk/>
            <pc:sldMk cId="3296760917" sldId="333"/>
            <ac:picMk id="285" creationId="{15679686-B899-4948-996F-41CC12758C47}"/>
          </ac:picMkLst>
        </pc:picChg>
        <pc:picChg chg="add del mod">
          <ac:chgData name="Kamyczek, Arkadiusz" userId="2dbd29c9-3405-4176-b733-196e7cfa234d" providerId="ADAL" clId="{0AA0E73D-5B22-4541-8346-709D6BAE8B4E}" dt="2021-03-24T08:35:18.874" v="3832" actId="478"/>
          <ac:picMkLst>
            <pc:docMk/>
            <pc:sldMk cId="3296760917" sldId="333"/>
            <ac:picMk id="286" creationId="{02FA608C-ED70-4325-891A-31E43D3DE3DB}"/>
          </ac:picMkLst>
        </pc:picChg>
        <pc:picChg chg="add del mod">
          <ac:chgData name="Kamyczek, Arkadiusz" userId="2dbd29c9-3405-4176-b733-196e7cfa234d" providerId="ADAL" clId="{0AA0E73D-5B22-4541-8346-709D6BAE8B4E}" dt="2021-03-24T08:35:18.874" v="3832" actId="478"/>
          <ac:picMkLst>
            <pc:docMk/>
            <pc:sldMk cId="3296760917" sldId="333"/>
            <ac:picMk id="287" creationId="{DBFC6DCF-C6E1-4342-A2B5-83D7B09A2CA1}"/>
          </ac:picMkLst>
        </pc:picChg>
        <pc:picChg chg="add del mod">
          <ac:chgData name="Kamyczek, Arkadiusz" userId="2dbd29c9-3405-4176-b733-196e7cfa234d" providerId="ADAL" clId="{0AA0E73D-5B22-4541-8346-709D6BAE8B4E}" dt="2021-03-24T08:35:18.874" v="3832" actId="478"/>
          <ac:picMkLst>
            <pc:docMk/>
            <pc:sldMk cId="3296760917" sldId="333"/>
            <ac:picMk id="288" creationId="{7CF1C2D4-EDCE-4708-8916-1C3EC8D44F51}"/>
          </ac:picMkLst>
        </pc:picChg>
        <pc:picChg chg="add del mod">
          <ac:chgData name="Kamyczek, Arkadiusz" userId="2dbd29c9-3405-4176-b733-196e7cfa234d" providerId="ADAL" clId="{0AA0E73D-5B22-4541-8346-709D6BAE8B4E}" dt="2021-03-24T08:35:18.874" v="3832" actId="478"/>
          <ac:picMkLst>
            <pc:docMk/>
            <pc:sldMk cId="3296760917" sldId="333"/>
            <ac:picMk id="289" creationId="{D62AE845-460D-4335-A3EA-1165A0A124C8}"/>
          </ac:picMkLst>
        </pc:picChg>
        <pc:picChg chg="add del mod">
          <ac:chgData name="Kamyczek, Arkadiusz" userId="2dbd29c9-3405-4176-b733-196e7cfa234d" providerId="ADAL" clId="{0AA0E73D-5B22-4541-8346-709D6BAE8B4E}" dt="2021-03-24T08:35:18.874" v="3832" actId="478"/>
          <ac:picMkLst>
            <pc:docMk/>
            <pc:sldMk cId="3296760917" sldId="333"/>
            <ac:picMk id="290" creationId="{6DF686CC-ED4D-4401-AB52-567AED35B9B4}"/>
          </ac:picMkLst>
        </pc:picChg>
        <pc:picChg chg="add del mod">
          <ac:chgData name="Kamyczek, Arkadiusz" userId="2dbd29c9-3405-4176-b733-196e7cfa234d" providerId="ADAL" clId="{0AA0E73D-5B22-4541-8346-709D6BAE8B4E}" dt="2021-03-22T10:48:57.678" v="2437" actId="478"/>
          <ac:picMkLst>
            <pc:docMk/>
            <pc:sldMk cId="3296760917" sldId="333"/>
            <ac:picMk id="291" creationId="{8F2FAD1F-D158-4FA1-8EA5-D717E53BC6BC}"/>
          </ac:picMkLst>
        </pc:picChg>
        <pc:picChg chg="add del mod">
          <ac:chgData name="Kamyczek, Arkadiusz" userId="2dbd29c9-3405-4176-b733-196e7cfa234d" providerId="ADAL" clId="{0AA0E73D-5B22-4541-8346-709D6BAE8B4E}" dt="2021-03-24T08:35:18.874" v="3832" actId="478"/>
          <ac:picMkLst>
            <pc:docMk/>
            <pc:sldMk cId="3296760917" sldId="333"/>
            <ac:picMk id="298" creationId="{32CB9A4D-9798-4CF1-B5E5-2F2FA22399B4}"/>
          </ac:picMkLst>
        </pc:picChg>
        <pc:picChg chg="add del mod">
          <ac:chgData name="Kamyczek, Arkadiusz" userId="2dbd29c9-3405-4176-b733-196e7cfa234d" providerId="ADAL" clId="{0AA0E73D-5B22-4541-8346-709D6BAE8B4E}" dt="2021-03-24T08:35:18.874" v="3832" actId="478"/>
          <ac:picMkLst>
            <pc:docMk/>
            <pc:sldMk cId="3296760917" sldId="333"/>
            <ac:picMk id="299" creationId="{D3C06D81-35C9-4975-9281-3120E243B1A9}"/>
          </ac:picMkLst>
        </pc:picChg>
        <pc:picChg chg="add del mod">
          <ac:chgData name="Kamyczek, Arkadiusz" userId="2dbd29c9-3405-4176-b733-196e7cfa234d" providerId="ADAL" clId="{0AA0E73D-5B22-4541-8346-709D6BAE8B4E}" dt="2021-03-24T08:35:18.874" v="3832" actId="478"/>
          <ac:picMkLst>
            <pc:docMk/>
            <pc:sldMk cId="3296760917" sldId="333"/>
            <ac:picMk id="300" creationId="{460B92C0-B7E9-4436-B36F-92DC0844BCB5}"/>
          </ac:picMkLst>
        </pc:picChg>
        <pc:picChg chg="add del mod">
          <ac:chgData name="Kamyczek, Arkadiusz" userId="2dbd29c9-3405-4176-b733-196e7cfa234d" providerId="ADAL" clId="{0AA0E73D-5B22-4541-8346-709D6BAE8B4E}" dt="2021-03-24T08:35:18.874" v="3832" actId="478"/>
          <ac:picMkLst>
            <pc:docMk/>
            <pc:sldMk cId="3296760917" sldId="333"/>
            <ac:picMk id="301" creationId="{F32FFF40-CF27-49B8-BEEA-7053DC79BC9D}"/>
          </ac:picMkLst>
        </pc:picChg>
        <pc:picChg chg="add del mod">
          <ac:chgData name="Kamyczek, Arkadiusz" userId="2dbd29c9-3405-4176-b733-196e7cfa234d" providerId="ADAL" clId="{0AA0E73D-5B22-4541-8346-709D6BAE8B4E}" dt="2021-03-24T08:35:18.874" v="3832" actId="478"/>
          <ac:picMkLst>
            <pc:docMk/>
            <pc:sldMk cId="3296760917" sldId="333"/>
            <ac:picMk id="308" creationId="{AD37F160-C894-4E4F-B39C-01E55CB1B634}"/>
          </ac:picMkLst>
        </pc:picChg>
        <pc:picChg chg="add del mod">
          <ac:chgData name="Kamyczek, Arkadiusz" userId="2dbd29c9-3405-4176-b733-196e7cfa234d" providerId="ADAL" clId="{0AA0E73D-5B22-4541-8346-709D6BAE8B4E}" dt="2021-03-24T08:35:18.874" v="3832" actId="478"/>
          <ac:picMkLst>
            <pc:docMk/>
            <pc:sldMk cId="3296760917" sldId="333"/>
            <ac:picMk id="309" creationId="{5B7C658B-F8E7-4CB0-A567-C8C3E144C904}"/>
          </ac:picMkLst>
        </pc:picChg>
        <pc:picChg chg="add del mod">
          <ac:chgData name="Kamyczek, Arkadiusz" userId="2dbd29c9-3405-4176-b733-196e7cfa234d" providerId="ADAL" clId="{0AA0E73D-5B22-4541-8346-709D6BAE8B4E}" dt="2021-03-24T08:35:18.874" v="3832" actId="478"/>
          <ac:picMkLst>
            <pc:docMk/>
            <pc:sldMk cId="3296760917" sldId="333"/>
            <ac:picMk id="310" creationId="{6C4C51D1-F42B-4CD9-A193-97421F95CD0A}"/>
          </ac:picMkLst>
        </pc:picChg>
        <pc:picChg chg="add del mod">
          <ac:chgData name="Kamyczek, Arkadiusz" userId="2dbd29c9-3405-4176-b733-196e7cfa234d" providerId="ADAL" clId="{0AA0E73D-5B22-4541-8346-709D6BAE8B4E}" dt="2021-03-24T08:35:18.874" v="3832" actId="478"/>
          <ac:picMkLst>
            <pc:docMk/>
            <pc:sldMk cId="3296760917" sldId="333"/>
            <ac:picMk id="311" creationId="{367127E0-285A-4766-AB46-398AC91E9FBF}"/>
          </ac:picMkLst>
        </pc:picChg>
        <pc:picChg chg="add del mod">
          <ac:chgData name="Kamyczek, Arkadiusz" userId="2dbd29c9-3405-4176-b733-196e7cfa234d" providerId="ADAL" clId="{0AA0E73D-5B22-4541-8346-709D6BAE8B4E}" dt="2021-03-24T08:35:18.874" v="3832" actId="478"/>
          <ac:picMkLst>
            <pc:docMk/>
            <pc:sldMk cId="3296760917" sldId="333"/>
            <ac:picMk id="312" creationId="{A5CFF0C9-BAC2-4629-A6BC-45F3E0F5EE76}"/>
          </ac:picMkLst>
        </pc:picChg>
        <pc:picChg chg="add del mod">
          <ac:chgData name="Kamyczek, Arkadiusz" userId="2dbd29c9-3405-4176-b733-196e7cfa234d" providerId="ADAL" clId="{0AA0E73D-5B22-4541-8346-709D6BAE8B4E}" dt="2021-03-24T08:35:18.874" v="3832" actId="478"/>
          <ac:picMkLst>
            <pc:docMk/>
            <pc:sldMk cId="3296760917" sldId="333"/>
            <ac:picMk id="313" creationId="{109E331B-9E2F-4577-8163-69C543F0B1D4}"/>
          </ac:picMkLst>
        </pc:picChg>
        <pc:picChg chg="add mod">
          <ac:chgData name="Kamyczek, Arkadiusz" userId="2dbd29c9-3405-4176-b733-196e7cfa234d" providerId="ADAL" clId="{0AA0E73D-5B22-4541-8346-709D6BAE8B4E}" dt="2021-03-24T08:51:32.439" v="4201"/>
          <ac:picMkLst>
            <pc:docMk/>
            <pc:sldMk cId="3296760917" sldId="333"/>
            <ac:picMk id="314" creationId="{701D70CA-95B2-4181-800D-85AEA298379A}"/>
          </ac:picMkLst>
        </pc:picChg>
        <pc:picChg chg="add del mod">
          <ac:chgData name="Kamyczek, Arkadiusz" userId="2dbd29c9-3405-4176-b733-196e7cfa234d" providerId="ADAL" clId="{0AA0E73D-5B22-4541-8346-709D6BAE8B4E}" dt="2021-03-22T10:49:33.311" v="2444" actId="478"/>
          <ac:picMkLst>
            <pc:docMk/>
            <pc:sldMk cId="3296760917" sldId="333"/>
            <ac:picMk id="314" creationId="{DBBCA409-136F-4C14-9055-46C7CA790EC3}"/>
          </ac:picMkLst>
        </pc:picChg>
        <pc:picChg chg="add del mod">
          <ac:chgData name="Kamyczek, Arkadiusz" userId="2dbd29c9-3405-4176-b733-196e7cfa234d" providerId="ADAL" clId="{0AA0E73D-5B22-4541-8346-709D6BAE8B4E}" dt="2021-03-24T08:35:18.874" v="3832" actId="478"/>
          <ac:picMkLst>
            <pc:docMk/>
            <pc:sldMk cId="3296760917" sldId="333"/>
            <ac:picMk id="321" creationId="{BAAB7A43-4C27-45EE-816C-0DD50FD39092}"/>
          </ac:picMkLst>
        </pc:picChg>
        <pc:picChg chg="add del mod">
          <ac:chgData name="Kamyczek, Arkadiusz" userId="2dbd29c9-3405-4176-b733-196e7cfa234d" providerId="ADAL" clId="{0AA0E73D-5B22-4541-8346-709D6BAE8B4E}" dt="2021-03-24T08:35:18.874" v="3832" actId="478"/>
          <ac:picMkLst>
            <pc:docMk/>
            <pc:sldMk cId="3296760917" sldId="333"/>
            <ac:picMk id="322" creationId="{8CB48CE4-CF08-47F1-9928-BC8A68DF79DB}"/>
          </ac:picMkLst>
        </pc:picChg>
        <pc:picChg chg="add del mod">
          <ac:chgData name="Kamyczek, Arkadiusz" userId="2dbd29c9-3405-4176-b733-196e7cfa234d" providerId="ADAL" clId="{0AA0E73D-5B22-4541-8346-709D6BAE8B4E}" dt="2021-03-24T08:35:18.874" v="3832" actId="478"/>
          <ac:picMkLst>
            <pc:docMk/>
            <pc:sldMk cId="3296760917" sldId="333"/>
            <ac:picMk id="323" creationId="{C1E8545A-3AEA-42FE-BD35-AFB2B876411C}"/>
          </ac:picMkLst>
        </pc:picChg>
        <pc:picChg chg="add del mod">
          <ac:chgData name="Kamyczek, Arkadiusz" userId="2dbd29c9-3405-4176-b733-196e7cfa234d" providerId="ADAL" clId="{0AA0E73D-5B22-4541-8346-709D6BAE8B4E}" dt="2021-03-24T08:35:18.874" v="3832" actId="478"/>
          <ac:picMkLst>
            <pc:docMk/>
            <pc:sldMk cId="3296760917" sldId="333"/>
            <ac:picMk id="324" creationId="{6BD29640-E824-47D3-A2BD-C680AE532C7E}"/>
          </ac:picMkLst>
        </pc:picChg>
        <pc:picChg chg="add del mod">
          <ac:chgData name="Kamyczek, Arkadiusz" userId="2dbd29c9-3405-4176-b733-196e7cfa234d" providerId="ADAL" clId="{0AA0E73D-5B22-4541-8346-709D6BAE8B4E}" dt="2021-03-24T08:35:18.874" v="3832" actId="478"/>
          <ac:picMkLst>
            <pc:docMk/>
            <pc:sldMk cId="3296760917" sldId="333"/>
            <ac:picMk id="331" creationId="{C93DFC1F-5333-47F6-ACD5-2C102D67B763}"/>
          </ac:picMkLst>
        </pc:picChg>
        <pc:picChg chg="add del mod">
          <ac:chgData name="Kamyczek, Arkadiusz" userId="2dbd29c9-3405-4176-b733-196e7cfa234d" providerId="ADAL" clId="{0AA0E73D-5B22-4541-8346-709D6BAE8B4E}" dt="2021-03-24T08:35:18.874" v="3832" actId="478"/>
          <ac:picMkLst>
            <pc:docMk/>
            <pc:sldMk cId="3296760917" sldId="333"/>
            <ac:picMk id="332" creationId="{B9DAC8BD-AC05-4D05-80ED-D9EB72C0C610}"/>
          </ac:picMkLst>
        </pc:picChg>
        <pc:picChg chg="add del mod">
          <ac:chgData name="Kamyczek, Arkadiusz" userId="2dbd29c9-3405-4176-b733-196e7cfa234d" providerId="ADAL" clId="{0AA0E73D-5B22-4541-8346-709D6BAE8B4E}" dt="2021-03-24T08:35:18.874" v="3832" actId="478"/>
          <ac:picMkLst>
            <pc:docMk/>
            <pc:sldMk cId="3296760917" sldId="333"/>
            <ac:picMk id="333" creationId="{850A0687-6046-4353-A9DD-D27A90FEA7EA}"/>
          </ac:picMkLst>
        </pc:picChg>
        <pc:picChg chg="add del mod">
          <ac:chgData name="Kamyczek, Arkadiusz" userId="2dbd29c9-3405-4176-b733-196e7cfa234d" providerId="ADAL" clId="{0AA0E73D-5B22-4541-8346-709D6BAE8B4E}" dt="2021-03-24T08:35:18.874" v="3832" actId="478"/>
          <ac:picMkLst>
            <pc:docMk/>
            <pc:sldMk cId="3296760917" sldId="333"/>
            <ac:picMk id="334" creationId="{A47D7658-FA27-48AF-8691-ADA2A3F979F2}"/>
          </ac:picMkLst>
        </pc:picChg>
        <pc:picChg chg="add del mod">
          <ac:chgData name="Kamyczek, Arkadiusz" userId="2dbd29c9-3405-4176-b733-196e7cfa234d" providerId="ADAL" clId="{0AA0E73D-5B22-4541-8346-709D6BAE8B4E}" dt="2021-03-24T08:35:18.874" v="3832" actId="478"/>
          <ac:picMkLst>
            <pc:docMk/>
            <pc:sldMk cId="3296760917" sldId="333"/>
            <ac:picMk id="335" creationId="{939BD649-09AE-4955-9921-6A6649A88B9B}"/>
          </ac:picMkLst>
        </pc:picChg>
        <pc:picChg chg="add del mod">
          <ac:chgData name="Kamyczek, Arkadiusz" userId="2dbd29c9-3405-4176-b733-196e7cfa234d" providerId="ADAL" clId="{0AA0E73D-5B22-4541-8346-709D6BAE8B4E}" dt="2021-03-24T08:35:18.874" v="3832" actId="478"/>
          <ac:picMkLst>
            <pc:docMk/>
            <pc:sldMk cId="3296760917" sldId="333"/>
            <ac:picMk id="336" creationId="{6C2E1704-8681-4D1C-92FD-05335FCEF316}"/>
          </ac:picMkLst>
        </pc:picChg>
        <pc:picChg chg="add mod">
          <ac:chgData name="Kamyczek, Arkadiusz" userId="2dbd29c9-3405-4176-b733-196e7cfa234d" providerId="ADAL" clId="{0AA0E73D-5B22-4541-8346-709D6BAE8B4E}" dt="2021-03-24T08:54:11.682" v="4220" actId="1076"/>
          <ac:picMkLst>
            <pc:docMk/>
            <pc:sldMk cId="3296760917" sldId="333"/>
            <ac:picMk id="337" creationId="{61DE2D2F-25F7-44B8-93CC-97E9089DC64A}"/>
          </ac:picMkLst>
        </pc:picChg>
        <pc:picChg chg="add del mod">
          <ac:chgData name="Kamyczek, Arkadiusz" userId="2dbd29c9-3405-4176-b733-196e7cfa234d" providerId="ADAL" clId="{0AA0E73D-5B22-4541-8346-709D6BAE8B4E}" dt="2021-03-22T10:49:31.651" v="2443" actId="478"/>
          <ac:picMkLst>
            <pc:docMk/>
            <pc:sldMk cId="3296760917" sldId="333"/>
            <ac:picMk id="337" creationId="{9218B4FA-6E1C-472F-AD58-162B739D36F1}"/>
          </ac:picMkLst>
        </pc:picChg>
        <pc:picChg chg="add mod">
          <ac:chgData name="Kamyczek, Arkadiusz" userId="2dbd29c9-3405-4176-b733-196e7cfa234d" providerId="ADAL" clId="{0AA0E73D-5B22-4541-8346-709D6BAE8B4E}" dt="2021-03-24T08:54:16.907" v="4222" actId="1076"/>
          <ac:picMkLst>
            <pc:docMk/>
            <pc:sldMk cId="3296760917" sldId="333"/>
            <ac:picMk id="343" creationId="{65DFFE59-535F-4B0D-B3DF-56C94DD8ADA8}"/>
          </ac:picMkLst>
        </pc:picChg>
        <pc:picChg chg="add del mod">
          <ac:chgData name="Kamyczek, Arkadiusz" userId="2dbd29c9-3405-4176-b733-196e7cfa234d" providerId="ADAL" clId="{0AA0E73D-5B22-4541-8346-709D6BAE8B4E}" dt="2021-03-22T10:48:34.178" v="2434"/>
          <ac:picMkLst>
            <pc:docMk/>
            <pc:sldMk cId="3296760917" sldId="333"/>
            <ac:picMk id="344" creationId="{5138CF82-791B-405C-92AC-9E89E232DA58}"/>
          </ac:picMkLst>
        </pc:picChg>
        <pc:picChg chg="add del mod">
          <ac:chgData name="Kamyczek, Arkadiusz" userId="2dbd29c9-3405-4176-b733-196e7cfa234d" providerId="ADAL" clId="{0AA0E73D-5B22-4541-8346-709D6BAE8B4E}" dt="2021-03-22T10:48:34.178" v="2434"/>
          <ac:picMkLst>
            <pc:docMk/>
            <pc:sldMk cId="3296760917" sldId="333"/>
            <ac:picMk id="345" creationId="{E705677F-C40B-4F55-AB26-D5DBBCD3EBA3}"/>
          </ac:picMkLst>
        </pc:picChg>
        <pc:picChg chg="add del mod">
          <ac:chgData name="Kamyczek, Arkadiusz" userId="2dbd29c9-3405-4176-b733-196e7cfa234d" providerId="ADAL" clId="{0AA0E73D-5B22-4541-8346-709D6BAE8B4E}" dt="2021-03-22T10:48:34.178" v="2434"/>
          <ac:picMkLst>
            <pc:docMk/>
            <pc:sldMk cId="3296760917" sldId="333"/>
            <ac:picMk id="346" creationId="{71FFA6CF-5589-431C-B7A2-7B6BD4C10580}"/>
          </ac:picMkLst>
        </pc:picChg>
        <pc:picChg chg="add del mod">
          <ac:chgData name="Kamyczek, Arkadiusz" userId="2dbd29c9-3405-4176-b733-196e7cfa234d" providerId="ADAL" clId="{0AA0E73D-5B22-4541-8346-709D6BAE8B4E}" dt="2021-03-22T10:48:34.178" v="2434"/>
          <ac:picMkLst>
            <pc:docMk/>
            <pc:sldMk cId="3296760917" sldId="333"/>
            <ac:picMk id="347" creationId="{5DAD4BD8-55F4-4FF0-963E-A178C490B3F7}"/>
          </ac:picMkLst>
        </pc:picChg>
        <pc:picChg chg="add del mod">
          <ac:chgData name="Kamyczek, Arkadiusz" userId="2dbd29c9-3405-4176-b733-196e7cfa234d" providerId="ADAL" clId="{0AA0E73D-5B22-4541-8346-709D6BAE8B4E}" dt="2021-03-22T10:48:34.178" v="2434"/>
          <ac:picMkLst>
            <pc:docMk/>
            <pc:sldMk cId="3296760917" sldId="333"/>
            <ac:picMk id="354" creationId="{3B545C19-9728-4153-8D17-2D53EF6516E6}"/>
          </ac:picMkLst>
        </pc:picChg>
        <pc:picChg chg="add del mod">
          <ac:chgData name="Kamyczek, Arkadiusz" userId="2dbd29c9-3405-4176-b733-196e7cfa234d" providerId="ADAL" clId="{0AA0E73D-5B22-4541-8346-709D6BAE8B4E}" dt="2021-03-22T10:48:34.178" v="2434"/>
          <ac:picMkLst>
            <pc:docMk/>
            <pc:sldMk cId="3296760917" sldId="333"/>
            <ac:picMk id="355" creationId="{E37E67C1-418F-42BE-857C-1E554A0CD9B2}"/>
          </ac:picMkLst>
        </pc:picChg>
        <pc:picChg chg="add del mod">
          <ac:chgData name="Kamyczek, Arkadiusz" userId="2dbd29c9-3405-4176-b733-196e7cfa234d" providerId="ADAL" clId="{0AA0E73D-5B22-4541-8346-709D6BAE8B4E}" dt="2021-03-22T10:48:34.178" v="2434"/>
          <ac:picMkLst>
            <pc:docMk/>
            <pc:sldMk cId="3296760917" sldId="333"/>
            <ac:picMk id="356" creationId="{83898FCC-6A8F-47F9-B3B4-2EC9B1537FB8}"/>
          </ac:picMkLst>
        </pc:picChg>
        <pc:picChg chg="add del mod">
          <ac:chgData name="Kamyczek, Arkadiusz" userId="2dbd29c9-3405-4176-b733-196e7cfa234d" providerId="ADAL" clId="{0AA0E73D-5B22-4541-8346-709D6BAE8B4E}" dt="2021-03-22T10:48:34.178" v="2434"/>
          <ac:picMkLst>
            <pc:docMk/>
            <pc:sldMk cId="3296760917" sldId="333"/>
            <ac:picMk id="357" creationId="{2C59CADC-A378-4788-B1F7-218E1BDB2798}"/>
          </ac:picMkLst>
        </pc:picChg>
        <pc:picChg chg="add del mod">
          <ac:chgData name="Kamyczek, Arkadiusz" userId="2dbd29c9-3405-4176-b733-196e7cfa234d" providerId="ADAL" clId="{0AA0E73D-5B22-4541-8346-709D6BAE8B4E}" dt="2021-03-22T10:48:34.178" v="2434"/>
          <ac:picMkLst>
            <pc:docMk/>
            <pc:sldMk cId="3296760917" sldId="333"/>
            <ac:picMk id="358" creationId="{528A938E-6F43-4738-81D1-E97130F0E9DE}"/>
          </ac:picMkLst>
        </pc:picChg>
        <pc:picChg chg="add del mod">
          <ac:chgData name="Kamyczek, Arkadiusz" userId="2dbd29c9-3405-4176-b733-196e7cfa234d" providerId="ADAL" clId="{0AA0E73D-5B22-4541-8346-709D6BAE8B4E}" dt="2021-03-22T10:48:34.178" v="2434"/>
          <ac:picMkLst>
            <pc:docMk/>
            <pc:sldMk cId="3296760917" sldId="333"/>
            <ac:picMk id="359" creationId="{88B08400-2349-49F4-91C9-A845AAD8689E}"/>
          </ac:picMkLst>
        </pc:picChg>
        <pc:picChg chg="add del mod">
          <ac:chgData name="Kamyczek, Arkadiusz" userId="2dbd29c9-3405-4176-b733-196e7cfa234d" providerId="ADAL" clId="{0AA0E73D-5B22-4541-8346-709D6BAE8B4E}" dt="2021-03-22T10:48:34.178" v="2434"/>
          <ac:picMkLst>
            <pc:docMk/>
            <pc:sldMk cId="3296760917" sldId="333"/>
            <ac:picMk id="360" creationId="{9B2EFAE7-A63C-43E9-A94C-1C6A15668139}"/>
          </ac:picMkLst>
        </pc:picChg>
        <pc:cxnChg chg="add mod">
          <ac:chgData name="Kamyczek, Arkadiusz" userId="2dbd29c9-3405-4176-b733-196e7cfa234d" providerId="ADAL" clId="{0AA0E73D-5B22-4541-8346-709D6BAE8B4E}" dt="2021-03-23T13:01:06.213" v="3438" actId="1076"/>
          <ac:cxnSpMkLst>
            <pc:docMk/>
            <pc:sldMk cId="3296760917" sldId="333"/>
            <ac:cxnSpMk id="5" creationId="{8B14E7D4-B669-465A-86CC-73721446F1BA}"/>
          </ac:cxnSpMkLst>
        </pc:cxnChg>
        <pc:cxnChg chg="add del mod">
          <ac:chgData name="Kamyczek, Arkadiusz" userId="2dbd29c9-3405-4176-b733-196e7cfa234d" providerId="ADAL" clId="{0AA0E73D-5B22-4541-8346-709D6BAE8B4E}" dt="2021-03-22T09:46:11.067" v="2063"/>
          <ac:cxnSpMkLst>
            <pc:docMk/>
            <pc:sldMk cId="3296760917" sldId="333"/>
            <ac:cxnSpMk id="90" creationId="{4A12CFE7-B2ED-479A-B1F9-240871A18B24}"/>
          </ac:cxnSpMkLst>
        </pc:cxnChg>
        <pc:cxnChg chg="add del mod">
          <ac:chgData name="Kamyczek, Arkadiusz" userId="2dbd29c9-3405-4176-b733-196e7cfa234d" providerId="ADAL" clId="{0AA0E73D-5B22-4541-8346-709D6BAE8B4E}" dt="2021-03-22T09:46:11.067" v="2063"/>
          <ac:cxnSpMkLst>
            <pc:docMk/>
            <pc:sldMk cId="3296760917" sldId="333"/>
            <ac:cxnSpMk id="91" creationId="{177A9CE8-C4ED-4B43-9666-2F90F13250F0}"/>
          </ac:cxnSpMkLst>
        </pc:cxnChg>
        <pc:cxnChg chg="add del mod">
          <ac:chgData name="Kamyczek, Arkadiusz" userId="2dbd29c9-3405-4176-b733-196e7cfa234d" providerId="ADAL" clId="{0AA0E73D-5B22-4541-8346-709D6BAE8B4E}" dt="2021-03-22T09:46:11.067" v="2063"/>
          <ac:cxnSpMkLst>
            <pc:docMk/>
            <pc:sldMk cId="3296760917" sldId="333"/>
            <ac:cxnSpMk id="134" creationId="{9B44F5D1-279D-40FE-9CC1-095DF1775876}"/>
          </ac:cxnSpMkLst>
        </pc:cxnChg>
        <pc:cxnChg chg="add del mod">
          <ac:chgData name="Kamyczek, Arkadiusz" userId="2dbd29c9-3405-4176-b733-196e7cfa234d" providerId="ADAL" clId="{0AA0E73D-5B22-4541-8346-709D6BAE8B4E}" dt="2021-03-22T09:46:11.067" v="2063"/>
          <ac:cxnSpMkLst>
            <pc:docMk/>
            <pc:sldMk cId="3296760917" sldId="333"/>
            <ac:cxnSpMk id="135" creationId="{66415ED7-F048-47D0-8F3C-5E869E53DEC9}"/>
          </ac:cxnSpMkLst>
        </pc:cxnChg>
        <pc:cxnChg chg="add del mod">
          <ac:chgData name="Kamyczek, Arkadiusz" userId="2dbd29c9-3405-4176-b733-196e7cfa234d" providerId="ADAL" clId="{0AA0E73D-5B22-4541-8346-709D6BAE8B4E}" dt="2021-03-22T09:46:11.067" v="2063"/>
          <ac:cxnSpMkLst>
            <pc:docMk/>
            <pc:sldMk cId="3296760917" sldId="333"/>
            <ac:cxnSpMk id="166" creationId="{F49D110A-5321-4F94-BAF8-24BFE751FF5E}"/>
          </ac:cxnSpMkLst>
        </pc:cxnChg>
        <pc:cxnChg chg="add del mod">
          <ac:chgData name="Kamyczek, Arkadiusz" userId="2dbd29c9-3405-4176-b733-196e7cfa234d" providerId="ADAL" clId="{0AA0E73D-5B22-4541-8346-709D6BAE8B4E}" dt="2021-03-22T09:46:11.067" v="2063"/>
          <ac:cxnSpMkLst>
            <pc:docMk/>
            <pc:sldMk cId="3296760917" sldId="333"/>
            <ac:cxnSpMk id="167" creationId="{C79E633F-00FF-4E0E-BA3F-491B07907EB8}"/>
          </ac:cxnSpMkLst>
        </pc:cxnChg>
        <pc:cxnChg chg="add del mod">
          <ac:chgData name="Kamyczek, Arkadiusz" userId="2dbd29c9-3405-4176-b733-196e7cfa234d" providerId="ADAL" clId="{0AA0E73D-5B22-4541-8346-709D6BAE8B4E}" dt="2021-03-22T09:46:11.067" v="2063"/>
          <ac:cxnSpMkLst>
            <pc:docMk/>
            <pc:sldMk cId="3296760917" sldId="333"/>
            <ac:cxnSpMk id="185" creationId="{F23D5BCB-DBD9-4146-A933-995A256A2C48}"/>
          </ac:cxnSpMkLst>
        </pc:cxnChg>
        <pc:cxnChg chg="add del mod">
          <ac:chgData name="Kamyczek, Arkadiusz" userId="2dbd29c9-3405-4176-b733-196e7cfa234d" providerId="ADAL" clId="{0AA0E73D-5B22-4541-8346-709D6BAE8B4E}" dt="2021-03-22T09:46:11.067" v="2063"/>
          <ac:cxnSpMkLst>
            <pc:docMk/>
            <pc:sldMk cId="3296760917" sldId="333"/>
            <ac:cxnSpMk id="186" creationId="{F7906C84-A311-4CAE-8710-537B5C749F74}"/>
          </ac:cxnSpMkLst>
        </pc:cxnChg>
        <pc:cxnChg chg="del">
          <ac:chgData name="Kamyczek, Arkadiusz" userId="2dbd29c9-3405-4176-b733-196e7cfa234d" providerId="ADAL" clId="{0AA0E73D-5B22-4541-8346-709D6BAE8B4E}" dt="2021-03-23T09:58:45.475" v="3073" actId="478"/>
          <ac:cxnSpMkLst>
            <pc:docMk/>
            <pc:sldMk cId="3296760917" sldId="333"/>
            <ac:cxnSpMk id="192" creationId="{5CD9A582-E8B7-4969-BCF3-41062617E3D0}"/>
          </ac:cxnSpMkLst>
        </pc:cxnChg>
        <pc:cxnChg chg="del">
          <ac:chgData name="Kamyczek, Arkadiusz" userId="2dbd29c9-3405-4176-b733-196e7cfa234d" providerId="ADAL" clId="{0AA0E73D-5B22-4541-8346-709D6BAE8B4E}" dt="2021-03-23T09:58:45.475" v="3073" actId="478"/>
          <ac:cxnSpMkLst>
            <pc:docMk/>
            <pc:sldMk cId="3296760917" sldId="333"/>
            <ac:cxnSpMk id="193" creationId="{C69F596D-E74F-4CED-987B-4BC5B6B052E6}"/>
          </ac:cxnSpMkLst>
        </pc:cxnChg>
        <pc:cxnChg chg="add del mod">
          <ac:chgData name="Kamyczek, Arkadiusz" userId="2dbd29c9-3405-4176-b733-196e7cfa234d" providerId="ADAL" clId="{0AA0E73D-5B22-4541-8346-709D6BAE8B4E}" dt="2021-03-23T10:23:04.343" v="3223" actId="478"/>
          <ac:cxnSpMkLst>
            <pc:docMk/>
            <pc:sldMk cId="3296760917" sldId="333"/>
            <ac:cxnSpMk id="210" creationId="{D3A1F555-FB37-4582-A597-6B4322A59CDB}"/>
          </ac:cxnSpMkLst>
        </pc:cxnChg>
        <pc:cxnChg chg="add mod">
          <ac:chgData name="Kamyczek, Arkadiusz" userId="2dbd29c9-3405-4176-b733-196e7cfa234d" providerId="ADAL" clId="{0AA0E73D-5B22-4541-8346-709D6BAE8B4E}" dt="2021-03-23T10:02:35.927" v="3135"/>
          <ac:cxnSpMkLst>
            <pc:docMk/>
            <pc:sldMk cId="3296760917" sldId="333"/>
            <ac:cxnSpMk id="211" creationId="{3EF634C4-B23E-46FF-8BC9-24675596066B}"/>
          </ac:cxnSpMkLst>
        </pc:cxnChg>
        <pc:cxnChg chg="add mod">
          <ac:chgData name="Kamyczek, Arkadiusz" userId="2dbd29c9-3405-4176-b733-196e7cfa234d" providerId="ADAL" clId="{0AA0E73D-5B22-4541-8346-709D6BAE8B4E}" dt="2021-03-23T19:29:32.649" v="3730"/>
          <ac:cxnSpMkLst>
            <pc:docMk/>
            <pc:sldMk cId="3296760917" sldId="333"/>
            <ac:cxnSpMk id="219" creationId="{B919A828-DB15-4517-B6BF-0CF323ABCFD3}"/>
          </ac:cxnSpMkLst>
        </pc:cxnChg>
        <pc:cxnChg chg="add del mod">
          <ac:chgData name="Kamyczek, Arkadiusz" userId="2dbd29c9-3405-4176-b733-196e7cfa234d" providerId="ADAL" clId="{0AA0E73D-5B22-4541-8346-709D6BAE8B4E}" dt="2021-03-23T12:52:55.498" v="3393" actId="478"/>
          <ac:cxnSpMkLst>
            <pc:docMk/>
            <pc:sldMk cId="3296760917" sldId="333"/>
            <ac:cxnSpMk id="222" creationId="{637B4A9C-0EF3-440C-95F8-48604EB91516}"/>
          </ac:cxnSpMkLst>
        </pc:cxnChg>
        <pc:cxnChg chg="add del mod">
          <ac:chgData name="Kamyczek, Arkadiusz" userId="2dbd29c9-3405-4176-b733-196e7cfa234d" providerId="ADAL" clId="{0AA0E73D-5B22-4541-8346-709D6BAE8B4E}" dt="2021-03-24T08:35:18.874" v="3832" actId="478"/>
          <ac:cxnSpMkLst>
            <pc:docMk/>
            <pc:sldMk cId="3296760917" sldId="333"/>
            <ac:cxnSpMk id="250" creationId="{FB223C62-3D6E-40CE-B7E2-4A745FDCA2FD}"/>
          </ac:cxnSpMkLst>
        </pc:cxnChg>
        <pc:cxnChg chg="add del mod">
          <ac:chgData name="Kamyczek, Arkadiusz" userId="2dbd29c9-3405-4176-b733-196e7cfa234d" providerId="ADAL" clId="{0AA0E73D-5B22-4541-8346-709D6BAE8B4E}" dt="2021-03-24T08:35:18.874" v="3832" actId="478"/>
          <ac:cxnSpMkLst>
            <pc:docMk/>
            <pc:sldMk cId="3296760917" sldId="333"/>
            <ac:cxnSpMk id="251" creationId="{C10E4827-E69A-4CA4-B78A-5EFB6C761FD9}"/>
          </ac:cxnSpMkLst>
        </pc:cxnChg>
        <pc:cxnChg chg="add del mod">
          <ac:chgData name="Kamyczek, Arkadiusz" userId="2dbd29c9-3405-4176-b733-196e7cfa234d" providerId="ADAL" clId="{0AA0E73D-5B22-4541-8346-709D6BAE8B4E}" dt="2021-03-24T08:35:18.874" v="3832" actId="478"/>
          <ac:cxnSpMkLst>
            <pc:docMk/>
            <pc:sldMk cId="3296760917" sldId="333"/>
            <ac:cxnSpMk id="274" creationId="{846C350E-94A8-4702-8696-0FF72A6D3A41}"/>
          </ac:cxnSpMkLst>
        </pc:cxnChg>
        <pc:cxnChg chg="add del mod">
          <ac:chgData name="Kamyczek, Arkadiusz" userId="2dbd29c9-3405-4176-b733-196e7cfa234d" providerId="ADAL" clId="{0AA0E73D-5B22-4541-8346-709D6BAE8B4E}" dt="2021-03-24T08:35:18.874" v="3832" actId="478"/>
          <ac:cxnSpMkLst>
            <pc:docMk/>
            <pc:sldMk cId="3296760917" sldId="333"/>
            <ac:cxnSpMk id="296" creationId="{B921903D-95D9-40F8-89D7-263E7D400672}"/>
          </ac:cxnSpMkLst>
        </pc:cxnChg>
        <pc:cxnChg chg="add del mod">
          <ac:chgData name="Kamyczek, Arkadiusz" userId="2dbd29c9-3405-4176-b733-196e7cfa234d" providerId="ADAL" clId="{0AA0E73D-5B22-4541-8346-709D6BAE8B4E}" dt="2021-03-24T08:35:18.874" v="3832" actId="478"/>
          <ac:cxnSpMkLst>
            <pc:docMk/>
            <pc:sldMk cId="3296760917" sldId="333"/>
            <ac:cxnSpMk id="297" creationId="{8512A180-A19F-463A-B602-BE1964E94CDA}"/>
          </ac:cxnSpMkLst>
        </pc:cxnChg>
        <pc:cxnChg chg="add del mod">
          <ac:chgData name="Kamyczek, Arkadiusz" userId="2dbd29c9-3405-4176-b733-196e7cfa234d" providerId="ADAL" clId="{0AA0E73D-5B22-4541-8346-709D6BAE8B4E}" dt="2021-03-24T08:35:18.874" v="3832" actId="478"/>
          <ac:cxnSpMkLst>
            <pc:docMk/>
            <pc:sldMk cId="3296760917" sldId="333"/>
            <ac:cxnSpMk id="319" creationId="{60E4B675-5485-4CA4-8265-A336B348CF37}"/>
          </ac:cxnSpMkLst>
        </pc:cxnChg>
        <pc:cxnChg chg="add del mod">
          <ac:chgData name="Kamyczek, Arkadiusz" userId="2dbd29c9-3405-4176-b733-196e7cfa234d" providerId="ADAL" clId="{0AA0E73D-5B22-4541-8346-709D6BAE8B4E}" dt="2021-03-24T08:35:18.874" v="3832" actId="478"/>
          <ac:cxnSpMkLst>
            <pc:docMk/>
            <pc:sldMk cId="3296760917" sldId="333"/>
            <ac:cxnSpMk id="320" creationId="{AF7F17A1-F2EF-480C-83C2-3871083D345F}"/>
          </ac:cxnSpMkLst>
        </pc:cxnChg>
        <pc:cxnChg chg="add del mod">
          <ac:chgData name="Kamyczek, Arkadiusz" userId="2dbd29c9-3405-4176-b733-196e7cfa234d" providerId="ADAL" clId="{0AA0E73D-5B22-4541-8346-709D6BAE8B4E}" dt="2021-03-24T08:35:18.874" v="3832" actId="478"/>
          <ac:cxnSpMkLst>
            <pc:docMk/>
            <pc:sldMk cId="3296760917" sldId="333"/>
            <ac:cxnSpMk id="342" creationId="{24BC9184-AF27-42F1-AD84-4D29B0592705}"/>
          </ac:cxnSpMkLst>
        </pc:cxnChg>
        <pc:cxnChg chg="add del mod">
          <ac:chgData name="Kamyczek, Arkadiusz" userId="2dbd29c9-3405-4176-b733-196e7cfa234d" providerId="ADAL" clId="{0AA0E73D-5B22-4541-8346-709D6BAE8B4E}" dt="2021-03-22T10:48:34.178" v="2434"/>
          <ac:cxnSpMkLst>
            <pc:docMk/>
            <pc:sldMk cId="3296760917" sldId="333"/>
            <ac:cxnSpMk id="343" creationId="{F9FEB401-FA78-4156-B9B2-B0ED06C2BD8A}"/>
          </ac:cxnSpMkLst>
        </pc:cxnChg>
        <pc:cxnChg chg="add del mod">
          <ac:chgData name="Kamyczek, Arkadiusz" userId="2dbd29c9-3405-4176-b733-196e7cfa234d" providerId="ADAL" clId="{0AA0E73D-5B22-4541-8346-709D6BAE8B4E}" dt="2021-03-22T10:48:34.178" v="2434"/>
          <ac:cxnSpMkLst>
            <pc:docMk/>
            <pc:sldMk cId="3296760917" sldId="333"/>
            <ac:cxnSpMk id="365" creationId="{C55674E9-7D2C-45BA-B122-E70542B1DCEB}"/>
          </ac:cxnSpMkLst>
        </pc:cxnChg>
      </pc:sldChg>
      <pc:sldChg chg="addSp delSp modSp add del mod">
        <pc:chgData name="Kamyczek, Arkadiusz" userId="2dbd29c9-3405-4176-b733-196e7cfa234d" providerId="ADAL" clId="{0AA0E73D-5B22-4541-8346-709D6BAE8B4E}" dt="2021-03-24T08:51:44.293" v="4202" actId="2696"/>
        <pc:sldMkLst>
          <pc:docMk/>
          <pc:sldMk cId="44751325" sldId="334"/>
        </pc:sldMkLst>
        <pc:spChg chg="del">
          <ac:chgData name="Kamyczek, Arkadiusz" userId="2dbd29c9-3405-4176-b733-196e7cfa234d" providerId="ADAL" clId="{0AA0E73D-5B22-4541-8346-709D6BAE8B4E}" dt="2021-03-23T12:53:37.412" v="3406" actId="478"/>
          <ac:spMkLst>
            <pc:docMk/>
            <pc:sldMk cId="44751325" sldId="334"/>
            <ac:spMk id="7" creationId="{EFD28C07-A3F9-4915-944D-82C664D41F08}"/>
          </ac:spMkLst>
        </pc:spChg>
        <pc:spChg chg="add del mod">
          <ac:chgData name="Kamyczek, Arkadiusz" userId="2dbd29c9-3405-4176-b733-196e7cfa234d" providerId="ADAL" clId="{0AA0E73D-5B22-4541-8346-709D6BAE8B4E}" dt="2021-03-22T10:34:00.174" v="2329" actId="478"/>
          <ac:spMkLst>
            <pc:docMk/>
            <pc:sldMk cId="44751325" sldId="334"/>
            <ac:spMk id="67" creationId="{7C492F75-2436-42D4-8213-2CF706733FB6}"/>
          </ac:spMkLst>
        </pc:spChg>
        <pc:spChg chg="add del mod">
          <ac:chgData name="Kamyczek, Arkadiusz" userId="2dbd29c9-3405-4176-b733-196e7cfa234d" providerId="ADAL" clId="{0AA0E73D-5B22-4541-8346-709D6BAE8B4E}" dt="2021-03-22T10:34:00.174" v="2329" actId="478"/>
          <ac:spMkLst>
            <pc:docMk/>
            <pc:sldMk cId="44751325" sldId="334"/>
            <ac:spMk id="68" creationId="{F1B751F2-F37E-43CF-B92F-12044CBF0C0A}"/>
          </ac:spMkLst>
        </pc:spChg>
        <pc:spChg chg="add del mod">
          <ac:chgData name="Kamyczek, Arkadiusz" userId="2dbd29c9-3405-4176-b733-196e7cfa234d" providerId="ADAL" clId="{0AA0E73D-5B22-4541-8346-709D6BAE8B4E}" dt="2021-03-22T10:34:00.174" v="2329" actId="478"/>
          <ac:spMkLst>
            <pc:docMk/>
            <pc:sldMk cId="44751325" sldId="334"/>
            <ac:spMk id="69" creationId="{43A552DD-C1C9-418C-8D01-3DABEA24FC71}"/>
          </ac:spMkLst>
        </pc:spChg>
        <pc:spChg chg="add del mod">
          <ac:chgData name="Kamyczek, Arkadiusz" userId="2dbd29c9-3405-4176-b733-196e7cfa234d" providerId="ADAL" clId="{0AA0E73D-5B22-4541-8346-709D6BAE8B4E}" dt="2021-03-22T10:34:00.174" v="2329" actId="478"/>
          <ac:spMkLst>
            <pc:docMk/>
            <pc:sldMk cId="44751325" sldId="334"/>
            <ac:spMk id="70" creationId="{B1D842B9-C299-45C5-8B2C-92852F4D98AD}"/>
          </ac:spMkLst>
        </pc:spChg>
        <pc:spChg chg="add del mod">
          <ac:chgData name="Kamyczek, Arkadiusz" userId="2dbd29c9-3405-4176-b733-196e7cfa234d" providerId="ADAL" clId="{0AA0E73D-5B22-4541-8346-709D6BAE8B4E}" dt="2021-03-22T10:28:45.885" v="2304" actId="478"/>
          <ac:spMkLst>
            <pc:docMk/>
            <pc:sldMk cId="44751325" sldId="334"/>
            <ac:spMk id="71" creationId="{9CC371C6-5192-482C-830F-991A65C1AA33}"/>
          </ac:spMkLst>
        </pc:spChg>
        <pc:spChg chg="add del mod">
          <ac:chgData name="Kamyczek, Arkadiusz" userId="2dbd29c9-3405-4176-b733-196e7cfa234d" providerId="ADAL" clId="{0AA0E73D-5B22-4541-8346-709D6BAE8B4E}" dt="2021-03-22T10:28:44.696" v="2303" actId="478"/>
          <ac:spMkLst>
            <pc:docMk/>
            <pc:sldMk cId="44751325" sldId="334"/>
            <ac:spMk id="72" creationId="{AFB8FEAC-E155-4BB0-BAD9-7BD6FF7AB908}"/>
          </ac:spMkLst>
        </pc:spChg>
        <pc:spChg chg="add del mod">
          <ac:chgData name="Kamyczek, Arkadiusz" userId="2dbd29c9-3405-4176-b733-196e7cfa234d" providerId="ADAL" clId="{0AA0E73D-5B22-4541-8346-709D6BAE8B4E}" dt="2021-03-22T10:34:00.174" v="2329" actId="478"/>
          <ac:spMkLst>
            <pc:docMk/>
            <pc:sldMk cId="44751325" sldId="334"/>
            <ac:spMk id="86" creationId="{2FD0263F-FAFF-4292-952E-2BF76CFABCB7}"/>
          </ac:spMkLst>
        </pc:spChg>
        <pc:spChg chg="add del mod">
          <ac:chgData name="Kamyczek, Arkadiusz" userId="2dbd29c9-3405-4176-b733-196e7cfa234d" providerId="ADAL" clId="{0AA0E73D-5B22-4541-8346-709D6BAE8B4E}" dt="2021-03-22T10:34:00.174" v="2329" actId="478"/>
          <ac:spMkLst>
            <pc:docMk/>
            <pc:sldMk cId="44751325" sldId="334"/>
            <ac:spMk id="87" creationId="{4C358F72-3758-4D8F-B0A9-BB472135AE2A}"/>
          </ac:spMkLst>
        </pc:spChg>
        <pc:spChg chg="add del mod">
          <ac:chgData name="Kamyczek, Arkadiusz" userId="2dbd29c9-3405-4176-b733-196e7cfa234d" providerId="ADAL" clId="{0AA0E73D-5B22-4541-8346-709D6BAE8B4E}" dt="2021-03-22T10:34:03.552" v="2331"/>
          <ac:spMkLst>
            <pc:docMk/>
            <pc:sldMk cId="44751325" sldId="334"/>
            <ac:spMk id="88" creationId="{3FBCF69D-71FA-4660-AC9A-2DDBED47684D}"/>
          </ac:spMkLst>
        </pc:spChg>
        <pc:spChg chg="add del mod">
          <ac:chgData name="Kamyczek, Arkadiusz" userId="2dbd29c9-3405-4176-b733-196e7cfa234d" providerId="ADAL" clId="{0AA0E73D-5B22-4541-8346-709D6BAE8B4E}" dt="2021-03-22T10:39:21.520" v="2372" actId="478"/>
          <ac:spMkLst>
            <pc:docMk/>
            <pc:sldMk cId="44751325" sldId="334"/>
            <ac:spMk id="89" creationId="{CEF31583-3948-44BD-AE4E-094984CC4EA6}"/>
          </ac:spMkLst>
        </pc:spChg>
        <pc:spChg chg="add del mod">
          <ac:chgData name="Kamyczek, Arkadiusz" userId="2dbd29c9-3405-4176-b733-196e7cfa234d" providerId="ADAL" clId="{0AA0E73D-5B22-4541-8346-709D6BAE8B4E}" dt="2021-03-22T10:39:21.520" v="2372" actId="478"/>
          <ac:spMkLst>
            <pc:docMk/>
            <pc:sldMk cId="44751325" sldId="334"/>
            <ac:spMk id="90" creationId="{7DC38A93-42A9-4665-A89F-4BBE1754EB84}"/>
          </ac:spMkLst>
        </pc:spChg>
        <pc:spChg chg="add del mod">
          <ac:chgData name="Kamyczek, Arkadiusz" userId="2dbd29c9-3405-4176-b733-196e7cfa234d" providerId="ADAL" clId="{0AA0E73D-5B22-4541-8346-709D6BAE8B4E}" dt="2021-03-22T10:39:21.520" v="2372" actId="478"/>
          <ac:spMkLst>
            <pc:docMk/>
            <pc:sldMk cId="44751325" sldId="334"/>
            <ac:spMk id="91" creationId="{C8320500-5028-457C-BC31-F8F2046139A1}"/>
          </ac:spMkLst>
        </pc:spChg>
        <pc:spChg chg="add del mod">
          <ac:chgData name="Kamyczek, Arkadiusz" userId="2dbd29c9-3405-4176-b733-196e7cfa234d" providerId="ADAL" clId="{0AA0E73D-5B22-4541-8346-709D6BAE8B4E}" dt="2021-03-22T10:39:21.520" v="2372" actId="478"/>
          <ac:spMkLst>
            <pc:docMk/>
            <pc:sldMk cId="44751325" sldId="334"/>
            <ac:spMk id="92" creationId="{A45EED7E-7D63-4D94-9DC0-977CADD461CF}"/>
          </ac:spMkLst>
        </pc:spChg>
        <pc:spChg chg="add del mod">
          <ac:chgData name="Kamyczek, Arkadiusz" userId="2dbd29c9-3405-4176-b733-196e7cfa234d" providerId="ADAL" clId="{0AA0E73D-5B22-4541-8346-709D6BAE8B4E}" dt="2021-03-23T10:30:17.889" v="3298" actId="478"/>
          <ac:spMkLst>
            <pc:docMk/>
            <pc:sldMk cId="44751325" sldId="334"/>
            <ac:spMk id="93" creationId="{6CE56742-97DD-4ECB-BFF8-A365B951FDCA}"/>
          </ac:spMkLst>
        </pc:spChg>
        <pc:spChg chg="add del mod">
          <ac:chgData name="Kamyczek, Arkadiusz" userId="2dbd29c9-3405-4176-b733-196e7cfa234d" providerId="ADAL" clId="{0AA0E73D-5B22-4541-8346-709D6BAE8B4E}" dt="2021-03-23T10:30:17.889" v="3298" actId="478"/>
          <ac:spMkLst>
            <pc:docMk/>
            <pc:sldMk cId="44751325" sldId="334"/>
            <ac:spMk id="94" creationId="{32DAD790-3574-4778-B576-20324F102EA6}"/>
          </ac:spMkLst>
        </pc:spChg>
        <pc:spChg chg="add del mod">
          <ac:chgData name="Kamyczek, Arkadiusz" userId="2dbd29c9-3405-4176-b733-196e7cfa234d" providerId="ADAL" clId="{0AA0E73D-5B22-4541-8346-709D6BAE8B4E}" dt="2021-03-23T10:30:17.889" v="3298" actId="478"/>
          <ac:spMkLst>
            <pc:docMk/>
            <pc:sldMk cId="44751325" sldId="334"/>
            <ac:spMk id="95" creationId="{EBF07C2A-248D-4054-9CCB-ED950F9C19C7}"/>
          </ac:spMkLst>
        </pc:spChg>
        <pc:spChg chg="add del mod">
          <ac:chgData name="Kamyczek, Arkadiusz" userId="2dbd29c9-3405-4176-b733-196e7cfa234d" providerId="ADAL" clId="{0AA0E73D-5B22-4541-8346-709D6BAE8B4E}" dt="2021-03-23T10:30:17.889" v="3298" actId="478"/>
          <ac:spMkLst>
            <pc:docMk/>
            <pc:sldMk cId="44751325" sldId="334"/>
            <ac:spMk id="96" creationId="{84F5360A-0A10-41A5-A47E-4CC3B415F83C}"/>
          </ac:spMkLst>
        </pc:spChg>
        <pc:spChg chg="add del mod">
          <ac:chgData name="Kamyczek, Arkadiusz" userId="2dbd29c9-3405-4176-b733-196e7cfa234d" providerId="ADAL" clId="{0AA0E73D-5B22-4541-8346-709D6BAE8B4E}" dt="2021-03-23T10:30:17.889" v="3298" actId="478"/>
          <ac:spMkLst>
            <pc:docMk/>
            <pc:sldMk cId="44751325" sldId="334"/>
            <ac:spMk id="97" creationId="{F7B4C362-12B6-42AC-A918-CA7CACD67EA9}"/>
          </ac:spMkLst>
        </pc:spChg>
        <pc:spChg chg="add del mod">
          <ac:chgData name="Kamyczek, Arkadiusz" userId="2dbd29c9-3405-4176-b733-196e7cfa234d" providerId="ADAL" clId="{0AA0E73D-5B22-4541-8346-709D6BAE8B4E}" dt="2021-03-23T10:30:17.889" v="3298" actId="478"/>
          <ac:spMkLst>
            <pc:docMk/>
            <pc:sldMk cId="44751325" sldId="334"/>
            <ac:spMk id="98" creationId="{43F03FEE-1A49-4C9C-B29B-654E8C1CFE72}"/>
          </ac:spMkLst>
        </pc:spChg>
        <pc:spChg chg="add del mod">
          <ac:chgData name="Kamyczek, Arkadiusz" userId="2dbd29c9-3405-4176-b733-196e7cfa234d" providerId="ADAL" clId="{0AA0E73D-5B22-4541-8346-709D6BAE8B4E}" dt="2021-03-23T10:30:17.889" v="3298" actId="478"/>
          <ac:spMkLst>
            <pc:docMk/>
            <pc:sldMk cId="44751325" sldId="334"/>
            <ac:spMk id="103" creationId="{87EC1B07-C544-4FD6-BDC6-8BD78BD314A0}"/>
          </ac:spMkLst>
        </pc:spChg>
        <pc:spChg chg="add del mod">
          <ac:chgData name="Kamyczek, Arkadiusz" userId="2dbd29c9-3405-4176-b733-196e7cfa234d" providerId="ADAL" clId="{0AA0E73D-5B22-4541-8346-709D6BAE8B4E}" dt="2021-03-23T10:30:17.889" v="3298" actId="478"/>
          <ac:spMkLst>
            <pc:docMk/>
            <pc:sldMk cId="44751325" sldId="334"/>
            <ac:spMk id="104" creationId="{2EB74693-A639-47AB-AC06-68945776AE5F}"/>
          </ac:spMkLst>
        </pc:spChg>
        <pc:spChg chg="add del mod">
          <ac:chgData name="Kamyczek, Arkadiusz" userId="2dbd29c9-3405-4176-b733-196e7cfa234d" providerId="ADAL" clId="{0AA0E73D-5B22-4541-8346-709D6BAE8B4E}" dt="2021-03-23T10:30:17.889" v="3298" actId="478"/>
          <ac:spMkLst>
            <pc:docMk/>
            <pc:sldMk cId="44751325" sldId="334"/>
            <ac:spMk id="105" creationId="{2835554B-A26D-4935-86B1-FEA3F01DE1FD}"/>
          </ac:spMkLst>
        </pc:spChg>
        <pc:spChg chg="add del mod">
          <ac:chgData name="Kamyczek, Arkadiusz" userId="2dbd29c9-3405-4176-b733-196e7cfa234d" providerId="ADAL" clId="{0AA0E73D-5B22-4541-8346-709D6BAE8B4E}" dt="2021-03-23T10:30:17.889" v="3298" actId="478"/>
          <ac:spMkLst>
            <pc:docMk/>
            <pc:sldMk cId="44751325" sldId="334"/>
            <ac:spMk id="106" creationId="{413973FD-9F4C-4D6F-ABBF-5D381AB32EED}"/>
          </ac:spMkLst>
        </pc:spChg>
        <pc:spChg chg="add del mod">
          <ac:chgData name="Kamyczek, Arkadiusz" userId="2dbd29c9-3405-4176-b733-196e7cfa234d" providerId="ADAL" clId="{0AA0E73D-5B22-4541-8346-709D6BAE8B4E}" dt="2021-03-23T10:30:17.889" v="3298" actId="478"/>
          <ac:spMkLst>
            <pc:docMk/>
            <pc:sldMk cId="44751325" sldId="334"/>
            <ac:spMk id="107" creationId="{D36E853A-07BE-44B1-AA7C-DA48DAAD37A1}"/>
          </ac:spMkLst>
        </pc:spChg>
        <pc:spChg chg="add del mod">
          <ac:chgData name="Kamyczek, Arkadiusz" userId="2dbd29c9-3405-4176-b733-196e7cfa234d" providerId="ADAL" clId="{0AA0E73D-5B22-4541-8346-709D6BAE8B4E}" dt="2021-03-23T10:30:17.889" v="3298" actId="478"/>
          <ac:spMkLst>
            <pc:docMk/>
            <pc:sldMk cId="44751325" sldId="334"/>
            <ac:spMk id="108" creationId="{CCF55813-8996-4910-89C1-DF200964EEFC}"/>
          </ac:spMkLst>
        </pc:spChg>
        <pc:spChg chg="mod">
          <ac:chgData name="Kamyczek, Arkadiusz" userId="2dbd29c9-3405-4176-b733-196e7cfa234d" providerId="ADAL" clId="{0AA0E73D-5B22-4541-8346-709D6BAE8B4E}" dt="2021-03-22T10:54:26.701" v="2478"/>
          <ac:spMkLst>
            <pc:docMk/>
            <pc:sldMk cId="44751325" sldId="334"/>
            <ac:spMk id="117" creationId="{2DEEC7AE-7ACC-4D8B-A70D-B22EEA8FF522}"/>
          </ac:spMkLst>
        </pc:spChg>
        <pc:spChg chg="mod">
          <ac:chgData name="Kamyczek, Arkadiusz" userId="2dbd29c9-3405-4176-b733-196e7cfa234d" providerId="ADAL" clId="{0AA0E73D-5B22-4541-8346-709D6BAE8B4E}" dt="2021-03-22T10:54:26.701" v="2478"/>
          <ac:spMkLst>
            <pc:docMk/>
            <pc:sldMk cId="44751325" sldId="334"/>
            <ac:spMk id="118" creationId="{CCD2ACEE-5095-4BEA-9D9D-9EABAFEA6FBE}"/>
          </ac:spMkLst>
        </pc:spChg>
        <pc:spChg chg="mod">
          <ac:chgData name="Kamyczek, Arkadiusz" userId="2dbd29c9-3405-4176-b733-196e7cfa234d" providerId="ADAL" clId="{0AA0E73D-5B22-4541-8346-709D6BAE8B4E}" dt="2021-03-22T10:54:26.701" v="2478"/>
          <ac:spMkLst>
            <pc:docMk/>
            <pc:sldMk cId="44751325" sldId="334"/>
            <ac:spMk id="134" creationId="{FFC10AEE-12E5-4974-BC03-1496292E01DB}"/>
          </ac:spMkLst>
        </pc:spChg>
        <pc:spChg chg="mod">
          <ac:chgData name="Kamyczek, Arkadiusz" userId="2dbd29c9-3405-4176-b733-196e7cfa234d" providerId="ADAL" clId="{0AA0E73D-5B22-4541-8346-709D6BAE8B4E}" dt="2021-03-22T10:54:26.701" v="2478"/>
          <ac:spMkLst>
            <pc:docMk/>
            <pc:sldMk cId="44751325" sldId="334"/>
            <ac:spMk id="135" creationId="{E2A28EC9-161B-451E-98C1-CDE28243BC8A}"/>
          </ac:spMkLst>
        </pc:spChg>
        <pc:spChg chg="mod">
          <ac:chgData name="Kamyczek, Arkadiusz" userId="2dbd29c9-3405-4176-b733-196e7cfa234d" providerId="ADAL" clId="{0AA0E73D-5B22-4541-8346-709D6BAE8B4E}" dt="2021-03-22T10:54:26.701" v="2478"/>
          <ac:spMkLst>
            <pc:docMk/>
            <pc:sldMk cId="44751325" sldId="334"/>
            <ac:spMk id="144" creationId="{1830C6F0-D0B2-437C-B41B-223AC4DDB4E3}"/>
          </ac:spMkLst>
        </pc:spChg>
        <pc:spChg chg="mod">
          <ac:chgData name="Kamyczek, Arkadiusz" userId="2dbd29c9-3405-4176-b733-196e7cfa234d" providerId="ADAL" clId="{0AA0E73D-5B22-4541-8346-709D6BAE8B4E}" dt="2021-03-22T10:54:26.701" v="2478"/>
          <ac:spMkLst>
            <pc:docMk/>
            <pc:sldMk cId="44751325" sldId="334"/>
            <ac:spMk id="145" creationId="{96855934-5D65-410A-9041-3C4A978E0355}"/>
          </ac:spMkLst>
        </pc:spChg>
        <pc:spChg chg="mod">
          <ac:chgData name="Kamyczek, Arkadiusz" userId="2dbd29c9-3405-4176-b733-196e7cfa234d" providerId="ADAL" clId="{0AA0E73D-5B22-4541-8346-709D6BAE8B4E}" dt="2021-03-22T10:54:26.701" v="2478"/>
          <ac:spMkLst>
            <pc:docMk/>
            <pc:sldMk cId="44751325" sldId="334"/>
            <ac:spMk id="146" creationId="{F7D4A6EE-7076-44CF-8AB7-05650C28187A}"/>
          </ac:spMkLst>
        </pc:spChg>
        <pc:spChg chg="mod">
          <ac:chgData name="Kamyczek, Arkadiusz" userId="2dbd29c9-3405-4176-b733-196e7cfa234d" providerId="ADAL" clId="{0AA0E73D-5B22-4541-8346-709D6BAE8B4E}" dt="2021-03-22T10:54:26.701" v="2478"/>
          <ac:spMkLst>
            <pc:docMk/>
            <pc:sldMk cId="44751325" sldId="334"/>
            <ac:spMk id="153" creationId="{699AD166-A25F-480A-A234-766481EBF892}"/>
          </ac:spMkLst>
        </pc:spChg>
        <pc:spChg chg="mod">
          <ac:chgData name="Kamyczek, Arkadiusz" userId="2dbd29c9-3405-4176-b733-196e7cfa234d" providerId="ADAL" clId="{0AA0E73D-5B22-4541-8346-709D6BAE8B4E}" dt="2021-03-22T10:54:26.701" v="2478"/>
          <ac:spMkLst>
            <pc:docMk/>
            <pc:sldMk cId="44751325" sldId="334"/>
            <ac:spMk id="154" creationId="{BE394A11-11F5-426A-8E86-ABA2F599B1BE}"/>
          </ac:spMkLst>
        </pc:spChg>
        <pc:spChg chg="mod">
          <ac:chgData name="Kamyczek, Arkadiusz" userId="2dbd29c9-3405-4176-b733-196e7cfa234d" providerId="ADAL" clId="{0AA0E73D-5B22-4541-8346-709D6BAE8B4E}" dt="2021-03-22T10:54:26.701" v="2478"/>
          <ac:spMkLst>
            <pc:docMk/>
            <pc:sldMk cId="44751325" sldId="334"/>
            <ac:spMk id="156" creationId="{C0736C6D-4FEA-4C64-90C1-0BC94C1C5E7B}"/>
          </ac:spMkLst>
        </pc:spChg>
        <pc:spChg chg="mod">
          <ac:chgData name="Kamyczek, Arkadiusz" userId="2dbd29c9-3405-4176-b733-196e7cfa234d" providerId="ADAL" clId="{0AA0E73D-5B22-4541-8346-709D6BAE8B4E}" dt="2021-03-22T10:54:26.701" v="2478"/>
          <ac:spMkLst>
            <pc:docMk/>
            <pc:sldMk cId="44751325" sldId="334"/>
            <ac:spMk id="157" creationId="{945B6047-C003-4F90-8DEC-62D4B200FCE5}"/>
          </ac:spMkLst>
        </pc:spChg>
        <pc:spChg chg="mod">
          <ac:chgData name="Kamyczek, Arkadiusz" userId="2dbd29c9-3405-4176-b733-196e7cfa234d" providerId="ADAL" clId="{0AA0E73D-5B22-4541-8346-709D6BAE8B4E}" dt="2021-03-22T10:54:26.701" v="2478"/>
          <ac:spMkLst>
            <pc:docMk/>
            <pc:sldMk cId="44751325" sldId="334"/>
            <ac:spMk id="165" creationId="{894B657F-B348-47FA-A4F8-C98B79AC6F85}"/>
          </ac:spMkLst>
        </pc:spChg>
        <pc:spChg chg="mod">
          <ac:chgData name="Kamyczek, Arkadiusz" userId="2dbd29c9-3405-4176-b733-196e7cfa234d" providerId="ADAL" clId="{0AA0E73D-5B22-4541-8346-709D6BAE8B4E}" dt="2021-03-22T10:54:26.701" v="2478"/>
          <ac:spMkLst>
            <pc:docMk/>
            <pc:sldMk cId="44751325" sldId="334"/>
            <ac:spMk id="166" creationId="{D8130590-84BC-4B5C-85D5-FF502FAEF4B9}"/>
          </ac:spMkLst>
        </pc:spChg>
        <pc:spChg chg="mod">
          <ac:chgData name="Kamyczek, Arkadiusz" userId="2dbd29c9-3405-4176-b733-196e7cfa234d" providerId="ADAL" clId="{0AA0E73D-5B22-4541-8346-709D6BAE8B4E}" dt="2021-03-22T10:54:26.701" v="2478"/>
          <ac:spMkLst>
            <pc:docMk/>
            <pc:sldMk cId="44751325" sldId="334"/>
            <ac:spMk id="167" creationId="{D2095A6C-6EA9-48E4-A8B2-51A28E06C6B0}"/>
          </ac:spMkLst>
        </pc:spChg>
        <pc:spChg chg="mod">
          <ac:chgData name="Kamyczek, Arkadiusz" userId="2dbd29c9-3405-4176-b733-196e7cfa234d" providerId="ADAL" clId="{0AA0E73D-5B22-4541-8346-709D6BAE8B4E}" dt="2021-03-22T10:54:26.701" v="2478"/>
          <ac:spMkLst>
            <pc:docMk/>
            <pc:sldMk cId="44751325" sldId="334"/>
            <ac:spMk id="175" creationId="{B3F5AE0B-05CF-433D-BC7F-96EA8A1103D4}"/>
          </ac:spMkLst>
        </pc:spChg>
        <pc:spChg chg="mod">
          <ac:chgData name="Kamyczek, Arkadiusz" userId="2dbd29c9-3405-4176-b733-196e7cfa234d" providerId="ADAL" clId="{0AA0E73D-5B22-4541-8346-709D6BAE8B4E}" dt="2021-03-22T10:54:26.701" v="2478"/>
          <ac:spMkLst>
            <pc:docMk/>
            <pc:sldMk cId="44751325" sldId="334"/>
            <ac:spMk id="176" creationId="{1B7140E2-3A20-41D0-B40A-918643C95CA8}"/>
          </ac:spMkLst>
        </pc:spChg>
        <pc:spChg chg="mod">
          <ac:chgData name="Kamyczek, Arkadiusz" userId="2dbd29c9-3405-4176-b733-196e7cfa234d" providerId="ADAL" clId="{0AA0E73D-5B22-4541-8346-709D6BAE8B4E}" dt="2021-03-22T10:54:26.701" v="2478"/>
          <ac:spMkLst>
            <pc:docMk/>
            <pc:sldMk cId="44751325" sldId="334"/>
            <ac:spMk id="178" creationId="{D45A80F5-15F3-4C61-911B-BB742387EEE2}"/>
          </ac:spMkLst>
        </pc:spChg>
        <pc:spChg chg="mod">
          <ac:chgData name="Kamyczek, Arkadiusz" userId="2dbd29c9-3405-4176-b733-196e7cfa234d" providerId="ADAL" clId="{0AA0E73D-5B22-4541-8346-709D6BAE8B4E}" dt="2021-03-22T10:54:26.701" v="2478"/>
          <ac:spMkLst>
            <pc:docMk/>
            <pc:sldMk cId="44751325" sldId="334"/>
            <ac:spMk id="179" creationId="{F08EA7D1-444B-4ACF-8BA4-76B82CB4C37F}"/>
          </ac:spMkLst>
        </pc:spChg>
        <pc:spChg chg="mod">
          <ac:chgData name="Kamyczek, Arkadiusz" userId="2dbd29c9-3405-4176-b733-196e7cfa234d" providerId="ADAL" clId="{0AA0E73D-5B22-4541-8346-709D6BAE8B4E}" dt="2021-03-22T10:54:26.701" v="2478"/>
          <ac:spMkLst>
            <pc:docMk/>
            <pc:sldMk cId="44751325" sldId="334"/>
            <ac:spMk id="187" creationId="{8D3A9996-110E-4A2A-B7B9-CF3ADB29F8B2}"/>
          </ac:spMkLst>
        </pc:spChg>
        <pc:spChg chg="mod">
          <ac:chgData name="Kamyczek, Arkadiusz" userId="2dbd29c9-3405-4176-b733-196e7cfa234d" providerId="ADAL" clId="{0AA0E73D-5B22-4541-8346-709D6BAE8B4E}" dt="2021-03-22T10:54:26.701" v="2478"/>
          <ac:spMkLst>
            <pc:docMk/>
            <pc:sldMk cId="44751325" sldId="334"/>
            <ac:spMk id="188" creationId="{E62A1EB0-3485-40DE-9810-5A8DF393815D}"/>
          </ac:spMkLst>
        </pc:spChg>
        <pc:spChg chg="mod">
          <ac:chgData name="Kamyczek, Arkadiusz" userId="2dbd29c9-3405-4176-b733-196e7cfa234d" providerId="ADAL" clId="{0AA0E73D-5B22-4541-8346-709D6BAE8B4E}" dt="2021-03-22T10:54:26.701" v="2478"/>
          <ac:spMkLst>
            <pc:docMk/>
            <pc:sldMk cId="44751325" sldId="334"/>
            <ac:spMk id="189" creationId="{5C1D9808-C498-4979-B4EF-4F9175B9CCEC}"/>
          </ac:spMkLst>
        </pc:spChg>
        <pc:spChg chg="add mod">
          <ac:chgData name="Kamyczek, Arkadiusz" userId="2dbd29c9-3405-4176-b733-196e7cfa234d" providerId="ADAL" clId="{0AA0E73D-5B22-4541-8346-709D6BAE8B4E}" dt="2021-03-23T13:01:17.677" v="3441"/>
          <ac:spMkLst>
            <pc:docMk/>
            <pc:sldMk cId="44751325" sldId="334"/>
            <ac:spMk id="191" creationId="{2B519DDF-42C4-4184-903C-82ECAF9BFB30}"/>
          </ac:spMkLst>
        </pc:spChg>
        <pc:spChg chg="add del mod">
          <ac:chgData name="Kamyczek, Arkadiusz" userId="2dbd29c9-3405-4176-b733-196e7cfa234d" providerId="ADAL" clId="{0AA0E73D-5B22-4541-8346-709D6BAE8B4E}" dt="2021-03-23T12:54:03.486" v="3410" actId="478"/>
          <ac:spMkLst>
            <pc:docMk/>
            <pc:sldMk cId="44751325" sldId="334"/>
            <ac:spMk id="193" creationId="{7F130FC5-7FDB-4820-A65F-D4AAF85267CF}"/>
          </ac:spMkLst>
        </pc:spChg>
        <pc:spChg chg="mod">
          <ac:chgData name="Kamyczek, Arkadiusz" userId="2dbd29c9-3405-4176-b733-196e7cfa234d" providerId="ADAL" clId="{0AA0E73D-5B22-4541-8346-709D6BAE8B4E}" dt="2021-03-22T10:54:26.701" v="2478"/>
          <ac:spMkLst>
            <pc:docMk/>
            <pc:sldMk cId="44751325" sldId="334"/>
            <ac:spMk id="197" creationId="{94452DEA-5B17-4C09-A55A-A8A4EDD8E2D3}"/>
          </ac:spMkLst>
        </pc:spChg>
        <pc:spChg chg="mod">
          <ac:chgData name="Kamyczek, Arkadiusz" userId="2dbd29c9-3405-4176-b733-196e7cfa234d" providerId="ADAL" clId="{0AA0E73D-5B22-4541-8346-709D6BAE8B4E}" dt="2021-03-22T10:54:26.701" v="2478"/>
          <ac:spMkLst>
            <pc:docMk/>
            <pc:sldMk cId="44751325" sldId="334"/>
            <ac:spMk id="198" creationId="{7A0D3615-2BA4-46BF-8795-F19D17E13139}"/>
          </ac:spMkLst>
        </pc:spChg>
        <pc:spChg chg="mod">
          <ac:chgData name="Kamyczek, Arkadiusz" userId="2dbd29c9-3405-4176-b733-196e7cfa234d" providerId="ADAL" clId="{0AA0E73D-5B22-4541-8346-709D6BAE8B4E}" dt="2021-03-22T10:54:26.701" v="2478"/>
          <ac:spMkLst>
            <pc:docMk/>
            <pc:sldMk cId="44751325" sldId="334"/>
            <ac:spMk id="200" creationId="{01B69BDA-23DF-47B7-BF7A-7C14A12AE25A}"/>
          </ac:spMkLst>
        </pc:spChg>
        <pc:spChg chg="mod">
          <ac:chgData name="Kamyczek, Arkadiusz" userId="2dbd29c9-3405-4176-b733-196e7cfa234d" providerId="ADAL" clId="{0AA0E73D-5B22-4541-8346-709D6BAE8B4E}" dt="2021-03-22T10:54:26.701" v="2478"/>
          <ac:spMkLst>
            <pc:docMk/>
            <pc:sldMk cId="44751325" sldId="334"/>
            <ac:spMk id="201" creationId="{C06BAA8C-0ECE-4E62-BB2B-F8B84007ADA9}"/>
          </ac:spMkLst>
        </pc:spChg>
        <pc:spChg chg="mod">
          <ac:chgData name="Kamyczek, Arkadiusz" userId="2dbd29c9-3405-4176-b733-196e7cfa234d" providerId="ADAL" clId="{0AA0E73D-5B22-4541-8346-709D6BAE8B4E}" dt="2021-03-22T10:54:26.701" v="2478"/>
          <ac:spMkLst>
            <pc:docMk/>
            <pc:sldMk cId="44751325" sldId="334"/>
            <ac:spMk id="209" creationId="{96C5C677-8676-4FA9-979D-7FCB5B784C71}"/>
          </ac:spMkLst>
        </pc:spChg>
        <pc:spChg chg="mod">
          <ac:chgData name="Kamyczek, Arkadiusz" userId="2dbd29c9-3405-4176-b733-196e7cfa234d" providerId="ADAL" clId="{0AA0E73D-5B22-4541-8346-709D6BAE8B4E}" dt="2021-03-22T10:54:26.701" v="2478"/>
          <ac:spMkLst>
            <pc:docMk/>
            <pc:sldMk cId="44751325" sldId="334"/>
            <ac:spMk id="210" creationId="{7E296C2F-6D25-4DB5-B001-6FCA641B4201}"/>
          </ac:spMkLst>
        </pc:spChg>
        <pc:spChg chg="mod">
          <ac:chgData name="Kamyczek, Arkadiusz" userId="2dbd29c9-3405-4176-b733-196e7cfa234d" providerId="ADAL" clId="{0AA0E73D-5B22-4541-8346-709D6BAE8B4E}" dt="2021-03-22T10:54:26.701" v="2478"/>
          <ac:spMkLst>
            <pc:docMk/>
            <pc:sldMk cId="44751325" sldId="334"/>
            <ac:spMk id="211" creationId="{E192C526-99C7-4E03-83B2-1C52B16426E8}"/>
          </ac:spMkLst>
        </pc:spChg>
        <pc:spChg chg="add del mod">
          <ac:chgData name="Kamyczek, Arkadiusz" userId="2dbd29c9-3405-4176-b733-196e7cfa234d" providerId="ADAL" clId="{0AA0E73D-5B22-4541-8346-709D6BAE8B4E}" dt="2021-03-23T10:30:17.889" v="3298" actId="478"/>
          <ac:spMkLst>
            <pc:docMk/>
            <pc:sldMk cId="44751325" sldId="334"/>
            <ac:spMk id="213" creationId="{A1A85697-B1A3-4954-AD61-D77795433B86}"/>
          </ac:spMkLst>
        </pc:spChg>
        <pc:spChg chg="add del mod">
          <ac:chgData name="Kamyczek, Arkadiusz" userId="2dbd29c9-3405-4176-b733-196e7cfa234d" providerId="ADAL" clId="{0AA0E73D-5B22-4541-8346-709D6BAE8B4E}" dt="2021-03-23T10:30:17.889" v="3298" actId="478"/>
          <ac:spMkLst>
            <pc:docMk/>
            <pc:sldMk cId="44751325" sldId="334"/>
            <ac:spMk id="214" creationId="{D5B75646-A46F-473C-9879-8D711C6AFA18}"/>
          </ac:spMkLst>
        </pc:spChg>
        <pc:spChg chg="add del mod">
          <ac:chgData name="Kamyczek, Arkadiusz" userId="2dbd29c9-3405-4176-b733-196e7cfa234d" providerId="ADAL" clId="{0AA0E73D-5B22-4541-8346-709D6BAE8B4E}" dt="2021-03-23T10:30:17.889" v="3298" actId="478"/>
          <ac:spMkLst>
            <pc:docMk/>
            <pc:sldMk cId="44751325" sldId="334"/>
            <ac:spMk id="215" creationId="{FA6CD069-042A-4EF6-8442-729A7D9DC7E1}"/>
          </ac:spMkLst>
        </pc:spChg>
        <pc:spChg chg="add del mod">
          <ac:chgData name="Kamyczek, Arkadiusz" userId="2dbd29c9-3405-4176-b733-196e7cfa234d" providerId="ADAL" clId="{0AA0E73D-5B22-4541-8346-709D6BAE8B4E}" dt="2021-03-23T10:30:17.889" v="3298" actId="478"/>
          <ac:spMkLst>
            <pc:docMk/>
            <pc:sldMk cId="44751325" sldId="334"/>
            <ac:spMk id="216" creationId="{6D2E65A1-7E29-4ADA-A29F-A84C7CBAD956}"/>
          </ac:spMkLst>
        </pc:spChg>
        <pc:spChg chg="add del mod">
          <ac:chgData name="Kamyczek, Arkadiusz" userId="2dbd29c9-3405-4176-b733-196e7cfa234d" providerId="ADAL" clId="{0AA0E73D-5B22-4541-8346-709D6BAE8B4E}" dt="2021-03-23T10:30:17.889" v="3298" actId="478"/>
          <ac:spMkLst>
            <pc:docMk/>
            <pc:sldMk cId="44751325" sldId="334"/>
            <ac:spMk id="217" creationId="{BB44C20E-0ABB-43A7-A5D9-B2FE6923EB50}"/>
          </ac:spMkLst>
        </pc:spChg>
        <pc:spChg chg="add del mod">
          <ac:chgData name="Kamyczek, Arkadiusz" userId="2dbd29c9-3405-4176-b733-196e7cfa234d" providerId="ADAL" clId="{0AA0E73D-5B22-4541-8346-709D6BAE8B4E}" dt="2021-03-23T10:24:41.070" v="3239" actId="478"/>
          <ac:spMkLst>
            <pc:docMk/>
            <pc:sldMk cId="44751325" sldId="334"/>
            <ac:spMk id="219" creationId="{8130AA0F-B53B-4DD6-93E3-519C5133B329}"/>
          </ac:spMkLst>
        </pc:spChg>
        <pc:spChg chg="del">
          <ac:chgData name="Kamyczek, Arkadiusz" userId="2dbd29c9-3405-4176-b733-196e7cfa234d" providerId="ADAL" clId="{0AA0E73D-5B22-4541-8346-709D6BAE8B4E}" dt="2021-03-22T11:34:44.451" v="2780" actId="478"/>
          <ac:spMkLst>
            <pc:docMk/>
            <pc:sldMk cId="44751325" sldId="334"/>
            <ac:spMk id="223" creationId="{A7E4001A-CE43-429C-9EB1-364F56D52F7F}"/>
          </ac:spMkLst>
        </pc:spChg>
        <pc:spChg chg="del">
          <ac:chgData name="Kamyczek, Arkadiusz" userId="2dbd29c9-3405-4176-b733-196e7cfa234d" providerId="ADAL" clId="{0AA0E73D-5B22-4541-8346-709D6BAE8B4E}" dt="2021-03-23T09:46:21.899" v="2991" actId="478"/>
          <ac:spMkLst>
            <pc:docMk/>
            <pc:sldMk cId="44751325" sldId="334"/>
            <ac:spMk id="238" creationId="{E37D4DD6-8321-4F87-B4A3-D99FC0EB3338}"/>
          </ac:spMkLst>
        </pc:spChg>
        <pc:spChg chg="del">
          <ac:chgData name="Kamyczek, Arkadiusz" userId="2dbd29c9-3405-4176-b733-196e7cfa234d" providerId="ADAL" clId="{0AA0E73D-5B22-4541-8346-709D6BAE8B4E}" dt="2021-03-23T09:46:21.899" v="2991" actId="478"/>
          <ac:spMkLst>
            <pc:docMk/>
            <pc:sldMk cId="44751325" sldId="334"/>
            <ac:spMk id="239" creationId="{777D0DEA-668C-4ECE-ACC2-D319A47F09EE}"/>
          </ac:spMkLst>
        </pc:spChg>
        <pc:spChg chg="del">
          <ac:chgData name="Kamyczek, Arkadiusz" userId="2dbd29c9-3405-4176-b733-196e7cfa234d" providerId="ADAL" clId="{0AA0E73D-5B22-4541-8346-709D6BAE8B4E}" dt="2021-03-23T09:46:21.899" v="2991" actId="478"/>
          <ac:spMkLst>
            <pc:docMk/>
            <pc:sldMk cId="44751325" sldId="334"/>
            <ac:spMk id="240" creationId="{C43819FA-2095-4ACC-8A66-C2693105168A}"/>
          </ac:spMkLst>
        </pc:spChg>
        <pc:spChg chg="del">
          <ac:chgData name="Kamyczek, Arkadiusz" userId="2dbd29c9-3405-4176-b733-196e7cfa234d" providerId="ADAL" clId="{0AA0E73D-5B22-4541-8346-709D6BAE8B4E}" dt="2021-03-23T09:46:21.899" v="2991" actId="478"/>
          <ac:spMkLst>
            <pc:docMk/>
            <pc:sldMk cId="44751325" sldId="334"/>
            <ac:spMk id="241" creationId="{BD564222-2138-48E9-96D3-466331273D14}"/>
          </ac:spMkLst>
        </pc:spChg>
        <pc:spChg chg="mod">
          <ac:chgData name="Kamyczek, Arkadiusz" userId="2dbd29c9-3405-4176-b733-196e7cfa234d" providerId="ADAL" clId="{0AA0E73D-5B22-4541-8346-709D6BAE8B4E}" dt="2021-03-23T09:52:02.225" v="3045"/>
          <ac:spMkLst>
            <pc:docMk/>
            <pc:sldMk cId="44751325" sldId="334"/>
            <ac:spMk id="243" creationId="{C33C5C04-4AF8-48D9-A862-FDE1150C5848}"/>
          </ac:spMkLst>
        </pc:spChg>
        <pc:spChg chg="mod">
          <ac:chgData name="Kamyczek, Arkadiusz" userId="2dbd29c9-3405-4176-b733-196e7cfa234d" providerId="ADAL" clId="{0AA0E73D-5B22-4541-8346-709D6BAE8B4E}" dt="2021-03-23T09:52:02.225" v="3045"/>
          <ac:spMkLst>
            <pc:docMk/>
            <pc:sldMk cId="44751325" sldId="334"/>
            <ac:spMk id="244" creationId="{D0566062-6069-4079-BAFD-554150A537A9}"/>
          </ac:spMkLst>
        </pc:spChg>
        <pc:spChg chg="del">
          <ac:chgData name="Kamyczek, Arkadiusz" userId="2dbd29c9-3405-4176-b733-196e7cfa234d" providerId="ADAL" clId="{0AA0E73D-5B22-4541-8346-709D6BAE8B4E}" dt="2021-03-23T09:58:52.681" v="3074" actId="478"/>
          <ac:spMkLst>
            <pc:docMk/>
            <pc:sldMk cId="44751325" sldId="334"/>
            <ac:spMk id="245" creationId="{C46D43CF-5FA8-4724-9EC0-92CA7C1C17E7}"/>
          </ac:spMkLst>
        </pc:spChg>
        <pc:spChg chg="del">
          <ac:chgData name="Kamyczek, Arkadiusz" userId="2dbd29c9-3405-4176-b733-196e7cfa234d" providerId="ADAL" clId="{0AA0E73D-5B22-4541-8346-709D6BAE8B4E}" dt="2021-03-23T09:58:52.681" v="3074" actId="478"/>
          <ac:spMkLst>
            <pc:docMk/>
            <pc:sldMk cId="44751325" sldId="334"/>
            <ac:spMk id="246" creationId="{E1473CDD-B374-4FFD-B4B2-D395335074EB}"/>
          </ac:spMkLst>
        </pc:spChg>
        <pc:spChg chg="mod">
          <ac:chgData name="Kamyczek, Arkadiusz" userId="2dbd29c9-3405-4176-b733-196e7cfa234d" providerId="ADAL" clId="{0AA0E73D-5B22-4541-8346-709D6BAE8B4E}" dt="2021-03-23T09:52:02.225" v="3045"/>
          <ac:spMkLst>
            <pc:docMk/>
            <pc:sldMk cId="44751325" sldId="334"/>
            <ac:spMk id="249" creationId="{ED32346E-E93C-4871-A353-F6C62E698F0B}"/>
          </ac:spMkLst>
        </pc:spChg>
        <pc:spChg chg="mod">
          <ac:chgData name="Kamyczek, Arkadiusz" userId="2dbd29c9-3405-4176-b733-196e7cfa234d" providerId="ADAL" clId="{0AA0E73D-5B22-4541-8346-709D6BAE8B4E}" dt="2021-03-23T09:52:02.225" v="3045"/>
          <ac:spMkLst>
            <pc:docMk/>
            <pc:sldMk cId="44751325" sldId="334"/>
            <ac:spMk id="250" creationId="{67024C08-8974-466D-A837-8153522FE486}"/>
          </ac:spMkLst>
        </pc:spChg>
        <pc:spChg chg="mod">
          <ac:chgData name="Kamyczek, Arkadiusz" userId="2dbd29c9-3405-4176-b733-196e7cfa234d" providerId="ADAL" clId="{0AA0E73D-5B22-4541-8346-709D6BAE8B4E}" dt="2021-03-23T09:52:02.225" v="3045"/>
          <ac:spMkLst>
            <pc:docMk/>
            <pc:sldMk cId="44751325" sldId="334"/>
            <ac:spMk id="252" creationId="{4A7A760D-877C-4C26-9972-92C181488DCE}"/>
          </ac:spMkLst>
        </pc:spChg>
        <pc:spChg chg="mod">
          <ac:chgData name="Kamyczek, Arkadiusz" userId="2dbd29c9-3405-4176-b733-196e7cfa234d" providerId="ADAL" clId="{0AA0E73D-5B22-4541-8346-709D6BAE8B4E}" dt="2021-03-23T09:52:02.225" v="3045"/>
          <ac:spMkLst>
            <pc:docMk/>
            <pc:sldMk cId="44751325" sldId="334"/>
            <ac:spMk id="253" creationId="{E208C630-4DD5-44AC-BC82-C1B0B686F164}"/>
          </ac:spMkLst>
        </pc:spChg>
        <pc:spChg chg="mod">
          <ac:chgData name="Kamyczek, Arkadiusz" userId="2dbd29c9-3405-4176-b733-196e7cfa234d" providerId="ADAL" clId="{0AA0E73D-5B22-4541-8346-709D6BAE8B4E}" dt="2021-03-23T09:52:02.225" v="3045"/>
          <ac:spMkLst>
            <pc:docMk/>
            <pc:sldMk cId="44751325" sldId="334"/>
            <ac:spMk id="254" creationId="{9A3C07D1-9BAD-42A4-AD2F-B3238CB8819E}"/>
          </ac:spMkLst>
        </pc:spChg>
        <pc:spChg chg="mod">
          <ac:chgData name="Kamyczek, Arkadiusz" userId="2dbd29c9-3405-4176-b733-196e7cfa234d" providerId="ADAL" clId="{0AA0E73D-5B22-4541-8346-709D6BAE8B4E}" dt="2021-03-23T09:52:02.225" v="3045"/>
          <ac:spMkLst>
            <pc:docMk/>
            <pc:sldMk cId="44751325" sldId="334"/>
            <ac:spMk id="255" creationId="{F40DA465-8840-4279-AB89-5A97464B57BE}"/>
          </ac:spMkLst>
        </pc:spChg>
        <pc:spChg chg="add mod">
          <ac:chgData name="Kamyczek, Arkadiusz" userId="2dbd29c9-3405-4176-b733-196e7cfa234d" providerId="ADAL" clId="{0AA0E73D-5B22-4541-8346-709D6BAE8B4E}" dt="2021-03-23T09:52:02.225" v="3045"/>
          <ac:spMkLst>
            <pc:docMk/>
            <pc:sldMk cId="44751325" sldId="334"/>
            <ac:spMk id="256" creationId="{B284DDE5-7CA3-4B56-9762-19916BCF13B2}"/>
          </ac:spMkLst>
        </pc:spChg>
        <pc:spChg chg="add mod">
          <ac:chgData name="Kamyczek, Arkadiusz" userId="2dbd29c9-3405-4176-b733-196e7cfa234d" providerId="ADAL" clId="{0AA0E73D-5B22-4541-8346-709D6BAE8B4E}" dt="2021-03-23T09:52:02.225" v="3045"/>
          <ac:spMkLst>
            <pc:docMk/>
            <pc:sldMk cId="44751325" sldId="334"/>
            <ac:spMk id="257" creationId="{2BA5485B-9E31-40F9-AEF0-0649A269ACB1}"/>
          </ac:spMkLst>
        </pc:spChg>
        <pc:spChg chg="add mod">
          <ac:chgData name="Kamyczek, Arkadiusz" userId="2dbd29c9-3405-4176-b733-196e7cfa234d" providerId="ADAL" clId="{0AA0E73D-5B22-4541-8346-709D6BAE8B4E}" dt="2021-03-23T09:52:02.225" v="3045"/>
          <ac:spMkLst>
            <pc:docMk/>
            <pc:sldMk cId="44751325" sldId="334"/>
            <ac:spMk id="258" creationId="{434B6160-7CA1-435E-A3B8-41BF99A8B702}"/>
          </ac:spMkLst>
        </pc:spChg>
        <pc:spChg chg="add mod">
          <ac:chgData name="Kamyczek, Arkadiusz" userId="2dbd29c9-3405-4176-b733-196e7cfa234d" providerId="ADAL" clId="{0AA0E73D-5B22-4541-8346-709D6BAE8B4E}" dt="2021-03-23T09:52:02.225" v="3045"/>
          <ac:spMkLst>
            <pc:docMk/>
            <pc:sldMk cId="44751325" sldId="334"/>
            <ac:spMk id="259" creationId="{9AB27718-7A09-41F0-9038-F33438AF504F}"/>
          </ac:spMkLst>
        </pc:spChg>
        <pc:spChg chg="add mod">
          <ac:chgData name="Kamyczek, Arkadiusz" userId="2dbd29c9-3405-4176-b733-196e7cfa234d" providerId="ADAL" clId="{0AA0E73D-5B22-4541-8346-709D6BAE8B4E}" dt="2021-03-23T10:00:58.298" v="3134"/>
          <ac:spMkLst>
            <pc:docMk/>
            <pc:sldMk cId="44751325" sldId="334"/>
            <ac:spMk id="260" creationId="{E55FE769-0AC0-4BBF-A2DF-5F929F3E5474}"/>
          </ac:spMkLst>
        </pc:spChg>
        <pc:spChg chg="add mod">
          <ac:chgData name="Kamyczek, Arkadiusz" userId="2dbd29c9-3405-4176-b733-196e7cfa234d" providerId="ADAL" clId="{0AA0E73D-5B22-4541-8346-709D6BAE8B4E}" dt="2021-03-23T10:00:58.298" v="3134"/>
          <ac:spMkLst>
            <pc:docMk/>
            <pc:sldMk cId="44751325" sldId="334"/>
            <ac:spMk id="261" creationId="{2DFE74A0-8C77-402A-B73C-60ABDF0ED8DC}"/>
          </ac:spMkLst>
        </pc:spChg>
        <pc:spChg chg="add mod">
          <ac:chgData name="Kamyczek, Arkadiusz" userId="2dbd29c9-3405-4176-b733-196e7cfa234d" providerId="ADAL" clId="{0AA0E73D-5B22-4541-8346-709D6BAE8B4E}" dt="2021-03-23T10:27:24.014" v="3280"/>
          <ac:spMkLst>
            <pc:docMk/>
            <pc:sldMk cId="44751325" sldId="334"/>
            <ac:spMk id="265" creationId="{61985A47-1EDA-4C03-AA7E-86A9D6215F1F}"/>
          </ac:spMkLst>
        </pc:spChg>
        <pc:spChg chg="add del mod">
          <ac:chgData name="Kamyczek, Arkadiusz" userId="2dbd29c9-3405-4176-b733-196e7cfa234d" providerId="ADAL" clId="{0AA0E73D-5B22-4541-8346-709D6BAE8B4E}" dt="2021-03-23T10:30:21.363" v="3300" actId="478"/>
          <ac:spMkLst>
            <pc:docMk/>
            <pc:sldMk cId="44751325" sldId="334"/>
            <ac:spMk id="266" creationId="{4F6810DC-DB48-4B47-ABC7-AD1286223126}"/>
          </ac:spMkLst>
        </pc:spChg>
        <pc:spChg chg="add mod">
          <ac:chgData name="Kamyczek, Arkadiusz" userId="2dbd29c9-3405-4176-b733-196e7cfa234d" providerId="ADAL" clId="{0AA0E73D-5B22-4541-8346-709D6BAE8B4E}" dt="2021-03-23T10:30:30.377" v="3301"/>
          <ac:spMkLst>
            <pc:docMk/>
            <pc:sldMk cId="44751325" sldId="334"/>
            <ac:spMk id="267" creationId="{FC225DDC-41D0-4007-AC3C-670462B598B4}"/>
          </ac:spMkLst>
        </pc:spChg>
        <pc:spChg chg="add mod">
          <ac:chgData name="Kamyczek, Arkadiusz" userId="2dbd29c9-3405-4176-b733-196e7cfa234d" providerId="ADAL" clId="{0AA0E73D-5B22-4541-8346-709D6BAE8B4E}" dt="2021-03-23T10:30:30.377" v="3301"/>
          <ac:spMkLst>
            <pc:docMk/>
            <pc:sldMk cId="44751325" sldId="334"/>
            <ac:spMk id="268" creationId="{958E502B-B32E-4521-B630-7D56E212D4F8}"/>
          </ac:spMkLst>
        </pc:spChg>
        <pc:spChg chg="add mod">
          <ac:chgData name="Kamyczek, Arkadiusz" userId="2dbd29c9-3405-4176-b733-196e7cfa234d" providerId="ADAL" clId="{0AA0E73D-5B22-4541-8346-709D6BAE8B4E}" dt="2021-03-23T10:30:30.377" v="3301"/>
          <ac:spMkLst>
            <pc:docMk/>
            <pc:sldMk cId="44751325" sldId="334"/>
            <ac:spMk id="269" creationId="{4230BBC3-DD5D-4CCD-A496-E2649ABFCC52}"/>
          </ac:spMkLst>
        </pc:spChg>
        <pc:spChg chg="add mod">
          <ac:chgData name="Kamyczek, Arkadiusz" userId="2dbd29c9-3405-4176-b733-196e7cfa234d" providerId="ADAL" clId="{0AA0E73D-5B22-4541-8346-709D6BAE8B4E}" dt="2021-03-23T10:30:30.377" v="3301"/>
          <ac:spMkLst>
            <pc:docMk/>
            <pc:sldMk cId="44751325" sldId="334"/>
            <ac:spMk id="270" creationId="{18F9F6B5-8AF1-4416-B9F5-D5A8B904387C}"/>
          </ac:spMkLst>
        </pc:spChg>
        <pc:spChg chg="add mod">
          <ac:chgData name="Kamyczek, Arkadiusz" userId="2dbd29c9-3405-4176-b733-196e7cfa234d" providerId="ADAL" clId="{0AA0E73D-5B22-4541-8346-709D6BAE8B4E}" dt="2021-03-23T10:30:30.377" v="3301"/>
          <ac:spMkLst>
            <pc:docMk/>
            <pc:sldMk cId="44751325" sldId="334"/>
            <ac:spMk id="271" creationId="{DA3DEBCA-C892-4B0C-861E-D6991D8A95C6}"/>
          </ac:spMkLst>
        </pc:spChg>
        <pc:spChg chg="add mod">
          <ac:chgData name="Kamyczek, Arkadiusz" userId="2dbd29c9-3405-4176-b733-196e7cfa234d" providerId="ADAL" clId="{0AA0E73D-5B22-4541-8346-709D6BAE8B4E}" dt="2021-03-23T10:30:30.377" v="3301"/>
          <ac:spMkLst>
            <pc:docMk/>
            <pc:sldMk cId="44751325" sldId="334"/>
            <ac:spMk id="272" creationId="{8FC0BA26-F572-4F7C-AD30-838AF5F78729}"/>
          </ac:spMkLst>
        </pc:spChg>
        <pc:spChg chg="add mod">
          <ac:chgData name="Kamyczek, Arkadiusz" userId="2dbd29c9-3405-4176-b733-196e7cfa234d" providerId="ADAL" clId="{0AA0E73D-5B22-4541-8346-709D6BAE8B4E}" dt="2021-03-23T10:30:30.377" v="3301"/>
          <ac:spMkLst>
            <pc:docMk/>
            <pc:sldMk cId="44751325" sldId="334"/>
            <ac:spMk id="273" creationId="{D265B6A1-71B4-442A-81AE-05108DD9DB1C}"/>
          </ac:spMkLst>
        </pc:spChg>
        <pc:spChg chg="add mod">
          <ac:chgData name="Kamyczek, Arkadiusz" userId="2dbd29c9-3405-4176-b733-196e7cfa234d" providerId="ADAL" clId="{0AA0E73D-5B22-4541-8346-709D6BAE8B4E}" dt="2021-03-23T10:30:30.377" v="3301"/>
          <ac:spMkLst>
            <pc:docMk/>
            <pc:sldMk cId="44751325" sldId="334"/>
            <ac:spMk id="274" creationId="{B369767B-3166-4E02-BE9D-B47EB99C2100}"/>
          </ac:spMkLst>
        </pc:spChg>
        <pc:spChg chg="add mod">
          <ac:chgData name="Kamyczek, Arkadiusz" userId="2dbd29c9-3405-4176-b733-196e7cfa234d" providerId="ADAL" clId="{0AA0E73D-5B22-4541-8346-709D6BAE8B4E}" dt="2021-03-23T10:30:30.377" v="3301"/>
          <ac:spMkLst>
            <pc:docMk/>
            <pc:sldMk cId="44751325" sldId="334"/>
            <ac:spMk id="275" creationId="{8C010B0C-6E38-4F04-9B2A-10D727AC4E88}"/>
          </ac:spMkLst>
        </pc:spChg>
        <pc:spChg chg="add mod">
          <ac:chgData name="Kamyczek, Arkadiusz" userId="2dbd29c9-3405-4176-b733-196e7cfa234d" providerId="ADAL" clId="{0AA0E73D-5B22-4541-8346-709D6BAE8B4E}" dt="2021-03-23T10:30:30.377" v="3301"/>
          <ac:spMkLst>
            <pc:docMk/>
            <pc:sldMk cId="44751325" sldId="334"/>
            <ac:spMk id="276" creationId="{1E93EC5B-068D-4354-A3A5-66AA17374B95}"/>
          </ac:spMkLst>
        </pc:spChg>
        <pc:spChg chg="add mod">
          <ac:chgData name="Kamyczek, Arkadiusz" userId="2dbd29c9-3405-4176-b733-196e7cfa234d" providerId="ADAL" clId="{0AA0E73D-5B22-4541-8346-709D6BAE8B4E}" dt="2021-03-23T10:30:30.377" v="3301"/>
          <ac:spMkLst>
            <pc:docMk/>
            <pc:sldMk cId="44751325" sldId="334"/>
            <ac:spMk id="277" creationId="{D3B86C3F-AF79-4021-BB73-0D0DC5A0379A}"/>
          </ac:spMkLst>
        </pc:spChg>
        <pc:spChg chg="add mod">
          <ac:chgData name="Kamyczek, Arkadiusz" userId="2dbd29c9-3405-4176-b733-196e7cfa234d" providerId="ADAL" clId="{0AA0E73D-5B22-4541-8346-709D6BAE8B4E}" dt="2021-03-23T10:30:30.377" v="3301"/>
          <ac:spMkLst>
            <pc:docMk/>
            <pc:sldMk cId="44751325" sldId="334"/>
            <ac:spMk id="278" creationId="{5064E02E-4D73-4572-9B1B-45C7DD61CD52}"/>
          </ac:spMkLst>
        </pc:spChg>
        <pc:spChg chg="mod">
          <ac:chgData name="Kamyczek, Arkadiusz" userId="2dbd29c9-3405-4176-b733-196e7cfa234d" providerId="ADAL" clId="{0AA0E73D-5B22-4541-8346-709D6BAE8B4E}" dt="2021-03-23T10:30:30.377" v="3301"/>
          <ac:spMkLst>
            <pc:docMk/>
            <pc:sldMk cId="44751325" sldId="334"/>
            <ac:spMk id="286" creationId="{87126624-0F17-4C3B-B4B9-E2DB5FA90990}"/>
          </ac:spMkLst>
        </pc:spChg>
        <pc:spChg chg="mod">
          <ac:chgData name="Kamyczek, Arkadiusz" userId="2dbd29c9-3405-4176-b733-196e7cfa234d" providerId="ADAL" clId="{0AA0E73D-5B22-4541-8346-709D6BAE8B4E}" dt="2021-03-23T10:30:30.377" v="3301"/>
          <ac:spMkLst>
            <pc:docMk/>
            <pc:sldMk cId="44751325" sldId="334"/>
            <ac:spMk id="287" creationId="{39235453-1B8F-4A4A-877A-9A992B713B79}"/>
          </ac:spMkLst>
        </pc:spChg>
        <pc:spChg chg="mod">
          <ac:chgData name="Kamyczek, Arkadiusz" userId="2dbd29c9-3405-4176-b733-196e7cfa234d" providerId="ADAL" clId="{0AA0E73D-5B22-4541-8346-709D6BAE8B4E}" dt="2021-03-23T10:30:30.377" v="3301"/>
          <ac:spMkLst>
            <pc:docMk/>
            <pc:sldMk cId="44751325" sldId="334"/>
            <ac:spMk id="289" creationId="{D3422ACD-6A50-401B-BE29-93FDE363BC85}"/>
          </ac:spMkLst>
        </pc:spChg>
        <pc:spChg chg="mod">
          <ac:chgData name="Kamyczek, Arkadiusz" userId="2dbd29c9-3405-4176-b733-196e7cfa234d" providerId="ADAL" clId="{0AA0E73D-5B22-4541-8346-709D6BAE8B4E}" dt="2021-03-23T10:30:30.377" v="3301"/>
          <ac:spMkLst>
            <pc:docMk/>
            <pc:sldMk cId="44751325" sldId="334"/>
            <ac:spMk id="290" creationId="{7281A442-E145-428A-ABC4-56DB0DBEE6B2}"/>
          </ac:spMkLst>
        </pc:spChg>
        <pc:spChg chg="mod">
          <ac:chgData name="Kamyczek, Arkadiusz" userId="2dbd29c9-3405-4176-b733-196e7cfa234d" providerId="ADAL" clId="{0AA0E73D-5B22-4541-8346-709D6BAE8B4E}" dt="2021-03-23T10:30:30.377" v="3301"/>
          <ac:spMkLst>
            <pc:docMk/>
            <pc:sldMk cId="44751325" sldId="334"/>
            <ac:spMk id="299" creationId="{C6C12BB9-C9C2-48B6-9DD8-0DEBF67D73BD}"/>
          </ac:spMkLst>
        </pc:spChg>
        <pc:spChg chg="mod">
          <ac:chgData name="Kamyczek, Arkadiusz" userId="2dbd29c9-3405-4176-b733-196e7cfa234d" providerId="ADAL" clId="{0AA0E73D-5B22-4541-8346-709D6BAE8B4E}" dt="2021-03-23T10:30:30.377" v="3301"/>
          <ac:spMkLst>
            <pc:docMk/>
            <pc:sldMk cId="44751325" sldId="334"/>
            <ac:spMk id="300" creationId="{DECEFD42-2D15-4E3D-9BB2-5841AD627D4A}"/>
          </ac:spMkLst>
        </pc:spChg>
        <pc:spChg chg="mod">
          <ac:chgData name="Kamyczek, Arkadiusz" userId="2dbd29c9-3405-4176-b733-196e7cfa234d" providerId="ADAL" clId="{0AA0E73D-5B22-4541-8346-709D6BAE8B4E}" dt="2021-03-23T10:30:30.377" v="3301"/>
          <ac:spMkLst>
            <pc:docMk/>
            <pc:sldMk cId="44751325" sldId="334"/>
            <ac:spMk id="301" creationId="{10992CA6-D712-470F-9782-901AE75739CF}"/>
          </ac:spMkLst>
        </pc:spChg>
        <pc:spChg chg="mod">
          <ac:chgData name="Kamyczek, Arkadiusz" userId="2dbd29c9-3405-4176-b733-196e7cfa234d" providerId="ADAL" clId="{0AA0E73D-5B22-4541-8346-709D6BAE8B4E}" dt="2021-03-23T10:30:30.377" v="3301"/>
          <ac:spMkLst>
            <pc:docMk/>
            <pc:sldMk cId="44751325" sldId="334"/>
            <ac:spMk id="308" creationId="{EB9702FE-FB9E-4B9E-B2C7-3CDAB79149D9}"/>
          </ac:spMkLst>
        </pc:spChg>
        <pc:spChg chg="mod">
          <ac:chgData name="Kamyczek, Arkadiusz" userId="2dbd29c9-3405-4176-b733-196e7cfa234d" providerId="ADAL" clId="{0AA0E73D-5B22-4541-8346-709D6BAE8B4E}" dt="2021-03-23T10:30:30.377" v="3301"/>
          <ac:spMkLst>
            <pc:docMk/>
            <pc:sldMk cId="44751325" sldId="334"/>
            <ac:spMk id="309" creationId="{E503EC14-8B17-4455-B581-EC28F31877BB}"/>
          </ac:spMkLst>
        </pc:spChg>
        <pc:spChg chg="mod">
          <ac:chgData name="Kamyczek, Arkadiusz" userId="2dbd29c9-3405-4176-b733-196e7cfa234d" providerId="ADAL" clId="{0AA0E73D-5B22-4541-8346-709D6BAE8B4E}" dt="2021-03-23T10:30:30.377" v="3301"/>
          <ac:spMkLst>
            <pc:docMk/>
            <pc:sldMk cId="44751325" sldId="334"/>
            <ac:spMk id="311" creationId="{ABE436DB-1BE7-4394-B013-BC129DCB6F87}"/>
          </ac:spMkLst>
        </pc:spChg>
        <pc:spChg chg="mod">
          <ac:chgData name="Kamyczek, Arkadiusz" userId="2dbd29c9-3405-4176-b733-196e7cfa234d" providerId="ADAL" clId="{0AA0E73D-5B22-4541-8346-709D6BAE8B4E}" dt="2021-03-23T10:30:30.377" v="3301"/>
          <ac:spMkLst>
            <pc:docMk/>
            <pc:sldMk cId="44751325" sldId="334"/>
            <ac:spMk id="312" creationId="{671541AD-41BA-41DA-9350-9B33122D4213}"/>
          </ac:spMkLst>
        </pc:spChg>
        <pc:spChg chg="mod">
          <ac:chgData name="Kamyczek, Arkadiusz" userId="2dbd29c9-3405-4176-b733-196e7cfa234d" providerId="ADAL" clId="{0AA0E73D-5B22-4541-8346-709D6BAE8B4E}" dt="2021-03-23T10:30:30.377" v="3301"/>
          <ac:spMkLst>
            <pc:docMk/>
            <pc:sldMk cId="44751325" sldId="334"/>
            <ac:spMk id="320" creationId="{BAAE9D59-D9D4-4B0B-90FE-A5D6C97B3F27}"/>
          </ac:spMkLst>
        </pc:spChg>
        <pc:spChg chg="mod">
          <ac:chgData name="Kamyczek, Arkadiusz" userId="2dbd29c9-3405-4176-b733-196e7cfa234d" providerId="ADAL" clId="{0AA0E73D-5B22-4541-8346-709D6BAE8B4E}" dt="2021-03-23T10:30:30.377" v="3301"/>
          <ac:spMkLst>
            <pc:docMk/>
            <pc:sldMk cId="44751325" sldId="334"/>
            <ac:spMk id="321" creationId="{CD08A177-5BB2-4C8C-B335-F1CE72F4F451}"/>
          </ac:spMkLst>
        </pc:spChg>
        <pc:spChg chg="mod">
          <ac:chgData name="Kamyczek, Arkadiusz" userId="2dbd29c9-3405-4176-b733-196e7cfa234d" providerId="ADAL" clId="{0AA0E73D-5B22-4541-8346-709D6BAE8B4E}" dt="2021-03-23T10:30:30.377" v="3301"/>
          <ac:spMkLst>
            <pc:docMk/>
            <pc:sldMk cId="44751325" sldId="334"/>
            <ac:spMk id="322" creationId="{20DE5C83-77E1-460C-B716-C7B6B66933A3}"/>
          </ac:spMkLst>
        </pc:spChg>
        <pc:spChg chg="mod">
          <ac:chgData name="Kamyczek, Arkadiusz" userId="2dbd29c9-3405-4176-b733-196e7cfa234d" providerId="ADAL" clId="{0AA0E73D-5B22-4541-8346-709D6BAE8B4E}" dt="2021-03-23T10:30:30.377" v="3301"/>
          <ac:spMkLst>
            <pc:docMk/>
            <pc:sldMk cId="44751325" sldId="334"/>
            <ac:spMk id="330" creationId="{194ED55E-9238-41CD-8C24-B593C4D0C2E4}"/>
          </ac:spMkLst>
        </pc:spChg>
        <pc:spChg chg="mod">
          <ac:chgData name="Kamyczek, Arkadiusz" userId="2dbd29c9-3405-4176-b733-196e7cfa234d" providerId="ADAL" clId="{0AA0E73D-5B22-4541-8346-709D6BAE8B4E}" dt="2021-03-23T10:30:30.377" v="3301"/>
          <ac:spMkLst>
            <pc:docMk/>
            <pc:sldMk cId="44751325" sldId="334"/>
            <ac:spMk id="331" creationId="{F404EC13-12DB-4BCC-8609-C2CE091BFB0A}"/>
          </ac:spMkLst>
        </pc:spChg>
        <pc:spChg chg="mod">
          <ac:chgData name="Kamyczek, Arkadiusz" userId="2dbd29c9-3405-4176-b733-196e7cfa234d" providerId="ADAL" clId="{0AA0E73D-5B22-4541-8346-709D6BAE8B4E}" dt="2021-03-23T10:30:30.377" v="3301"/>
          <ac:spMkLst>
            <pc:docMk/>
            <pc:sldMk cId="44751325" sldId="334"/>
            <ac:spMk id="333" creationId="{B3DD9510-28C8-4561-B759-AB8220FD2CFF}"/>
          </ac:spMkLst>
        </pc:spChg>
        <pc:spChg chg="mod">
          <ac:chgData name="Kamyczek, Arkadiusz" userId="2dbd29c9-3405-4176-b733-196e7cfa234d" providerId="ADAL" clId="{0AA0E73D-5B22-4541-8346-709D6BAE8B4E}" dt="2021-03-23T10:30:30.377" v="3301"/>
          <ac:spMkLst>
            <pc:docMk/>
            <pc:sldMk cId="44751325" sldId="334"/>
            <ac:spMk id="334" creationId="{38D8BC66-B1BB-4FC5-A6A3-70588A9BB7F4}"/>
          </ac:spMkLst>
        </pc:spChg>
        <pc:spChg chg="mod">
          <ac:chgData name="Kamyczek, Arkadiusz" userId="2dbd29c9-3405-4176-b733-196e7cfa234d" providerId="ADAL" clId="{0AA0E73D-5B22-4541-8346-709D6BAE8B4E}" dt="2021-03-23T10:30:30.377" v="3301"/>
          <ac:spMkLst>
            <pc:docMk/>
            <pc:sldMk cId="44751325" sldId="334"/>
            <ac:spMk id="342" creationId="{9E12336B-7720-4FE8-98DE-49A714A358EC}"/>
          </ac:spMkLst>
        </pc:spChg>
        <pc:spChg chg="mod">
          <ac:chgData name="Kamyczek, Arkadiusz" userId="2dbd29c9-3405-4176-b733-196e7cfa234d" providerId="ADAL" clId="{0AA0E73D-5B22-4541-8346-709D6BAE8B4E}" dt="2021-03-23T10:30:30.377" v="3301"/>
          <ac:spMkLst>
            <pc:docMk/>
            <pc:sldMk cId="44751325" sldId="334"/>
            <ac:spMk id="343" creationId="{9B9618E3-3697-4D9B-84D4-7202ACC9CF6E}"/>
          </ac:spMkLst>
        </pc:spChg>
        <pc:spChg chg="mod">
          <ac:chgData name="Kamyczek, Arkadiusz" userId="2dbd29c9-3405-4176-b733-196e7cfa234d" providerId="ADAL" clId="{0AA0E73D-5B22-4541-8346-709D6BAE8B4E}" dt="2021-03-23T10:30:30.377" v="3301"/>
          <ac:spMkLst>
            <pc:docMk/>
            <pc:sldMk cId="44751325" sldId="334"/>
            <ac:spMk id="344" creationId="{18212689-C6D8-4D76-AAB6-F5BA9B944AD0}"/>
          </ac:spMkLst>
        </pc:spChg>
        <pc:spChg chg="mod">
          <ac:chgData name="Kamyczek, Arkadiusz" userId="2dbd29c9-3405-4176-b733-196e7cfa234d" providerId="ADAL" clId="{0AA0E73D-5B22-4541-8346-709D6BAE8B4E}" dt="2021-03-23T10:30:30.377" v="3301"/>
          <ac:spMkLst>
            <pc:docMk/>
            <pc:sldMk cId="44751325" sldId="334"/>
            <ac:spMk id="352" creationId="{8C893D48-0D8F-4A45-A700-FAC00A5F7F12}"/>
          </ac:spMkLst>
        </pc:spChg>
        <pc:spChg chg="mod">
          <ac:chgData name="Kamyczek, Arkadiusz" userId="2dbd29c9-3405-4176-b733-196e7cfa234d" providerId="ADAL" clId="{0AA0E73D-5B22-4541-8346-709D6BAE8B4E}" dt="2021-03-23T10:30:30.377" v="3301"/>
          <ac:spMkLst>
            <pc:docMk/>
            <pc:sldMk cId="44751325" sldId="334"/>
            <ac:spMk id="353" creationId="{719B95DB-96A6-4E8F-BF5F-C62448F9E08B}"/>
          </ac:spMkLst>
        </pc:spChg>
        <pc:spChg chg="mod">
          <ac:chgData name="Kamyczek, Arkadiusz" userId="2dbd29c9-3405-4176-b733-196e7cfa234d" providerId="ADAL" clId="{0AA0E73D-5B22-4541-8346-709D6BAE8B4E}" dt="2021-03-23T10:30:30.377" v="3301"/>
          <ac:spMkLst>
            <pc:docMk/>
            <pc:sldMk cId="44751325" sldId="334"/>
            <ac:spMk id="355" creationId="{94C6C235-1226-4D5F-82DE-06ED60D31E39}"/>
          </ac:spMkLst>
        </pc:spChg>
        <pc:spChg chg="mod">
          <ac:chgData name="Kamyczek, Arkadiusz" userId="2dbd29c9-3405-4176-b733-196e7cfa234d" providerId="ADAL" clId="{0AA0E73D-5B22-4541-8346-709D6BAE8B4E}" dt="2021-03-23T10:30:30.377" v="3301"/>
          <ac:spMkLst>
            <pc:docMk/>
            <pc:sldMk cId="44751325" sldId="334"/>
            <ac:spMk id="356" creationId="{9D782088-BBAF-47B6-B26D-19EA91A49404}"/>
          </ac:spMkLst>
        </pc:spChg>
        <pc:spChg chg="mod">
          <ac:chgData name="Kamyczek, Arkadiusz" userId="2dbd29c9-3405-4176-b733-196e7cfa234d" providerId="ADAL" clId="{0AA0E73D-5B22-4541-8346-709D6BAE8B4E}" dt="2021-03-23T10:30:30.377" v="3301"/>
          <ac:spMkLst>
            <pc:docMk/>
            <pc:sldMk cId="44751325" sldId="334"/>
            <ac:spMk id="364" creationId="{5AB85F23-35A2-4B64-99BF-9657AB9DE4E0}"/>
          </ac:spMkLst>
        </pc:spChg>
        <pc:spChg chg="mod">
          <ac:chgData name="Kamyczek, Arkadiusz" userId="2dbd29c9-3405-4176-b733-196e7cfa234d" providerId="ADAL" clId="{0AA0E73D-5B22-4541-8346-709D6BAE8B4E}" dt="2021-03-23T10:30:30.377" v="3301"/>
          <ac:spMkLst>
            <pc:docMk/>
            <pc:sldMk cId="44751325" sldId="334"/>
            <ac:spMk id="365" creationId="{99130B1D-1D79-46C9-ACE1-1F10F631D1DA}"/>
          </ac:spMkLst>
        </pc:spChg>
        <pc:spChg chg="mod">
          <ac:chgData name="Kamyczek, Arkadiusz" userId="2dbd29c9-3405-4176-b733-196e7cfa234d" providerId="ADAL" clId="{0AA0E73D-5B22-4541-8346-709D6BAE8B4E}" dt="2021-03-23T10:30:30.377" v="3301"/>
          <ac:spMkLst>
            <pc:docMk/>
            <pc:sldMk cId="44751325" sldId="334"/>
            <ac:spMk id="366" creationId="{15F8965F-9FF4-47B9-B6A6-A40635C7A0CD}"/>
          </ac:spMkLst>
        </pc:spChg>
        <pc:spChg chg="add mod">
          <ac:chgData name="Kamyczek, Arkadiusz" userId="2dbd29c9-3405-4176-b733-196e7cfa234d" providerId="ADAL" clId="{0AA0E73D-5B22-4541-8346-709D6BAE8B4E}" dt="2021-03-23T10:30:30.377" v="3301"/>
          <ac:spMkLst>
            <pc:docMk/>
            <pc:sldMk cId="44751325" sldId="334"/>
            <ac:spMk id="368" creationId="{37929A1D-C7C3-4B35-8422-D4933830600C}"/>
          </ac:spMkLst>
        </pc:spChg>
        <pc:spChg chg="add mod">
          <ac:chgData name="Kamyczek, Arkadiusz" userId="2dbd29c9-3405-4176-b733-196e7cfa234d" providerId="ADAL" clId="{0AA0E73D-5B22-4541-8346-709D6BAE8B4E}" dt="2021-03-23T10:30:30.377" v="3301"/>
          <ac:spMkLst>
            <pc:docMk/>
            <pc:sldMk cId="44751325" sldId="334"/>
            <ac:spMk id="369" creationId="{BCB1C74C-81A2-42F6-84E5-3EE5CC19B29E}"/>
          </ac:spMkLst>
        </pc:spChg>
        <pc:spChg chg="add mod">
          <ac:chgData name="Kamyczek, Arkadiusz" userId="2dbd29c9-3405-4176-b733-196e7cfa234d" providerId="ADAL" clId="{0AA0E73D-5B22-4541-8346-709D6BAE8B4E}" dt="2021-03-23T10:30:30.377" v="3301"/>
          <ac:spMkLst>
            <pc:docMk/>
            <pc:sldMk cId="44751325" sldId="334"/>
            <ac:spMk id="370" creationId="{BCD506AA-618E-4E0E-B004-37A6D25EC971}"/>
          </ac:spMkLst>
        </pc:spChg>
        <pc:spChg chg="add mod">
          <ac:chgData name="Kamyczek, Arkadiusz" userId="2dbd29c9-3405-4176-b733-196e7cfa234d" providerId="ADAL" clId="{0AA0E73D-5B22-4541-8346-709D6BAE8B4E}" dt="2021-03-23T10:30:30.377" v="3301"/>
          <ac:spMkLst>
            <pc:docMk/>
            <pc:sldMk cId="44751325" sldId="334"/>
            <ac:spMk id="371" creationId="{5881BDD3-AD21-448F-AF32-9560D1FFAE3B}"/>
          </ac:spMkLst>
        </pc:spChg>
        <pc:spChg chg="add mod">
          <ac:chgData name="Kamyczek, Arkadiusz" userId="2dbd29c9-3405-4176-b733-196e7cfa234d" providerId="ADAL" clId="{0AA0E73D-5B22-4541-8346-709D6BAE8B4E}" dt="2021-03-23T10:30:30.377" v="3301"/>
          <ac:spMkLst>
            <pc:docMk/>
            <pc:sldMk cId="44751325" sldId="334"/>
            <ac:spMk id="372" creationId="{854A7348-D782-459E-903B-304B06BB80F2}"/>
          </ac:spMkLst>
        </pc:spChg>
        <pc:spChg chg="add mod">
          <ac:chgData name="Kamyczek, Arkadiusz" userId="2dbd29c9-3405-4176-b733-196e7cfa234d" providerId="ADAL" clId="{0AA0E73D-5B22-4541-8346-709D6BAE8B4E}" dt="2021-03-23T10:31:41.066" v="3308"/>
          <ac:spMkLst>
            <pc:docMk/>
            <pc:sldMk cId="44751325" sldId="334"/>
            <ac:spMk id="373" creationId="{A170F9AE-2DB5-446A-A789-2B86C2FB1843}"/>
          </ac:spMkLst>
        </pc:spChg>
        <pc:spChg chg="add mod ord">
          <ac:chgData name="Kamyczek, Arkadiusz" userId="2dbd29c9-3405-4176-b733-196e7cfa234d" providerId="ADAL" clId="{0AA0E73D-5B22-4541-8346-709D6BAE8B4E}" dt="2021-03-23T10:34:41.427" v="3349" actId="170"/>
          <ac:spMkLst>
            <pc:docMk/>
            <pc:sldMk cId="44751325" sldId="334"/>
            <ac:spMk id="374" creationId="{94239493-FAD8-4A16-871B-D3EC155A7F7B}"/>
          </ac:spMkLst>
        </pc:spChg>
        <pc:grpChg chg="add del mod">
          <ac:chgData name="Kamyczek, Arkadiusz" userId="2dbd29c9-3405-4176-b733-196e7cfa234d" providerId="ADAL" clId="{0AA0E73D-5B22-4541-8346-709D6BAE8B4E}" dt="2021-03-23T10:30:17.889" v="3298" actId="478"/>
          <ac:grpSpMkLst>
            <pc:docMk/>
            <pc:sldMk cId="44751325" sldId="334"/>
            <ac:grpSpMk id="116" creationId="{7FB71959-4586-4FE5-9D8C-2E9FBA870ABC}"/>
          </ac:grpSpMkLst>
        </pc:grpChg>
        <pc:grpChg chg="add del mod">
          <ac:chgData name="Kamyczek, Arkadiusz" userId="2dbd29c9-3405-4176-b733-196e7cfa234d" providerId="ADAL" clId="{0AA0E73D-5B22-4541-8346-709D6BAE8B4E}" dt="2021-03-23T10:30:17.889" v="3298" actId="478"/>
          <ac:grpSpMkLst>
            <pc:docMk/>
            <pc:sldMk cId="44751325" sldId="334"/>
            <ac:grpSpMk id="119" creationId="{7C4B89A5-78C8-4CAA-997C-C09BEB073C1D}"/>
          </ac:grpSpMkLst>
        </pc:grpChg>
        <pc:grpChg chg="add del mod">
          <ac:chgData name="Kamyczek, Arkadiusz" userId="2dbd29c9-3405-4176-b733-196e7cfa234d" providerId="ADAL" clId="{0AA0E73D-5B22-4541-8346-709D6BAE8B4E}" dt="2021-03-23T10:30:17.889" v="3298" actId="478"/>
          <ac:grpSpMkLst>
            <pc:docMk/>
            <pc:sldMk cId="44751325" sldId="334"/>
            <ac:grpSpMk id="143" creationId="{31A524D3-68E3-4459-A8C5-85E303CC0310}"/>
          </ac:grpSpMkLst>
        </pc:grpChg>
        <pc:grpChg chg="add del mod">
          <ac:chgData name="Kamyczek, Arkadiusz" userId="2dbd29c9-3405-4176-b733-196e7cfa234d" providerId="ADAL" clId="{0AA0E73D-5B22-4541-8346-709D6BAE8B4E}" dt="2021-03-23T10:30:17.889" v="3298" actId="478"/>
          <ac:grpSpMkLst>
            <pc:docMk/>
            <pc:sldMk cId="44751325" sldId="334"/>
            <ac:grpSpMk id="152" creationId="{E7A58F16-904A-41C8-80CB-4F5A0F263A99}"/>
          </ac:grpSpMkLst>
        </pc:grpChg>
        <pc:grpChg chg="add del mod">
          <ac:chgData name="Kamyczek, Arkadiusz" userId="2dbd29c9-3405-4176-b733-196e7cfa234d" providerId="ADAL" clId="{0AA0E73D-5B22-4541-8346-709D6BAE8B4E}" dt="2021-03-23T10:30:17.889" v="3298" actId="478"/>
          <ac:grpSpMkLst>
            <pc:docMk/>
            <pc:sldMk cId="44751325" sldId="334"/>
            <ac:grpSpMk id="155" creationId="{2789F236-36EC-4C3C-851F-093033E68C44}"/>
          </ac:grpSpMkLst>
        </pc:grpChg>
        <pc:grpChg chg="add del mod">
          <ac:chgData name="Kamyczek, Arkadiusz" userId="2dbd29c9-3405-4176-b733-196e7cfa234d" providerId="ADAL" clId="{0AA0E73D-5B22-4541-8346-709D6BAE8B4E}" dt="2021-03-23T10:30:17.889" v="3298" actId="478"/>
          <ac:grpSpMkLst>
            <pc:docMk/>
            <pc:sldMk cId="44751325" sldId="334"/>
            <ac:grpSpMk id="164" creationId="{5BB255FA-1FA2-4E44-B637-0A14B7284955}"/>
          </ac:grpSpMkLst>
        </pc:grpChg>
        <pc:grpChg chg="add del mod">
          <ac:chgData name="Kamyczek, Arkadiusz" userId="2dbd29c9-3405-4176-b733-196e7cfa234d" providerId="ADAL" clId="{0AA0E73D-5B22-4541-8346-709D6BAE8B4E}" dt="2021-03-23T10:30:17.889" v="3298" actId="478"/>
          <ac:grpSpMkLst>
            <pc:docMk/>
            <pc:sldMk cId="44751325" sldId="334"/>
            <ac:grpSpMk id="174" creationId="{2737DF2D-3596-4315-9429-B538D6A7235A}"/>
          </ac:grpSpMkLst>
        </pc:grpChg>
        <pc:grpChg chg="add del mod">
          <ac:chgData name="Kamyczek, Arkadiusz" userId="2dbd29c9-3405-4176-b733-196e7cfa234d" providerId="ADAL" clId="{0AA0E73D-5B22-4541-8346-709D6BAE8B4E}" dt="2021-03-23T10:30:17.889" v="3298" actId="478"/>
          <ac:grpSpMkLst>
            <pc:docMk/>
            <pc:sldMk cId="44751325" sldId="334"/>
            <ac:grpSpMk id="177" creationId="{681C376C-CBCD-4020-A689-CA926F460109}"/>
          </ac:grpSpMkLst>
        </pc:grpChg>
        <pc:grpChg chg="add del mod">
          <ac:chgData name="Kamyczek, Arkadiusz" userId="2dbd29c9-3405-4176-b733-196e7cfa234d" providerId="ADAL" clId="{0AA0E73D-5B22-4541-8346-709D6BAE8B4E}" dt="2021-03-23T10:30:17.889" v="3298" actId="478"/>
          <ac:grpSpMkLst>
            <pc:docMk/>
            <pc:sldMk cId="44751325" sldId="334"/>
            <ac:grpSpMk id="186" creationId="{47B2FE41-16B7-4362-A2DE-7AF204C33DC7}"/>
          </ac:grpSpMkLst>
        </pc:grpChg>
        <pc:grpChg chg="add del mod">
          <ac:chgData name="Kamyczek, Arkadiusz" userId="2dbd29c9-3405-4176-b733-196e7cfa234d" providerId="ADAL" clId="{0AA0E73D-5B22-4541-8346-709D6BAE8B4E}" dt="2021-03-23T10:30:17.889" v="3298" actId="478"/>
          <ac:grpSpMkLst>
            <pc:docMk/>
            <pc:sldMk cId="44751325" sldId="334"/>
            <ac:grpSpMk id="196" creationId="{7DF555A2-770F-4D7A-BD7B-0E49F816E855}"/>
          </ac:grpSpMkLst>
        </pc:grpChg>
        <pc:grpChg chg="add del mod">
          <ac:chgData name="Kamyczek, Arkadiusz" userId="2dbd29c9-3405-4176-b733-196e7cfa234d" providerId="ADAL" clId="{0AA0E73D-5B22-4541-8346-709D6BAE8B4E}" dt="2021-03-23T10:30:17.889" v="3298" actId="478"/>
          <ac:grpSpMkLst>
            <pc:docMk/>
            <pc:sldMk cId="44751325" sldId="334"/>
            <ac:grpSpMk id="199" creationId="{09382631-1591-4ED3-9F8B-D112703D42A0}"/>
          </ac:grpSpMkLst>
        </pc:grpChg>
        <pc:grpChg chg="add del mod">
          <ac:chgData name="Kamyczek, Arkadiusz" userId="2dbd29c9-3405-4176-b733-196e7cfa234d" providerId="ADAL" clId="{0AA0E73D-5B22-4541-8346-709D6BAE8B4E}" dt="2021-03-23T10:30:17.889" v="3298" actId="478"/>
          <ac:grpSpMkLst>
            <pc:docMk/>
            <pc:sldMk cId="44751325" sldId="334"/>
            <ac:grpSpMk id="208" creationId="{F3A0E49D-5FA7-4C27-9E49-6C876E24A1F6}"/>
          </ac:grpSpMkLst>
        </pc:grpChg>
        <pc:grpChg chg="del">
          <ac:chgData name="Kamyczek, Arkadiusz" userId="2dbd29c9-3405-4176-b733-196e7cfa234d" providerId="ADAL" clId="{0AA0E73D-5B22-4541-8346-709D6BAE8B4E}" dt="2021-03-23T09:46:21.899" v="2991" actId="478"/>
          <ac:grpSpMkLst>
            <pc:docMk/>
            <pc:sldMk cId="44751325" sldId="334"/>
            <ac:grpSpMk id="223" creationId="{4E6822C3-EDF6-4AA0-B69B-65D2F37C29FC}"/>
          </ac:grpSpMkLst>
        </pc:grpChg>
        <pc:grpChg chg="del">
          <ac:chgData name="Kamyczek, Arkadiusz" userId="2dbd29c9-3405-4176-b733-196e7cfa234d" providerId="ADAL" clId="{0AA0E73D-5B22-4541-8346-709D6BAE8B4E}" dt="2021-03-23T09:46:21.899" v="2991" actId="478"/>
          <ac:grpSpMkLst>
            <pc:docMk/>
            <pc:sldMk cId="44751325" sldId="334"/>
            <ac:grpSpMk id="233" creationId="{5488ACEC-10F5-4CD8-BDEA-57D49ED15A97}"/>
          </ac:grpSpMkLst>
        </pc:grpChg>
        <pc:grpChg chg="add mod">
          <ac:chgData name="Kamyczek, Arkadiusz" userId="2dbd29c9-3405-4176-b733-196e7cfa234d" providerId="ADAL" clId="{0AA0E73D-5B22-4541-8346-709D6BAE8B4E}" dt="2021-03-23T09:52:02.225" v="3045"/>
          <ac:grpSpMkLst>
            <pc:docMk/>
            <pc:sldMk cId="44751325" sldId="334"/>
            <ac:grpSpMk id="242" creationId="{E4FC1E2F-2F11-4096-878C-B3D3F53DD349}"/>
          </ac:grpSpMkLst>
        </pc:grpChg>
        <pc:grpChg chg="add mod">
          <ac:chgData name="Kamyczek, Arkadiusz" userId="2dbd29c9-3405-4176-b733-196e7cfa234d" providerId="ADAL" clId="{0AA0E73D-5B22-4541-8346-709D6BAE8B4E}" dt="2021-03-23T09:52:02.225" v="3045"/>
          <ac:grpSpMkLst>
            <pc:docMk/>
            <pc:sldMk cId="44751325" sldId="334"/>
            <ac:grpSpMk id="251" creationId="{94FE00AB-6D90-4B9E-AD34-B9D170E25FCE}"/>
          </ac:grpSpMkLst>
        </pc:grpChg>
        <pc:grpChg chg="add mod">
          <ac:chgData name="Kamyczek, Arkadiusz" userId="2dbd29c9-3405-4176-b733-196e7cfa234d" providerId="ADAL" clId="{0AA0E73D-5B22-4541-8346-709D6BAE8B4E}" dt="2021-03-23T10:30:30.377" v="3301"/>
          <ac:grpSpMkLst>
            <pc:docMk/>
            <pc:sldMk cId="44751325" sldId="334"/>
            <ac:grpSpMk id="285" creationId="{480DA158-CB8B-428B-B0E3-EDE644871E1F}"/>
          </ac:grpSpMkLst>
        </pc:grpChg>
        <pc:grpChg chg="add mod">
          <ac:chgData name="Kamyczek, Arkadiusz" userId="2dbd29c9-3405-4176-b733-196e7cfa234d" providerId="ADAL" clId="{0AA0E73D-5B22-4541-8346-709D6BAE8B4E}" dt="2021-03-23T10:30:30.377" v="3301"/>
          <ac:grpSpMkLst>
            <pc:docMk/>
            <pc:sldMk cId="44751325" sldId="334"/>
            <ac:grpSpMk id="288" creationId="{53FB73E4-432B-4FAC-A1B5-76602E6FB674}"/>
          </ac:grpSpMkLst>
        </pc:grpChg>
        <pc:grpChg chg="add mod">
          <ac:chgData name="Kamyczek, Arkadiusz" userId="2dbd29c9-3405-4176-b733-196e7cfa234d" providerId="ADAL" clId="{0AA0E73D-5B22-4541-8346-709D6BAE8B4E}" dt="2021-03-23T10:30:30.377" v="3301"/>
          <ac:grpSpMkLst>
            <pc:docMk/>
            <pc:sldMk cId="44751325" sldId="334"/>
            <ac:grpSpMk id="298" creationId="{2225C874-B8D4-46DC-ADF2-C81CC65701AE}"/>
          </ac:grpSpMkLst>
        </pc:grpChg>
        <pc:grpChg chg="add mod">
          <ac:chgData name="Kamyczek, Arkadiusz" userId="2dbd29c9-3405-4176-b733-196e7cfa234d" providerId="ADAL" clId="{0AA0E73D-5B22-4541-8346-709D6BAE8B4E}" dt="2021-03-23T10:30:30.377" v="3301"/>
          <ac:grpSpMkLst>
            <pc:docMk/>
            <pc:sldMk cId="44751325" sldId="334"/>
            <ac:grpSpMk id="307" creationId="{2D06FFD5-0362-4140-9518-8CF55EEE7855}"/>
          </ac:grpSpMkLst>
        </pc:grpChg>
        <pc:grpChg chg="add mod">
          <ac:chgData name="Kamyczek, Arkadiusz" userId="2dbd29c9-3405-4176-b733-196e7cfa234d" providerId="ADAL" clId="{0AA0E73D-5B22-4541-8346-709D6BAE8B4E}" dt="2021-03-23T10:30:30.377" v="3301"/>
          <ac:grpSpMkLst>
            <pc:docMk/>
            <pc:sldMk cId="44751325" sldId="334"/>
            <ac:grpSpMk id="310" creationId="{250EE668-89B6-40C4-B84C-58FF963E4C19}"/>
          </ac:grpSpMkLst>
        </pc:grpChg>
        <pc:grpChg chg="add mod">
          <ac:chgData name="Kamyczek, Arkadiusz" userId="2dbd29c9-3405-4176-b733-196e7cfa234d" providerId="ADAL" clId="{0AA0E73D-5B22-4541-8346-709D6BAE8B4E}" dt="2021-03-23T10:30:30.377" v="3301"/>
          <ac:grpSpMkLst>
            <pc:docMk/>
            <pc:sldMk cId="44751325" sldId="334"/>
            <ac:grpSpMk id="319" creationId="{962985C6-2F99-423C-9217-D1D79245D6AC}"/>
          </ac:grpSpMkLst>
        </pc:grpChg>
        <pc:grpChg chg="add mod">
          <ac:chgData name="Kamyczek, Arkadiusz" userId="2dbd29c9-3405-4176-b733-196e7cfa234d" providerId="ADAL" clId="{0AA0E73D-5B22-4541-8346-709D6BAE8B4E}" dt="2021-03-23T10:30:30.377" v="3301"/>
          <ac:grpSpMkLst>
            <pc:docMk/>
            <pc:sldMk cId="44751325" sldId="334"/>
            <ac:grpSpMk id="329" creationId="{04A99451-9D8E-4754-BCB7-BC087BFCF8F5}"/>
          </ac:grpSpMkLst>
        </pc:grpChg>
        <pc:grpChg chg="add mod">
          <ac:chgData name="Kamyczek, Arkadiusz" userId="2dbd29c9-3405-4176-b733-196e7cfa234d" providerId="ADAL" clId="{0AA0E73D-5B22-4541-8346-709D6BAE8B4E}" dt="2021-03-23T10:30:30.377" v="3301"/>
          <ac:grpSpMkLst>
            <pc:docMk/>
            <pc:sldMk cId="44751325" sldId="334"/>
            <ac:grpSpMk id="332" creationId="{2DB2E7CD-CA57-4218-9646-E58C7B698518}"/>
          </ac:grpSpMkLst>
        </pc:grpChg>
        <pc:grpChg chg="add mod">
          <ac:chgData name="Kamyczek, Arkadiusz" userId="2dbd29c9-3405-4176-b733-196e7cfa234d" providerId="ADAL" clId="{0AA0E73D-5B22-4541-8346-709D6BAE8B4E}" dt="2021-03-23T10:30:30.377" v="3301"/>
          <ac:grpSpMkLst>
            <pc:docMk/>
            <pc:sldMk cId="44751325" sldId="334"/>
            <ac:grpSpMk id="341" creationId="{2B1920AE-2293-401D-92E1-B4EC4CF00009}"/>
          </ac:grpSpMkLst>
        </pc:grpChg>
        <pc:grpChg chg="add mod">
          <ac:chgData name="Kamyczek, Arkadiusz" userId="2dbd29c9-3405-4176-b733-196e7cfa234d" providerId="ADAL" clId="{0AA0E73D-5B22-4541-8346-709D6BAE8B4E}" dt="2021-03-23T10:30:30.377" v="3301"/>
          <ac:grpSpMkLst>
            <pc:docMk/>
            <pc:sldMk cId="44751325" sldId="334"/>
            <ac:grpSpMk id="351" creationId="{EEE81A71-B4EC-4D42-9716-EF2DED1A0638}"/>
          </ac:grpSpMkLst>
        </pc:grpChg>
        <pc:grpChg chg="add mod">
          <ac:chgData name="Kamyczek, Arkadiusz" userId="2dbd29c9-3405-4176-b733-196e7cfa234d" providerId="ADAL" clId="{0AA0E73D-5B22-4541-8346-709D6BAE8B4E}" dt="2021-03-23T10:30:30.377" v="3301"/>
          <ac:grpSpMkLst>
            <pc:docMk/>
            <pc:sldMk cId="44751325" sldId="334"/>
            <ac:grpSpMk id="354" creationId="{D98AAB5C-52F5-47D7-841F-D3C885CEBFC0}"/>
          </ac:grpSpMkLst>
        </pc:grpChg>
        <pc:grpChg chg="add mod">
          <ac:chgData name="Kamyczek, Arkadiusz" userId="2dbd29c9-3405-4176-b733-196e7cfa234d" providerId="ADAL" clId="{0AA0E73D-5B22-4541-8346-709D6BAE8B4E}" dt="2021-03-23T10:30:30.377" v="3301"/>
          <ac:grpSpMkLst>
            <pc:docMk/>
            <pc:sldMk cId="44751325" sldId="334"/>
            <ac:grpSpMk id="363" creationId="{D166CD40-A2A3-4DDF-86EE-67BB5F8DC094}"/>
          </ac:grpSpMkLst>
        </pc:grpChg>
        <pc:picChg chg="del mod ord">
          <ac:chgData name="Kamyczek, Arkadiusz" userId="2dbd29c9-3405-4176-b733-196e7cfa234d" providerId="ADAL" clId="{0AA0E73D-5B22-4541-8346-709D6BAE8B4E}" dt="2021-03-22T11:34:41.221" v="2779" actId="478"/>
          <ac:picMkLst>
            <pc:docMk/>
            <pc:sldMk cId="44751325" sldId="334"/>
            <ac:picMk id="84" creationId="{B3EC96C6-9488-470F-8B80-E2575B8F417E}"/>
          </ac:picMkLst>
        </pc:picChg>
        <pc:picChg chg="add del mod">
          <ac:chgData name="Kamyczek, Arkadiusz" userId="2dbd29c9-3405-4176-b733-196e7cfa234d" providerId="ADAL" clId="{0AA0E73D-5B22-4541-8346-709D6BAE8B4E}" dt="2021-03-23T10:30:17.889" v="3298" actId="478"/>
          <ac:picMkLst>
            <pc:docMk/>
            <pc:sldMk cId="44751325" sldId="334"/>
            <ac:picMk id="112" creationId="{55C8CAAE-9260-435B-B70D-D18F6A057608}"/>
          </ac:picMkLst>
        </pc:picChg>
        <pc:picChg chg="add del mod">
          <ac:chgData name="Kamyczek, Arkadiusz" userId="2dbd29c9-3405-4176-b733-196e7cfa234d" providerId="ADAL" clId="{0AA0E73D-5B22-4541-8346-709D6BAE8B4E}" dt="2021-03-23T10:30:17.889" v="3298" actId="478"/>
          <ac:picMkLst>
            <pc:docMk/>
            <pc:sldMk cId="44751325" sldId="334"/>
            <ac:picMk id="113" creationId="{54F8FF7B-3E38-4D4A-93CC-2B50DBBC1F09}"/>
          </ac:picMkLst>
        </pc:picChg>
        <pc:picChg chg="add del mod">
          <ac:chgData name="Kamyczek, Arkadiusz" userId="2dbd29c9-3405-4176-b733-196e7cfa234d" providerId="ADAL" clId="{0AA0E73D-5B22-4541-8346-709D6BAE8B4E}" dt="2021-03-23T10:30:17.889" v="3298" actId="478"/>
          <ac:picMkLst>
            <pc:docMk/>
            <pc:sldMk cId="44751325" sldId="334"/>
            <ac:picMk id="114" creationId="{32A020A6-5326-49EC-8D2A-E6B9A8B62D9E}"/>
          </ac:picMkLst>
        </pc:picChg>
        <pc:picChg chg="add del mod">
          <ac:chgData name="Kamyczek, Arkadiusz" userId="2dbd29c9-3405-4176-b733-196e7cfa234d" providerId="ADAL" clId="{0AA0E73D-5B22-4541-8346-709D6BAE8B4E}" dt="2021-03-23T10:30:17.889" v="3298" actId="478"/>
          <ac:picMkLst>
            <pc:docMk/>
            <pc:sldMk cId="44751325" sldId="334"/>
            <ac:picMk id="115" creationId="{CB5DBCE0-52FA-47C5-9ADB-AE902B6238B7}"/>
          </ac:picMkLst>
        </pc:picChg>
        <pc:picChg chg="add del mod">
          <ac:chgData name="Kamyczek, Arkadiusz" userId="2dbd29c9-3405-4176-b733-196e7cfa234d" providerId="ADAL" clId="{0AA0E73D-5B22-4541-8346-709D6BAE8B4E}" dt="2021-03-23T10:30:17.889" v="3298" actId="478"/>
          <ac:picMkLst>
            <pc:docMk/>
            <pc:sldMk cId="44751325" sldId="334"/>
            <ac:picMk id="136" creationId="{1DA81781-F987-4DE3-81F2-FA9868458441}"/>
          </ac:picMkLst>
        </pc:picChg>
        <pc:picChg chg="add del mod">
          <ac:chgData name="Kamyczek, Arkadiusz" userId="2dbd29c9-3405-4176-b733-196e7cfa234d" providerId="ADAL" clId="{0AA0E73D-5B22-4541-8346-709D6BAE8B4E}" dt="2021-03-23T10:30:17.889" v="3298" actId="478"/>
          <ac:picMkLst>
            <pc:docMk/>
            <pc:sldMk cId="44751325" sldId="334"/>
            <ac:picMk id="137" creationId="{FA80E42C-6693-461A-B477-427E9E32C112}"/>
          </ac:picMkLst>
        </pc:picChg>
        <pc:picChg chg="add del mod">
          <ac:chgData name="Kamyczek, Arkadiusz" userId="2dbd29c9-3405-4176-b733-196e7cfa234d" providerId="ADAL" clId="{0AA0E73D-5B22-4541-8346-709D6BAE8B4E}" dt="2021-03-23T10:30:17.889" v="3298" actId="478"/>
          <ac:picMkLst>
            <pc:docMk/>
            <pc:sldMk cId="44751325" sldId="334"/>
            <ac:picMk id="138" creationId="{592FED6E-0B1C-4C1E-8464-E22C6D096344}"/>
          </ac:picMkLst>
        </pc:picChg>
        <pc:picChg chg="add del mod">
          <ac:chgData name="Kamyczek, Arkadiusz" userId="2dbd29c9-3405-4176-b733-196e7cfa234d" providerId="ADAL" clId="{0AA0E73D-5B22-4541-8346-709D6BAE8B4E}" dt="2021-03-23T10:30:17.889" v="3298" actId="478"/>
          <ac:picMkLst>
            <pc:docMk/>
            <pc:sldMk cId="44751325" sldId="334"/>
            <ac:picMk id="139" creationId="{91AAACF8-DD0D-466F-886F-AEAFCD54F6F9}"/>
          </ac:picMkLst>
        </pc:picChg>
        <pc:picChg chg="add del mod">
          <ac:chgData name="Kamyczek, Arkadiusz" userId="2dbd29c9-3405-4176-b733-196e7cfa234d" providerId="ADAL" clId="{0AA0E73D-5B22-4541-8346-709D6BAE8B4E}" dt="2021-03-23T10:30:17.889" v="3298" actId="478"/>
          <ac:picMkLst>
            <pc:docMk/>
            <pc:sldMk cId="44751325" sldId="334"/>
            <ac:picMk id="140" creationId="{A7A6F4BE-7FCA-4829-AC8F-3D8309DE43BD}"/>
          </ac:picMkLst>
        </pc:picChg>
        <pc:picChg chg="add del mod">
          <ac:chgData name="Kamyczek, Arkadiusz" userId="2dbd29c9-3405-4176-b733-196e7cfa234d" providerId="ADAL" clId="{0AA0E73D-5B22-4541-8346-709D6BAE8B4E}" dt="2021-03-23T10:30:17.889" v="3298" actId="478"/>
          <ac:picMkLst>
            <pc:docMk/>
            <pc:sldMk cId="44751325" sldId="334"/>
            <ac:picMk id="141" creationId="{D5F2A025-6CC1-4ABF-8D52-6A1229A27818}"/>
          </ac:picMkLst>
        </pc:picChg>
        <pc:picChg chg="add del mod">
          <ac:chgData name="Kamyczek, Arkadiusz" userId="2dbd29c9-3405-4176-b733-196e7cfa234d" providerId="ADAL" clId="{0AA0E73D-5B22-4541-8346-709D6BAE8B4E}" dt="2021-03-23T10:30:17.889" v="3298" actId="478"/>
          <ac:picMkLst>
            <pc:docMk/>
            <pc:sldMk cId="44751325" sldId="334"/>
            <ac:picMk id="142" creationId="{B4023F98-9489-4B62-8D93-11A1747EC885}"/>
          </ac:picMkLst>
        </pc:picChg>
        <pc:picChg chg="add del mod">
          <ac:chgData name="Kamyczek, Arkadiusz" userId="2dbd29c9-3405-4176-b733-196e7cfa234d" providerId="ADAL" clId="{0AA0E73D-5B22-4541-8346-709D6BAE8B4E}" dt="2021-03-23T10:30:17.889" v="3298" actId="478"/>
          <ac:picMkLst>
            <pc:docMk/>
            <pc:sldMk cId="44751325" sldId="334"/>
            <ac:picMk id="148" creationId="{2580B624-1EB2-44B3-A020-EB70E8E292AA}"/>
          </ac:picMkLst>
        </pc:picChg>
        <pc:picChg chg="add del mod">
          <ac:chgData name="Kamyczek, Arkadiusz" userId="2dbd29c9-3405-4176-b733-196e7cfa234d" providerId="ADAL" clId="{0AA0E73D-5B22-4541-8346-709D6BAE8B4E}" dt="2021-03-23T10:30:17.889" v="3298" actId="478"/>
          <ac:picMkLst>
            <pc:docMk/>
            <pc:sldMk cId="44751325" sldId="334"/>
            <ac:picMk id="149" creationId="{676233E7-CA46-4BCD-B933-879FA8C364B7}"/>
          </ac:picMkLst>
        </pc:picChg>
        <pc:picChg chg="add del mod">
          <ac:chgData name="Kamyczek, Arkadiusz" userId="2dbd29c9-3405-4176-b733-196e7cfa234d" providerId="ADAL" clId="{0AA0E73D-5B22-4541-8346-709D6BAE8B4E}" dt="2021-03-23T10:30:17.889" v="3298" actId="478"/>
          <ac:picMkLst>
            <pc:docMk/>
            <pc:sldMk cId="44751325" sldId="334"/>
            <ac:picMk id="150" creationId="{3425F525-0203-47FD-AA81-68F57BA84DB8}"/>
          </ac:picMkLst>
        </pc:picChg>
        <pc:picChg chg="add del mod">
          <ac:chgData name="Kamyczek, Arkadiusz" userId="2dbd29c9-3405-4176-b733-196e7cfa234d" providerId="ADAL" clId="{0AA0E73D-5B22-4541-8346-709D6BAE8B4E}" dt="2021-03-23T10:30:17.889" v="3298" actId="478"/>
          <ac:picMkLst>
            <pc:docMk/>
            <pc:sldMk cId="44751325" sldId="334"/>
            <ac:picMk id="151" creationId="{910F9A4B-C757-408B-9F4C-9C0F2EA2EA59}"/>
          </ac:picMkLst>
        </pc:picChg>
        <pc:picChg chg="add del mod">
          <ac:chgData name="Kamyczek, Arkadiusz" userId="2dbd29c9-3405-4176-b733-196e7cfa234d" providerId="ADAL" clId="{0AA0E73D-5B22-4541-8346-709D6BAE8B4E}" dt="2021-03-23T10:30:17.889" v="3298" actId="478"/>
          <ac:picMkLst>
            <pc:docMk/>
            <pc:sldMk cId="44751325" sldId="334"/>
            <ac:picMk id="158" creationId="{79942E77-35EF-43FC-AE69-92C789582C9F}"/>
          </ac:picMkLst>
        </pc:picChg>
        <pc:picChg chg="add del mod">
          <ac:chgData name="Kamyczek, Arkadiusz" userId="2dbd29c9-3405-4176-b733-196e7cfa234d" providerId="ADAL" clId="{0AA0E73D-5B22-4541-8346-709D6BAE8B4E}" dt="2021-03-23T10:30:17.889" v="3298" actId="478"/>
          <ac:picMkLst>
            <pc:docMk/>
            <pc:sldMk cId="44751325" sldId="334"/>
            <ac:picMk id="159" creationId="{4EAB29DB-D2FA-4F52-938A-CB987B48DDD0}"/>
          </ac:picMkLst>
        </pc:picChg>
        <pc:picChg chg="add del mod">
          <ac:chgData name="Kamyczek, Arkadiusz" userId="2dbd29c9-3405-4176-b733-196e7cfa234d" providerId="ADAL" clId="{0AA0E73D-5B22-4541-8346-709D6BAE8B4E}" dt="2021-03-23T10:30:17.889" v="3298" actId="478"/>
          <ac:picMkLst>
            <pc:docMk/>
            <pc:sldMk cId="44751325" sldId="334"/>
            <ac:picMk id="160" creationId="{585315DD-4CF9-4A00-907E-16EB5DE1B3B1}"/>
          </ac:picMkLst>
        </pc:picChg>
        <pc:picChg chg="add del mod">
          <ac:chgData name="Kamyczek, Arkadiusz" userId="2dbd29c9-3405-4176-b733-196e7cfa234d" providerId="ADAL" clId="{0AA0E73D-5B22-4541-8346-709D6BAE8B4E}" dt="2021-03-23T10:30:17.889" v="3298" actId="478"/>
          <ac:picMkLst>
            <pc:docMk/>
            <pc:sldMk cId="44751325" sldId="334"/>
            <ac:picMk id="161" creationId="{A458433F-431E-4CA0-9D6A-99E3276701D3}"/>
          </ac:picMkLst>
        </pc:picChg>
        <pc:picChg chg="add del mod">
          <ac:chgData name="Kamyczek, Arkadiusz" userId="2dbd29c9-3405-4176-b733-196e7cfa234d" providerId="ADAL" clId="{0AA0E73D-5B22-4541-8346-709D6BAE8B4E}" dt="2021-03-23T10:30:17.889" v="3298" actId="478"/>
          <ac:picMkLst>
            <pc:docMk/>
            <pc:sldMk cId="44751325" sldId="334"/>
            <ac:picMk id="162" creationId="{19EAACC8-8940-410F-8781-9A6C0EFAF88B}"/>
          </ac:picMkLst>
        </pc:picChg>
        <pc:picChg chg="add del mod">
          <ac:chgData name="Kamyczek, Arkadiusz" userId="2dbd29c9-3405-4176-b733-196e7cfa234d" providerId="ADAL" clId="{0AA0E73D-5B22-4541-8346-709D6BAE8B4E}" dt="2021-03-23T10:30:17.889" v="3298" actId="478"/>
          <ac:picMkLst>
            <pc:docMk/>
            <pc:sldMk cId="44751325" sldId="334"/>
            <ac:picMk id="163" creationId="{802D9206-02A5-4227-AAF4-BEAD8A419542}"/>
          </ac:picMkLst>
        </pc:picChg>
        <pc:picChg chg="add del mod">
          <ac:chgData name="Kamyczek, Arkadiusz" userId="2dbd29c9-3405-4176-b733-196e7cfa234d" providerId="ADAL" clId="{0AA0E73D-5B22-4541-8346-709D6BAE8B4E}" dt="2021-03-23T10:30:17.889" v="3298" actId="478"/>
          <ac:picMkLst>
            <pc:docMk/>
            <pc:sldMk cId="44751325" sldId="334"/>
            <ac:picMk id="170" creationId="{BA557A6C-0542-401A-8F4C-51E745B4FD07}"/>
          </ac:picMkLst>
        </pc:picChg>
        <pc:picChg chg="add del mod">
          <ac:chgData name="Kamyczek, Arkadiusz" userId="2dbd29c9-3405-4176-b733-196e7cfa234d" providerId="ADAL" clId="{0AA0E73D-5B22-4541-8346-709D6BAE8B4E}" dt="2021-03-23T10:30:17.889" v="3298" actId="478"/>
          <ac:picMkLst>
            <pc:docMk/>
            <pc:sldMk cId="44751325" sldId="334"/>
            <ac:picMk id="171" creationId="{70083BFB-A17B-44E4-BB75-37CEA72E8862}"/>
          </ac:picMkLst>
        </pc:picChg>
        <pc:picChg chg="add del mod">
          <ac:chgData name="Kamyczek, Arkadiusz" userId="2dbd29c9-3405-4176-b733-196e7cfa234d" providerId="ADAL" clId="{0AA0E73D-5B22-4541-8346-709D6BAE8B4E}" dt="2021-03-23T10:30:17.889" v="3298" actId="478"/>
          <ac:picMkLst>
            <pc:docMk/>
            <pc:sldMk cId="44751325" sldId="334"/>
            <ac:picMk id="172" creationId="{91B97D00-8BC0-420F-8E5F-C2BE03595647}"/>
          </ac:picMkLst>
        </pc:picChg>
        <pc:picChg chg="add del mod">
          <ac:chgData name="Kamyczek, Arkadiusz" userId="2dbd29c9-3405-4176-b733-196e7cfa234d" providerId="ADAL" clId="{0AA0E73D-5B22-4541-8346-709D6BAE8B4E}" dt="2021-03-23T10:30:17.889" v="3298" actId="478"/>
          <ac:picMkLst>
            <pc:docMk/>
            <pc:sldMk cId="44751325" sldId="334"/>
            <ac:picMk id="173" creationId="{17C36F92-8476-4205-AB4E-649905D5EE07}"/>
          </ac:picMkLst>
        </pc:picChg>
        <pc:picChg chg="add del mod">
          <ac:chgData name="Kamyczek, Arkadiusz" userId="2dbd29c9-3405-4176-b733-196e7cfa234d" providerId="ADAL" clId="{0AA0E73D-5B22-4541-8346-709D6BAE8B4E}" dt="2021-03-23T10:30:17.889" v="3298" actId="478"/>
          <ac:picMkLst>
            <pc:docMk/>
            <pc:sldMk cId="44751325" sldId="334"/>
            <ac:picMk id="180" creationId="{CABDEAD4-0FC4-4E3E-936E-767FF7932BA3}"/>
          </ac:picMkLst>
        </pc:picChg>
        <pc:picChg chg="add del mod">
          <ac:chgData name="Kamyczek, Arkadiusz" userId="2dbd29c9-3405-4176-b733-196e7cfa234d" providerId="ADAL" clId="{0AA0E73D-5B22-4541-8346-709D6BAE8B4E}" dt="2021-03-23T10:30:17.889" v="3298" actId="478"/>
          <ac:picMkLst>
            <pc:docMk/>
            <pc:sldMk cId="44751325" sldId="334"/>
            <ac:picMk id="181" creationId="{7311E01F-B163-4EC4-8D92-376E1EB161D1}"/>
          </ac:picMkLst>
        </pc:picChg>
        <pc:picChg chg="add del mod">
          <ac:chgData name="Kamyczek, Arkadiusz" userId="2dbd29c9-3405-4176-b733-196e7cfa234d" providerId="ADAL" clId="{0AA0E73D-5B22-4541-8346-709D6BAE8B4E}" dt="2021-03-23T10:30:17.889" v="3298" actId="478"/>
          <ac:picMkLst>
            <pc:docMk/>
            <pc:sldMk cId="44751325" sldId="334"/>
            <ac:picMk id="182" creationId="{81D26778-D68B-41E3-BF53-33D44571F7DC}"/>
          </ac:picMkLst>
        </pc:picChg>
        <pc:picChg chg="add del mod">
          <ac:chgData name="Kamyczek, Arkadiusz" userId="2dbd29c9-3405-4176-b733-196e7cfa234d" providerId="ADAL" clId="{0AA0E73D-5B22-4541-8346-709D6BAE8B4E}" dt="2021-03-23T10:30:17.889" v="3298" actId="478"/>
          <ac:picMkLst>
            <pc:docMk/>
            <pc:sldMk cId="44751325" sldId="334"/>
            <ac:picMk id="183" creationId="{247A04C4-FB6D-4221-8052-2A176276BF84}"/>
          </ac:picMkLst>
        </pc:picChg>
        <pc:picChg chg="add del mod">
          <ac:chgData name="Kamyczek, Arkadiusz" userId="2dbd29c9-3405-4176-b733-196e7cfa234d" providerId="ADAL" clId="{0AA0E73D-5B22-4541-8346-709D6BAE8B4E}" dt="2021-03-23T10:30:17.889" v="3298" actId="478"/>
          <ac:picMkLst>
            <pc:docMk/>
            <pc:sldMk cId="44751325" sldId="334"/>
            <ac:picMk id="184" creationId="{B4DDB644-0059-4B8E-BF65-5B5A21DA7F7D}"/>
          </ac:picMkLst>
        </pc:picChg>
        <pc:picChg chg="add del mod">
          <ac:chgData name="Kamyczek, Arkadiusz" userId="2dbd29c9-3405-4176-b733-196e7cfa234d" providerId="ADAL" clId="{0AA0E73D-5B22-4541-8346-709D6BAE8B4E}" dt="2021-03-23T10:30:17.889" v="3298" actId="478"/>
          <ac:picMkLst>
            <pc:docMk/>
            <pc:sldMk cId="44751325" sldId="334"/>
            <ac:picMk id="185" creationId="{D281DA89-4BA4-44AE-91C6-62500DEE715C}"/>
          </ac:picMkLst>
        </pc:picChg>
        <pc:picChg chg="add del mod">
          <ac:chgData name="Kamyczek, Arkadiusz" userId="2dbd29c9-3405-4176-b733-196e7cfa234d" providerId="ADAL" clId="{0AA0E73D-5B22-4541-8346-709D6BAE8B4E}" dt="2021-03-23T13:01:16.602" v="3440" actId="478"/>
          <ac:picMkLst>
            <pc:docMk/>
            <pc:sldMk cId="44751325" sldId="334"/>
            <ac:picMk id="192" creationId="{8C00BD6C-4A23-450D-92CD-3A3799CC952E}"/>
          </ac:picMkLst>
        </pc:picChg>
        <pc:picChg chg="add del mod">
          <ac:chgData name="Kamyczek, Arkadiusz" userId="2dbd29c9-3405-4176-b733-196e7cfa234d" providerId="ADAL" clId="{0AA0E73D-5B22-4541-8346-709D6BAE8B4E}" dt="2021-03-23T10:30:17.889" v="3298" actId="478"/>
          <ac:picMkLst>
            <pc:docMk/>
            <pc:sldMk cId="44751325" sldId="334"/>
            <ac:picMk id="192" creationId="{BB5BA10B-3DBA-41F4-B19D-9B2E286C1A58}"/>
          </ac:picMkLst>
        </pc:picChg>
        <pc:picChg chg="add del mod">
          <ac:chgData name="Kamyczek, Arkadiusz" userId="2dbd29c9-3405-4176-b733-196e7cfa234d" providerId="ADAL" clId="{0AA0E73D-5B22-4541-8346-709D6BAE8B4E}" dt="2021-03-23T10:30:17.889" v="3298" actId="478"/>
          <ac:picMkLst>
            <pc:docMk/>
            <pc:sldMk cId="44751325" sldId="334"/>
            <ac:picMk id="193" creationId="{0A82BBA0-0238-4F48-B1BC-CCBA41B8C7D9}"/>
          </ac:picMkLst>
        </pc:picChg>
        <pc:picChg chg="add del mod">
          <ac:chgData name="Kamyczek, Arkadiusz" userId="2dbd29c9-3405-4176-b733-196e7cfa234d" providerId="ADAL" clId="{0AA0E73D-5B22-4541-8346-709D6BAE8B4E}" dt="2021-03-23T10:30:17.889" v="3298" actId="478"/>
          <ac:picMkLst>
            <pc:docMk/>
            <pc:sldMk cId="44751325" sldId="334"/>
            <ac:picMk id="194" creationId="{6C5802DD-3831-4667-BD54-0D06A1503B5F}"/>
          </ac:picMkLst>
        </pc:picChg>
        <pc:picChg chg="add del mod">
          <ac:chgData name="Kamyczek, Arkadiusz" userId="2dbd29c9-3405-4176-b733-196e7cfa234d" providerId="ADAL" clId="{0AA0E73D-5B22-4541-8346-709D6BAE8B4E}" dt="2021-03-23T10:30:17.889" v="3298" actId="478"/>
          <ac:picMkLst>
            <pc:docMk/>
            <pc:sldMk cId="44751325" sldId="334"/>
            <ac:picMk id="195" creationId="{A4415471-354F-4F30-8340-051192902879}"/>
          </ac:picMkLst>
        </pc:picChg>
        <pc:picChg chg="add del mod">
          <ac:chgData name="Kamyczek, Arkadiusz" userId="2dbd29c9-3405-4176-b733-196e7cfa234d" providerId="ADAL" clId="{0AA0E73D-5B22-4541-8346-709D6BAE8B4E}" dt="2021-03-23T10:30:17.889" v="3298" actId="478"/>
          <ac:picMkLst>
            <pc:docMk/>
            <pc:sldMk cId="44751325" sldId="334"/>
            <ac:picMk id="202" creationId="{6C4FDF0D-1468-4A72-95F5-EA3A15D054BE}"/>
          </ac:picMkLst>
        </pc:picChg>
        <pc:picChg chg="add del mod">
          <ac:chgData name="Kamyczek, Arkadiusz" userId="2dbd29c9-3405-4176-b733-196e7cfa234d" providerId="ADAL" clId="{0AA0E73D-5B22-4541-8346-709D6BAE8B4E}" dt="2021-03-23T10:30:17.889" v="3298" actId="478"/>
          <ac:picMkLst>
            <pc:docMk/>
            <pc:sldMk cId="44751325" sldId="334"/>
            <ac:picMk id="203" creationId="{E04CDD50-E883-4C07-B5EC-A19AF2833CC3}"/>
          </ac:picMkLst>
        </pc:picChg>
        <pc:picChg chg="add del mod">
          <ac:chgData name="Kamyczek, Arkadiusz" userId="2dbd29c9-3405-4176-b733-196e7cfa234d" providerId="ADAL" clId="{0AA0E73D-5B22-4541-8346-709D6BAE8B4E}" dt="2021-03-23T10:30:17.889" v="3298" actId="478"/>
          <ac:picMkLst>
            <pc:docMk/>
            <pc:sldMk cId="44751325" sldId="334"/>
            <ac:picMk id="204" creationId="{D3F2B1E0-8A08-4F5A-BD00-4317DBB820D3}"/>
          </ac:picMkLst>
        </pc:picChg>
        <pc:picChg chg="add del mod">
          <ac:chgData name="Kamyczek, Arkadiusz" userId="2dbd29c9-3405-4176-b733-196e7cfa234d" providerId="ADAL" clId="{0AA0E73D-5B22-4541-8346-709D6BAE8B4E}" dt="2021-03-23T10:30:17.889" v="3298" actId="478"/>
          <ac:picMkLst>
            <pc:docMk/>
            <pc:sldMk cId="44751325" sldId="334"/>
            <ac:picMk id="205" creationId="{B6C29452-E915-495F-BB9D-1039489355AC}"/>
          </ac:picMkLst>
        </pc:picChg>
        <pc:picChg chg="add del mod">
          <ac:chgData name="Kamyczek, Arkadiusz" userId="2dbd29c9-3405-4176-b733-196e7cfa234d" providerId="ADAL" clId="{0AA0E73D-5B22-4541-8346-709D6BAE8B4E}" dt="2021-03-23T10:30:17.889" v="3298" actId="478"/>
          <ac:picMkLst>
            <pc:docMk/>
            <pc:sldMk cId="44751325" sldId="334"/>
            <ac:picMk id="206" creationId="{E334DDE4-0005-4419-98C2-6AA48CEDF512}"/>
          </ac:picMkLst>
        </pc:picChg>
        <pc:picChg chg="add del mod">
          <ac:chgData name="Kamyczek, Arkadiusz" userId="2dbd29c9-3405-4176-b733-196e7cfa234d" providerId="ADAL" clId="{0AA0E73D-5B22-4541-8346-709D6BAE8B4E}" dt="2021-03-23T10:30:17.889" v="3298" actId="478"/>
          <ac:picMkLst>
            <pc:docMk/>
            <pc:sldMk cId="44751325" sldId="334"/>
            <ac:picMk id="207" creationId="{F72BD259-0F98-402B-8F8D-8FA290CCBDEF}"/>
          </ac:picMkLst>
        </pc:picChg>
        <pc:picChg chg="add del mod ord">
          <ac:chgData name="Kamyczek, Arkadiusz" userId="2dbd29c9-3405-4176-b733-196e7cfa234d" providerId="ADAL" clId="{0AA0E73D-5B22-4541-8346-709D6BAE8B4E}" dt="2021-03-23T10:24:39.956" v="3238" actId="478"/>
          <ac:picMkLst>
            <pc:docMk/>
            <pc:sldMk cId="44751325" sldId="334"/>
            <ac:picMk id="220" creationId="{88E91C83-75E5-410B-B435-EAC78A067E3C}"/>
          </ac:picMkLst>
        </pc:picChg>
        <pc:picChg chg="add mod">
          <ac:chgData name="Kamyczek, Arkadiusz" userId="2dbd29c9-3405-4176-b733-196e7cfa234d" providerId="ADAL" clId="{0AA0E73D-5B22-4541-8346-709D6BAE8B4E}" dt="2021-03-23T10:27:24.014" v="3280"/>
          <ac:picMkLst>
            <pc:docMk/>
            <pc:sldMk cId="44751325" sldId="334"/>
            <ac:picMk id="264" creationId="{72088976-E066-4B2F-A736-A4F2A3F0660A}"/>
          </ac:picMkLst>
        </pc:picChg>
        <pc:picChg chg="add mod">
          <ac:chgData name="Kamyczek, Arkadiusz" userId="2dbd29c9-3405-4176-b733-196e7cfa234d" providerId="ADAL" clId="{0AA0E73D-5B22-4541-8346-709D6BAE8B4E}" dt="2021-03-23T10:30:30.377" v="3301"/>
          <ac:picMkLst>
            <pc:docMk/>
            <pc:sldMk cId="44751325" sldId="334"/>
            <ac:picMk id="281" creationId="{32FE65E7-9B14-4F47-9080-A08B9E926437}"/>
          </ac:picMkLst>
        </pc:picChg>
        <pc:picChg chg="add mod">
          <ac:chgData name="Kamyczek, Arkadiusz" userId="2dbd29c9-3405-4176-b733-196e7cfa234d" providerId="ADAL" clId="{0AA0E73D-5B22-4541-8346-709D6BAE8B4E}" dt="2021-03-23T10:30:30.377" v="3301"/>
          <ac:picMkLst>
            <pc:docMk/>
            <pc:sldMk cId="44751325" sldId="334"/>
            <ac:picMk id="282" creationId="{AA81DE5F-73C9-4053-9AA3-7A92752F6792}"/>
          </ac:picMkLst>
        </pc:picChg>
        <pc:picChg chg="add mod">
          <ac:chgData name="Kamyczek, Arkadiusz" userId="2dbd29c9-3405-4176-b733-196e7cfa234d" providerId="ADAL" clId="{0AA0E73D-5B22-4541-8346-709D6BAE8B4E}" dt="2021-03-23T10:30:30.377" v="3301"/>
          <ac:picMkLst>
            <pc:docMk/>
            <pc:sldMk cId="44751325" sldId="334"/>
            <ac:picMk id="283" creationId="{182BE8FA-05D6-4AB2-9A43-C83D735A075F}"/>
          </ac:picMkLst>
        </pc:picChg>
        <pc:picChg chg="add mod">
          <ac:chgData name="Kamyczek, Arkadiusz" userId="2dbd29c9-3405-4176-b733-196e7cfa234d" providerId="ADAL" clId="{0AA0E73D-5B22-4541-8346-709D6BAE8B4E}" dt="2021-03-23T10:30:30.377" v="3301"/>
          <ac:picMkLst>
            <pc:docMk/>
            <pc:sldMk cId="44751325" sldId="334"/>
            <ac:picMk id="284" creationId="{16721116-9A41-4127-B8F2-E2D7F8EC11E5}"/>
          </ac:picMkLst>
        </pc:picChg>
        <pc:picChg chg="add mod">
          <ac:chgData name="Kamyczek, Arkadiusz" userId="2dbd29c9-3405-4176-b733-196e7cfa234d" providerId="ADAL" clId="{0AA0E73D-5B22-4541-8346-709D6BAE8B4E}" dt="2021-03-23T10:30:30.377" v="3301"/>
          <ac:picMkLst>
            <pc:docMk/>
            <pc:sldMk cId="44751325" sldId="334"/>
            <ac:picMk id="291" creationId="{A66EE68D-3880-42E8-BD47-8C11EC1829F9}"/>
          </ac:picMkLst>
        </pc:picChg>
        <pc:picChg chg="add mod">
          <ac:chgData name="Kamyczek, Arkadiusz" userId="2dbd29c9-3405-4176-b733-196e7cfa234d" providerId="ADAL" clId="{0AA0E73D-5B22-4541-8346-709D6BAE8B4E}" dt="2021-03-23T10:30:30.377" v="3301"/>
          <ac:picMkLst>
            <pc:docMk/>
            <pc:sldMk cId="44751325" sldId="334"/>
            <ac:picMk id="292" creationId="{3B2CFB4B-D265-4E7D-B2C2-7A51F0C34F56}"/>
          </ac:picMkLst>
        </pc:picChg>
        <pc:picChg chg="add mod">
          <ac:chgData name="Kamyczek, Arkadiusz" userId="2dbd29c9-3405-4176-b733-196e7cfa234d" providerId="ADAL" clId="{0AA0E73D-5B22-4541-8346-709D6BAE8B4E}" dt="2021-03-23T10:30:30.377" v="3301"/>
          <ac:picMkLst>
            <pc:docMk/>
            <pc:sldMk cId="44751325" sldId="334"/>
            <ac:picMk id="293" creationId="{CFE32599-D7F5-4D11-A30D-FAFF97692E89}"/>
          </ac:picMkLst>
        </pc:picChg>
        <pc:picChg chg="add mod">
          <ac:chgData name="Kamyczek, Arkadiusz" userId="2dbd29c9-3405-4176-b733-196e7cfa234d" providerId="ADAL" clId="{0AA0E73D-5B22-4541-8346-709D6BAE8B4E}" dt="2021-03-23T10:30:30.377" v="3301"/>
          <ac:picMkLst>
            <pc:docMk/>
            <pc:sldMk cId="44751325" sldId="334"/>
            <ac:picMk id="294" creationId="{4D9B4CA6-7CAD-4A9F-910B-5B57F5D8E235}"/>
          </ac:picMkLst>
        </pc:picChg>
        <pc:picChg chg="add mod">
          <ac:chgData name="Kamyczek, Arkadiusz" userId="2dbd29c9-3405-4176-b733-196e7cfa234d" providerId="ADAL" clId="{0AA0E73D-5B22-4541-8346-709D6BAE8B4E}" dt="2021-03-23T10:30:30.377" v="3301"/>
          <ac:picMkLst>
            <pc:docMk/>
            <pc:sldMk cId="44751325" sldId="334"/>
            <ac:picMk id="295" creationId="{915FB6F9-1D51-4B67-AC05-C500BDF8BABA}"/>
          </ac:picMkLst>
        </pc:picChg>
        <pc:picChg chg="add mod">
          <ac:chgData name="Kamyczek, Arkadiusz" userId="2dbd29c9-3405-4176-b733-196e7cfa234d" providerId="ADAL" clId="{0AA0E73D-5B22-4541-8346-709D6BAE8B4E}" dt="2021-03-23T10:30:30.377" v="3301"/>
          <ac:picMkLst>
            <pc:docMk/>
            <pc:sldMk cId="44751325" sldId="334"/>
            <ac:picMk id="296" creationId="{3B39A928-FD9A-4FEC-83C1-918991E5CFCD}"/>
          </ac:picMkLst>
        </pc:picChg>
        <pc:picChg chg="add mod">
          <ac:chgData name="Kamyczek, Arkadiusz" userId="2dbd29c9-3405-4176-b733-196e7cfa234d" providerId="ADAL" clId="{0AA0E73D-5B22-4541-8346-709D6BAE8B4E}" dt="2021-03-23T10:30:30.377" v="3301"/>
          <ac:picMkLst>
            <pc:docMk/>
            <pc:sldMk cId="44751325" sldId="334"/>
            <ac:picMk id="297" creationId="{127DD3BA-26CF-4FB3-ABAF-CF83AB3D0E4B}"/>
          </ac:picMkLst>
        </pc:picChg>
        <pc:picChg chg="add mod">
          <ac:chgData name="Kamyczek, Arkadiusz" userId="2dbd29c9-3405-4176-b733-196e7cfa234d" providerId="ADAL" clId="{0AA0E73D-5B22-4541-8346-709D6BAE8B4E}" dt="2021-03-23T10:30:30.377" v="3301"/>
          <ac:picMkLst>
            <pc:docMk/>
            <pc:sldMk cId="44751325" sldId="334"/>
            <ac:picMk id="303" creationId="{F094F53D-79CD-4B4E-8A38-EF2A5F408B20}"/>
          </ac:picMkLst>
        </pc:picChg>
        <pc:picChg chg="add mod">
          <ac:chgData name="Kamyczek, Arkadiusz" userId="2dbd29c9-3405-4176-b733-196e7cfa234d" providerId="ADAL" clId="{0AA0E73D-5B22-4541-8346-709D6BAE8B4E}" dt="2021-03-23T10:30:30.377" v="3301"/>
          <ac:picMkLst>
            <pc:docMk/>
            <pc:sldMk cId="44751325" sldId="334"/>
            <ac:picMk id="304" creationId="{B713DE92-0B48-462E-AD68-BEE16954DA18}"/>
          </ac:picMkLst>
        </pc:picChg>
        <pc:picChg chg="add mod">
          <ac:chgData name="Kamyczek, Arkadiusz" userId="2dbd29c9-3405-4176-b733-196e7cfa234d" providerId="ADAL" clId="{0AA0E73D-5B22-4541-8346-709D6BAE8B4E}" dt="2021-03-23T10:30:30.377" v="3301"/>
          <ac:picMkLst>
            <pc:docMk/>
            <pc:sldMk cId="44751325" sldId="334"/>
            <ac:picMk id="305" creationId="{5D73E29C-D1DF-49BD-B67B-5E5A90F6C913}"/>
          </ac:picMkLst>
        </pc:picChg>
        <pc:picChg chg="add mod">
          <ac:chgData name="Kamyczek, Arkadiusz" userId="2dbd29c9-3405-4176-b733-196e7cfa234d" providerId="ADAL" clId="{0AA0E73D-5B22-4541-8346-709D6BAE8B4E}" dt="2021-03-23T10:30:30.377" v="3301"/>
          <ac:picMkLst>
            <pc:docMk/>
            <pc:sldMk cId="44751325" sldId="334"/>
            <ac:picMk id="306" creationId="{55D3A081-28EA-47E7-8793-89C19FEACF58}"/>
          </ac:picMkLst>
        </pc:picChg>
        <pc:picChg chg="add mod">
          <ac:chgData name="Kamyczek, Arkadiusz" userId="2dbd29c9-3405-4176-b733-196e7cfa234d" providerId="ADAL" clId="{0AA0E73D-5B22-4541-8346-709D6BAE8B4E}" dt="2021-03-23T10:30:30.377" v="3301"/>
          <ac:picMkLst>
            <pc:docMk/>
            <pc:sldMk cId="44751325" sldId="334"/>
            <ac:picMk id="313" creationId="{E172AA9D-C6B4-4ECC-A152-116B3AF381A5}"/>
          </ac:picMkLst>
        </pc:picChg>
        <pc:picChg chg="add mod">
          <ac:chgData name="Kamyczek, Arkadiusz" userId="2dbd29c9-3405-4176-b733-196e7cfa234d" providerId="ADAL" clId="{0AA0E73D-5B22-4541-8346-709D6BAE8B4E}" dt="2021-03-23T10:30:30.377" v="3301"/>
          <ac:picMkLst>
            <pc:docMk/>
            <pc:sldMk cId="44751325" sldId="334"/>
            <ac:picMk id="314" creationId="{D895D31E-7235-4782-ADC5-889D0F26AA93}"/>
          </ac:picMkLst>
        </pc:picChg>
        <pc:picChg chg="add mod">
          <ac:chgData name="Kamyczek, Arkadiusz" userId="2dbd29c9-3405-4176-b733-196e7cfa234d" providerId="ADAL" clId="{0AA0E73D-5B22-4541-8346-709D6BAE8B4E}" dt="2021-03-23T10:30:30.377" v="3301"/>
          <ac:picMkLst>
            <pc:docMk/>
            <pc:sldMk cId="44751325" sldId="334"/>
            <ac:picMk id="315" creationId="{0D154306-1318-4796-9485-704DEC780461}"/>
          </ac:picMkLst>
        </pc:picChg>
        <pc:picChg chg="add mod">
          <ac:chgData name="Kamyczek, Arkadiusz" userId="2dbd29c9-3405-4176-b733-196e7cfa234d" providerId="ADAL" clId="{0AA0E73D-5B22-4541-8346-709D6BAE8B4E}" dt="2021-03-23T10:30:30.377" v="3301"/>
          <ac:picMkLst>
            <pc:docMk/>
            <pc:sldMk cId="44751325" sldId="334"/>
            <ac:picMk id="316" creationId="{8C59756C-786F-437B-8B90-0E79C6FB32FC}"/>
          </ac:picMkLst>
        </pc:picChg>
        <pc:picChg chg="add mod">
          <ac:chgData name="Kamyczek, Arkadiusz" userId="2dbd29c9-3405-4176-b733-196e7cfa234d" providerId="ADAL" clId="{0AA0E73D-5B22-4541-8346-709D6BAE8B4E}" dt="2021-03-23T10:30:30.377" v="3301"/>
          <ac:picMkLst>
            <pc:docMk/>
            <pc:sldMk cId="44751325" sldId="334"/>
            <ac:picMk id="317" creationId="{3B43B63F-2F30-404F-8C5D-9F797320B202}"/>
          </ac:picMkLst>
        </pc:picChg>
        <pc:picChg chg="add mod">
          <ac:chgData name="Kamyczek, Arkadiusz" userId="2dbd29c9-3405-4176-b733-196e7cfa234d" providerId="ADAL" clId="{0AA0E73D-5B22-4541-8346-709D6BAE8B4E}" dt="2021-03-23T10:30:30.377" v="3301"/>
          <ac:picMkLst>
            <pc:docMk/>
            <pc:sldMk cId="44751325" sldId="334"/>
            <ac:picMk id="318" creationId="{50B70C2D-2DC7-464F-AD21-F46200893D02}"/>
          </ac:picMkLst>
        </pc:picChg>
        <pc:picChg chg="add mod">
          <ac:chgData name="Kamyczek, Arkadiusz" userId="2dbd29c9-3405-4176-b733-196e7cfa234d" providerId="ADAL" clId="{0AA0E73D-5B22-4541-8346-709D6BAE8B4E}" dt="2021-03-23T10:30:30.377" v="3301"/>
          <ac:picMkLst>
            <pc:docMk/>
            <pc:sldMk cId="44751325" sldId="334"/>
            <ac:picMk id="325" creationId="{28BB1AD6-38D7-4CA7-9A3E-113777A0709B}"/>
          </ac:picMkLst>
        </pc:picChg>
        <pc:picChg chg="add mod">
          <ac:chgData name="Kamyczek, Arkadiusz" userId="2dbd29c9-3405-4176-b733-196e7cfa234d" providerId="ADAL" clId="{0AA0E73D-5B22-4541-8346-709D6BAE8B4E}" dt="2021-03-23T10:30:30.377" v="3301"/>
          <ac:picMkLst>
            <pc:docMk/>
            <pc:sldMk cId="44751325" sldId="334"/>
            <ac:picMk id="326" creationId="{640C272F-C08D-41E4-BD9B-50AE2972453F}"/>
          </ac:picMkLst>
        </pc:picChg>
        <pc:picChg chg="add mod">
          <ac:chgData name="Kamyczek, Arkadiusz" userId="2dbd29c9-3405-4176-b733-196e7cfa234d" providerId="ADAL" clId="{0AA0E73D-5B22-4541-8346-709D6BAE8B4E}" dt="2021-03-23T10:30:30.377" v="3301"/>
          <ac:picMkLst>
            <pc:docMk/>
            <pc:sldMk cId="44751325" sldId="334"/>
            <ac:picMk id="327" creationId="{3ABD3352-9AD8-4BBD-AE74-2F613706A228}"/>
          </ac:picMkLst>
        </pc:picChg>
        <pc:picChg chg="add mod">
          <ac:chgData name="Kamyczek, Arkadiusz" userId="2dbd29c9-3405-4176-b733-196e7cfa234d" providerId="ADAL" clId="{0AA0E73D-5B22-4541-8346-709D6BAE8B4E}" dt="2021-03-23T10:30:30.377" v="3301"/>
          <ac:picMkLst>
            <pc:docMk/>
            <pc:sldMk cId="44751325" sldId="334"/>
            <ac:picMk id="328" creationId="{62A61530-A21E-4D7C-BAE0-F2C2F40B024E}"/>
          </ac:picMkLst>
        </pc:picChg>
        <pc:picChg chg="add mod">
          <ac:chgData name="Kamyczek, Arkadiusz" userId="2dbd29c9-3405-4176-b733-196e7cfa234d" providerId="ADAL" clId="{0AA0E73D-5B22-4541-8346-709D6BAE8B4E}" dt="2021-03-23T10:30:30.377" v="3301"/>
          <ac:picMkLst>
            <pc:docMk/>
            <pc:sldMk cId="44751325" sldId="334"/>
            <ac:picMk id="335" creationId="{B2925BDD-B0F5-4B08-A3D3-5BA96FE11B3E}"/>
          </ac:picMkLst>
        </pc:picChg>
        <pc:picChg chg="add mod">
          <ac:chgData name="Kamyczek, Arkadiusz" userId="2dbd29c9-3405-4176-b733-196e7cfa234d" providerId="ADAL" clId="{0AA0E73D-5B22-4541-8346-709D6BAE8B4E}" dt="2021-03-23T10:30:30.377" v="3301"/>
          <ac:picMkLst>
            <pc:docMk/>
            <pc:sldMk cId="44751325" sldId="334"/>
            <ac:picMk id="336" creationId="{C8D82D03-374B-4DA1-A25E-F395E5F0FD8E}"/>
          </ac:picMkLst>
        </pc:picChg>
        <pc:picChg chg="add mod">
          <ac:chgData name="Kamyczek, Arkadiusz" userId="2dbd29c9-3405-4176-b733-196e7cfa234d" providerId="ADAL" clId="{0AA0E73D-5B22-4541-8346-709D6BAE8B4E}" dt="2021-03-23T10:30:30.377" v="3301"/>
          <ac:picMkLst>
            <pc:docMk/>
            <pc:sldMk cId="44751325" sldId="334"/>
            <ac:picMk id="337" creationId="{203E528B-F75F-4928-986B-451C2C2889F8}"/>
          </ac:picMkLst>
        </pc:picChg>
        <pc:picChg chg="add mod">
          <ac:chgData name="Kamyczek, Arkadiusz" userId="2dbd29c9-3405-4176-b733-196e7cfa234d" providerId="ADAL" clId="{0AA0E73D-5B22-4541-8346-709D6BAE8B4E}" dt="2021-03-23T10:30:30.377" v="3301"/>
          <ac:picMkLst>
            <pc:docMk/>
            <pc:sldMk cId="44751325" sldId="334"/>
            <ac:picMk id="338" creationId="{775EC072-1C1B-45AA-AFB2-AF4C7C8F7B55}"/>
          </ac:picMkLst>
        </pc:picChg>
        <pc:picChg chg="add mod">
          <ac:chgData name="Kamyczek, Arkadiusz" userId="2dbd29c9-3405-4176-b733-196e7cfa234d" providerId="ADAL" clId="{0AA0E73D-5B22-4541-8346-709D6BAE8B4E}" dt="2021-03-23T10:30:30.377" v="3301"/>
          <ac:picMkLst>
            <pc:docMk/>
            <pc:sldMk cId="44751325" sldId="334"/>
            <ac:picMk id="339" creationId="{889CAA4E-61EB-4E90-82F1-C39BB8C58E2D}"/>
          </ac:picMkLst>
        </pc:picChg>
        <pc:picChg chg="add mod">
          <ac:chgData name="Kamyczek, Arkadiusz" userId="2dbd29c9-3405-4176-b733-196e7cfa234d" providerId="ADAL" clId="{0AA0E73D-5B22-4541-8346-709D6BAE8B4E}" dt="2021-03-23T10:30:30.377" v="3301"/>
          <ac:picMkLst>
            <pc:docMk/>
            <pc:sldMk cId="44751325" sldId="334"/>
            <ac:picMk id="340" creationId="{1B57B764-FC3E-4D20-AB30-B8539A40AA0D}"/>
          </ac:picMkLst>
        </pc:picChg>
        <pc:picChg chg="add mod">
          <ac:chgData name="Kamyczek, Arkadiusz" userId="2dbd29c9-3405-4176-b733-196e7cfa234d" providerId="ADAL" clId="{0AA0E73D-5B22-4541-8346-709D6BAE8B4E}" dt="2021-03-23T10:30:30.377" v="3301"/>
          <ac:picMkLst>
            <pc:docMk/>
            <pc:sldMk cId="44751325" sldId="334"/>
            <ac:picMk id="347" creationId="{CF1C582C-1FBA-41C1-84C6-7481E0749FCB}"/>
          </ac:picMkLst>
        </pc:picChg>
        <pc:picChg chg="add mod">
          <ac:chgData name="Kamyczek, Arkadiusz" userId="2dbd29c9-3405-4176-b733-196e7cfa234d" providerId="ADAL" clId="{0AA0E73D-5B22-4541-8346-709D6BAE8B4E}" dt="2021-03-23T10:30:30.377" v="3301"/>
          <ac:picMkLst>
            <pc:docMk/>
            <pc:sldMk cId="44751325" sldId="334"/>
            <ac:picMk id="348" creationId="{ECA2F62F-2C4F-4FBD-8BE8-2DD2017463F8}"/>
          </ac:picMkLst>
        </pc:picChg>
        <pc:picChg chg="add mod">
          <ac:chgData name="Kamyczek, Arkadiusz" userId="2dbd29c9-3405-4176-b733-196e7cfa234d" providerId="ADAL" clId="{0AA0E73D-5B22-4541-8346-709D6BAE8B4E}" dt="2021-03-23T10:30:30.377" v="3301"/>
          <ac:picMkLst>
            <pc:docMk/>
            <pc:sldMk cId="44751325" sldId="334"/>
            <ac:picMk id="349" creationId="{5982EA15-8BA8-471F-A9D5-AF6C502A46A7}"/>
          </ac:picMkLst>
        </pc:picChg>
        <pc:picChg chg="add mod">
          <ac:chgData name="Kamyczek, Arkadiusz" userId="2dbd29c9-3405-4176-b733-196e7cfa234d" providerId="ADAL" clId="{0AA0E73D-5B22-4541-8346-709D6BAE8B4E}" dt="2021-03-23T10:30:30.377" v="3301"/>
          <ac:picMkLst>
            <pc:docMk/>
            <pc:sldMk cId="44751325" sldId="334"/>
            <ac:picMk id="350" creationId="{7AC20FC6-1A31-474A-8585-6DCD16AAAF04}"/>
          </ac:picMkLst>
        </pc:picChg>
        <pc:picChg chg="add mod">
          <ac:chgData name="Kamyczek, Arkadiusz" userId="2dbd29c9-3405-4176-b733-196e7cfa234d" providerId="ADAL" clId="{0AA0E73D-5B22-4541-8346-709D6BAE8B4E}" dt="2021-03-23T10:30:30.377" v="3301"/>
          <ac:picMkLst>
            <pc:docMk/>
            <pc:sldMk cId="44751325" sldId="334"/>
            <ac:picMk id="357" creationId="{BD8546D3-ACF5-4495-8E21-7B694F8E5FB6}"/>
          </ac:picMkLst>
        </pc:picChg>
        <pc:picChg chg="add mod">
          <ac:chgData name="Kamyczek, Arkadiusz" userId="2dbd29c9-3405-4176-b733-196e7cfa234d" providerId="ADAL" clId="{0AA0E73D-5B22-4541-8346-709D6BAE8B4E}" dt="2021-03-23T10:30:30.377" v="3301"/>
          <ac:picMkLst>
            <pc:docMk/>
            <pc:sldMk cId="44751325" sldId="334"/>
            <ac:picMk id="358" creationId="{A76E9555-C165-48E5-9C32-ACF530491524}"/>
          </ac:picMkLst>
        </pc:picChg>
        <pc:picChg chg="add mod">
          <ac:chgData name="Kamyczek, Arkadiusz" userId="2dbd29c9-3405-4176-b733-196e7cfa234d" providerId="ADAL" clId="{0AA0E73D-5B22-4541-8346-709D6BAE8B4E}" dt="2021-03-23T10:30:30.377" v="3301"/>
          <ac:picMkLst>
            <pc:docMk/>
            <pc:sldMk cId="44751325" sldId="334"/>
            <ac:picMk id="359" creationId="{FADFD78D-8E35-40EA-BFDB-FA221A62971E}"/>
          </ac:picMkLst>
        </pc:picChg>
        <pc:picChg chg="add mod">
          <ac:chgData name="Kamyczek, Arkadiusz" userId="2dbd29c9-3405-4176-b733-196e7cfa234d" providerId="ADAL" clId="{0AA0E73D-5B22-4541-8346-709D6BAE8B4E}" dt="2021-03-23T10:30:30.377" v="3301"/>
          <ac:picMkLst>
            <pc:docMk/>
            <pc:sldMk cId="44751325" sldId="334"/>
            <ac:picMk id="360" creationId="{7F6AE30C-4D1F-4D29-BEEF-2A54A8AB7D8F}"/>
          </ac:picMkLst>
        </pc:picChg>
        <pc:picChg chg="add mod">
          <ac:chgData name="Kamyczek, Arkadiusz" userId="2dbd29c9-3405-4176-b733-196e7cfa234d" providerId="ADAL" clId="{0AA0E73D-5B22-4541-8346-709D6BAE8B4E}" dt="2021-03-23T10:30:30.377" v="3301"/>
          <ac:picMkLst>
            <pc:docMk/>
            <pc:sldMk cId="44751325" sldId="334"/>
            <ac:picMk id="361" creationId="{EA5107D0-96F8-4BD3-8744-7F7A4EB08EC2}"/>
          </ac:picMkLst>
        </pc:picChg>
        <pc:picChg chg="add mod">
          <ac:chgData name="Kamyczek, Arkadiusz" userId="2dbd29c9-3405-4176-b733-196e7cfa234d" providerId="ADAL" clId="{0AA0E73D-5B22-4541-8346-709D6BAE8B4E}" dt="2021-03-23T10:30:30.377" v="3301"/>
          <ac:picMkLst>
            <pc:docMk/>
            <pc:sldMk cId="44751325" sldId="334"/>
            <ac:picMk id="362" creationId="{186CA048-55FF-457B-AEC6-0396F2A73D45}"/>
          </ac:picMkLst>
        </pc:picChg>
        <pc:cxnChg chg="add del mod">
          <ac:chgData name="Kamyczek, Arkadiusz" userId="2dbd29c9-3405-4176-b733-196e7cfa234d" providerId="ADAL" clId="{0AA0E73D-5B22-4541-8346-709D6BAE8B4E}" dt="2021-03-23T10:30:17.889" v="3298" actId="478"/>
          <ac:cxnSpMkLst>
            <pc:docMk/>
            <pc:sldMk cId="44751325" sldId="334"/>
            <ac:cxnSpMk id="110" creationId="{C0870C4F-A8CC-483A-9ACB-F87E6741999A}"/>
          </ac:cxnSpMkLst>
        </pc:cxnChg>
        <pc:cxnChg chg="add del mod">
          <ac:chgData name="Kamyczek, Arkadiusz" userId="2dbd29c9-3405-4176-b733-196e7cfa234d" providerId="ADAL" clId="{0AA0E73D-5B22-4541-8346-709D6BAE8B4E}" dt="2021-03-23T10:30:17.889" v="3298" actId="478"/>
          <ac:cxnSpMkLst>
            <pc:docMk/>
            <pc:sldMk cId="44751325" sldId="334"/>
            <ac:cxnSpMk id="111" creationId="{00F27C44-D591-4B7F-96BC-E31F1B7B5D1A}"/>
          </ac:cxnSpMkLst>
        </pc:cxnChg>
        <pc:cxnChg chg="add del mod">
          <ac:chgData name="Kamyczek, Arkadiusz" userId="2dbd29c9-3405-4176-b733-196e7cfa234d" providerId="ADAL" clId="{0AA0E73D-5B22-4541-8346-709D6BAE8B4E}" dt="2021-03-23T10:30:17.889" v="3298" actId="478"/>
          <ac:cxnSpMkLst>
            <pc:docMk/>
            <pc:sldMk cId="44751325" sldId="334"/>
            <ac:cxnSpMk id="147" creationId="{42418CBD-7B0D-45B9-84AF-2BF1668D14DE}"/>
          </ac:cxnSpMkLst>
        </pc:cxnChg>
        <pc:cxnChg chg="add del mod">
          <ac:chgData name="Kamyczek, Arkadiusz" userId="2dbd29c9-3405-4176-b733-196e7cfa234d" providerId="ADAL" clId="{0AA0E73D-5B22-4541-8346-709D6BAE8B4E}" dt="2021-03-23T10:30:17.889" v="3298" actId="478"/>
          <ac:cxnSpMkLst>
            <pc:docMk/>
            <pc:sldMk cId="44751325" sldId="334"/>
            <ac:cxnSpMk id="168" creationId="{96EAA9BA-FF33-4433-B2AB-0E7C57AA6956}"/>
          </ac:cxnSpMkLst>
        </pc:cxnChg>
        <pc:cxnChg chg="add del mod">
          <ac:chgData name="Kamyczek, Arkadiusz" userId="2dbd29c9-3405-4176-b733-196e7cfa234d" providerId="ADAL" clId="{0AA0E73D-5B22-4541-8346-709D6BAE8B4E}" dt="2021-03-23T10:30:17.889" v="3298" actId="478"/>
          <ac:cxnSpMkLst>
            <pc:docMk/>
            <pc:sldMk cId="44751325" sldId="334"/>
            <ac:cxnSpMk id="169" creationId="{9865960F-EE83-4A7F-B685-C282B3E4334B}"/>
          </ac:cxnSpMkLst>
        </pc:cxnChg>
        <pc:cxnChg chg="add del mod">
          <ac:chgData name="Kamyczek, Arkadiusz" userId="2dbd29c9-3405-4176-b733-196e7cfa234d" providerId="ADAL" clId="{0AA0E73D-5B22-4541-8346-709D6BAE8B4E}" dt="2021-03-23T10:30:17.889" v="3298" actId="478"/>
          <ac:cxnSpMkLst>
            <pc:docMk/>
            <pc:sldMk cId="44751325" sldId="334"/>
            <ac:cxnSpMk id="190" creationId="{A5B2620E-259C-4E2B-B594-173589B00CAD}"/>
          </ac:cxnSpMkLst>
        </pc:cxnChg>
        <pc:cxnChg chg="add del mod">
          <ac:chgData name="Kamyczek, Arkadiusz" userId="2dbd29c9-3405-4176-b733-196e7cfa234d" providerId="ADAL" clId="{0AA0E73D-5B22-4541-8346-709D6BAE8B4E}" dt="2021-03-23T10:30:17.889" v="3298" actId="478"/>
          <ac:cxnSpMkLst>
            <pc:docMk/>
            <pc:sldMk cId="44751325" sldId="334"/>
            <ac:cxnSpMk id="191" creationId="{3B763EF8-9FC6-4CF5-BF15-130F083B3BBB}"/>
          </ac:cxnSpMkLst>
        </pc:cxnChg>
        <pc:cxnChg chg="add mod">
          <ac:chgData name="Kamyczek, Arkadiusz" userId="2dbd29c9-3405-4176-b733-196e7cfa234d" providerId="ADAL" clId="{0AA0E73D-5B22-4541-8346-709D6BAE8B4E}" dt="2021-03-23T19:29:34.413" v="3731"/>
          <ac:cxnSpMkLst>
            <pc:docMk/>
            <pc:sldMk cId="44751325" sldId="334"/>
            <ac:cxnSpMk id="192" creationId="{EABE1A0B-DA0F-487D-9285-F9DBA6B82806}"/>
          </ac:cxnSpMkLst>
        </pc:cxnChg>
        <pc:cxnChg chg="add mod">
          <ac:chgData name="Kamyczek, Arkadiusz" userId="2dbd29c9-3405-4176-b733-196e7cfa234d" providerId="ADAL" clId="{0AA0E73D-5B22-4541-8346-709D6BAE8B4E}" dt="2021-03-23T13:01:17.677" v="3441"/>
          <ac:cxnSpMkLst>
            <pc:docMk/>
            <pc:sldMk cId="44751325" sldId="334"/>
            <ac:cxnSpMk id="193" creationId="{BD1F9029-28F7-459C-B8D2-AD35B15C977E}"/>
          </ac:cxnSpMkLst>
        </pc:cxnChg>
        <pc:cxnChg chg="add del mod">
          <ac:chgData name="Kamyczek, Arkadiusz" userId="2dbd29c9-3405-4176-b733-196e7cfa234d" providerId="ADAL" clId="{0AA0E73D-5B22-4541-8346-709D6BAE8B4E}" dt="2021-03-23T10:30:17.889" v="3298" actId="478"/>
          <ac:cxnSpMkLst>
            <pc:docMk/>
            <pc:sldMk cId="44751325" sldId="334"/>
            <ac:cxnSpMk id="212" creationId="{7978F0AE-61A6-4799-9B34-4ED7BF5AF3B3}"/>
          </ac:cxnSpMkLst>
        </pc:cxnChg>
        <pc:cxnChg chg="del">
          <ac:chgData name="Kamyczek, Arkadiusz" userId="2dbd29c9-3405-4176-b733-196e7cfa234d" providerId="ADAL" clId="{0AA0E73D-5B22-4541-8346-709D6BAE8B4E}" dt="2021-03-23T12:53:35.494" v="3405" actId="478"/>
          <ac:cxnSpMkLst>
            <pc:docMk/>
            <pc:sldMk cId="44751325" sldId="334"/>
            <ac:cxnSpMk id="222" creationId="{637B4A9C-0EF3-440C-95F8-48604EB91516}"/>
          </ac:cxnSpMkLst>
        </pc:cxnChg>
        <pc:cxnChg chg="del">
          <ac:chgData name="Kamyczek, Arkadiusz" userId="2dbd29c9-3405-4176-b733-196e7cfa234d" providerId="ADAL" clId="{0AA0E73D-5B22-4541-8346-709D6BAE8B4E}" dt="2021-03-23T09:58:52.681" v="3074" actId="478"/>
          <ac:cxnSpMkLst>
            <pc:docMk/>
            <pc:sldMk cId="44751325" sldId="334"/>
            <ac:cxnSpMk id="247" creationId="{FA42506D-972C-4C03-9710-0A92975614C4}"/>
          </ac:cxnSpMkLst>
        </pc:cxnChg>
        <pc:cxnChg chg="del">
          <ac:chgData name="Kamyczek, Arkadiusz" userId="2dbd29c9-3405-4176-b733-196e7cfa234d" providerId="ADAL" clId="{0AA0E73D-5B22-4541-8346-709D6BAE8B4E}" dt="2021-03-23T09:58:52.681" v="3074" actId="478"/>
          <ac:cxnSpMkLst>
            <pc:docMk/>
            <pc:sldMk cId="44751325" sldId="334"/>
            <ac:cxnSpMk id="248" creationId="{97B567DE-6FFF-43A9-A87E-8A0BA34B489F}"/>
          </ac:cxnSpMkLst>
        </pc:cxnChg>
        <pc:cxnChg chg="add del mod">
          <ac:chgData name="Kamyczek, Arkadiusz" userId="2dbd29c9-3405-4176-b733-196e7cfa234d" providerId="ADAL" clId="{0AA0E73D-5B22-4541-8346-709D6BAE8B4E}" dt="2021-03-23T10:23:07.053" v="3224" actId="478"/>
          <ac:cxnSpMkLst>
            <pc:docMk/>
            <pc:sldMk cId="44751325" sldId="334"/>
            <ac:cxnSpMk id="262" creationId="{64D59F79-A9F4-466A-B05B-A9DA065EA000}"/>
          </ac:cxnSpMkLst>
        </pc:cxnChg>
        <pc:cxnChg chg="add mod">
          <ac:chgData name="Kamyczek, Arkadiusz" userId="2dbd29c9-3405-4176-b733-196e7cfa234d" providerId="ADAL" clId="{0AA0E73D-5B22-4541-8346-709D6BAE8B4E}" dt="2021-03-23T10:00:58.298" v="3134"/>
          <ac:cxnSpMkLst>
            <pc:docMk/>
            <pc:sldMk cId="44751325" sldId="334"/>
            <ac:cxnSpMk id="263" creationId="{5DB8A13B-B121-41A7-8E97-6C8AAFB8ADD8}"/>
          </ac:cxnSpMkLst>
        </pc:cxnChg>
        <pc:cxnChg chg="add mod">
          <ac:chgData name="Kamyczek, Arkadiusz" userId="2dbd29c9-3405-4176-b733-196e7cfa234d" providerId="ADAL" clId="{0AA0E73D-5B22-4541-8346-709D6BAE8B4E}" dt="2021-03-23T10:30:30.377" v="3301"/>
          <ac:cxnSpMkLst>
            <pc:docMk/>
            <pc:sldMk cId="44751325" sldId="334"/>
            <ac:cxnSpMk id="279" creationId="{7245E04F-431F-4943-9E1D-763D968F2BC1}"/>
          </ac:cxnSpMkLst>
        </pc:cxnChg>
        <pc:cxnChg chg="add mod">
          <ac:chgData name="Kamyczek, Arkadiusz" userId="2dbd29c9-3405-4176-b733-196e7cfa234d" providerId="ADAL" clId="{0AA0E73D-5B22-4541-8346-709D6BAE8B4E}" dt="2021-03-23T10:30:30.377" v="3301"/>
          <ac:cxnSpMkLst>
            <pc:docMk/>
            <pc:sldMk cId="44751325" sldId="334"/>
            <ac:cxnSpMk id="280" creationId="{7A7D1F31-4B53-4141-B080-F87FA1A2ABCC}"/>
          </ac:cxnSpMkLst>
        </pc:cxnChg>
        <pc:cxnChg chg="add mod">
          <ac:chgData name="Kamyczek, Arkadiusz" userId="2dbd29c9-3405-4176-b733-196e7cfa234d" providerId="ADAL" clId="{0AA0E73D-5B22-4541-8346-709D6BAE8B4E}" dt="2021-03-23T10:30:30.377" v="3301"/>
          <ac:cxnSpMkLst>
            <pc:docMk/>
            <pc:sldMk cId="44751325" sldId="334"/>
            <ac:cxnSpMk id="302" creationId="{61D966B0-7C8B-45D1-B39A-E98E1FBE9362}"/>
          </ac:cxnSpMkLst>
        </pc:cxnChg>
        <pc:cxnChg chg="add mod">
          <ac:chgData name="Kamyczek, Arkadiusz" userId="2dbd29c9-3405-4176-b733-196e7cfa234d" providerId="ADAL" clId="{0AA0E73D-5B22-4541-8346-709D6BAE8B4E}" dt="2021-03-23T10:30:30.377" v="3301"/>
          <ac:cxnSpMkLst>
            <pc:docMk/>
            <pc:sldMk cId="44751325" sldId="334"/>
            <ac:cxnSpMk id="323" creationId="{2365BAE9-1AC9-407E-B70C-D0D30CF98CD9}"/>
          </ac:cxnSpMkLst>
        </pc:cxnChg>
        <pc:cxnChg chg="add mod">
          <ac:chgData name="Kamyczek, Arkadiusz" userId="2dbd29c9-3405-4176-b733-196e7cfa234d" providerId="ADAL" clId="{0AA0E73D-5B22-4541-8346-709D6BAE8B4E}" dt="2021-03-23T10:30:30.377" v="3301"/>
          <ac:cxnSpMkLst>
            <pc:docMk/>
            <pc:sldMk cId="44751325" sldId="334"/>
            <ac:cxnSpMk id="324" creationId="{E62DB6BA-97B6-419D-9B16-B1A335582B70}"/>
          </ac:cxnSpMkLst>
        </pc:cxnChg>
        <pc:cxnChg chg="add mod">
          <ac:chgData name="Kamyczek, Arkadiusz" userId="2dbd29c9-3405-4176-b733-196e7cfa234d" providerId="ADAL" clId="{0AA0E73D-5B22-4541-8346-709D6BAE8B4E}" dt="2021-03-23T10:30:30.377" v="3301"/>
          <ac:cxnSpMkLst>
            <pc:docMk/>
            <pc:sldMk cId="44751325" sldId="334"/>
            <ac:cxnSpMk id="345" creationId="{ACFA9A49-5544-468D-A894-4DA41F4D5165}"/>
          </ac:cxnSpMkLst>
        </pc:cxnChg>
        <pc:cxnChg chg="add mod">
          <ac:chgData name="Kamyczek, Arkadiusz" userId="2dbd29c9-3405-4176-b733-196e7cfa234d" providerId="ADAL" clId="{0AA0E73D-5B22-4541-8346-709D6BAE8B4E}" dt="2021-03-23T10:30:30.377" v="3301"/>
          <ac:cxnSpMkLst>
            <pc:docMk/>
            <pc:sldMk cId="44751325" sldId="334"/>
            <ac:cxnSpMk id="346" creationId="{2B8D6405-722B-4D3A-81D8-C427812CB297}"/>
          </ac:cxnSpMkLst>
        </pc:cxnChg>
        <pc:cxnChg chg="add mod">
          <ac:chgData name="Kamyczek, Arkadiusz" userId="2dbd29c9-3405-4176-b733-196e7cfa234d" providerId="ADAL" clId="{0AA0E73D-5B22-4541-8346-709D6BAE8B4E}" dt="2021-03-23T10:30:30.377" v="3301"/>
          <ac:cxnSpMkLst>
            <pc:docMk/>
            <pc:sldMk cId="44751325" sldId="334"/>
            <ac:cxnSpMk id="367" creationId="{B6072569-B865-4012-973F-1F364A514001}"/>
          </ac:cxnSpMkLst>
        </pc:cxnChg>
      </pc:sldChg>
      <pc:sldChg chg="addSp delSp modSp add del mod addAnim delAnim modAnim">
        <pc:chgData name="Kamyczek, Arkadiusz" userId="2dbd29c9-3405-4176-b733-196e7cfa234d" providerId="ADAL" clId="{0AA0E73D-5B22-4541-8346-709D6BAE8B4E}" dt="2021-03-23T19:29:36.078" v="3732"/>
        <pc:sldMkLst>
          <pc:docMk/>
          <pc:sldMk cId="4142334383" sldId="335"/>
        </pc:sldMkLst>
        <pc:spChg chg="del">
          <ac:chgData name="Kamyczek, Arkadiusz" userId="2dbd29c9-3405-4176-b733-196e7cfa234d" providerId="ADAL" clId="{0AA0E73D-5B22-4541-8346-709D6BAE8B4E}" dt="2021-03-22T10:23:44.176" v="2258" actId="478"/>
          <ac:spMkLst>
            <pc:docMk/>
            <pc:sldMk cId="4142334383" sldId="335"/>
            <ac:spMk id="7" creationId="{EFD28C07-A3F9-4915-944D-82C664D41F08}"/>
          </ac:spMkLst>
        </pc:spChg>
        <pc:spChg chg="add del mod">
          <ac:chgData name="Kamyczek, Arkadiusz" userId="2dbd29c9-3405-4176-b733-196e7cfa234d" providerId="ADAL" clId="{0AA0E73D-5B22-4541-8346-709D6BAE8B4E}" dt="2021-03-22T10:34:15.029" v="2333" actId="478"/>
          <ac:spMkLst>
            <pc:docMk/>
            <pc:sldMk cId="4142334383" sldId="335"/>
            <ac:spMk id="68" creationId="{0CB3C6EE-7956-4786-9D75-BEC9DB186F7D}"/>
          </ac:spMkLst>
        </pc:spChg>
        <pc:spChg chg="add del mod">
          <ac:chgData name="Kamyczek, Arkadiusz" userId="2dbd29c9-3405-4176-b733-196e7cfa234d" providerId="ADAL" clId="{0AA0E73D-5B22-4541-8346-709D6BAE8B4E}" dt="2021-03-22T10:34:15.029" v="2333" actId="478"/>
          <ac:spMkLst>
            <pc:docMk/>
            <pc:sldMk cId="4142334383" sldId="335"/>
            <ac:spMk id="69" creationId="{5D3E6190-AD85-429B-9B1B-534C9A06F634}"/>
          </ac:spMkLst>
        </pc:spChg>
        <pc:spChg chg="add del mod">
          <ac:chgData name="Kamyczek, Arkadiusz" userId="2dbd29c9-3405-4176-b733-196e7cfa234d" providerId="ADAL" clId="{0AA0E73D-5B22-4541-8346-709D6BAE8B4E}" dt="2021-03-22T10:34:15.029" v="2333" actId="478"/>
          <ac:spMkLst>
            <pc:docMk/>
            <pc:sldMk cId="4142334383" sldId="335"/>
            <ac:spMk id="70" creationId="{8CA8614C-FC6B-46E1-9329-9CCA2D64CDDB}"/>
          </ac:spMkLst>
        </pc:spChg>
        <pc:spChg chg="add del mod">
          <ac:chgData name="Kamyczek, Arkadiusz" userId="2dbd29c9-3405-4176-b733-196e7cfa234d" providerId="ADAL" clId="{0AA0E73D-5B22-4541-8346-709D6BAE8B4E}" dt="2021-03-22T10:34:15.029" v="2333" actId="478"/>
          <ac:spMkLst>
            <pc:docMk/>
            <pc:sldMk cId="4142334383" sldId="335"/>
            <ac:spMk id="71" creationId="{8BBE5BCF-CDF6-4970-9E68-C0763ECCFA05}"/>
          </ac:spMkLst>
        </pc:spChg>
        <pc:spChg chg="add del mod">
          <ac:chgData name="Kamyczek, Arkadiusz" userId="2dbd29c9-3405-4176-b733-196e7cfa234d" providerId="ADAL" clId="{0AA0E73D-5B22-4541-8346-709D6BAE8B4E}" dt="2021-03-22T10:33:35.098" v="2325" actId="478"/>
          <ac:spMkLst>
            <pc:docMk/>
            <pc:sldMk cId="4142334383" sldId="335"/>
            <ac:spMk id="72" creationId="{E1A55FB2-C072-4F9F-BE2B-1AE55D70CD30}"/>
          </ac:spMkLst>
        </pc:spChg>
        <pc:spChg chg="del">
          <ac:chgData name="Kamyczek, Arkadiusz" userId="2dbd29c9-3405-4176-b733-196e7cfa234d" providerId="ADAL" clId="{0AA0E73D-5B22-4541-8346-709D6BAE8B4E}" dt="2021-03-22T10:23:49.668" v="2261" actId="478"/>
          <ac:spMkLst>
            <pc:docMk/>
            <pc:sldMk cId="4142334383" sldId="335"/>
            <ac:spMk id="85" creationId="{82EF8AC1-DB12-41DA-B82E-626CA9F554AD}"/>
          </ac:spMkLst>
        </pc:spChg>
        <pc:spChg chg="add del mod">
          <ac:chgData name="Kamyczek, Arkadiusz" userId="2dbd29c9-3405-4176-b733-196e7cfa234d" providerId="ADAL" clId="{0AA0E73D-5B22-4541-8346-709D6BAE8B4E}" dt="2021-03-22T10:33:34.102" v="2324" actId="478"/>
          <ac:spMkLst>
            <pc:docMk/>
            <pc:sldMk cId="4142334383" sldId="335"/>
            <ac:spMk id="86" creationId="{7A5FBCD7-C7E8-4098-9C5B-9DC719F758E9}"/>
          </ac:spMkLst>
        </pc:spChg>
        <pc:spChg chg="add del mod">
          <ac:chgData name="Kamyczek, Arkadiusz" userId="2dbd29c9-3405-4176-b733-196e7cfa234d" providerId="ADAL" clId="{0AA0E73D-5B22-4541-8346-709D6BAE8B4E}" dt="2021-03-22T10:28:36.334" v="2300"/>
          <ac:spMkLst>
            <pc:docMk/>
            <pc:sldMk cId="4142334383" sldId="335"/>
            <ac:spMk id="87" creationId="{F6E8DF60-CFC3-4AAC-98F3-A7FF6BB0C939}"/>
          </ac:spMkLst>
        </pc:spChg>
        <pc:spChg chg="add del mod">
          <ac:chgData name="Kamyczek, Arkadiusz" userId="2dbd29c9-3405-4176-b733-196e7cfa234d" providerId="ADAL" clId="{0AA0E73D-5B22-4541-8346-709D6BAE8B4E}" dt="2021-03-22T10:28:36.334" v="2300"/>
          <ac:spMkLst>
            <pc:docMk/>
            <pc:sldMk cId="4142334383" sldId="335"/>
            <ac:spMk id="88" creationId="{C9916924-EADC-4AE3-9C5B-FD7230AD76CC}"/>
          </ac:spMkLst>
        </pc:spChg>
        <pc:spChg chg="add del mod">
          <ac:chgData name="Kamyczek, Arkadiusz" userId="2dbd29c9-3405-4176-b733-196e7cfa234d" providerId="ADAL" clId="{0AA0E73D-5B22-4541-8346-709D6BAE8B4E}" dt="2021-03-22T10:39:25.155" v="2373" actId="478"/>
          <ac:spMkLst>
            <pc:docMk/>
            <pc:sldMk cId="4142334383" sldId="335"/>
            <ac:spMk id="89" creationId="{38931366-D582-4AD6-9593-53D3B9753D61}"/>
          </ac:spMkLst>
        </pc:spChg>
        <pc:spChg chg="add del mod">
          <ac:chgData name="Kamyczek, Arkadiusz" userId="2dbd29c9-3405-4176-b733-196e7cfa234d" providerId="ADAL" clId="{0AA0E73D-5B22-4541-8346-709D6BAE8B4E}" dt="2021-03-22T10:39:25.155" v="2373" actId="478"/>
          <ac:spMkLst>
            <pc:docMk/>
            <pc:sldMk cId="4142334383" sldId="335"/>
            <ac:spMk id="90" creationId="{38DCB3E1-0F54-4D94-928B-3253E1F7FD98}"/>
          </ac:spMkLst>
        </pc:spChg>
        <pc:spChg chg="add del mod">
          <ac:chgData name="Kamyczek, Arkadiusz" userId="2dbd29c9-3405-4176-b733-196e7cfa234d" providerId="ADAL" clId="{0AA0E73D-5B22-4541-8346-709D6BAE8B4E}" dt="2021-03-22T10:39:25.155" v="2373" actId="478"/>
          <ac:spMkLst>
            <pc:docMk/>
            <pc:sldMk cId="4142334383" sldId="335"/>
            <ac:spMk id="91" creationId="{AD7EF5A9-70FE-4E98-8334-9A8BFD60AFE8}"/>
          </ac:spMkLst>
        </pc:spChg>
        <pc:spChg chg="add del mod">
          <ac:chgData name="Kamyczek, Arkadiusz" userId="2dbd29c9-3405-4176-b733-196e7cfa234d" providerId="ADAL" clId="{0AA0E73D-5B22-4541-8346-709D6BAE8B4E}" dt="2021-03-22T10:39:25.155" v="2373" actId="478"/>
          <ac:spMkLst>
            <pc:docMk/>
            <pc:sldMk cId="4142334383" sldId="335"/>
            <ac:spMk id="92" creationId="{B2F440BA-B69D-4EF4-9E85-53615866EE1A}"/>
          </ac:spMkLst>
        </pc:spChg>
        <pc:spChg chg="add mod">
          <ac:chgData name="Kamyczek, Arkadiusz" userId="2dbd29c9-3405-4176-b733-196e7cfa234d" providerId="ADAL" clId="{0AA0E73D-5B22-4541-8346-709D6BAE8B4E}" dt="2021-03-22T10:54:48.120" v="2480" actId="1076"/>
          <ac:spMkLst>
            <pc:docMk/>
            <pc:sldMk cId="4142334383" sldId="335"/>
            <ac:spMk id="93" creationId="{C3928C8E-82AE-453F-B331-200C9C842A99}"/>
          </ac:spMkLst>
        </pc:spChg>
        <pc:spChg chg="add mod">
          <ac:chgData name="Kamyczek, Arkadiusz" userId="2dbd29c9-3405-4176-b733-196e7cfa234d" providerId="ADAL" clId="{0AA0E73D-5B22-4541-8346-709D6BAE8B4E}" dt="2021-03-22T10:54:30.997" v="2479"/>
          <ac:spMkLst>
            <pc:docMk/>
            <pc:sldMk cId="4142334383" sldId="335"/>
            <ac:spMk id="94" creationId="{4DFE8D5C-063B-42CA-8A76-AE5DBFC49767}"/>
          </ac:spMkLst>
        </pc:spChg>
        <pc:spChg chg="add mod">
          <ac:chgData name="Kamyczek, Arkadiusz" userId="2dbd29c9-3405-4176-b733-196e7cfa234d" providerId="ADAL" clId="{0AA0E73D-5B22-4541-8346-709D6BAE8B4E}" dt="2021-03-22T10:54:48.120" v="2480" actId="1076"/>
          <ac:spMkLst>
            <pc:docMk/>
            <pc:sldMk cId="4142334383" sldId="335"/>
            <ac:spMk id="95" creationId="{341B100A-174E-4164-ADD6-8A572FC1EACD}"/>
          </ac:spMkLst>
        </pc:spChg>
        <pc:spChg chg="add mod">
          <ac:chgData name="Kamyczek, Arkadiusz" userId="2dbd29c9-3405-4176-b733-196e7cfa234d" providerId="ADAL" clId="{0AA0E73D-5B22-4541-8346-709D6BAE8B4E}" dt="2021-03-22T10:54:30.997" v="2479"/>
          <ac:spMkLst>
            <pc:docMk/>
            <pc:sldMk cId="4142334383" sldId="335"/>
            <ac:spMk id="96" creationId="{722ED27D-6C0A-4ECE-8865-45B3EA3D06CD}"/>
          </ac:spMkLst>
        </pc:spChg>
        <pc:spChg chg="add mod">
          <ac:chgData name="Kamyczek, Arkadiusz" userId="2dbd29c9-3405-4176-b733-196e7cfa234d" providerId="ADAL" clId="{0AA0E73D-5B22-4541-8346-709D6BAE8B4E}" dt="2021-03-22T10:54:48.120" v="2480" actId="1076"/>
          <ac:spMkLst>
            <pc:docMk/>
            <pc:sldMk cId="4142334383" sldId="335"/>
            <ac:spMk id="97" creationId="{B0AF7E65-8AF3-4662-96F9-8376EF0549D3}"/>
          </ac:spMkLst>
        </pc:spChg>
        <pc:spChg chg="add mod">
          <ac:chgData name="Kamyczek, Arkadiusz" userId="2dbd29c9-3405-4176-b733-196e7cfa234d" providerId="ADAL" clId="{0AA0E73D-5B22-4541-8346-709D6BAE8B4E}" dt="2021-03-22T10:54:30.997" v="2479"/>
          <ac:spMkLst>
            <pc:docMk/>
            <pc:sldMk cId="4142334383" sldId="335"/>
            <ac:spMk id="98" creationId="{92FE3713-51AC-4B9D-9C31-E178D00012B4}"/>
          </ac:spMkLst>
        </pc:spChg>
        <pc:spChg chg="add mod">
          <ac:chgData name="Kamyczek, Arkadiusz" userId="2dbd29c9-3405-4176-b733-196e7cfa234d" providerId="ADAL" clId="{0AA0E73D-5B22-4541-8346-709D6BAE8B4E}" dt="2021-03-22T10:54:48.120" v="2480" actId="1076"/>
          <ac:spMkLst>
            <pc:docMk/>
            <pc:sldMk cId="4142334383" sldId="335"/>
            <ac:spMk id="103" creationId="{D6754A1F-DDC7-4858-90AB-AEC92DF73A47}"/>
          </ac:spMkLst>
        </pc:spChg>
        <pc:spChg chg="add mod">
          <ac:chgData name="Kamyczek, Arkadiusz" userId="2dbd29c9-3405-4176-b733-196e7cfa234d" providerId="ADAL" clId="{0AA0E73D-5B22-4541-8346-709D6BAE8B4E}" dt="2021-03-22T10:54:30.997" v="2479"/>
          <ac:spMkLst>
            <pc:docMk/>
            <pc:sldMk cId="4142334383" sldId="335"/>
            <ac:spMk id="104" creationId="{32BA9CA3-D6FA-4F32-8579-286E266059D0}"/>
          </ac:spMkLst>
        </pc:spChg>
        <pc:spChg chg="add mod">
          <ac:chgData name="Kamyczek, Arkadiusz" userId="2dbd29c9-3405-4176-b733-196e7cfa234d" providerId="ADAL" clId="{0AA0E73D-5B22-4541-8346-709D6BAE8B4E}" dt="2021-03-22T10:54:48.120" v="2480" actId="1076"/>
          <ac:spMkLst>
            <pc:docMk/>
            <pc:sldMk cId="4142334383" sldId="335"/>
            <ac:spMk id="105" creationId="{07A8D73C-20A6-4DC9-AFDE-DD3D5A791986}"/>
          </ac:spMkLst>
        </pc:spChg>
        <pc:spChg chg="add mod">
          <ac:chgData name="Kamyczek, Arkadiusz" userId="2dbd29c9-3405-4176-b733-196e7cfa234d" providerId="ADAL" clId="{0AA0E73D-5B22-4541-8346-709D6BAE8B4E}" dt="2021-03-22T10:54:30.997" v="2479"/>
          <ac:spMkLst>
            <pc:docMk/>
            <pc:sldMk cId="4142334383" sldId="335"/>
            <ac:spMk id="106" creationId="{0590DFE3-4C4B-4102-AEBA-859CB372E4FA}"/>
          </ac:spMkLst>
        </pc:spChg>
        <pc:spChg chg="add mod">
          <ac:chgData name="Kamyczek, Arkadiusz" userId="2dbd29c9-3405-4176-b733-196e7cfa234d" providerId="ADAL" clId="{0AA0E73D-5B22-4541-8346-709D6BAE8B4E}" dt="2021-03-22T10:54:48.120" v="2480" actId="1076"/>
          <ac:spMkLst>
            <pc:docMk/>
            <pc:sldMk cId="4142334383" sldId="335"/>
            <ac:spMk id="107" creationId="{238C11EA-4C16-422B-8CD1-6854E515E5AD}"/>
          </ac:spMkLst>
        </pc:spChg>
        <pc:spChg chg="add mod">
          <ac:chgData name="Kamyczek, Arkadiusz" userId="2dbd29c9-3405-4176-b733-196e7cfa234d" providerId="ADAL" clId="{0AA0E73D-5B22-4541-8346-709D6BAE8B4E}" dt="2021-03-22T10:54:30.997" v="2479"/>
          <ac:spMkLst>
            <pc:docMk/>
            <pc:sldMk cId="4142334383" sldId="335"/>
            <ac:spMk id="108" creationId="{A97A5E3B-8D33-4BF2-8BEE-325B7FE06BBD}"/>
          </ac:spMkLst>
        </pc:spChg>
        <pc:spChg chg="mod">
          <ac:chgData name="Kamyczek, Arkadiusz" userId="2dbd29c9-3405-4176-b733-196e7cfa234d" providerId="ADAL" clId="{0AA0E73D-5B22-4541-8346-709D6BAE8B4E}" dt="2021-03-22T10:54:30.997" v="2479"/>
          <ac:spMkLst>
            <pc:docMk/>
            <pc:sldMk cId="4142334383" sldId="335"/>
            <ac:spMk id="117" creationId="{32DAEA11-4825-46FF-A121-0C7E63578175}"/>
          </ac:spMkLst>
        </pc:spChg>
        <pc:spChg chg="mod">
          <ac:chgData name="Kamyczek, Arkadiusz" userId="2dbd29c9-3405-4176-b733-196e7cfa234d" providerId="ADAL" clId="{0AA0E73D-5B22-4541-8346-709D6BAE8B4E}" dt="2021-03-22T10:54:30.997" v="2479"/>
          <ac:spMkLst>
            <pc:docMk/>
            <pc:sldMk cId="4142334383" sldId="335"/>
            <ac:spMk id="118" creationId="{B2AADF0A-E702-418C-BBC8-55928E1EC79F}"/>
          </ac:spMkLst>
        </pc:spChg>
        <pc:spChg chg="mod">
          <ac:chgData name="Kamyczek, Arkadiusz" userId="2dbd29c9-3405-4176-b733-196e7cfa234d" providerId="ADAL" clId="{0AA0E73D-5B22-4541-8346-709D6BAE8B4E}" dt="2021-03-22T10:54:30.997" v="2479"/>
          <ac:spMkLst>
            <pc:docMk/>
            <pc:sldMk cId="4142334383" sldId="335"/>
            <ac:spMk id="134" creationId="{B14B7D31-A03B-4616-A0FA-F462E202E135}"/>
          </ac:spMkLst>
        </pc:spChg>
        <pc:spChg chg="mod">
          <ac:chgData name="Kamyczek, Arkadiusz" userId="2dbd29c9-3405-4176-b733-196e7cfa234d" providerId="ADAL" clId="{0AA0E73D-5B22-4541-8346-709D6BAE8B4E}" dt="2021-03-22T10:54:30.997" v="2479"/>
          <ac:spMkLst>
            <pc:docMk/>
            <pc:sldMk cId="4142334383" sldId="335"/>
            <ac:spMk id="135" creationId="{46BE86FA-A33D-4B89-807C-9FC42713705A}"/>
          </ac:spMkLst>
        </pc:spChg>
        <pc:spChg chg="mod">
          <ac:chgData name="Kamyczek, Arkadiusz" userId="2dbd29c9-3405-4176-b733-196e7cfa234d" providerId="ADAL" clId="{0AA0E73D-5B22-4541-8346-709D6BAE8B4E}" dt="2021-03-22T10:54:30.997" v="2479"/>
          <ac:spMkLst>
            <pc:docMk/>
            <pc:sldMk cId="4142334383" sldId="335"/>
            <ac:spMk id="144" creationId="{FF62125D-958C-4AA8-9D77-7426C59373FD}"/>
          </ac:spMkLst>
        </pc:spChg>
        <pc:spChg chg="mod">
          <ac:chgData name="Kamyczek, Arkadiusz" userId="2dbd29c9-3405-4176-b733-196e7cfa234d" providerId="ADAL" clId="{0AA0E73D-5B22-4541-8346-709D6BAE8B4E}" dt="2021-03-22T10:54:30.997" v="2479"/>
          <ac:spMkLst>
            <pc:docMk/>
            <pc:sldMk cId="4142334383" sldId="335"/>
            <ac:spMk id="145" creationId="{9378FC4C-7B81-4F12-9AF8-F1933AE1D20D}"/>
          </ac:spMkLst>
        </pc:spChg>
        <pc:spChg chg="mod">
          <ac:chgData name="Kamyczek, Arkadiusz" userId="2dbd29c9-3405-4176-b733-196e7cfa234d" providerId="ADAL" clId="{0AA0E73D-5B22-4541-8346-709D6BAE8B4E}" dt="2021-03-22T10:54:30.997" v="2479"/>
          <ac:spMkLst>
            <pc:docMk/>
            <pc:sldMk cId="4142334383" sldId="335"/>
            <ac:spMk id="146" creationId="{DB989B74-F9FD-4CFE-AC3C-9D1FC1BF63F1}"/>
          </ac:spMkLst>
        </pc:spChg>
        <pc:spChg chg="mod">
          <ac:chgData name="Kamyczek, Arkadiusz" userId="2dbd29c9-3405-4176-b733-196e7cfa234d" providerId="ADAL" clId="{0AA0E73D-5B22-4541-8346-709D6BAE8B4E}" dt="2021-03-22T10:54:30.997" v="2479"/>
          <ac:spMkLst>
            <pc:docMk/>
            <pc:sldMk cId="4142334383" sldId="335"/>
            <ac:spMk id="153" creationId="{5C7E10AC-6719-4F23-A218-5EBAE1AC316E}"/>
          </ac:spMkLst>
        </pc:spChg>
        <pc:spChg chg="mod">
          <ac:chgData name="Kamyczek, Arkadiusz" userId="2dbd29c9-3405-4176-b733-196e7cfa234d" providerId="ADAL" clId="{0AA0E73D-5B22-4541-8346-709D6BAE8B4E}" dt="2021-03-22T10:54:30.997" v="2479"/>
          <ac:spMkLst>
            <pc:docMk/>
            <pc:sldMk cId="4142334383" sldId="335"/>
            <ac:spMk id="154" creationId="{B742446C-62D5-4B84-B9C8-64B63D6D77ED}"/>
          </ac:spMkLst>
        </pc:spChg>
        <pc:spChg chg="mod">
          <ac:chgData name="Kamyczek, Arkadiusz" userId="2dbd29c9-3405-4176-b733-196e7cfa234d" providerId="ADAL" clId="{0AA0E73D-5B22-4541-8346-709D6BAE8B4E}" dt="2021-03-22T10:54:30.997" v="2479"/>
          <ac:spMkLst>
            <pc:docMk/>
            <pc:sldMk cId="4142334383" sldId="335"/>
            <ac:spMk id="156" creationId="{DAD4BC94-7DDC-4E02-B95F-85C0DF4E8C8F}"/>
          </ac:spMkLst>
        </pc:spChg>
        <pc:spChg chg="mod">
          <ac:chgData name="Kamyczek, Arkadiusz" userId="2dbd29c9-3405-4176-b733-196e7cfa234d" providerId="ADAL" clId="{0AA0E73D-5B22-4541-8346-709D6BAE8B4E}" dt="2021-03-22T10:54:30.997" v="2479"/>
          <ac:spMkLst>
            <pc:docMk/>
            <pc:sldMk cId="4142334383" sldId="335"/>
            <ac:spMk id="157" creationId="{B1912C90-1EBB-4BFD-AC1A-95AE2D93B95C}"/>
          </ac:spMkLst>
        </pc:spChg>
        <pc:spChg chg="mod">
          <ac:chgData name="Kamyczek, Arkadiusz" userId="2dbd29c9-3405-4176-b733-196e7cfa234d" providerId="ADAL" clId="{0AA0E73D-5B22-4541-8346-709D6BAE8B4E}" dt="2021-03-22T10:54:30.997" v="2479"/>
          <ac:spMkLst>
            <pc:docMk/>
            <pc:sldMk cId="4142334383" sldId="335"/>
            <ac:spMk id="165" creationId="{E198AFDF-351D-44C5-9665-DF4CFB166785}"/>
          </ac:spMkLst>
        </pc:spChg>
        <pc:spChg chg="mod">
          <ac:chgData name="Kamyczek, Arkadiusz" userId="2dbd29c9-3405-4176-b733-196e7cfa234d" providerId="ADAL" clId="{0AA0E73D-5B22-4541-8346-709D6BAE8B4E}" dt="2021-03-22T10:54:30.997" v="2479"/>
          <ac:spMkLst>
            <pc:docMk/>
            <pc:sldMk cId="4142334383" sldId="335"/>
            <ac:spMk id="166" creationId="{B65DD547-5B4F-4960-90EC-B2F9BDDE5F5D}"/>
          </ac:spMkLst>
        </pc:spChg>
        <pc:spChg chg="mod">
          <ac:chgData name="Kamyczek, Arkadiusz" userId="2dbd29c9-3405-4176-b733-196e7cfa234d" providerId="ADAL" clId="{0AA0E73D-5B22-4541-8346-709D6BAE8B4E}" dt="2021-03-22T10:54:30.997" v="2479"/>
          <ac:spMkLst>
            <pc:docMk/>
            <pc:sldMk cId="4142334383" sldId="335"/>
            <ac:spMk id="167" creationId="{356E022A-B039-41B2-8B3F-DE986191BF06}"/>
          </ac:spMkLst>
        </pc:spChg>
        <pc:spChg chg="mod">
          <ac:chgData name="Kamyczek, Arkadiusz" userId="2dbd29c9-3405-4176-b733-196e7cfa234d" providerId="ADAL" clId="{0AA0E73D-5B22-4541-8346-709D6BAE8B4E}" dt="2021-03-22T10:54:30.997" v="2479"/>
          <ac:spMkLst>
            <pc:docMk/>
            <pc:sldMk cId="4142334383" sldId="335"/>
            <ac:spMk id="175" creationId="{52470AB1-0CBC-4207-A00A-82F8949A2DC9}"/>
          </ac:spMkLst>
        </pc:spChg>
        <pc:spChg chg="mod">
          <ac:chgData name="Kamyczek, Arkadiusz" userId="2dbd29c9-3405-4176-b733-196e7cfa234d" providerId="ADAL" clId="{0AA0E73D-5B22-4541-8346-709D6BAE8B4E}" dt="2021-03-22T10:54:30.997" v="2479"/>
          <ac:spMkLst>
            <pc:docMk/>
            <pc:sldMk cId="4142334383" sldId="335"/>
            <ac:spMk id="176" creationId="{EDC4AA48-937D-4B88-AA33-802C0E9F8B11}"/>
          </ac:spMkLst>
        </pc:spChg>
        <pc:spChg chg="mod">
          <ac:chgData name="Kamyczek, Arkadiusz" userId="2dbd29c9-3405-4176-b733-196e7cfa234d" providerId="ADAL" clId="{0AA0E73D-5B22-4541-8346-709D6BAE8B4E}" dt="2021-03-22T10:54:30.997" v="2479"/>
          <ac:spMkLst>
            <pc:docMk/>
            <pc:sldMk cId="4142334383" sldId="335"/>
            <ac:spMk id="178" creationId="{C6A6FE68-BDF0-4562-95AD-02410BDB0920}"/>
          </ac:spMkLst>
        </pc:spChg>
        <pc:spChg chg="mod">
          <ac:chgData name="Kamyczek, Arkadiusz" userId="2dbd29c9-3405-4176-b733-196e7cfa234d" providerId="ADAL" clId="{0AA0E73D-5B22-4541-8346-709D6BAE8B4E}" dt="2021-03-22T10:54:30.997" v="2479"/>
          <ac:spMkLst>
            <pc:docMk/>
            <pc:sldMk cId="4142334383" sldId="335"/>
            <ac:spMk id="179" creationId="{10479794-6959-4F1F-88E6-265271C8F893}"/>
          </ac:spMkLst>
        </pc:spChg>
        <pc:spChg chg="mod">
          <ac:chgData name="Kamyczek, Arkadiusz" userId="2dbd29c9-3405-4176-b733-196e7cfa234d" providerId="ADAL" clId="{0AA0E73D-5B22-4541-8346-709D6BAE8B4E}" dt="2021-03-22T10:54:30.997" v="2479"/>
          <ac:spMkLst>
            <pc:docMk/>
            <pc:sldMk cId="4142334383" sldId="335"/>
            <ac:spMk id="187" creationId="{B278221A-1EA5-427B-910D-1DB59A1930A8}"/>
          </ac:spMkLst>
        </pc:spChg>
        <pc:spChg chg="mod">
          <ac:chgData name="Kamyczek, Arkadiusz" userId="2dbd29c9-3405-4176-b733-196e7cfa234d" providerId="ADAL" clId="{0AA0E73D-5B22-4541-8346-709D6BAE8B4E}" dt="2021-03-22T10:54:30.997" v="2479"/>
          <ac:spMkLst>
            <pc:docMk/>
            <pc:sldMk cId="4142334383" sldId="335"/>
            <ac:spMk id="188" creationId="{C030207D-CDF7-4599-A388-02628C9F5EAB}"/>
          </ac:spMkLst>
        </pc:spChg>
        <pc:spChg chg="mod">
          <ac:chgData name="Kamyczek, Arkadiusz" userId="2dbd29c9-3405-4176-b733-196e7cfa234d" providerId="ADAL" clId="{0AA0E73D-5B22-4541-8346-709D6BAE8B4E}" dt="2021-03-22T10:54:30.997" v="2479"/>
          <ac:spMkLst>
            <pc:docMk/>
            <pc:sldMk cId="4142334383" sldId="335"/>
            <ac:spMk id="189" creationId="{634C8188-22A5-4271-AC2D-CDDC8630C197}"/>
          </ac:spMkLst>
        </pc:spChg>
        <pc:spChg chg="mod">
          <ac:chgData name="Kamyczek, Arkadiusz" userId="2dbd29c9-3405-4176-b733-196e7cfa234d" providerId="ADAL" clId="{0AA0E73D-5B22-4541-8346-709D6BAE8B4E}" dt="2021-03-22T10:54:30.997" v="2479"/>
          <ac:spMkLst>
            <pc:docMk/>
            <pc:sldMk cId="4142334383" sldId="335"/>
            <ac:spMk id="197" creationId="{9F089C35-7177-47FD-AD97-48010256A9DB}"/>
          </ac:spMkLst>
        </pc:spChg>
        <pc:spChg chg="mod">
          <ac:chgData name="Kamyczek, Arkadiusz" userId="2dbd29c9-3405-4176-b733-196e7cfa234d" providerId="ADAL" clId="{0AA0E73D-5B22-4541-8346-709D6BAE8B4E}" dt="2021-03-22T10:54:30.997" v="2479"/>
          <ac:spMkLst>
            <pc:docMk/>
            <pc:sldMk cId="4142334383" sldId="335"/>
            <ac:spMk id="198" creationId="{71ACC210-CFE8-49ED-AC22-4D0C27F29ED5}"/>
          </ac:spMkLst>
        </pc:spChg>
        <pc:spChg chg="mod">
          <ac:chgData name="Kamyczek, Arkadiusz" userId="2dbd29c9-3405-4176-b733-196e7cfa234d" providerId="ADAL" clId="{0AA0E73D-5B22-4541-8346-709D6BAE8B4E}" dt="2021-03-22T10:54:30.997" v="2479"/>
          <ac:spMkLst>
            <pc:docMk/>
            <pc:sldMk cId="4142334383" sldId="335"/>
            <ac:spMk id="200" creationId="{DA132973-DBAA-4A79-85CA-A195FA294C21}"/>
          </ac:spMkLst>
        </pc:spChg>
        <pc:spChg chg="mod">
          <ac:chgData name="Kamyczek, Arkadiusz" userId="2dbd29c9-3405-4176-b733-196e7cfa234d" providerId="ADAL" clId="{0AA0E73D-5B22-4541-8346-709D6BAE8B4E}" dt="2021-03-22T10:54:30.997" v="2479"/>
          <ac:spMkLst>
            <pc:docMk/>
            <pc:sldMk cId="4142334383" sldId="335"/>
            <ac:spMk id="201" creationId="{3707FEC6-6416-4578-AF66-780E079CF761}"/>
          </ac:spMkLst>
        </pc:spChg>
        <pc:spChg chg="mod">
          <ac:chgData name="Kamyczek, Arkadiusz" userId="2dbd29c9-3405-4176-b733-196e7cfa234d" providerId="ADAL" clId="{0AA0E73D-5B22-4541-8346-709D6BAE8B4E}" dt="2021-03-22T10:54:30.997" v="2479"/>
          <ac:spMkLst>
            <pc:docMk/>
            <pc:sldMk cId="4142334383" sldId="335"/>
            <ac:spMk id="209" creationId="{E26BC78A-39E3-4FE8-B85E-121086682E5A}"/>
          </ac:spMkLst>
        </pc:spChg>
        <pc:spChg chg="mod">
          <ac:chgData name="Kamyczek, Arkadiusz" userId="2dbd29c9-3405-4176-b733-196e7cfa234d" providerId="ADAL" clId="{0AA0E73D-5B22-4541-8346-709D6BAE8B4E}" dt="2021-03-22T10:54:30.997" v="2479"/>
          <ac:spMkLst>
            <pc:docMk/>
            <pc:sldMk cId="4142334383" sldId="335"/>
            <ac:spMk id="210" creationId="{16CAFA13-E5E5-472F-B7B9-3C871091041E}"/>
          </ac:spMkLst>
        </pc:spChg>
        <pc:spChg chg="mod">
          <ac:chgData name="Kamyczek, Arkadiusz" userId="2dbd29c9-3405-4176-b733-196e7cfa234d" providerId="ADAL" clId="{0AA0E73D-5B22-4541-8346-709D6BAE8B4E}" dt="2021-03-22T10:54:30.997" v="2479"/>
          <ac:spMkLst>
            <pc:docMk/>
            <pc:sldMk cId="4142334383" sldId="335"/>
            <ac:spMk id="211" creationId="{F5E5A5CB-7243-4F95-8940-3D29D22AE5AC}"/>
          </ac:spMkLst>
        </pc:spChg>
        <pc:spChg chg="add mod">
          <ac:chgData name="Kamyczek, Arkadiusz" userId="2dbd29c9-3405-4176-b733-196e7cfa234d" providerId="ADAL" clId="{0AA0E73D-5B22-4541-8346-709D6BAE8B4E}" dt="2021-03-22T10:54:30.997" v="2479"/>
          <ac:spMkLst>
            <pc:docMk/>
            <pc:sldMk cId="4142334383" sldId="335"/>
            <ac:spMk id="213" creationId="{BA18911F-C841-4295-93FF-4784DAE716B4}"/>
          </ac:spMkLst>
        </pc:spChg>
        <pc:spChg chg="add mod">
          <ac:chgData name="Kamyczek, Arkadiusz" userId="2dbd29c9-3405-4176-b733-196e7cfa234d" providerId="ADAL" clId="{0AA0E73D-5B22-4541-8346-709D6BAE8B4E}" dt="2021-03-22T10:54:48.120" v="2480" actId="1076"/>
          <ac:spMkLst>
            <pc:docMk/>
            <pc:sldMk cId="4142334383" sldId="335"/>
            <ac:spMk id="214" creationId="{097CBA4E-7533-4874-B438-E369772ACF2A}"/>
          </ac:spMkLst>
        </pc:spChg>
        <pc:spChg chg="add mod">
          <ac:chgData name="Kamyczek, Arkadiusz" userId="2dbd29c9-3405-4176-b733-196e7cfa234d" providerId="ADAL" clId="{0AA0E73D-5B22-4541-8346-709D6BAE8B4E}" dt="2021-03-22T10:54:48.120" v="2480" actId="1076"/>
          <ac:spMkLst>
            <pc:docMk/>
            <pc:sldMk cId="4142334383" sldId="335"/>
            <ac:spMk id="215" creationId="{9EA40AA1-AE9D-4E0C-A2B5-CFB5BCAADA94}"/>
          </ac:spMkLst>
        </pc:spChg>
        <pc:spChg chg="add mod">
          <ac:chgData name="Kamyczek, Arkadiusz" userId="2dbd29c9-3405-4176-b733-196e7cfa234d" providerId="ADAL" clId="{0AA0E73D-5B22-4541-8346-709D6BAE8B4E}" dt="2021-03-22T10:54:30.997" v="2479"/>
          <ac:spMkLst>
            <pc:docMk/>
            <pc:sldMk cId="4142334383" sldId="335"/>
            <ac:spMk id="216" creationId="{3790788D-7759-4A77-92A6-1A6F6FCEBBC4}"/>
          </ac:spMkLst>
        </pc:spChg>
        <pc:spChg chg="add mod">
          <ac:chgData name="Kamyczek, Arkadiusz" userId="2dbd29c9-3405-4176-b733-196e7cfa234d" providerId="ADAL" clId="{0AA0E73D-5B22-4541-8346-709D6BAE8B4E}" dt="2021-03-22T10:54:30.997" v="2479"/>
          <ac:spMkLst>
            <pc:docMk/>
            <pc:sldMk cId="4142334383" sldId="335"/>
            <ac:spMk id="217" creationId="{3BC797DB-744F-44EC-8F0A-35D4A7B75532}"/>
          </ac:spMkLst>
        </pc:spChg>
        <pc:spChg chg="del">
          <ac:chgData name="Kamyczek, Arkadiusz" userId="2dbd29c9-3405-4176-b733-196e7cfa234d" providerId="ADAL" clId="{0AA0E73D-5B22-4541-8346-709D6BAE8B4E}" dt="2021-03-22T10:23:45.599" v="2259" actId="478"/>
          <ac:spMkLst>
            <pc:docMk/>
            <pc:sldMk cId="4142334383" sldId="335"/>
            <ac:spMk id="218" creationId="{016A0B22-304C-41AF-8D54-12E171198790}"/>
          </ac:spMkLst>
        </pc:spChg>
        <pc:spChg chg="del">
          <ac:chgData name="Kamyczek, Arkadiusz" userId="2dbd29c9-3405-4176-b733-196e7cfa234d" providerId="ADAL" clId="{0AA0E73D-5B22-4541-8346-709D6BAE8B4E}" dt="2021-03-22T10:23:38.540" v="2255" actId="478"/>
          <ac:spMkLst>
            <pc:docMk/>
            <pc:sldMk cId="4142334383" sldId="335"/>
            <ac:spMk id="223" creationId="{A7E4001A-CE43-429C-9EB1-364F56D52F7F}"/>
          </ac:spMkLst>
        </pc:spChg>
        <pc:spChg chg="mod">
          <ac:chgData name="Kamyczek, Arkadiusz" userId="2dbd29c9-3405-4176-b733-196e7cfa234d" providerId="ADAL" clId="{0AA0E73D-5B22-4541-8346-709D6BAE8B4E}" dt="2021-03-22T10:55:36.732" v="2487"/>
          <ac:spMkLst>
            <pc:docMk/>
            <pc:sldMk cId="4142334383" sldId="335"/>
            <ac:spMk id="231" creationId="{B35C901F-55D1-454D-836B-9572D269E543}"/>
          </ac:spMkLst>
        </pc:spChg>
        <pc:spChg chg="mod">
          <ac:chgData name="Kamyczek, Arkadiusz" userId="2dbd29c9-3405-4176-b733-196e7cfa234d" providerId="ADAL" clId="{0AA0E73D-5B22-4541-8346-709D6BAE8B4E}" dt="2021-03-22T10:55:36.732" v="2487"/>
          <ac:spMkLst>
            <pc:docMk/>
            <pc:sldMk cId="4142334383" sldId="335"/>
            <ac:spMk id="232" creationId="{B5BEE785-9E77-4097-9809-002B2E7ED6DC}"/>
          </ac:spMkLst>
        </pc:spChg>
        <pc:spChg chg="del">
          <ac:chgData name="Kamyczek, Arkadiusz" userId="2dbd29c9-3405-4176-b733-196e7cfa234d" providerId="ADAL" clId="{0AA0E73D-5B22-4541-8346-709D6BAE8B4E}" dt="2021-03-23T09:46:26.142" v="2992" actId="478"/>
          <ac:spMkLst>
            <pc:docMk/>
            <pc:sldMk cId="4142334383" sldId="335"/>
            <ac:spMk id="233" creationId="{E028E320-2B9F-4600-85F0-EDB0B7FF6B9C}"/>
          </ac:spMkLst>
        </pc:spChg>
        <pc:spChg chg="del">
          <ac:chgData name="Kamyczek, Arkadiusz" userId="2dbd29c9-3405-4176-b733-196e7cfa234d" providerId="ADAL" clId="{0AA0E73D-5B22-4541-8346-709D6BAE8B4E}" dt="2021-03-23T09:46:26.142" v="2992" actId="478"/>
          <ac:spMkLst>
            <pc:docMk/>
            <pc:sldMk cId="4142334383" sldId="335"/>
            <ac:spMk id="234" creationId="{4751DD50-2379-440D-8749-3DE8FE272140}"/>
          </ac:spMkLst>
        </pc:spChg>
        <pc:spChg chg="mod">
          <ac:chgData name="Kamyczek, Arkadiusz" userId="2dbd29c9-3405-4176-b733-196e7cfa234d" providerId="ADAL" clId="{0AA0E73D-5B22-4541-8346-709D6BAE8B4E}" dt="2021-03-22T10:55:36.732" v="2487"/>
          <ac:spMkLst>
            <pc:docMk/>
            <pc:sldMk cId="4142334383" sldId="335"/>
            <ac:spMk id="234" creationId="{9E4A3D4B-8A48-4CC5-9FC0-433E7E0718B6}"/>
          </ac:spMkLst>
        </pc:spChg>
        <pc:spChg chg="del">
          <ac:chgData name="Kamyczek, Arkadiusz" userId="2dbd29c9-3405-4176-b733-196e7cfa234d" providerId="ADAL" clId="{0AA0E73D-5B22-4541-8346-709D6BAE8B4E}" dt="2021-03-23T09:46:26.142" v="2992" actId="478"/>
          <ac:spMkLst>
            <pc:docMk/>
            <pc:sldMk cId="4142334383" sldId="335"/>
            <ac:spMk id="235" creationId="{621941C1-D5E9-407B-A5ED-94741814E147}"/>
          </ac:spMkLst>
        </pc:spChg>
        <pc:spChg chg="mod">
          <ac:chgData name="Kamyczek, Arkadiusz" userId="2dbd29c9-3405-4176-b733-196e7cfa234d" providerId="ADAL" clId="{0AA0E73D-5B22-4541-8346-709D6BAE8B4E}" dt="2021-03-22T10:55:36.732" v="2487"/>
          <ac:spMkLst>
            <pc:docMk/>
            <pc:sldMk cId="4142334383" sldId="335"/>
            <ac:spMk id="235" creationId="{D4652705-3E58-4D2A-AAFD-037DB048676D}"/>
          </ac:spMkLst>
        </pc:spChg>
        <pc:spChg chg="del">
          <ac:chgData name="Kamyczek, Arkadiusz" userId="2dbd29c9-3405-4176-b733-196e7cfa234d" providerId="ADAL" clId="{0AA0E73D-5B22-4541-8346-709D6BAE8B4E}" dt="2021-03-23T09:46:26.142" v="2992" actId="478"/>
          <ac:spMkLst>
            <pc:docMk/>
            <pc:sldMk cId="4142334383" sldId="335"/>
            <ac:spMk id="236" creationId="{F42C99CC-1568-4E58-8804-8CC8D83833B7}"/>
          </ac:spMkLst>
        </pc:spChg>
        <pc:spChg chg="add del mod ord">
          <ac:chgData name="Kamyczek, Arkadiusz" userId="2dbd29c9-3405-4176-b733-196e7cfa234d" providerId="ADAL" clId="{0AA0E73D-5B22-4541-8346-709D6BAE8B4E}" dt="2021-03-22T11:31:44.195" v="2773" actId="478"/>
          <ac:spMkLst>
            <pc:docMk/>
            <pc:sldMk cId="4142334383" sldId="335"/>
            <ac:spMk id="237" creationId="{1B18AA7F-39DB-490A-9E41-03E3F47E9B88}"/>
          </ac:spMkLst>
        </pc:spChg>
        <pc:spChg chg="mod">
          <ac:chgData name="Kamyczek, Arkadiusz" userId="2dbd29c9-3405-4176-b733-196e7cfa234d" providerId="ADAL" clId="{0AA0E73D-5B22-4541-8346-709D6BAE8B4E}" dt="2021-03-23T09:52:03.823" v="3046"/>
          <ac:spMkLst>
            <pc:docMk/>
            <pc:sldMk cId="4142334383" sldId="335"/>
            <ac:spMk id="238" creationId="{530C4841-CB1E-4F25-B1FD-A0D676C20D02}"/>
          </ac:spMkLst>
        </pc:spChg>
        <pc:spChg chg="add del mod ord">
          <ac:chgData name="Kamyczek, Arkadiusz" userId="2dbd29c9-3405-4176-b733-196e7cfa234d" providerId="ADAL" clId="{0AA0E73D-5B22-4541-8346-709D6BAE8B4E}" dt="2021-03-22T11:31:41.594" v="2770" actId="478"/>
          <ac:spMkLst>
            <pc:docMk/>
            <pc:sldMk cId="4142334383" sldId="335"/>
            <ac:spMk id="238" creationId="{720E597D-AA0A-49E8-832B-739C98A69AA6}"/>
          </ac:spMkLst>
        </pc:spChg>
        <pc:spChg chg="mod">
          <ac:chgData name="Kamyczek, Arkadiusz" userId="2dbd29c9-3405-4176-b733-196e7cfa234d" providerId="ADAL" clId="{0AA0E73D-5B22-4541-8346-709D6BAE8B4E}" dt="2021-03-23T09:52:03.823" v="3046"/>
          <ac:spMkLst>
            <pc:docMk/>
            <pc:sldMk cId="4142334383" sldId="335"/>
            <ac:spMk id="239" creationId="{731BE851-E829-43F6-8FC0-F3D15F9A9E80}"/>
          </ac:spMkLst>
        </pc:spChg>
        <pc:spChg chg="del">
          <ac:chgData name="Kamyczek, Arkadiusz" userId="2dbd29c9-3405-4176-b733-196e7cfa234d" providerId="ADAL" clId="{0AA0E73D-5B22-4541-8346-709D6BAE8B4E}" dt="2021-03-23T09:58:57.611" v="3075" actId="478"/>
          <ac:spMkLst>
            <pc:docMk/>
            <pc:sldMk cId="4142334383" sldId="335"/>
            <ac:spMk id="240" creationId="{0491C453-2527-49A5-8DB6-D63D92753F2F}"/>
          </ac:spMkLst>
        </pc:spChg>
        <pc:spChg chg="mod">
          <ac:chgData name="Kamyczek, Arkadiusz" userId="2dbd29c9-3405-4176-b733-196e7cfa234d" providerId="ADAL" clId="{0AA0E73D-5B22-4541-8346-709D6BAE8B4E}" dt="2021-03-22T10:55:36.732" v="2487"/>
          <ac:spMkLst>
            <pc:docMk/>
            <pc:sldMk cId="4142334383" sldId="335"/>
            <ac:spMk id="241" creationId="{80A36518-A37D-4A36-9A2B-37758FF741C4}"/>
          </ac:spMkLst>
        </pc:spChg>
        <pc:spChg chg="del">
          <ac:chgData name="Kamyczek, Arkadiusz" userId="2dbd29c9-3405-4176-b733-196e7cfa234d" providerId="ADAL" clId="{0AA0E73D-5B22-4541-8346-709D6BAE8B4E}" dt="2021-03-23T09:58:57.611" v="3075" actId="478"/>
          <ac:spMkLst>
            <pc:docMk/>
            <pc:sldMk cId="4142334383" sldId="335"/>
            <ac:spMk id="241" creationId="{CBF39F71-DD89-46C1-93D6-D547980A3706}"/>
          </ac:spMkLst>
        </pc:spChg>
        <pc:spChg chg="mod">
          <ac:chgData name="Kamyczek, Arkadiusz" userId="2dbd29c9-3405-4176-b733-196e7cfa234d" providerId="ADAL" clId="{0AA0E73D-5B22-4541-8346-709D6BAE8B4E}" dt="2021-03-22T10:55:36.732" v="2487"/>
          <ac:spMkLst>
            <pc:docMk/>
            <pc:sldMk cId="4142334383" sldId="335"/>
            <ac:spMk id="242" creationId="{5F8C5493-B644-4CC7-8D6B-FAE5CB3374C6}"/>
          </ac:spMkLst>
        </pc:spChg>
        <pc:spChg chg="mod">
          <ac:chgData name="Kamyczek, Arkadiusz" userId="2dbd29c9-3405-4176-b733-196e7cfa234d" providerId="ADAL" clId="{0AA0E73D-5B22-4541-8346-709D6BAE8B4E}" dt="2021-03-23T09:52:03.823" v="3046"/>
          <ac:spMkLst>
            <pc:docMk/>
            <pc:sldMk cId="4142334383" sldId="335"/>
            <ac:spMk id="244" creationId="{0A0EDFD5-2D13-4B86-A6DD-78C06600A52D}"/>
          </ac:spMkLst>
        </pc:spChg>
        <pc:spChg chg="mod">
          <ac:chgData name="Kamyczek, Arkadiusz" userId="2dbd29c9-3405-4176-b733-196e7cfa234d" providerId="ADAL" clId="{0AA0E73D-5B22-4541-8346-709D6BAE8B4E}" dt="2021-03-22T10:55:36.732" v="2487"/>
          <ac:spMkLst>
            <pc:docMk/>
            <pc:sldMk cId="4142334383" sldId="335"/>
            <ac:spMk id="244" creationId="{958FE23E-5278-45D9-BA55-FF7359A2419E}"/>
          </ac:spMkLst>
        </pc:spChg>
        <pc:spChg chg="mod">
          <ac:chgData name="Kamyczek, Arkadiusz" userId="2dbd29c9-3405-4176-b733-196e7cfa234d" providerId="ADAL" clId="{0AA0E73D-5B22-4541-8346-709D6BAE8B4E}" dt="2021-03-23T09:52:03.823" v="3046"/>
          <ac:spMkLst>
            <pc:docMk/>
            <pc:sldMk cId="4142334383" sldId="335"/>
            <ac:spMk id="245" creationId="{02468845-0CAF-458A-880D-33EFB007BD1D}"/>
          </ac:spMkLst>
        </pc:spChg>
        <pc:spChg chg="mod">
          <ac:chgData name="Kamyczek, Arkadiusz" userId="2dbd29c9-3405-4176-b733-196e7cfa234d" providerId="ADAL" clId="{0AA0E73D-5B22-4541-8346-709D6BAE8B4E}" dt="2021-03-22T10:55:36.732" v="2487"/>
          <ac:spMkLst>
            <pc:docMk/>
            <pc:sldMk cId="4142334383" sldId="335"/>
            <ac:spMk id="245" creationId="{704CF79A-971F-47B2-ACAE-B676ABA6C38B}"/>
          </ac:spMkLst>
        </pc:spChg>
        <pc:spChg chg="mod">
          <ac:chgData name="Kamyczek, Arkadiusz" userId="2dbd29c9-3405-4176-b733-196e7cfa234d" providerId="ADAL" clId="{0AA0E73D-5B22-4541-8346-709D6BAE8B4E}" dt="2021-03-23T09:52:03.823" v="3046"/>
          <ac:spMkLst>
            <pc:docMk/>
            <pc:sldMk cId="4142334383" sldId="335"/>
            <ac:spMk id="247" creationId="{50196126-E8D0-4FC2-915B-250BB3F71DA6}"/>
          </ac:spMkLst>
        </pc:spChg>
        <pc:spChg chg="mod">
          <ac:chgData name="Kamyczek, Arkadiusz" userId="2dbd29c9-3405-4176-b733-196e7cfa234d" providerId="ADAL" clId="{0AA0E73D-5B22-4541-8346-709D6BAE8B4E}" dt="2021-03-23T09:52:03.823" v="3046"/>
          <ac:spMkLst>
            <pc:docMk/>
            <pc:sldMk cId="4142334383" sldId="335"/>
            <ac:spMk id="248" creationId="{04C50C01-BBDC-48B5-91F3-FD7CE605319A}"/>
          </ac:spMkLst>
        </pc:spChg>
        <pc:spChg chg="mod">
          <ac:chgData name="Kamyczek, Arkadiusz" userId="2dbd29c9-3405-4176-b733-196e7cfa234d" providerId="ADAL" clId="{0AA0E73D-5B22-4541-8346-709D6BAE8B4E}" dt="2021-03-23T09:52:03.823" v="3046"/>
          <ac:spMkLst>
            <pc:docMk/>
            <pc:sldMk cId="4142334383" sldId="335"/>
            <ac:spMk id="249" creationId="{4DC19C62-B28C-458C-B8F0-21D372DFF87B}"/>
          </ac:spMkLst>
        </pc:spChg>
        <pc:spChg chg="mod">
          <ac:chgData name="Kamyczek, Arkadiusz" userId="2dbd29c9-3405-4176-b733-196e7cfa234d" providerId="ADAL" clId="{0AA0E73D-5B22-4541-8346-709D6BAE8B4E}" dt="2021-03-23T09:52:03.823" v="3046"/>
          <ac:spMkLst>
            <pc:docMk/>
            <pc:sldMk cId="4142334383" sldId="335"/>
            <ac:spMk id="251" creationId="{75F82AEB-78E1-42A3-8974-10F650482B1E}"/>
          </ac:spMkLst>
        </pc:spChg>
        <pc:spChg chg="add mod">
          <ac:chgData name="Kamyczek, Arkadiusz" userId="2dbd29c9-3405-4176-b733-196e7cfa234d" providerId="ADAL" clId="{0AA0E73D-5B22-4541-8346-709D6BAE8B4E}" dt="2021-03-23T09:52:03.823" v="3046"/>
          <ac:spMkLst>
            <pc:docMk/>
            <pc:sldMk cId="4142334383" sldId="335"/>
            <ac:spMk id="252" creationId="{A8FF627C-35E3-436A-BFAC-7D0A1E5AC75B}"/>
          </ac:spMkLst>
        </pc:spChg>
        <pc:spChg chg="add mod">
          <ac:chgData name="Kamyczek, Arkadiusz" userId="2dbd29c9-3405-4176-b733-196e7cfa234d" providerId="ADAL" clId="{0AA0E73D-5B22-4541-8346-709D6BAE8B4E}" dt="2021-03-23T09:52:03.823" v="3046"/>
          <ac:spMkLst>
            <pc:docMk/>
            <pc:sldMk cId="4142334383" sldId="335"/>
            <ac:spMk id="253" creationId="{78BCF2F5-0BED-4F95-B45B-2E6B10CBA594}"/>
          </ac:spMkLst>
        </pc:spChg>
        <pc:spChg chg="add mod">
          <ac:chgData name="Kamyczek, Arkadiusz" userId="2dbd29c9-3405-4176-b733-196e7cfa234d" providerId="ADAL" clId="{0AA0E73D-5B22-4541-8346-709D6BAE8B4E}" dt="2021-03-23T09:52:03.823" v="3046"/>
          <ac:spMkLst>
            <pc:docMk/>
            <pc:sldMk cId="4142334383" sldId="335"/>
            <ac:spMk id="254" creationId="{539E3942-5C98-4F80-80A5-CB684AAD819E}"/>
          </ac:spMkLst>
        </pc:spChg>
        <pc:spChg chg="add mod">
          <ac:chgData name="Kamyczek, Arkadiusz" userId="2dbd29c9-3405-4176-b733-196e7cfa234d" providerId="ADAL" clId="{0AA0E73D-5B22-4541-8346-709D6BAE8B4E}" dt="2021-03-23T09:52:03.823" v="3046"/>
          <ac:spMkLst>
            <pc:docMk/>
            <pc:sldMk cId="4142334383" sldId="335"/>
            <ac:spMk id="255" creationId="{F948DDCB-FA13-4633-9B8E-08F9B85535E9}"/>
          </ac:spMkLst>
        </pc:spChg>
        <pc:spChg chg="add mod">
          <ac:chgData name="Kamyczek, Arkadiusz" userId="2dbd29c9-3405-4176-b733-196e7cfa234d" providerId="ADAL" clId="{0AA0E73D-5B22-4541-8346-709D6BAE8B4E}" dt="2021-03-23T10:00:53.698" v="3133"/>
          <ac:spMkLst>
            <pc:docMk/>
            <pc:sldMk cId="4142334383" sldId="335"/>
            <ac:spMk id="256" creationId="{2CC0900D-6A50-45DE-BE88-AA2A9A40A60D}"/>
          </ac:spMkLst>
        </pc:spChg>
        <pc:spChg chg="add mod">
          <ac:chgData name="Kamyczek, Arkadiusz" userId="2dbd29c9-3405-4176-b733-196e7cfa234d" providerId="ADAL" clId="{0AA0E73D-5B22-4541-8346-709D6BAE8B4E}" dt="2021-03-23T10:00:53.698" v="3133"/>
          <ac:spMkLst>
            <pc:docMk/>
            <pc:sldMk cId="4142334383" sldId="335"/>
            <ac:spMk id="257" creationId="{1568783A-E26E-47FA-B4CA-887F2FE60501}"/>
          </ac:spMkLst>
        </pc:spChg>
        <pc:spChg chg="add mod">
          <ac:chgData name="Kamyczek, Arkadiusz" userId="2dbd29c9-3405-4176-b733-196e7cfa234d" providerId="ADAL" clId="{0AA0E73D-5B22-4541-8346-709D6BAE8B4E}" dt="2021-03-23T10:27:25.817" v="3281"/>
          <ac:spMkLst>
            <pc:docMk/>
            <pc:sldMk cId="4142334383" sldId="335"/>
            <ac:spMk id="261" creationId="{BA81B3A7-273F-4720-9C47-98DD29AA2D42}"/>
          </ac:spMkLst>
        </pc:spChg>
        <pc:grpChg chg="add mod">
          <ac:chgData name="Kamyczek, Arkadiusz" userId="2dbd29c9-3405-4176-b733-196e7cfa234d" providerId="ADAL" clId="{0AA0E73D-5B22-4541-8346-709D6BAE8B4E}" dt="2021-03-22T10:54:48.120" v="2480" actId="1076"/>
          <ac:grpSpMkLst>
            <pc:docMk/>
            <pc:sldMk cId="4142334383" sldId="335"/>
            <ac:grpSpMk id="116" creationId="{6AE1927C-AABA-4C84-825F-AC14223B9833}"/>
          </ac:grpSpMkLst>
        </pc:grpChg>
        <pc:grpChg chg="add mod">
          <ac:chgData name="Kamyczek, Arkadiusz" userId="2dbd29c9-3405-4176-b733-196e7cfa234d" providerId="ADAL" clId="{0AA0E73D-5B22-4541-8346-709D6BAE8B4E}" dt="2021-03-22T10:54:48.120" v="2480" actId="1076"/>
          <ac:grpSpMkLst>
            <pc:docMk/>
            <pc:sldMk cId="4142334383" sldId="335"/>
            <ac:grpSpMk id="119" creationId="{9B6B65C5-8AA4-42CB-8392-B0F488F27390}"/>
          </ac:grpSpMkLst>
        </pc:grpChg>
        <pc:grpChg chg="add mod">
          <ac:chgData name="Kamyczek, Arkadiusz" userId="2dbd29c9-3405-4176-b733-196e7cfa234d" providerId="ADAL" clId="{0AA0E73D-5B22-4541-8346-709D6BAE8B4E}" dt="2021-03-22T10:54:48.120" v="2480" actId="1076"/>
          <ac:grpSpMkLst>
            <pc:docMk/>
            <pc:sldMk cId="4142334383" sldId="335"/>
            <ac:grpSpMk id="143" creationId="{A81BCBD4-71B0-4418-A65B-01603E0C5B3E}"/>
          </ac:grpSpMkLst>
        </pc:grpChg>
        <pc:grpChg chg="add mod">
          <ac:chgData name="Kamyczek, Arkadiusz" userId="2dbd29c9-3405-4176-b733-196e7cfa234d" providerId="ADAL" clId="{0AA0E73D-5B22-4541-8346-709D6BAE8B4E}" dt="2021-03-22T10:54:30.997" v="2479"/>
          <ac:grpSpMkLst>
            <pc:docMk/>
            <pc:sldMk cId="4142334383" sldId="335"/>
            <ac:grpSpMk id="152" creationId="{44E5AF81-6B39-4F67-B8E5-F10FC8B55102}"/>
          </ac:grpSpMkLst>
        </pc:grpChg>
        <pc:grpChg chg="add mod">
          <ac:chgData name="Kamyczek, Arkadiusz" userId="2dbd29c9-3405-4176-b733-196e7cfa234d" providerId="ADAL" clId="{0AA0E73D-5B22-4541-8346-709D6BAE8B4E}" dt="2021-03-22T10:54:30.997" v="2479"/>
          <ac:grpSpMkLst>
            <pc:docMk/>
            <pc:sldMk cId="4142334383" sldId="335"/>
            <ac:grpSpMk id="155" creationId="{7886E68B-B8B9-4C75-BC14-1C857EE752FA}"/>
          </ac:grpSpMkLst>
        </pc:grpChg>
        <pc:grpChg chg="add mod">
          <ac:chgData name="Kamyczek, Arkadiusz" userId="2dbd29c9-3405-4176-b733-196e7cfa234d" providerId="ADAL" clId="{0AA0E73D-5B22-4541-8346-709D6BAE8B4E}" dt="2021-03-22T10:54:30.997" v="2479"/>
          <ac:grpSpMkLst>
            <pc:docMk/>
            <pc:sldMk cId="4142334383" sldId="335"/>
            <ac:grpSpMk id="164" creationId="{DA7E515D-EF35-4BBF-BA2A-393C3A6C3FEF}"/>
          </ac:grpSpMkLst>
        </pc:grpChg>
        <pc:grpChg chg="add mod">
          <ac:chgData name="Kamyczek, Arkadiusz" userId="2dbd29c9-3405-4176-b733-196e7cfa234d" providerId="ADAL" clId="{0AA0E73D-5B22-4541-8346-709D6BAE8B4E}" dt="2021-03-22T10:54:30.997" v="2479"/>
          <ac:grpSpMkLst>
            <pc:docMk/>
            <pc:sldMk cId="4142334383" sldId="335"/>
            <ac:grpSpMk id="174" creationId="{78AF138A-BE62-46AB-A5CE-CEE23EE30D49}"/>
          </ac:grpSpMkLst>
        </pc:grpChg>
        <pc:grpChg chg="add mod">
          <ac:chgData name="Kamyczek, Arkadiusz" userId="2dbd29c9-3405-4176-b733-196e7cfa234d" providerId="ADAL" clId="{0AA0E73D-5B22-4541-8346-709D6BAE8B4E}" dt="2021-03-22T10:54:30.997" v="2479"/>
          <ac:grpSpMkLst>
            <pc:docMk/>
            <pc:sldMk cId="4142334383" sldId="335"/>
            <ac:grpSpMk id="177" creationId="{E82E6D1A-F07B-4311-8A65-4DC77A14D7B3}"/>
          </ac:grpSpMkLst>
        </pc:grpChg>
        <pc:grpChg chg="add mod">
          <ac:chgData name="Kamyczek, Arkadiusz" userId="2dbd29c9-3405-4176-b733-196e7cfa234d" providerId="ADAL" clId="{0AA0E73D-5B22-4541-8346-709D6BAE8B4E}" dt="2021-03-22T10:54:30.997" v="2479"/>
          <ac:grpSpMkLst>
            <pc:docMk/>
            <pc:sldMk cId="4142334383" sldId="335"/>
            <ac:grpSpMk id="186" creationId="{2A22DE84-CB75-42E8-A55F-FD944CAF7A46}"/>
          </ac:grpSpMkLst>
        </pc:grpChg>
        <pc:grpChg chg="add mod">
          <ac:chgData name="Kamyczek, Arkadiusz" userId="2dbd29c9-3405-4176-b733-196e7cfa234d" providerId="ADAL" clId="{0AA0E73D-5B22-4541-8346-709D6BAE8B4E}" dt="2021-03-22T10:54:48.120" v="2480" actId="1076"/>
          <ac:grpSpMkLst>
            <pc:docMk/>
            <pc:sldMk cId="4142334383" sldId="335"/>
            <ac:grpSpMk id="196" creationId="{4D1D87FF-7AC7-43F7-B6BC-5DDA69434252}"/>
          </ac:grpSpMkLst>
        </pc:grpChg>
        <pc:grpChg chg="add mod">
          <ac:chgData name="Kamyczek, Arkadiusz" userId="2dbd29c9-3405-4176-b733-196e7cfa234d" providerId="ADAL" clId="{0AA0E73D-5B22-4541-8346-709D6BAE8B4E}" dt="2021-03-22T10:54:48.120" v="2480" actId="1076"/>
          <ac:grpSpMkLst>
            <pc:docMk/>
            <pc:sldMk cId="4142334383" sldId="335"/>
            <ac:grpSpMk id="199" creationId="{DE3AF1CC-5FE2-47D7-9521-58B49AD9A999}"/>
          </ac:grpSpMkLst>
        </pc:grpChg>
        <pc:grpChg chg="add mod">
          <ac:chgData name="Kamyczek, Arkadiusz" userId="2dbd29c9-3405-4176-b733-196e7cfa234d" providerId="ADAL" clId="{0AA0E73D-5B22-4541-8346-709D6BAE8B4E}" dt="2021-03-22T10:54:48.120" v="2480" actId="1076"/>
          <ac:grpSpMkLst>
            <pc:docMk/>
            <pc:sldMk cId="4142334383" sldId="335"/>
            <ac:grpSpMk id="208" creationId="{1EC51FEB-34CA-43F7-B3E8-43A8652001D4}"/>
          </ac:grpSpMkLst>
        </pc:grpChg>
        <pc:grpChg chg="del">
          <ac:chgData name="Kamyczek, Arkadiusz" userId="2dbd29c9-3405-4176-b733-196e7cfa234d" providerId="ADAL" clId="{0AA0E73D-5B22-4541-8346-709D6BAE8B4E}" dt="2021-03-23T09:46:26.142" v="2992" actId="478"/>
          <ac:grpSpMkLst>
            <pc:docMk/>
            <pc:sldMk cId="4142334383" sldId="335"/>
            <ac:grpSpMk id="218" creationId="{1E17E034-F19C-4681-880A-8326AD0F0FCF}"/>
          </ac:grpSpMkLst>
        </pc:grpChg>
        <pc:grpChg chg="del">
          <ac:chgData name="Kamyczek, Arkadiusz" userId="2dbd29c9-3405-4176-b733-196e7cfa234d" providerId="ADAL" clId="{0AA0E73D-5B22-4541-8346-709D6BAE8B4E}" dt="2021-03-23T09:46:26.142" v="2992" actId="478"/>
          <ac:grpSpMkLst>
            <pc:docMk/>
            <pc:sldMk cId="4142334383" sldId="335"/>
            <ac:grpSpMk id="223" creationId="{B88F7A67-5558-4788-82C6-EC1911860207}"/>
          </ac:grpSpMkLst>
        </pc:grpChg>
        <pc:grpChg chg="add del mod">
          <ac:chgData name="Kamyczek, Arkadiusz" userId="2dbd29c9-3405-4176-b733-196e7cfa234d" providerId="ADAL" clId="{0AA0E73D-5B22-4541-8346-709D6BAE8B4E}" dt="2021-03-22T10:55:58.734" v="2493" actId="478"/>
          <ac:grpSpMkLst>
            <pc:docMk/>
            <pc:sldMk cId="4142334383" sldId="335"/>
            <ac:grpSpMk id="230" creationId="{6965799C-0F20-4EA2-9772-54A2BC200315}"/>
          </ac:grpSpMkLst>
        </pc:grpChg>
        <pc:grpChg chg="add del mod">
          <ac:chgData name="Kamyczek, Arkadiusz" userId="2dbd29c9-3405-4176-b733-196e7cfa234d" providerId="ADAL" clId="{0AA0E73D-5B22-4541-8346-709D6BAE8B4E}" dt="2021-03-22T10:55:59.899" v="2494" actId="478"/>
          <ac:grpSpMkLst>
            <pc:docMk/>
            <pc:sldMk cId="4142334383" sldId="335"/>
            <ac:grpSpMk id="233" creationId="{E8DDF781-BAB0-4101-A21E-4749EF7ECF97}"/>
          </ac:grpSpMkLst>
        </pc:grpChg>
        <pc:grpChg chg="add mod">
          <ac:chgData name="Kamyczek, Arkadiusz" userId="2dbd29c9-3405-4176-b733-196e7cfa234d" providerId="ADAL" clId="{0AA0E73D-5B22-4541-8346-709D6BAE8B4E}" dt="2021-03-23T09:52:03.823" v="3046"/>
          <ac:grpSpMkLst>
            <pc:docMk/>
            <pc:sldMk cId="4142334383" sldId="335"/>
            <ac:grpSpMk id="237" creationId="{6B9FA9CD-90D4-4C50-8D3C-2EEE8689B4CD}"/>
          </ac:grpSpMkLst>
        </pc:grpChg>
        <pc:grpChg chg="add del mod ord">
          <ac:chgData name="Kamyczek, Arkadiusz" userId="2dbd29c9-3405-4176-b733-196e7cfa234d" providerId="ADAL" clId="{0AA0E73D-5B22-4541-8346-709D6BAE8B4E}" dt="2021-03-22T11:31:42.294" v="2771" actId="478"/>
          <ac:grpSpMkLst>
            <pc:docMk/>
            <pc:sldMk cId="4142334383" sldId="335"/>
            <ac:grpSpMk id="240" creationId="{7E3D4C27-1C03-4201-8271-EE722166C23B}"/>
          </ac:grpSpMkLst>
        </pc:grpChg>
        <pc:grpChg chg="add del mod ord">
          <ac:chgData name="Kamyczek, Arkadiusz" userId="2dbd29c9-3405-4176-b733-196e7cfa234d" providerId="ADAL" clId="{0AA0E73D-5B22-4541-8346-709D6BAE8B4E}" dt="2021-03-22T11:31:43.299" v="2772" actId="478"/>
          <ac:grpSpMkLst>
            <pc:docMk/>
            <pc:sldMk cId="4142334383" sldId="335"/>
            <ac:grpSpMk id="243" creationId="{CBBE8BCA-C7CF-4877-B924-7C42181BD8C1}"/>
          </ac:grpSpMkLst>
        </pc:grpChg>
        <pc:grpChg chg="add mod">
          <ac:chgData name="Kamyczek, Arkadiusz" userId="2dbd29c9-3405-4176-b733-196e7cfa234d" providerId="ADAL" clId="{0AA0E73D-5B22-4541-8346-709D6BAE8B4E}" dt="2021-03-23T09:52:03.823" v="3046"/>
          <ac:grpSpMkLst>
            <pc:docMk/>
            <pc:sldMk cId="4142334383" sldId="335"/>
            <ac:grpSpMk id="246" creationId="{6500337B-84B5-483B-842C-D32F04901F83}"/>
          </ac:grpSpMkLst>
        </pc:grpChg>
        <pc:picChg chg="add del mod ord">
          <ac:chgData name="Kamyczek, Arkadiusz" userId="2dbd29c9-3405-4176-b733-196e7cfa234d" providerId="ADAL" clId="{0AA0E73D-5B22-4541-8346-709D6BAE8B4E}" dt="2021-03-22T11:31:45.458" v="2774" actId="478"/>
          <ac:picMkLst>
            <pc:docMk/>
            <pc:sldMk cId="4142334383" sldId="335"/>
            <ac:picMk id="67" creationId="{51257D6B-49F5-4A92-A9FD-F5F626FDC5C2}"/>
          </ac:picMkLst>
        </pc:picChg>
        <pc:picChg chg="del">
          <ac:chgData name="Kamyczek, Arkadiusz" userId="2dbd29c9-3405-4176-b733-196e7cfa234d" providerId="ADAL" clId="{0AA0E73D-5B22-4541-8346-709D6BAE8B4E}" dt="2021-03-22T10:23:36.401" v="2254" actId="478"/>
          <ac:picMkLst>
            <pc:docMk/>
            <pc:sldMk cId="4142334383" sldId="335"/>
            <ac:picMk id="84" creationId="{B3EC96C6-9488-470F-8B80-E2575B8F417E}"/>
          </ac:picMkLst>
        </pc:picChg>
        <pc:picChg chg="add mod">
          <ac:chgData name="Kamyczek, Arkadiusz" userId="2dbd29c9-3405-4176-b733-196e7cfa234d" providerId="ADAL" clId="{0AA0E73D-5B22-4541-8346-709D6BAE8B4E}" dt="2021-03-22T10:54:48.120" v="2480" actId="1076"/>
          <ac:picMkLst>
            <pc:docMk/>
            <pc:sldMk cId="4142334383" sldId="335"/>
            <ac:picMk id="112" creationId="{5B791B09-6949-46C9-BC4D-D658D9D4AF33}"/>
          </ac:picMkLst>
        </pc:picChg>
        <pc:picChg chg="add mod">
          <ac:chgData name="Kamyczek, Arkadiusz" userId="2dbd29c9-3405-4176-b733-196e7cfa234d" providerId="ADAL" clId="{0AA0E73D-5B22-4541-8346-709D6BAE8B4E}" dt="2021-03-22T10:54:48.120" v="2480" actId="1076"/>
          <ac:picMkLst>
            <pc:docMk/>
            <pc:sldMk cId="4142334383" sldId="335"/>
            <ac:picMk id="113" creationId="{3CEE78C9-8A5C-4E63-8E3C-ACBB23BA0A17}"/>
          </ac:picMkLst>
        </pc:picChg>
        <pc:picChg chg="add mod">
          <ac:chgData name="Kamyczek, Arkadiusz" userId="2dbd29c9-3405-4176-b733-196e7cfa234d" providerId="ADAL" clId="{0AA0E73D-5B22-4541-8346-709D6BAE8B4E}" dt="2021-03-22T10:54:48.120" v="2480" actId="1076"/>
          <ac:picMkLst>
            <pc:docMk/>
            <pc:sldMk cId="4142334383" sldId="335"/>
            <ac:picMk id="114" creationId="{63ADB093-E7C3-4695-9650-53D15B308B36}"/>
          </ac:picMkLst>
        </pc:picChg>
        <pc:picChg chg="add mod">
          <ac:chgData name="Kamyczek, Arkadiusz" userId="2dbd29c9-3405-4176-b733-196e7cfa234d" providerId="ADAL" clId="{0AA0E73D-5B22-4541-8346-709D6BAE8B4E}" dt="2021-03-22T10:54:48.120" v="2480" actId="1076"/>
          <ac:picMkLst>
            <pc:docMk/>
            <pc:sldMk cId="4142334383" sldId="335"/>
            <ac:picMk id="115" creationId="{1C77D977-01A2-4B63-B450-D458132CA45E}"/>
          </ac:picMkLst>
        </pc:picChg>
        <pc:picChg chg="add mod">
          <ac:chgData name="Kamyczek, Arkadiusz" userId="2dbd29c9-3405-4176-b733-196e7cfa234d" providerId="ADAL" clId="{0AA0E73D-5B22-4541-8346-709D6BAE8B4E}" dt="2021-03-22T10:54:48.120" v="2480" actId="1076"/>
          <ac:picMkLst>
            <pc:docMk/>
            <pc:sldMk cId="4142334383" sldId="335"/>
            <ac:picMk id="136" creationId="{7223F429-301D-4178-941A-CA4A3DC2061F}"/>
          </ac:picMkLst>
        </pc:picChg>
        <pc:picChg chg="add mod">
          <ac:chgData name="Kamyczek, Arkadiusz" userId="2dbd29c9-3405-4176-b733-196e7cfa234d" providerId="ADAL" clId="{0AA0E73D-5B22-4541-8346-709D6BAE8B4E}" dt="2021-03-22T10:54:48.120" v="2480" actId="1076"/>
          <ac:picMkLst>
            <pc:docMk/>
            <pc:sldMk cId="4142334383" sldId="335"/>
            <ac:picMk id="137" creationId="{38D35A73-3D8C-42A3-B2F3-CCA94C9E1B51}"/>
          </ac:picMkLst>
        </pc:picChg>
        <pc:picChg chg="add mod">
          <ac:chgData name="Kamyczek, Arkadiusz" userId="2dbd29c9-3405-4176-b733-196e7cfa234d" providerId="ADAL" clId="{0AA0E73D-5B22-4541-8346-709D6BAE8B4E}" dt="2021-03-22T10:54:48.120" v="2480" actId="1076"/>
          <ac:picMkLst>
            <pc:docMk/>
            <pc:sldMk cId="4142334383" sldId="335"/>
            <ac:picMk id="138" creationId="{5CC16FA6-CF18-4B9A-934D-66F111834965}"/>
          </ac:picMkLst>
        </pc:picChg>
        <pc:picChg chg="add mod">
          <ac:chgData name="Kamyczek, Arkadiusz" userId="2dbd29c9-3405-4176-b733-196e7cfa234d" providerId="ADAL" clId="{0AA0E73D-5B22-4541-8346-709D6BAE8B4E}" dt="2021-03-22T10:54:48.120" v="2480" actId="1076"/>
          <ac:picMkLst>
            <pc:docMk/>
            <pc:sldMk cId="4142334383" sldId="335"/>
            <ac:picMk id="139" creationId="{00375302-A6A6-45C0-ABE6-CF90F1E1FC62}"/>
          </ac:picMkLst>
        </pc:picChg>
        <pc:picChg chg="add mod">
          <ac:chgData name="Kamyczek, Arkadiusz" userId="2dbd29c9-3405-4176-b733-196e7cfa234d" providerId="ADAL" clId="{0AA0E73D-5B22-4541-8346-709D6BAE8B4E}" dt="2021-03-22T10:54:48.120" v="2480" actId="1076"/>
          <ac:picMkLst>
            <pc:docMk/>
            <pc:sldMk cId="4142334383" sldId="335"/>
            <ac:picMk id="140" creationId="{8E742AE6-2A71-4293-8206-CFC79E10C2CE}"/>
          </ac:picMkLst>
        </pc:picChg>
        <pc:picChg chg="add mod">
          <ac:chgData name="Kamyczek, Arkadiusz" userId="2dbd29c9-3405-4176-b733-196e7cfa234d" providerId="ADAL" clId="{0AA0E73D-5B22-4541-8346-709D6BAE8B4E}" dt="2021-03-22T10:54:48.120" v="2480" actId="1076"/>
          <ac:picMkLst>
            <pc:docMk/>
            <pc:sldMk cId="4142334383" sldId="335"/>
            <ac:picMk id="141" creationId="{8588A146-931A-4F80-A898-67D1AF0EE3F7}"/>
          </ac:picMkLst>
        </pc:picChg>
        <pc:picChg chg="add mod">
          <ac:chgData name="Kamyczek, Arkadiusz" userId="2dbd29c9-3405-4176-b733-196e7cfa234d" providerId="ADAL" clId="{0AA0E73D-5B22-4541-8346-709D6BAE8B4E}" dt="2021-03-22T10:54:48.120" v="2480" actId="1076"/>
          <ac:picMkLst>
            <pc:docMk/>
            <pc:sldMk cId="4142334383" sldId="335"/>
            <ac:picMk id="142" creationId="{43D116ED-C3CE-433E-8EBC-B43A97FAD9F3}"/>
          </ac:picMkLst>
        </pc:picChg>
        <pc:picChg chg="add mod">
          <ac:chgData name="Kamyczek, Arkadiusz" userId="2dbd29c9-3405-4176-b733-196e7cfa234d" providerId="ADAL" clId="{0AA0E73D-5B22-4541-8346-709D6BAE8B4E}" dt="2021-03-22T10:54:30.997" v="2479"/>
          <ac:picMkLst>
            <pc:docMk/>
            <pc:sldMk cId="4142334383" sldId="335"/>
            <ac:picMk id="148" creationId="{33EE3C90-5982-4ADD-ABC3-C02ABB74F978}"/>
          </ac:picMkLst>
        </pc:picChg>
        <pc:picChg chg="add mod">
          <ac:chgData name="Kamyczek, Arkadiusz" userId="2dbd29c9-3405-4176-b733-196e7cfa234d" providerId="ADAL" clId="{0AA0E73D-5B22-4541-8346-709D6BAE8B4E}" dt="2021-03-22T10:54:30.997" v="2479"/>
          <ac:picMkLst>
            <pc:docMk/>
            <pc:sldMk cId="4142334383" sldId="335"/>
            <ac:picMk id="149" creationId="{25A59A4E-2937-4B2F-9813-327CCC63149E}"/>
          </ac:picMkLst>
        </pc:picChg>
        <pc:picChg chg="add mod">
          <ac:chgData name="Kamyczek, Arkadiusz" userId="2dbd29c9-3405-4176-b733-196e7cfa234d" providerId="ADAL" clId="{0AA0E73D-5B22-4541-8346-709D6BAE8B4E}" dt="2021-03-22T10:54:30.997" v="2479"/>
          <ac:picMkLst>
            <pc:docMk/>
            <pc:sldMk cId="4142334383" sldId="335"/>
            <ac:picMk id="150" creationId="{3AE652C4-9078-4DEE-ABF7-E5098328748E}"/>
          </ac:picMkLst>
        </pc:picChg>
        <pc:picChg chg="add mod">
          <ac:chgData name="Kamyczek, Arkadiusz" userId="2dbd29c9-3405-4176-b733-196e7cfa234d" providerId="ADAL" clId="{0AA0E73D-5B22-4541-8346-709D6BAE8B4E}" dt="2021-03-22T10:54:30.997" v="2479"/>
          <ac:picMkLst>
            <pc:docMk/>
            <pc:sldMk cId="4142334383" sldId="335"/>
            <ac:picMk id="151" creationId="{1EBC0137-1BBB-4779-9EA1-82ECA7B91D93}"/>
          </ac:picMkLst>
        </pc:picChg>
        <pc:picChg chg="add mod">
          <ac:chgData name="Kamyczek, Arkadiusz" userId="2dbd29c9-3405-4176-b733-196e7cfa234d" providerId="ADAL" clId="{0AA0E73D-5B22-4541-8346-709D6BAE8B4E}" dt="2021-03-22T10:54:30.997" v="2479"/>
          <ac:picMkLst>
            <pc:docMk/>
            <pc:sldMk cId="4142334383" sldId="335"/>
            <ac:picMk id="158" creationId="{78602FCF-279B-4601-8027-ADD192DB0475}"/>
          </ac:picMkLst>
        </pc:picChg>
        <pc:picChg chg="add mod">
          <ac:chgData name="Kamyczek, Arkadiusz" userId="2dbd29c9-3405-4176-b733-196e7cfa234d" providerId="ADAL" clId="{0AA0E73D-5B22-4541-8346-709D6BAE8B4E}" dt="2021-03-22T10:54:30.997" v="2479"/>
          <ac:picMkLst>
            <pc:docMk/>
            <pc:sldMk cId="4142334383" sldId="335"/>
            <ac:picMk id="159" creationId="{D1D9A865-F68D-444C-A47B-AFF2169774FD}"/>
          </ac:picMkLst>
        </pc:picChg>
        <pc:picChg chg="add mod">
          <ac:chgData name="Kamyczek, Arkadiusz" userId="2dbd29c9-3405-4176-b733-196e7cfa234d" providerId="ADAL" clId="{0AA0E73D-5B22-4541-8346-709D6BAE8B4E}" dt="2021-03-22T10:54:30.997" v="2479"/>
          <ac:picMkLst>
            <pc:docMk/>
            <pc:sldMk cId="4142334383" sldId="335"/>
            <ac:picMk id="160" creationId="{FACE9954-AB22-497B-A814-05686A70D617}"/>
          </ac:picMkLst>
        </pc:picChg>
        <pc:picChg chg="add mod">
          <ac:chgData name="Kamyczek, Arkadiusz" userId="2dbd29c9-3405-4176-b733-196e7cfa234d" providerId="ADAL" clId="{0AA0E73D-5B22-4541-8346-709D6BAE8B4E}" dt="2021-03-22T10:54:30.997" v="2479"/>
          <ac:picMkLst>
            <pc:docMk/>
            <pc:sldMk cId="4142334383" sldId="335"/>
            <ac:picMk id="161" creationId="{3047761A-57B1-432F-9B0B-C2C7FBE1F988}"/>
          </ac:picMkLst>
        </pc:picChg>
        <pc:picChg chg="add mod">
          <ac:chgData name="Kamyczek, Arkadiusz" userId="2dbd29c9-3405-4176-b733-196e7cfa234d" providerId="ADAL" clId="{0AA0E73D-5B22-4541-8346-709D6BAE8B4E}" dt="2021-03-22T10:54:30.997" v="2479"/>
          <ac:picMkLst>
            <pc:docMk/>
            <pc:sldMk cId="4142334383" sldId="335"/>
            <ac:picMk id="162" creationId="{812FFBBE-B2BC-4E23-B380-4AC135AF19FB}"/>
          </ac:picMkLst>
        </pc:picChg>
        <pc:picChg chg="add mod">
          <ac:chgData name="Kamyczek, Arkadiusz" userId="2dbd29c9-3405-4176-b733-196e7cfa234d" providerId="ADAL" clId="{0AA0E73D-5B22-4541-8346-709D6BAE8B4E}" dt="2021-03-22T10:54:30.997" v="2479"/>
          <ac:picMkLst>
            <pc:docMk/>
            <pc:sldMk cId="4142334383" sldId="335"/>
            <ac:picMk id="163" creationId="{93FCE0CA-0427-4517-B0D1-65AAB5EC851D}"/>
          </ac:picMkLst>
        </pc:picChg>
        <pc:picChg chg="add mod">
          <ac:chgData name="Kamyczek, Arkadiusz" userId="2dbd29c9-3405-4176-b733-196e7cfa234d" providerId="ADAL" clId="{0AA0E73D-5B22-4541-8346-709D6BAE8B4E}" dt="2021-03-22T10:54:30.997" v="2479"/>
          <ac:picMkLst>
            <pc:docMk/>
            <pc:sldMk cId="4142334383" sldId="335"/>
            <ac:picMk id="170" creationId="{B9F579F9-91C9-40A2-B001-280C7B039BB4}"/>
          </ac:picMkLst>
        </pc:picChg>
        <pc:picChg chg="add mod">
          <ac:chgData name="Kamyczek, Arkadiusz" userId="2dbd29c9-3405-4176-b733-196e7cfa234d" providerId="ADAL" clId="{0AA0E73D-5B22-4541-8346-709D6BAE8B4E}" dt="2021-03-22T10:54:30.997" v="2479"/>
          <ac:picMkLst>
            <pc:docMk/>
            <pc:sldMk cId="4142334383" sldId="335"/>
            <ac:picMk id="171" creationId="{C420E4AC-20D1-426A-B066-34DECE04A265}"/>
          </ac:picMkLst>
        </pc:picChg>
        <pc:picChg chg="add mod">
          <ac:chgData name="Kamyczek, Arkadiusz" userId="2dbd29c9-3405-4176-b733-196e7cfa234d" providerId="ADAL" clId="{0AA0E73D-5B22-4541-8346-709D6BAE8B4E}" dt="2021-03-22T10:54:30.997" v="2479"/>
          <ac:picMkLst>
            <pc:docMk/>
            <pc:sldMk cId="4142334383" sldId="335"/>
            <ac:picMk id="172" creationId="{538EE0EF-3CFF-40E5-9635-96324FFF1D6D}"/>
          </ac:picMkLst>
        </pc:picChg>
        <pc:picChg chg="add mod">
          <ac:chgData name="Kamyczek, Arkadiusz" userId="2dbd29c9-3405-4176-b733-196e7cfa234d" providerId="ADAL" clId="{0AA0E73D-5B22-4541-8346-709D6BAE8B4E}" dt="2021-03-22T10:54:30.997" v="2479"/>
          <ac:picMkLst>
            <pc:docMk/>
            <pc:sldMk cId="4142334383" sldId="335"/>
            <ac:picMk id="173" creationId="{C0E5CD71-5BF1-4136-849B-4982A83B4DDD}"/>
          </ac:picMkLst>
        </pc:picChg>
        <pc:picChg chg="add mod">
          <ac:chgData name="Kamyczek, Arkadiusz" userId="2dbd29c9-3405-4176-b733-196e7cfa234d" providerId="ADAL" clId="{0AA0E73D-5B22-4541-8346-709D6BAE8B4E}" dt="2021-03-22T10:54:30.997" v="2479"/>
          <ac:picMkLst>
            <pc:docMk/>
            <pc:sldMk cId="4142334383" sldId="335"/>
            <ac:picMk id="180" creationId="{1B82DA4D-1043-4134-83F9-3A07182B424C}"/>
          </ac:picMkLst>
        </pc:picChg>
        <pc:picChg chg="add mod">
          <ac:chgData name="Kamyczek, Arkadiusz" userId="2dbd29c9-3405-4176-b733-196e7cfa234d" providerId="ADAL" clId="{0AA0E73D-5B22-4541-8346-709D6BAE8B4E}" dt="2021-03-22T10:54:30.997" v="2479"/>
          <ac:picMkLst>
            <pc:docMk/>
            <pc:sldMk cId="4142334383" sldId="335"/>
            <ac:picMk id="181" creationId="{0FDB0127-5CCD-4246-A4B5-DFCE72C6B30E}"/>
          </ac:picMkLst>
        </pc:picChg>
        <pc:picChg chg="add mod">
          <ac:chgData name="Kamyczek, Arkadiusz" userId="2dbd29c9-3405-4176-b733-196e7cfa234d" providerId="ADAL" clId="{0AA0E73D-5B22-4541-8346-709D6BAE8B4E}" dt="2021-03-22T10:54:30.997" v="2479"/>
          <ac:picMkLst>
            <pc:docMk/>
            <pc:sldMk cId="4142334383" sldId="335"/>
            <ac:picMk id="182" creationId="{5D395EE8-3558-413F-9CBF-E88D6F42DAD5}"/>
          </ac:picMkLst>
        </pc:picChg>
        <pc:picChg chg="add mod">
          <ac:chgData name="Kamyczek, Arkadiusz" userId="2dbd29c9-3405-4176-b733-196e7cfa234d" providerId="ADAL" clId="{0AA0E73D-5B22-4541-8346-709D6BAE8B4E}" dt="2021-03-22T10:54:30.997" v="2479"/>
          <ac:picMkLst>
            <pc:docMk/>
            <pc:sldMk cId="4142334383" sldId="335"/>
            <ac:picMk id="183" creationId="{4DBC49BA-8A89-498B-84F3-F5173AE4574B}"/>
          </ac:picMkLst>
        </pc:picChg>
        <pc:picChg chg="add mod">
          <ac:chgData name="Kamyczek, Arkadiusz" userId="2dbd29c9-3405-4176-b733-196e7cfa234d" providerId="ADAL" clId="{0AA0E73D-5B22-4541-8346-709D6BAE8B4E}" dt="2021-03-22T10:54:30.997" v="2479"/>
          <ac:picMkLst>
            <pc:docMk/>
            <pc:sldMk cId="4142334383" sldId="335"/>
            <ac:picMk id="184" creationId="{A6E00946-5602-4088-B93F-A078F6B4C47C}"/>
          </ac:picMkLst>
        </pc:picChg>
        <pc:picChg chg="add mod">
          <ac:chgData name="Kamyczek, Arkadiusz" userId="2dbd29c9-3405-4176-b733-196e7cfa234d" providerId="ADAL" clId="{0AA0E73D-5B22-4541-8346-709D6BAE8B4E}" dt="2021-03-22T10:54:30.997" v="2479"/>
          <ac:picMkLst>
            <pc:docMk/>
            <pc:sldMk cId="4142334383" sldId="335"/>
            <ac:picMk id="185" creationId="{086AC513-A165-48BE-8BB6-EDD9F50F8F88}"/>
          </ac:picMkLst>
        </pc:picChg>
        <pc:picChg chg="add mod">
          <ac:chgData name="Kamyczek, Arkadiusz" userId="2dbd29c9-3405-4176-b733-196e7cfa234d" providerId="ADAL" clId="{0AA0E73D-5B22-4541-8346-709D6BAE8B4E}" dt="2021-03-22T10:54:48.120" v="2480" actId="1076"/>
          <ac:picMkLst>
            <pc:docMk/>
            <pc:sldMk cId="4142334383" sldId="335"/>
            <ac:picMk id="192" creationId="{C47E540E-9272-4092-AA90-07B9E82086FE}"/>
          </ac:picMkLst>
        </pc:picChg>
        <pc:picChg chg="add mod">
          <ac:chgData name="Kamyczek, Arkadiusz" userId="2dbd29c9-3405-4176-b733-196e7cfa234d" providerId="ADAL" clId="{0AA0E73D-5B22-4541-8346-709D6BAE8B4E}" dt="2021-03-22T10:54:48.120" v="2480" actId="1076"/>
          <ac:picMkLst>
            <pc:docMk/>
            <pc:sldMk cId="4142334383" sldId="335"/>
            <ac:picMk id="193" creationId="{AD9AFC19-F47B-4977-BAED-962481F8CB2A}"/>
          </ac:picMkLst>
        </pc:picChg>
        <pc:picChg chg="add mod">
          <ac:chgData name="Kamyczek, Arkadiusz" userId="2dbd29c9-3405-4176-b733-196e7cfa234d" providerId="ADAL" clId="{0AA0E73D-5B22-4541-8346-709D6BAE8B4E}" dt="2021-03-22T10:54:48.120" v="2480" actId="1076"/>
          <ac:picMkLst>
            <pc:docMk/>
            <pc:sldMk cId="4142334383" sldId="335"/>
            <ac:picMk id="194" creationId="{969A3379-1DFC-4D80-A2F3-95C6A88AFCA7}"/>
          </ac:picMkLst>
        </pc:picChg>
        <pc:picChg chg="add mod">
          <ac:chgData name="Kamyczek, Arkadiusz" userId="2dbd29c9-3405-4176-b733-196e7cfa234d" providerId="ADAL" clId="{0AA0E73D-5B22-4541-8346-709D6BAE8B4E}" dt="2021-03-22T10:54:48.120" v="2480" actId="1076"/>
          <ac:picMkLst>
            <pc:docMk/>
            <pc:sldMk cId="4142334383" sldId="335"/>
            <ac:picMk id="195" creationId="{2E4D7909-ECB1-45CB-8DB4-B6ED3D5FA158}"/>
          </ac:picMkLst>
        </pc:picChg>
        <pc:picChg chg="add mod">
          <ac:chgData name="Kamyczek, Arkadiusz" userId="2dbd29c9-3405-4176-b733-196e7cfa234d" providerId="ADAL" clId="{0AA0E73D-5B22-4541-8346-709D6BAE8B4E}" dt="2021-03-22T10:54:48.120" v="2480" actId="1076"/>
          <ac:picMkLst>
            <pc:docMk/>
            <pc:sldMk cId="4142334383" sldId="335"/>
            <ac:picMk id="202" creationId="{E98F578A-2746-4EC5-A9F8-AC3BF290136A}"/>
          </ac:picMkLst>
        </pc:picChg>
        <pc:picChg chg="add mod">
          <ac:chgData name="Kamyczek, Arkadiusz" userId="2dbd29c9-3405-4176-b733-196e7cfa234d" providerId="ADAL" clId="{0AA0E73D-5B22-4541-8346-709D6BAE8B4E}" dt="2021-03-22T10:54:48.120" v="2480" actId="1076"/>
          <ac:picMkLst>
            <pc:docMk/>
            <pc:sldMk cId="4142334383" sldId="335"/>
            <ac:picMk id="203" creationId="{B29556B2-D62E-4A96-9A51-A85CA08CDCEA}"/>
          </ac:picMkLst>
        </pc:picChg>
        <pc:picChg chg="add mod">
          <ac:chgData name="Kamyczek, Arkadiusz" userId="2dbd29c9-3405-4176-b733-196e7cfa234d" providerId="ADAL" clId="{0AA0E73D-5B22-4541-8346-709D6BAE8B4E}" dt="2021-03-22T10:54:48.120" v="2480" actId="1076"/>
          <ac:picMkLst>
            <pc:docMk/>
            <pc:sldMk cId="4142334383" sldId="335"/>
            <ac:picMk id="204" creationId="{45D182D7-6BC2-43AD-92B7-B85151BF7E10}"/>
          </ac:picMkLst>
        </pc:picChg>
        <pc:picChg chg="add mod">
          <ac:chgData name="Kamyczek, Arkadiusz" userId="2dbd29c9-3405-4176-b733-196e7cfa234d" providerId="ADAL" clId="{0AA0E73D-5B22-4541-8346-709D6BAE8B4E}" dt="2021-03-22T10:54:48.120" v="2480" actId="1076"/>
          <ac:picMkLst>
            <pc:docMk/>
            <pc:sldMk cId="4142334383" sldId="335"/>
            <ac:picMk id="205" creationId="{7885FB80-B42C-4CEF-9620-DCCF18604EC8}"/>
          </ac:picMkLst>
        </pc:picChg>
        <pc:picChg chg="add mod">
          <ac:chgData name="Kamyczek, Arkadiusz" userId="2dbd29c9-3405-4176-b733-196e7cfa234d" providerId="ADAL" clId="{0AA0E73D-5B22-4541-8346-709D6BAE8B4E}" dt="2021-03-22T10:54:48.120" v="2480" actId="1076"/>
          <ac:picMkLst>
            <pc:docMk/>
            <pc:sldMk cId="4142334383" sldId="335"/>
            <ac:picMk id="206" creationId="{619BCD1B-F9D0-4133-94A3-D475786FA778}"/>
          </ac:picMkLst>
        </pc:picChg>
        <pc:picChg chg="add mod">
          <ac:chgData name="Kamyczek, Arkadiusz" userId="2dbd29c9-3405-4176-b733-196e7cfa234d" providerId="ADAL" clId="{0AA0E73D-5B22-4541-8346-709D6BAE8B4E}" dt="2021-03-22T10:54:48.120" v="2480" actId="1076"/>
          <ac:picMkLst>
            <pc:docMk/>
            <pc:sldMk cId="4142334383" sldId="335"/>
            <ac:picMk id="207" creationId="{7FD2D35B-0365-4EC2-A481-03589FCA5FEF}"/>
          </ac:picMkLst>
        </pc:picChg>
        <pc:picChg chg="add del mod">
          <ac:chgData name="Kamyczek, Arkadiusz" userId="2dbd29c9-3405-4176-b733-196e7cfa234d" providerId="ADAL" clId="{0AA0E73D-5B22-4541-8346-709D6BAE8B4E}" dt="2021-03-22T10:56:09.069" v="2498" actId="478"/>
          <ac:picMkLst>
            <pc:docMk/>
            <pc:sldMk cId="4142334383" sldId="335"/>
            <ac:picMk id="219" creationId="{997BB27A-9601-44AC-87DB-F6ADF3C54CD2}"/>
          </ac:picMkLst>
        </pc:picChg>
        <pc:picChg chg="add del mod">
          <ac:chgData name="Kamyczek, Arkadiusz" userId="2dbd29c9-3405-4176-b733-196e7cfa234d" providerId="ADAL" clId="{0AA0E73D-5B22-4541-8346-709D6BAE8B4E}" dt="2021-03-22T10:56:08.159" v="2497" actId="478"/>
          <ac:picMkLst>
            <pc:docMk/>
            <pc:sldMk cId="4142334383" sldId="335"/>
            <ac:picMk id="220" creationId="{F4128A8D-C5F6-4348-8A39-B9B3B0B91106}"/>
          </ac:picMkLst>
        </pc:picChg>
        <pc:picChg chg="del">
          <ac:chgData name="Kamyczek, Arkadiusz" userId="2dbd29c9-3405-4176-b733-196e7cfa234d" providerId="ADAL" clId="{0AA0E73D-5B22-4541-8346-709D6BAE8B4E}" dt="2021-03-22T10:23:48.053" v="2260" actId="478"/>
          <ac:picMkLst>
            <pc:docMk/>
            <pc:sldMk cId="4142334383" sldId="335"/>
            <ac:picMk id="221" creationId="{52582330-2886-4A3A-9F6A-9C03C0B778EE}"/>
          </ac:picMkLst>
        </pc:picChg>
        <pc:picChg chg="add del mod">
          <ac:chgData name="Kamyczek, Arkadiusz" userId="2dbd29c9-3405-4176-b733-196e7cfa234d" providerId="ADAL" clId="{0AA0E73D-5B22-4541-8346-709D6BAE8B4E}" dt="2021-03-22T10:56:07.094" v="2496" actId="478"/>
          <ac:picMkLst>
            <pc:docMk/>
            <pc:sldMk cId="4142334383" sldId="335"/>
            <ac:picMk id="224" creationId="{F259A065-0F45-4EE5-A3E7-BC273B876A30}"/>
          </ac:picMkLst>
        </pc:picChg>
        <pc:picChg chg="add del mod">
          <ac:chgData name="Kamyczek, Arkadiusz" userId="2dbd29c9-3405-4176-b733-196e7cfa234d" providerId="ADAL" clId="{0AA0E73D-5B22-4541-8346-709D6BAE8B4E}" dt="2021-03-22T10:55:51.903" v="2490" actId="478"/>
          <ac:picMkLst>
            <pc:docMk/>
            <pc:sldMk cId="4142334383" sldId="335"/>
            <ac:picMk id="236" creationId="{06F675FF-9521-4788-8736-F97842D091FE}"/>
          </ac:picMkLst>
        </pc:picChg>
        <pc:picChg chg="add del mod ord">
          <ac:chgData name="Kamyczek, Arkadiusz" userId="2dbd29c9-3405-4176-b733-196e7cfa234d" providerId="ADAL" clId="{0AA0E73D-5B22-4541-8346-709D6BAE8B4E}" dt="2021-03-22T11:31:36.626" v="2765" actId="478"/>
          <ac:picMkLst>
            <pc:docMk/>
            <pc:sldMk cId="4142334383" sldId="335"/>
            <ac:picMk id="246" creationId="{E8FACD35-FC49-46D0-9FCF-6A2F84375B55}"/>
          </ac:picMkLst>
        </pc:picChg>
        <pc:picChg chg="add del mod ord">
          <ac:chgData name="Kamyczek, Arkadiusz" userId="2dbd29c9-3405-4176-b733-196e7cfa234d" providerId="ADAL" clId="{0AA0E73D-5B22-4541-8346-709D6BAE8B4E}" dt="2021-03-22T11:31:37.846" v="2766" actId="478"/>
          <ac:picMkLst>
            <pc:docMk/>
            <pc:sldMk cId="4142334383" sldId="335"/>
            <ac:picMk id="247" creationId="{AD9AD329-C16E-4835-966D-35DE51D20E00}"/>
          </ac:picMkLst>
        </pc:picChg>
        <pc:picChg chg="add del mod ord">
          <ac:chgData name="Kamyczek, Arkadiusz" userId="2dbd29c9-3405-4176-b733-196e7cfa234d" providerId="ADAL" clId="{0AA0E73D-5B22-4541-8346-709D6BAE8B4E}" dt="2021-03-22T11:31:39.328" v="2768" actId="478"/>
          <ac:picMkLst>
            <pc:docMk/>
            <pc:sldMk cId="4142334383" sldId="335"/>
            <ac:picMk id="248" creationId="{F9A33157-A5E9-4B07-BC57-81F71B929720}"/>
          </ac:picMkLst>
        </pc:picChg>
        <pc:picChg chg="add del mod ord">
          <ac:chgData name="Kamyczek, Arkadiusz" userId="2dbd29c9-3405-4176-b733-196e7cfa234d" providerId="ADAL" clId="{0AA0E73D-5B22-4541-8346-709D6BAE8B4E}" dt="2021-03-22T11:31:38.692" v="2767" actId="478"/>
          <ac:picMkLst>
            <pc:docMk/>
            <pc:sldMk cId="4142334383" sldId="335"/>
            <ac:picMk id="249" creationId="{D2B5A8BD-12E6-468E-A509-7941BD5E5248}"/>
          </ac:picMkLst>
        </pc:picChg>
        <pc:picChg chg="add mod ord">
          <ac:chgData name="Kamyczek, Arkadiusz" userId="2dbd29c9-3405-4176-b733-196e7cfa234d" providerId="ADAL" clId="{0AA0E73D-5B22-4541-8346-709D6BAE8B4E}" dt="2021-03-22T11:10:09.987" v="2654" actId="166"/>
          <ac:picMkLst>
            <pc:docMk/>
            <pc:sldMk cId="4142334383" sldId="335"/>
            <ac:picMk id="250" creationId="{D2F67166-7C09-4465-974A-466BE13A4E6D}"/>
          </ac:picMkLst>
        </pc:picChg>
        <pc:picChg chg="add mod">
          <ac:chgData name="Kamyczek, Arkadiusz" userId="2dbd29c9-3405-4176-b733-196e7cfa234d" providerId="ADAL" clId="{0AA0E73D-5B22-4541-8346-709D6BAE8B4E}" dt="2021-03-23T10:27:25.817" v="3281"/>
          <ac:picMkLst>
            <pc:docMk/>
            <pc:sldMk cId="4142334383" sldId="335"/>
            <ac:picMk id="260" creationId="{6FCEDD31-3E8C-4FCA-9232-2C9A0117CE67}"/>
          </ac:picMkLst>
        </pc:picChg>
        <pc:cxnChg chg="add mod">
          <ac:chgData name="Kamyczek, Arkadiusz" userId="2dbd29c9-3405-4176-b733-196e7cfa234d" providerId="ADAL" clId="{0AA0E73D-5B22-4541-8346-709D6BAE8B4E}" dt="2021-03-22T10:54:48.120" v="2480" actId="1076"/>
          <ac:cxnSpMkLst>
            <pc:docMk/>
            <pc:sldMk cId="4142334383" sldId="335"/>
            <ac:cxnSpMk id="110" creationId="{0025E611-F116-4531-9F4B-E8DFF442B949}"/>
          </ac:cxnSpMkLst>
        </pc:cxnChg>
        <pc:cxnChg chg="add mod">
          <ac:chgData name="Kamyczek, Arkadiusz" userId="2dbd29c9-3405-4176-b733-196e7cfa234d" providerId="ADAL" clId="{0AA0E73D-5B22-4541-8346-709D6BAE8B4E}" dt="2021-03-22T10:54:48.120" v="2480" actId="1076"/>
          <ac:cxnSpMkLst>
            <pc:docMk/>
            <pc:sldMk cId="4142334383" sldId="335"/>
            <ac:cxnSpMk id="111" creationId="{021653F2-0847-46B5-8413-F11DC624DD63}"/>
          </ac:cxnSpMkLst>
        </pc:cxnChg>
        <pc:cxnChg chg="add mod">
          <ac:chgData name="Kamyczek, Arkadiusz" userId="2dbd29c9-3405-4176-b733-196e7cfa234d" providerId="ADAL" clId="{0AA0E73D-5B22-4541-8346-709D6BAE8B4E}" dt="2021-03-22T10:54:30.997" v="2479"/>
          <ac:cxnSpMkLst>
            <pc:docMk/>
            <pc:sldMk cId="4142334383" sldId="335"/>
            <ac:cxnSpMk id="147" creationId="{D6D7F8C1-FF9B-4FBA-A3E6-9524420C8071}"/>
          </ac:cxnSpMkLst>
        </pc:cxnChg>
        <pc:cxnChg chg="add mod">
          <ac:chgData name="Kamyczek, Arkadiusz" userId="2dbd29c9-3405-4176-b733-196e7cfa234d" providerId="ADAL" clId="{0AA0E73D-5B22-4541-8346-709D6BAE8B4E}" dt="2021-03-22T10:54:30.997" v="2479"/>
          <ac:cxnSpMkLst>
            <pc:docMk/>
            <pc:sldMk cId="4142334383" sldId="335"/>
            <ac:cxnSpMk id="168" creationId="{B5F304C9-6632-4630-93E8-1B652DA3BF55}"/>
          </ac:cxnSpMkLst>
        </pc:cxnChg>
        <pc:cxnChg chg="add mod">
          <ac:chgData name="Kamyczek, Arkadiusz" userId="2dbd29c9-3405-4176-b733-196e7cfa234d" providerId="ADAL" clId="{0AA0E73D-5B22-4541-8346-709D6BAE8B4E}" dt="2021-03-22T10:54:30.997" v="2479"/>
          <ac:cxnSpMkLst>
            <pc:docMk/>
            <pc:sldMk cId="4142334383" sldId="335"/>
            <ac:cxnSpMk id="169" creationId="{A3436F66-C26E-4AF6-BD58-4FDA44D26331}"/>
          </ac:cxnSpMkLst>
        </pc:cxnChg>
        <pc:cxnChg chg="add mod">
          <ac:chgData name="Kamyczek, Arkadiusz" userId="2dbd29c9-3405-4176-b733-196e7cfa234d" providerId="ADAL" clId="{0AA0E73D-5B22-4541-8346-709D6BAE8B4E}" dt="2021-03-22T10:54:30.997" v="2479"/>
          <ac:cxnSpMkLst>
            <pc:docMk/>
            <pc:sldMk cId="4142334383" sldId="335"/>
            <ac:cxnSpMk id="190" creationId="{A2F22648-DB94-4C96-891C-93245C3A0127}"/>
          </ac:cxnSpMkLst>
        </pc:cxnChg>
        <pc:cxnChg chg="add mod">
          <ac:chgData name="Kamyczek, Arkadiusz" userId="2dbd29c9-3405-4176-b733-196e7cfa234d" providerId="ADAL" clId="{0AA0E73D-5B22-4541-8346-709D6BAE8B4E}" dt="2021-03-22T10:54:48.120" v="2480" actId="1076"/>
          <ac:cxnSpMkLst>
            <pc:docMk/>
            <pc:sldMk cId="4142334383" sldId="335"/>
            <ac:cxnSpMk id="191" creationId="{3BE92444-5225-4702-A2B4-74668CBAF7E2}"/>
          </ac:cxnSpMkLst>
        </pc:cxnChg>
        <pc:cxnChg chg="add mod">
          <ac:chgData name="Kamyczek, Arkadiusz" userId="2dbd29c9-3405-4176-b733-196e7cfa234d" providerId="ADAL" clId="{0AA0E73D-5B22-4541-8346-709D6BAE8B4E}" dt="2021-03-22T10:54:48.120" v="2480" actId="1076"/>
          <ac:cxnSpMkLst>
            <pc:docMk/>
            <pc:sldMk cId="4142334383" sldId="335"/>
            <ac:cxnSpMk id="212" creationId="{82DE1F1E-5B6B-486D-B757-19142A2A3EE9}"/>
          </ac:cxnSpMkLst>
        </pc:cxnChg>
        <pc:cxnChg chg="add mod">
          <ac:chgData name="Kamyczek, Arkadiusz" userId="2dbd29c9-3405-4176-b733-196e7cfa234d" providerId="ADAL" clId="{0AA0E73D-5B22-4541-8346-709D6BAE8B4E}" dt="2021-03-23T19:29:36.078" v="3732"/>
          <ac:cxnSpMkLst>
            <pc:docMk/>
            <pc:sldMk cId="4142334383" sldId="335"/>
            <ac:cxnSpMk id="218" creationId="{92D47FED-5534-4B69-9BC7-EA750F5CD04C}"/>
          </ac:cxnSpMkLst>
        </pc:cxnChg>
        <pc:cxnChg chg="del">
          <ac:chgData name="Kamyczek, Arkadiusz" userId="2dbd29c9-3405-4176-b733-196e7cfa234d" providerId="ADAL" clId="{0AA0E73D-5B22-4541-8346-709D6BAE8B4E}" dt="2021-03-22T10:23:42.765" v="2257" actId="478"/>
          <ac:cxnSpMkLst>
            <pc:docMk/>
            <pc:sldMk cId="4142334383" sldId="335"/>
            <ac:cxnSpMk id="222" creationId="{637B4A9C-0EF3-440C-95F8-48604EB91516}"/>
          </ac:cxnSpMkLst>
        </pc:cxnChg>
        <pc:cxnChg chg="add del mod ord">
          <ac:chgData name="Kamyczek, Arkadiusz" userId="2dbd29c9-3405-4176-b733-196e7cfa234d" providerId="ADAL" clId="{0AA0E73D-5B22-4541-8346-709D6BAE8B4E}" dt="2021-03-22T11:31:40.392" v="2769" actId="478"/>
          <ac:cxnSpMkLst>
            <pc:docMk/>
            <pc:sldMk cId="4142334383" sldId="335"/>
            <ac:cxnSpMk id="239" creationId="{6221B54F-AC88-43B3-886E-9CD799088BDB}"/>
          </ac:cxnSpMkLst>
        </pc:cxnChg>
        <pc:cxnChg chg="del">
          <ac:chgData name="Kamyczek, Arkadiusz" userId="2dbd29c9-3405-4176-b733-196e7cfa234d" providerId="ADAL" clId="{0AA0E73D-5B22-4541-8346-709D6BAE8B4E}" dt="2021-03-23T09:58:57.611" v="3075" actId="478"/>
          <ac:cxnSpMkLst>
            <pc:docMk/>
            <pc:sldMk cId="4142334383" sldId="335"/>
            <ac:cxnSpMk id="242" creationId="{55E928DB-1212-4F25-B864-EC9C2F2D6C15}"/>
          </ac:cxnSpMkLst>
        </pc:cxnChg>
        <pc:cxnChg chg="del">
          <ac:chgData name="Kamyczek, Arkadiusz" userId="2dbd29c9-3405-4176-b733-196e7cfa234d" providerId="ADAL" clId="{0AA0E73D-5B22-4541-8346-709D6BAE8B4E}" dt="2021-03-23T09:58:57.611" v="3075" actId="478"/>
          <ac:cxnSpMkLst>
            <pc:docMk/>
            <pc:sldMk cId="4142334383" sldId="335"/>
            <ac:cxnSpMk id="243" creationId="{25FFB7FA-F75C-48A3-A620-4E609664A3AF}"/>
          </ac:cxnSpMkLst>
        </pc:cxnChg>
        <pc:cxnChg chg="add del mod">
          <ac:chgData name="Kamyczek, Arkadiusz" userId="2dbd29c9-3405-4176-b733-196e7cfa234d" providerId="ADAL" clId="{0AA0E73D-5B22-4541-8346-709D6BAE8B4E}" dt="2021-03-23T10:23:10.781" v="3225" actId="478"/>
          <ac:cxnSpMkLst>
            <pc:docMk/>
            <pc:sldMk cId="4142334383" sldId="335"/>
            <ac:cxnSpMk id="258" creationId="{426AF2A6-1FEF-47ED-BECA-0E3F6F4FCAB2}"/>
          </ac:cxnSpMkLst>
        </pc:cxnChg>
        <pc:cxnChg chg="add mod">
          <ac:chgData name="Kamyczek, Arkadiusz" userId="2dbd29c9-3405-4176-b733-196e7cfa234d" providerId="ADAL" clId="{0AA0E73D-5B22-4541-8346-709D6BAE8B4E}" dt="2021-03-23T10:00:53.698" v="3133"/>
          <ac:cxnSpMkLst>
            <pc:docMk/>
            <pc:sldMk cId="4142334383" sldId="335"/>
            <ac:cxnSpMk id="259" creationId="{883D6339-4C1C-44D1-841A-FB9E07D9DF74}"/>
          </ac:cxnSpMkLst>
        </pc:cxnChg>
      </pc:sldChg>
      <pc:sldChg chg="addSp delSp modSp add mod addAnim delAnim">
        <pc:chgData name="Kamyczek, Arkadiusz" userId="2dbd29c9-3405-4176-b733-196e7cfa234d" providerId="ADAL" clId="{0AA0E73D-5B22-4541-8346-709D6BAE8B4E}" dt="2021-03-23T19:29:54.565" v="3735"/>
        <pc:sldMkLst>
          <pc:docMk/>
          <pc:sldMk cId="2015772890" sldId="336"/>
        </pc:sldMkLst>
        <pc:spChg chg="del">
          <ac:chgData name="Kamyczek, Arkadiusz" userId="2dbd29c9-3405-4176-b733-196e7cfa234d" providerId="ADAL" clId="{0AA0E73D-5B22-4541-8346-709D6BAE8B4E}" dt="2021-03-23T09:46:38.639" v="2995" actId="478"/>
          <ac:spMkLst>
            <pc:docMk/>
            <pc:sldMk cId="2015772890" sldId="336"/>
            <ac:spMk id="233" creationId="{518D54CF-7CA2-4DBA-8B39-5C31324A68EF}"/>
          </ac:spMkLst>
        </pc:spChg>
        <pc:spChg chg="del">
          <ac:chgData name="Kamyczek, Arkadiusz" userId="2dbd29c9-3405-4176-b733-196e7cfa234d" providerId="ADAL" clId="{0AA0E73D-5B22-4541-8346-709D6BAE8B4E}" dt="2021-03-23T09:46:38.639" v="2995" actId="478"/>
          <ac:spMkLst>
            <pc:docMk/>
            <pc:sldMk cId="2015772890" sldId="336"/>
            <ac:spMk id="234" creationId="{414D4798-E6D1-4D8C-A46D-E8620AC82419}"/>
          </ac:spMkLst>
        </pc:spChg>
        <pc:spChg chg="del">
          <ac:chgData name="Kamyczek, Arkadiusz" userId="2dbd29c9-3405-4176-b733-196e7cfa234d" providerId="ADAL" clId="{0AA0E73D-5B22-4541-8346-709D6BAE8B4E}" dt="2021-03-23T09:46:38.639" v="2995" actId="478"/>
          <ac:spMkLst>
            <pc:docMk/>
            <pc:sldMk cId="2015772890" sldId="336"/>
            <ac:spMk id="235" creationId="{669A8D0C-5591-4362-B295-B8D9D34F0595}"/>
          </ac:spMkLst>
        </pc:spChg>
        <pc:spChg chg="del">
          <ac:chgData name="Kamyczek, Arkadiusz" userId="2dbd29c9-3405-4176-b733-196e7cfa234d" providerId="ADAL" clId="{0AA0E73D-5B22-4541-8346-709D6BAE8B4E}" dt="2021-03-23T09:46:38.639" v="2995" actId="478"/>
          <ac:spMkLst>
            <pc:docMk/>
            <pc:sldMk cId="2015772890" sldId="336"/>
            <ac:spMk id="236" creationId="{528F6EE1-105E-483A-B226-7A05F2BAC15E}"/>
          </ac:spMkLst>
        </pc:spChg>
        <pc:spChg chg="add del mod">
          <ac:chgData name="Kamyczek, Arkadiusz" userId="2dbd29c9-3405-4176-b733-196e7cfa234d" providerId="ADAL" clId="{0AA0E73D-5B22-4541-8346-709D6BAE8B4E}" dt="2021-03-22T11:01:14.972" v="2588" actId="1076"/>
          <ac:spMkLst>
            <pc:docMk/>
            <pc:sldMk cId="2015772890" sldId="336"/>
            <ac:spMk id="237" creationId="{1B18AA7F-39DB-490A-9E41-03E3F47E9B88}"/>
          </ac:spMkLst>
        </pc:spChg>
        <pc:spChg chg="mod">
          <ac:chgData name="Kamyczek, Arkadiusz" userId="2dbd29c9-3405-4176-b733-196e7cfa234d" providerId="ADAL" clId="{0AA0E73D-5B22-4541-8346-709D6BAE8B4E}" dt="2021-03-22T11:01:55.277" v="2594" actId="207"/>
          <ac:spMkLst>
            <pc:docMk/>
            <pc:sldMk cId="2015772890" sldId="336"/>
            <ac:spMk id="238" creationId="{720E597D-AA0A-49E8-832B-739C98A69AA6}"/>
          </ac:spMkLst>
        </pc:spChg>
        <pc:spChg chg="mod">
          <ac:chgData name="Kamyczek, Arkadiusz" userId="2dbd29c9-3405-4176-b733-196e7cfa234d" providerId="ADAL" clId="{0AA0E73D-5B22-4541-8346-709D6BAE8B4E}" dt="2021-03-23T09:52:09.485" v="3049"/>
          <ac:spMkLst>
            <pc:docMk/>
            <pc:sldMk cId="2015772890" sldId="336"/>
            <ac:spMk id="251" creationId="{4E166F49-5EAC-4FA8-8AFA-C63D793C80AB}"/>
          </ac:spMkLst>
        </pc:spChg>
        <pc:spChg chg="mod">
          <ac:chgData name="Kamyczek, Arkadiusz" userId="2dbd29c9-3405-4176-b733-196e7cfa234d" providerId="ADAL" clId="{0AA0E73D-5B22-4541-8346-709D6BAE8B4E}" dt="2021-03-23T09:52:09.485" v="3049"/>
          <ac:spMkLst>
            <pc:docMk/>
            <pc:sldMk cId="2015772890" sldId="336"/>
            <ac:spMk id="252" creationId="{8BA9DF16-CEC8-48A8-8B99-FEEFDCFDF16A}"/>
          </ac:spMkLst>
        </pc:spChg>
        <pc:spChg chg="del">
          <ac:chgData name="Kamyczek, Arkadiusz" userId="2dbd29c9-3405-4176-b733-196e7cfa234d" providerId="ADAL" clId="{0AA0E73D-5B22-4541-8346-709D6BAE8B4E}" dt="2021-03-23T09:59:10.361" v="3078" actId="478"/>
          <ac:spMkLst>
            <pc:docMk/>
            <pc:sldMk cId="2015772890" sldId="336"/>
            <ac:spMk id="253" creationId="{436BC65B-EF09-4986-8F48-9B0AE3CA7395}"/>
          </ac:spMkLst>
        </pc:spChg>
        <pc:spChg chg="del">
          <ac:chgData name="Kamyczek, Arkadiusz" userId="2dbd29c9-3405-4176-b733-196e7cfa234d" providerId="ADAL" clId="{0AA0E73D-5B22-4541-8346-709D6BAE8B4E}" dt="2021-03-23T09:59:10.361" v="3078" actId="478"/>
          <ac:spMkLst>
            <pc:docMk/>
            <pc:sldMk cId="2015772890" sldId="336"/>
            <ac:spMk id="254" creationId="{1EB56A48-DCC4-4B65-8464-1E04A18F2EF9}"/>
          </ac:spMkLst>
        </pc:spChg>
        <pc:spChg chg="mod">
          <ac:chgData name="Kamyczek, Arkadiusz" userId="2dbd29c9-3405-4176-b733-196e7cfa234d" providerId="ADAL" clId="{0AA0E73D-5B22-4541-8346-709D6BAE8B4E}" dt="2021-03-23T09:52:09.485" v="3049"/>
          <ac:spMkLst>
            <pc:docMk/>
            <pc:sldMk cId="2015772890" sldId="336"/>
            <ac:spMk id="257" creationId="{A9E2C9C8-5918-46D0-B571-9C52C477939A}"/>
          </ac:spMkLst>
        </pc:spChg>
        <pc:spChg chg="mod">
          <ac:chgData name="Kamyczek, Arkadiusz" userId="2dbd29c9-3405-4176-b733-196e7cfa234d" providerId="ADAL" clId="{0AA0E73D-5B22-4541-8346-709D6BAE8B4E}" dt="2021-03-23T09:52:09.485" v="3049"/>
          <ac:spMkLst>
            <pc:docMk/>
            <pc:sldMk cId="2015772890" sldId="336"/>
            <ac:spMk id="258" creationId="{12F6B644-7C75-453A-BAB5-756C43D56412}"/>
          </ac:spMkLst>
        </pc:spChg>
        <pc:spChg chg="mod">
          <ac:chgData name="Kamyczek, Arkadiusz" userId="2dbd29c9-3405-4176-b733-196e7cfa234d" providerId="ADAL" clId="{0AA0E73D-5B22-4541-8346-709D6BAE8B4E}" dt="2021-03-23T09:52:09.485" v="3049"/>
          <ac:spMkLst>
            <pc:docMk/>
            <pc:sldMk cId="2015772890" sldId="336"/>
            <ac:spMk id="260" creationId="{0EB75503-669A-4525-B612-948F58AC7EEE}"/>
          </ac:spMkLst>
        </pc:spChg>
        <pc:spChg chg="mod">
          <ac:chgData name="Kamyczek, Arkadiusz" userId="2dbd29c9-3405-4176-b733-196e7cfa234d" providerId="ADAL" clId="{0AA0E73D-5B22-4541-8346-709D6BAE8B4E}" dt="2021-03-23T09:52:09.485" v="3049"/>
          <ac:spMkLst>
            <pc:docMk/>
            <pc:sldMk cId="2015772890" sldId="336"/>
            <ac:spMk id="261" creationId="{5317CE65-4FDC-49DA-B932-C97121F63CC9}"/>
          </ac:spMkLst>
        </pc:spChg>
        <pc:spChg chg="mod">
          <ac:chgData name="Kamyczek, Arkadiusz" userId="2dbd29c9-3405-4176-b733-196e7cfa234d" providerId="ADAL" clId="{0AA0E73D-5B22-4541-8346-709D6BAE8B4E}" dt="2021-03-23T09:52:09.485" v="3049"/>
          <ac:spMkLst>
            <pc:docMk/>
            <pc:sldMk cId="2015772890" sldId="336"/>
            <ac:spMk id="262" creationId="{74A0CC1D-7E36-41B3-9869-46E2825D5EA5}"/>
          </ac:spMkLst>
        </pc:spChg>
        <pc:spChg chg="mod">
          <ac:chgData name="Kamyczek, Arkadiusz" userId="2dbd29c9-3405-4176-b733-196e7cfa234d" providerId="ADAL" clId="{0AA0E73D-5B22-4541-8346-709D6BAE8B4E}" dt="2021-03-23T09:52:09.485" v="3049"/>
          <ac:spMkLst>
            <pc:docMk/>
            <pc:sldMk cId="2015772890" sldId="336"/>
            <ac:spMk id="263" creationId="{5252DF61-E0F6-42A8-ACC0-07AC50584DE8}"/>
          </ac:spMkLst>
        </pc:spChg>
        <pc:spChg chg="add mod">
          <ac:chgData name="Kamyczek, Arkadiusz" userId="2dbd29c9-3405-4176-b733-196e7cfa234d" providerId="ADAL" clId="{0AA0E73D-5B22-4541-8346-709D6BAE8B4E}" dt="2021-03-23T09:52:09.485" v="3049"/>
          <ac:spMkLst>
            <pc:docMk/>
            <pc:sldMk cId="2015772890" sldId="336"/>
            <ac:spMk id="264" creationId="{7B97D311-1D6D-41A3-B013-9356C70A5668}"/>
          </ac:spMkLst>
        </pc:spChg>
        <pc:spChg chg="add mod">
          <ac:chgData name="Kamyczek, Arkadiusz" userId="2dbd29c9-3405-4176-b733-196e7cfa234d" providerId="ADAL" clId="{0AA0E73D-5B22-4541-8346-709D6BAE8B4E}" dt="2021-03-23T09:52:09.485" v="3049"/>
          <ac:spMkLst>
            <pc:docMk/>
            <pc:sldMk cId="2015772890" sldId="336"/>
            <ac:spMk id="265" creationId="{DB5D7CA3-F5F9-4D8D-9689-C3D62A567F57}"/>
          </ac:spMkLst>
        </pc:spChg>
        <pc:spChg chg="add mod">
          <ac:chgData name="Kamyczek, Arkadiusz" userId="2dbd29c9-3405-4176-b733-196e7cfa234d" providerId="ADAL" clId="{0AA0E73D-5B22-4541-8346-709D6BAE8B4E}" dt="2021-03-23T09:52:09.485" v="3049"/>
          <ac:spMkLst>
            <pc:docMk/>
            <pc:sldMk cId="2015772890" sldId="336"/>
            <ac:spMk id="266" creationId="{11AD55B0-1049-44D4-90CE-A77F8E349527}"/>
          </ac:spMkLst>
        </pc:spChg>
        <pc:spChg chg="add mod">
          <ac:chgData name="Kamyczek, Arkadiusz" userId="2dbd29c9-3405-4176-b733-196e7cfa234d" providerId="ADAL" clId="{0AA0E73D-5B22-4541-8346-709D6BAE8B4E}" dt="2021-03-23T09:52:09.485" v="3049"/>
          <ac:spMkLst>
            <pc:docMk/>
            <pc:sldMk cId="2015772890" sldId="336"/>
            <ac:spMk id="267" creationId="{B3AA4D47-1212-4C95-8C22-4B5877F21998}"/>
          </ac:spMkLst>
        </pc:spChg>
        <pc:spChg chg="add mod">
          <ac:chgData name="Kamyczek, Arkadiusz" userId="2dbd29c9-3405-4176-b733-196e7cfa234d" providerId="ADAL" clId="{0AA0E73D-5B22-4541-8346-709D6BAE8B4E}" dt="2021-03-23T10:00:49.298" v="3130"/>
          <ac:spMkLst>
            <pc:docMk/>
            <pc:sldMk cId="2015772890" sldId="336"/>
            <ac:spMk id="268" creationId="{9AD82CE4-C0B8-4F00-B914-3B692104283B}"/>
          </ac:spMkLst>
        </pc:spChg>
        <pc:spChg chg="add mod">
          <ac:chgData name="Kamyczek, Arkadiusz" userId="2dbd29c9-3405-4176-b733-196e7cfa234d" providerId="ADAL" clId="{0AA0E73D-5B22-4541-8346-709D6BAE8B4E}" dt="2021-03-23T10:00:49.298" v="3130"/>
          <ac:spMkLst>
            <pc:docMk/>
            <pc:sldMk cId="2015772890" sldId="336"/>
            <ac:spMk id="269" creationId="{C99068A8-6D88-4818-8D84-E742BD1F3FCA}"/>
          </ac:spMkLst>
        </pc:spChg>
        <pc:spChg chg="add mod">
          <ac:chgData name="Kamyczek, Arkadiusz" userId="2dbd29c9-3405-4176-b733-196e7cfa234d" providerId="ADAL" clId="{0AA0E73D-5B22-4541-8346-709D6BAE8B4E}" dt="2021-03-23T10:27:31.185" v="3284"/>
          <ac:spMkLst>
            <pc:docMk/>
            <pc:sldMk cId="2015772890" sldId="336"/>
            <ac:spMk id="273" creationId="{B67E327D-5656-4675-A9D4-F08C8B3B3152}"/>
          </ac:spMkLst>
        </pc:spChg>
        <pc:grpChg chg="del">
          <ac:chgData name="Kamyczek, Arkadiusz" userId="2dbd29c9-3405-4176-b733-196e7cfa234d" providerId="ADAL" clId="{0AA0E73D-5B22-4541-8346-709D6BAE8B4E}" dt="2021-03-23T09:46:38.639" v="2995" actId="478"/>
          <ac:grpSpMkLst>
            <pc:docMk/>
            <pc:sldMk cId="2015772890" sldId="336"/>
            <ac:grpSpMk id="218" creationId="{54E71470-D831-4F5C-86AC-7C4B94FC2E08}"/>
          </ac:grpSpMkLst>
        </pc:grpChg>
        <pc:grpChg chg="del">
          <ac:chgData name="Kamyczek, Arkadiusz" userId="2dbd29c9-3405-4176-b733-196e7cfa234d" providerId="ADAL" clId="{0AA0E73D-5B22-4541-8346-709D6BAE8B4E}" dt="2021-03-23T09:46:38.639" v="2995" actId="478"/>
          <ac:grpSpMkLst>
            <pc:docMk/>
            <pc:sldMk cId="2015772890" sldId="336"/>
            <ac:grpSpMk id="223" creationId="{9BF6975F-2C87-42EB-925C-5A8BE516629C}"/>
          </ac:grpSpMkLst>
        </pc:grpChg>
        <pc:grpChg chg="mod">
          <ac:chgData name="Kamyczek, Arkadiusz" userId="2dbd29c9-3405-4176-b733-196e7cfa234d" providerId="ADAL" clId="{0AA0E73D-5B22-4541-8346-709D6BAE8B4E}" dt="2021-03-22T11:01:45.075" v="2593" actId="1076"/>
          <ac:grpSpMkLst>
            <pc:docMk/>
            <pc:sldMk cId="2015772890" sldId="336"/>
            <ac:grpSpMk id="240" creationId="{7E3D4C27-1C03-4201-8271-EE722166C23B}"/>
          </ac:grpSpMkLst>
        </pc:grpChg>
        <pc:grpChg chg="mod">
          <ac:chgData name="Kamyczek, Arkadiusz" userId="2dbd29c9-3405-4176-b733-196e7cfa234d" providerId="ADAL" clId="{0AA0E73D-5B22-4541-8346-709D6BAE8B4E}" dt="2021-03-22T11:01:45.075" v="2593" actId="1076"/>
          <ac:grpSpMkLst>
            <pc:docMk/>
            <pc:sldMk cId="2015772890" sldId="336"/>
            <ac:grpSpMk id="243" creationId="{CBBE8BCA-C7CF-4877-B924-7C42181BD8C1}"/>
          </ac:grpSpMkLst>
        </pc:grpChg>
        <pc:grpChg chg="add mod">
          <ac:chgData name="Kamyczek, Arkadiusz" userId="2dbd29c9-3405-4176-b733-196e7cfa234d" providerId="ADAL" clId="{0AA0E73D-5B22-4541-8346-709D6BAE8B4E}" dt="2021-03-23T09:52:09.485" v="3049"/>
          <ac:grpSpMkLst>
            <pc:docMk/>
            <pc:sldMk cId="2015772890" sldId="336"/>
            <ac:grpSpMk id="250" creationId="{B783E26B-A140-4F35-8F1B-7A7BD5BE6639}"/>
          </ac:grpSpMkLst>
        </pc:grpChg>
        <pc:grpChg chg="add mod">
          <ac:chgData name="Kamyczek, Arkadiusz" userId="2dbd29c9-3405-4176-b733-196e7cfa234d" providerId="ADAL" clId="{0AA0E73D-5B22-4541-8346-709D6BAE8B4E}" dt="2021-03-23T09:52:09.485" v="3049"/>
          <ac:grpSpMkLst>
            <pc:docMk/>
            <pc:sldMk cId="2015772890" sldId="336"/>
            <ac:grpSpMk id="259" creationId="{B2ED0BF3-2809-4EA5-9FAF-3F092ACDD68A}"/>
          </ac:grpSpMkLst>
        </pc:grpChg>
        <pc:picChg chg="mod">
          <ac:chgData name="Kamyczek, Arkadiusz" userId="2dbd29c9-3405-4176-b733-196e7cfa234d" providerId="ADAL" clId="{0AA0E73D-5B22-4541-8346-709D6BAE8B4E}" dt="2021-03-22T11:01:37.711" v="2592" actId="1076"/>
          <ac:picMkLst>
            <pc:docMk/>
            <pc:sldMk cId="2015772890" sldId="336"/>
            <ac:picMk id="67" creationId="{51257D6B-49F5-4A92-A9FD-F5F626FDC5C2}"/>
          </ac:picMkLst>
        </pc:picChg>
        <pc:picChg chg="mod">
          <ac:chgData name="Kamyczek, Arkadiusz" userId="2dbd29c9-3405-4176-b733-196e7cfa234d" providerId="ADAL" clId="{0AA0E73D-5B22-4541-8346-709D6BAE8B4E}" dt="2021-03-22T11:00:09.696" v="2538" actId="1076"/>
          <ac:picMkLst>
            <pc:docMk/>
            <pc:sldMk cId="2015772890" sldId="336"/>
            <ac:picMk id="246" creationId="{E8FACD35-FC49-46D0-9FCF-6A2F84375B55}"/>
          </ac:picMkLst>
        </pc:picChg>
        <pc:picChg chg="mod">
          <ac:chgData name="Kamyczek, Arkadiusz" userId="2dbd29c9-3405-4176-b733-196e7cfa234d" providerId="ADAL" clId="{0AA0E73D-5B22-4541-8346-709D6BAE8B4E}" dt="2021-03-22T11:00:09.696" v="2538" actId="1076"/>
          <ac:picMkLst>
            <pc:docMk/>
            <pc:sldMk cId="2015772890" sldId="336"/>
            <ac:picMk id="247" creationId="{AD9AD329-C16E-4835-966D-35DE51D20E00}"/>
          </ac:picMkLst>
        </pc:picChg>
        <pc:picChg chg="mod">
          <ac:chgData name="Kamyczek, Arkadiusz" userId="2dbd29c9-3405-4176-b733-196e7cfa234d" providerId="ADAL" clId="{0AA0E73D-5B22-4541-8346-709D6BAE8B4E}" dt="2021-03-22T11:00:09.696" v="2538" actId="1076"/>
          <ac:picMkLst>
            <pc:docMk/>
            <pc:sldMk cId="2015772890" sldId="336"/>
            <ac:picMk id="248" creationId="{F9A33157-A5E9-4B07-BC57-81F71B929720}"/>
          </ac:picMkLst>
        </pc:picChg>
        <pc:picChg chg="mod">
          <ac:chgData name="Kamyczek, Arkadiusz" userId="2dbd29c9-3405-4176-b733-196e7cfa234d" providerId="ADAL" clId="{0AA0E73D-5B22-4541-8346-709D6BAE8B4E}" dt="2021-03-22T11:00:09.696" v="2538" actId="1076"/>
          <ac:picMkLst>
            <pc:docMk/>
            <pc:sldMk cId="2015772890" sldId="336"/>
            <ac:picMk id="249" creationId="{D2B5A8BD-12E6-468E-A509-7941BD5E5248}"/>
          </ac:picMkLst>
        </pc:picChg>
        <pc:picChg chg="add mod">
          <ac:chgData name="Kamyczek, Arkadiusz" userId="2dbd29c9-3405-4176-b733-196e7cfa234d" providerId="ADAL" clId="{0AA0E73D-5B22-4541-8346-709D6BAE8B4E}" dt="2021-03-23T10:27:31.185" v="3284"/>
          <ac:picMkLst>
            <pc:docMk/>
            <pc:sldMk cId="2015772890" sldId="336"/>
            <ac:picMk id="272" creationId="{549DFDE5-CAE7-493E-A625-519069E17577}"/>
          </ac:picMkLst>
        </pc:picChg>
        <pc:cxnChg chg="add mod">
          <ac:chgData name="Kamyczek, Arkadiusz" userId="2dbd29c9-3405-4176-b733-196e7cfa234d" providerId="ADAL" clId="{0AA0E73D-5B22-4541-8346-709D6BAE8B4E}" dt="2021-03-23T19:29:54.565" v="3735"/>
          <ac:cxnSpMkLst>
            <pc:docMk/>
            <pc:sldMk cId="2015772890" sldId="336"/>
            <ac:cxnSpMk id="218" creationId="{821AA308-0EBB-4412-9BF4-458459446168}"/>
          </ac:cxnSpMkLst>
        </pc:cxnChg>
        <pc:cxnChg chg="mod">
          <ac:chgData name="Kamyczek, Arkadiusz" userId="2dbd29c9-3405-4176-b733-196e7cfa234d" providerId="ADAL" clId="{0AA0E73D-5B22-4541-8346-709D6BAE8B4E}" dt="2021-03-22T11:01:30.574" v="2591" actId="1076"/>
          <ac:cxnSpMkLst>
            <pc:docMk/>
            <pc:sldMk cId="2015772890" sldId="336"/>
            <ac:cxnSpMk id="239" creationId="{6221B54F-AC88-43B3-886E-9CD799088BDB}"/>
          </ac:cxnSpMkLst>
        </pc:cxnChg>
        <pc:cxnChg chg="del">
          <ac:chgData name="Kamyczek, Arkadiusz" userId="2dbd29c9-3405-4176-b733-196e7cfa234d" providerId="ADAL" clId="{0AA0E73D-5B22-4541-8346-709D6BAE8B4E}" dt="2021-03-23T09:59:10.361" v="3078" actId="478"/>
          <ac:cxnSpMkLst>
            <pc:docMk/>
            <pc:sldMk cId="2015772890" sldId="336"/>
            <ac:cxnSpMk id="255" creationId="{DAC2D687-FA73-4DA8-8F7B-DA60DD4407FB}"/>
          </ac:cxnSpMkLst>
        </pc:cxnChg>
        <pc:cxnChg chg="del">
          <ac:chgData name="Kamyczek, Arkadiusz" userId="2dbd29c9-3405-4176-b733-196e7cfa234d" providerId="ADAL" clId="{0AA0E73D-5B22-4541-8346-709D6BAE8B4E}" dt="2021-03-23T09:59:10.361" v="3078" actId="478"/>
          <ac:cxnSpMkLst>
            <pc:docMk/>
            <pc:sldMk cId="2015772890" sldId="336"/>
            <ac:cxnSpMk id="256" creationId="{9217EF2B-9FA0-4176-8D53-4B2A1583DD19}"/>
          </ac:cxnSpMkLst>
        </pc:cxnChg>
        <pc:cxnChg chg="add del mod">
          <ac:chgData name="Kamyczek, Arkadiusz" userId="2dbd29c9-3405-4176-b733-196e7cfa234d" providerId="ADAL" clId="{0AA0E73D-5B22-4541-8346-709D6BAE8B4E}" dt="2021-03-23T10:23:19.069" v="3228" actId="478"/>
          <ac:cxnSpMkLst>
            <pc:docMk/>
            <pc:sldMk cId="2015772890" sldId="336"/>
            <ac:cxnSpMk id="270" creationId="{18E47BBF-9B64-4176-80F9-2C7B0000FC9F}"/>
          </ac:cxnSpMkLst>
        </pc:cxnChg>
        <pc:cxnChg chg="add mod">
          <ac:chgData name="Kamyczek, Arkadiusz" userId="2dbd29c9-3405-4176-b733-196e7cfa234d" providerId="ADAL" clId="{0AA0E73D-5B22-4541-8346-709D6BAE8B4E}" dt="2021-03-23T10:00:49.298" v="3130"/>
          <ac:cxnSpMkLst>
            <pc:docMk/>
            <pc:sldMk cId="2015772890" sldId="336"/>
            <ac:cxnSpMk id="271" creationId="{FD02E3A9-D795-430F-84F9-0F22EA8F2F61}"/>
          </ac:cxnSpMkLst>
        </pc:cxnChg>
      </pc:sldChg>
      <pc:sldChg chg="addSp delSp modSp add mod modAnim">
        <pc:chgData name="Kamyczek, Arkadiusz" userId="2dbd29c9-3405-4176-b733-196e7cfa234d" providerId="ADAL" clId="{0AA0E73D-5B22-4541-8346-709D6BAE8B4E}" dt="2021-03-23T19:29:56.508" v="3736"/>
        <pc:sldMkLst>
          <pc:docMk/>
          <pc:sldMk cId="2325899331" sldId="337"/>
        </pc:sldMkLst>
        <pc:spChg chg="del">
          <ac:chgData name="Kamyczek, Arkadiusz" userId="2dbd29c9-3405-4176-b733-196e7cfa234d" providerId="ADAL" clId="{0AA0E73D-5B22-4541-8346-709D6BAE8B4E}" dt="2021-03-23T09:46:43.204" v="2996" actId="478"/>
          <ac:spMkLst>
            <pc:docMk/>
            <pc:sldMk cId="2325899331" sldId="337"/>
            <ac:spMk id="233" creationId="{B04C4895-883E-49D8-870F-6E02AFB190CE}"/>
          </ac:spMkLst>
        </pc:spChg>
        <pc:spChg chg="del">
          <ac:chgData name="Kamyczek, Arkadiusz" userId="2dbd29c9-3405-4176-b733-196e7cfa234d" providerId="ADAL" clId="{0AA0E73D-5B22-4541-8346-709D6BAE8B4E}" dt="2021-03-23T09:46:43.204" v="2996" actId="478"/>
          <ac:spMkLst>
            <pc:docMk/>
            <pc:sldMk cId="2325899331" sldId="337"/>
            <ac:spMk id="234" creationId="{53348ACA-08F2-4CAA-B83E-E000B0A158B3}"/>
          </ac:spMkLst>
        </pc:spChg>
        <pc:spChg chg="del">
          <ac:chgData name="Kamyczek, Arkadiusz" userId="2dbd29c9-3405-4176-b733-196e7cfa234d" providerId="ADAL" clId="{0AA0E73D-5B22-4541-8346-709D6BAE8B4E}" dt="2021-03-23T09:46:43.204" v="2996" actId="478"/>
          <ac:spMkLst>
            <pc:docMk/>
            <pc:sldMk cId="2325899331" sldId="337"/>
            <ac:spMk id="235" creationId="{266FE34D-D97B-474F-ABB9-3267C4C98ECB}"/>
          </ac:spMkLst>
        </pc:spChg>
        <pc:spChg chg="del">
          <ac:chgData name="Kamyczek, Arkadiusz" userId="2dbd29c9-3405-4176-b733-196e7cfa234d" providerId="ADAL" clId="{0AA0E73D-5B22-4541-8346-709D6BAE8B4E}" dt="2021-03-23T09:46:43.204" v="2996" actId="478"/>
          <ac:spMkLst>
            <pc:docMk/>
            <pc:sldMk cId="2325899331" sldId="337"/>
            <ac:spMk id="236" creationId="{477266BC-89F2-4B1C-946A-E53D951FBB3A}"/>
          </ac:spMkLst>
        </pc:spChg>
        <pc:spChg chg="mod">
          <ac:chgData name="Kamyczek, Arkadiusz" userId="2dbd29c9-3405-4176-b733-196e7cfa234d" providerId="ADAL" clId="{0AA0E73D-5B22-4541-8346-709D6BAE8B4E}" dt="2021-03-23T09:52:10.729" v="3050"/>
          <ac:spMkLst>
            <pc:docMk/>
            <pc:sldMk cId="2325899331" sldId="337"/>
            <ac:spMk id="251" creationId="{87431F35-AD8F-4C71-8207-87F333F72A76}"/>
          </ac:spMkLst>
        </pc:spChg>
        <pc:spChg chg="mod">
          <ac:chgData name="Kamyczek, Arkadiusz" userId="2dbd29c9-3405-4176-b733-196e7cfa234d" providerId="ADAL" clId="{0AA0E73D-5B22-4541-8346-709D6BAE8B4E}" dt="2021-03-23T09:52:10.729" v="3050"/>
          <ac:spMkLst>
            <pc:docMk/>
            <pc:sldMk cId="2325899331" sldId="337"/>
            <ac:spMk id="252" creationId="{1B8A10D2-0E96-4DF1-A4FF-6D7C2698E905}"/>
          </ac:spMkLst>
        </pc:spChg>
        <pc:spChg chg="del">
          <ac:chgData name="Kamyczek, Arkadiusz" userId="2dbd29c9-3405-4176-b733-196e7cfa234d" providerId="ADAL" clId="{0AA0E73D-5B22-4541-8346-709D6BAE8B4E}" dt="2021-03-23T09:59:14.226" v="3079" actId="478"/>
          <ac:spMkLst>
            <pc:docMk/>
            <pc:sldMk cId="2325899331" sldId="337"/>
            <ac:spMk id="253" creationId="{667F3E1B-E6CD-4E14-8584-F48A095DD028}"/>
          </ac:spMkLst>
        </pc:spChg>
        <pc:spChg chg="del">
          <ac:chgData name="Kamyczek, Arkadiusz" userId="2dbd29c9-3405-4176-b733-196e7cfa234d" providerId="ADAL" clId="{0AA0E73D-5B22-4541-8346-709D6BAE8B4E}" dt="2021-03-23T09:59:14.226" v="3079" actId="478"/>
          <ac:spMkLst>
            <pc:docMk/>
            <pc:sldMk cId="2325899331" sldId="337"/>
            <ac:spMk id="254" creationId="{44643CE0-CB70-4163-88BC-83D980273AAF}"/>
          </ac:spMkLst>
        </pc:spChg>
        <pc:spChg chg="mod">
          <ac:chgData name="Kamyczek, Arkadiusz" userId="2dbd29c9-3405-4176-b733-196e7cfa234d" providerId="ADAL" clId="{0AA0E73D-5B22-4541-8346-709D6BAE8B4E}" dt="2021-03-23T09:52:10.729" v="3050"/>
          <ac:spMkLst>
            <pc:docMk/>
            <pc:sldMk cId="2325899331" sldId="337"/>
            <ac:spMk id="257" creationId="{ECE9CA34-567F-496B-A392-4EB7BD7F1C9E}"/>
          </ac:spMkLst>
        </pc:spChg>
        <pc:spChg chg="mod">
          <ac:chgData name="Kamyczek, Arkadiusz" userId="2dbd29c9-3405-4176-b733-196e7cfa234d" providerId="ADAL" clId="{0AA0E73D-5B22-4541-8346-709D6BAE8B4E}" dt="2021-03-23T09:52:10.729" v="3050"/>
          <ac:spMkLst>
            <pc:docMk/>
            <pc:sldMk cId="2325899331" sldId="337"/>
            <ac:spMk id="258" creationId="{EAEEDBDF-C65B-465F-86F8-C2815BEF1953}"/>
          </ac:spMkLst>
        </pc:spChg>
        <pc:spChg chg="mod">
          <ac:chgData name="Kamyczek, Arkadiusz" userId="2dbd29c9-3405-4176-b733-196e7cfa234d" providerId="ADAL" clId="{0AA0E73D-5B22-4541-8346-709D6BAE8B4E}" dt="2021-03-23T09:52:10.729" v="3050"/>
          <ac:spMkLst>
            <pc:docMk/>
            <pc:sldMk cId="2325899331" sldId="337"/>
            <ac:spMk id="260" creationId="{D7AD15F3-5AED-480D-BCCC-967A25ED3C73}"/>
          </ac:spMkLst>
        </pc:spChg>
        <pc:spChg chg="mod">
          <ac:chgData name="Kamyczek, Arkadiusz" userId="2dbd29c9-3405-4176-b733-196e7cfa234d" providerId="ADAL" clId="{0AA0E73D-5B22-4541-8346-709D6BAE8B4E}" dt="2021-03-23T09:52:10.729" v="3050"/>
          <ac:spMkLst>
            <pc:docMk/>
            <pc:sldMk cId="2325899331" sldId="337"/>
            <ac:spMk id="261" creationId="{14997ECA-0862-42E6-B2F2-994778F7C3B8}"/>
          </ac:spMkLst>
        </pc:spChg>
        <pc:spChg chg="mod">
          <ac:chgData name="Kamyczek, Arkadiusz" userId="2dbd29c9-3405-4176-b733-196e7cfa234d" providerId="ADAL" clId="{0AA0E73D-5B22-4541-8346-709D6BAE8B4E}" dt="2021-03-23T09:52:10.729" v="3050"/>
          <ac:spMkLst>
            <pc:docMk/>
            <pc:sldMk cId="2325899331" sldId="337"/>
            <ac:spMk id="262" creationId="{D6284961-4911-49F8-B927-55B0A9D9A2CC}"/>
          </ac:spMkLst>
        </pc:spChg>
        <pc:spChg chg="mod">
          <ac:chgData name="Kamyczek, Arkadiusz" userId="2dbd29c9-3405-4176-b733-196e7cfa234d" providerId="ADAL" clId="{0AA0E73D-5B22-4541-8346-709D6BAE8B4E}" dt="2021-03-23T09:52:10.729" v="3050"/>
          <ac:spMkLst>
            <pc:docMk/>
            <pc:sldMk cId="2325899331" sldId="337"/>
            <ac:spMk id="263" creationId="{0BB784F0-AD7F-479C-B293-82229A7ECF91}"/>
          </ac:spMkLst>
        </pc:spChg>
        <pc:spChg chg="add mod">
          <ac:chgData name="Kamyczek, Arkadiusz" userId="2dbd29c9-3405-4176-b733-196e7cfa234d" providerId="ADAL" clId="{0AA0E73D-5B22-4541-8346-709D6BAE8B4E}" dt="2021-03-23T09:52:10.729" v="3050"/>
          <ac:spMkLst>
            <pc:docMk/>
            <pc:sldMk cId="2325899331" sldId="337"/>
            <ac:spMk id="264" creationId="{DAE1F027-AFFC-4A7D-8017-0E23C4C1340F}"/>
          </ac:spMkLst>
        </pc:spChg>
        <pc:spChg chg="add mod">
          <ac:chgData name="Kamyczek, Arkadiusz" userId="2dbd29c9-3405-4176-b733-196e7cfa234d" providerId="ADAL" clId="{0AA0E73D-5B22-4541-8346-709D6BAE8B4E}" dt="2021-03-23T09:52:10.729" v="3050"/>
          <ac:spMkLst>
            <pc:docMk/>
            <pc:sldMk cId="2325899331" sldId="337"/>
            <ac:spMk id="265" creationId="{2356BE12-6214-4E3A-A80D-013B99C70997}"/>
          </ac:spMkLst>
        </pc:spChg>
        <pc:spChg chg="add mod">
          <ac:chgData name="Kamyczek, Arkadiusz" userId="2dbd29c9-3405-4176-b733-196e7cfa234d" providerId="ADAL" clId="{0AA0E73D-5B22-4541-8346-709D6BAE8B4E}" dt="2021-03-23T09:52:10.729" v="3050"/>
          <ac:spMkLst>
            <pc:docMk/>
            <pc:sldMk cId="2325899331" sldId="337"/>
            <ac:spMk id="266" creationId="{7BEB0354-0B5C-41FE-9DFD-F55B8C0B5F74}"/>
          </ac:spMkLst>
        </pc:spChg>
        <pc:spChg chg="add mod">
          <ac:chgData name="Kamyczek, Arkadiusz" userId="2dbd29c9-3405-4176-b733-196e7cfa234d" providerId="ADAL" clId="{0AA0E73D-5B22-4541-8346-709D6BAE8B4E}" dt="2021-03-23T09:52:10.729" v="3050"/>
          <ac:spMkLst>
            <pc:docMk/>
            <pc:sldMk cId="2325899331" sldId="337"/>
            <ac:spMk id="267" creationId="{75D65670-86ED-49CE-A1B5-DE9F27D7374D}"/>
          </ac:spMkLst>
        </pc:spChg>
        <pc:spChg chg="add mod">
          <ac:chgData name="Kamyczek, Arkadiusz" userId="2dbd29c9-3405-4176-b733-196e7cfa234d" providerId="ADAL" clId="{0AA0E73D-5B22-4541-8346-709D6BAE8B4E}" dt="2021-03-23T10:00:45.502" v="3129"/>
          <ac:spMkLst>
            <pc:docMk/>
            <pc:sldMk cId="2325899331" sldId="337"/>
            <ac:spMk id="268" creationId="{B81ADEB1-9A60-48B6-8718-F2A4A1900481}"/>
          </ac:spMkLst>
        </pc:spChg>
        <pc:spChg chg="add mod">
          <ac:chgData name="Kamyczek, Arkadiusz" userId="2dbd29c9-3405-4176-b733-196e7cfa234d" providerId="ADAL" clId="{0AA0E73D-5B22-4541-8346-709D6BAE8B4E}" dt="2021-03-23T10:00:45.502" v="3129"/>
          <ac:spMkLst>
            <pc:docMk/>
            <pc:sldMk cId="2325899331" sldId="337"/>
            <ac:spMk id="269" creationId="{26896F1C-07D0-4CEE-A808-09DBEBB3D69C}"/>
          </ac:spMkLst>
        </pc:spChg>
        <pc:spChg chg="add mod">
          <ac:chgData name="Kamyczek, Arkadiusz" userId="2dbd29c9-3405-4176-b733-196e7cfa234d" providerId="ADAL" clId="{0AA0E73D-5B22-4541-8346-709D6BAE8B4E}" dt="2021-03-23T10:27:33.097" v="3285"/>
          <ac:spMkLst>
            <pc:docMk/>
            <pc:sldMk cId="2325899331" sldId="337"/>
            <ac:spMk id="273" creationId="{482A1E08-D0FA-4ED9-9A3E-9E9ED213CD75}"/>
          </ac:spMkLst>
        </pc:spChg>
        <pc:grpChg chg="del">
          <ac:chgData name="Kamyczek, Arkadiusz" userId="2dbd29c9-3405-4176-b733-196e7cfa234d" providerId="ADAL" clId="{0AA0E73D-5B22-4541-8346-709D6BAE8B4E}" dt="2021-03-23T09:46:43.204" v="2996" actId="478"/>
          <ac:grpSpMkLst>
            <pc:docMk/>
            <pc:sldMk cId="2325899331" sldId="337"/>
            <ac:grpSpMk id="218" creationId="{70BD0238-248A-4FC1-BD3C-2139C906C483}"/>
          </ac:grpSpMkLst>
        </pc:grpChg>
        <pc:grpChg chg="del">
          <ac:chgData name="Kamyczek, Arkadiusz" userId="2dbd29c9-3405-4176-b733-196e7cfa234d" providerId="ADAL" clId="{0AA0E73D-5B22-4541-8346-709D6BAE8B4E}" dt="2021-03-23T09:46:43.204" v="2996" actId="478"/>
          <ac:grpSpMkLst>
            <pc:docMk/>
            <pc:sldMk cId="2325899331" sldId="337"/>
            <ac:grpSpMk id="223" creationId="{E94F27AF-2EE6-4F75-BBED-400512F89A14}"/>
          </ac:grpSpMkLst>
        </pc:grpChg>
        <pc:grpChg chg="add mod">
          <ac:chgData name="Kamyczek, Arkadiusz" userId="2dbd29c9-3405-4176-b733-196e7cfa234d" providerId="ADAL" clId="{0AA0E73D-5B22-4541-8346-709D6BAE8B4E}" dt="2021-03-23T09:52:10.729" v="3050"/>
          <ac:grpSpMkLst>
            <pc:docMk/>
            <pc:sldMk cId="2325899331" sldId="337"/>
            <ac:grpSpMk id="250" creationId="{CEDE99A8-4AD9-4A82-BEA6-F4B95691AB8A}"/>
          </ac:grpSpMkLst>
        </pc:grpChg>
        <pc:grpChg chg="add mod">
          <ac:chgData name="Kamyczek, Arkadiusz" userId="2dbd29c9-3405-4176-b733-196e7cfa234d" providerId="ADAL" clId="{0AA0E73D-5B22-4541-8346-709D6BAE8B4E}" dt="2021-03-23T09:52:10.729" v="3050"/>
          <ac:grpSpMkLst>
            <pc:docMk/>
            <pc:sldMk cId="2325899331" sldId="337"/>
            <ac:grpSpMk id="259" creationId="{83C27D45-0AF4-438B-89C0-AEA1D939EA09}"/>
          </ac:grpSpMkLst>
        </pc:grpChg>
        <pc:picChg chg="mod ord">
          <ac:chgData name="Kamyczek, Arkadiusz" userId="2dbd29c9-3405-4176-b733-196e7cfa234d" providerId="ADAL" clId="{0AA0E73D-5B22-4541-8346-709D6BAE8B4E}" dt="2021-03-22T11:02:12.588" v="2597" actId="1076"/>
          <ac:picMkLst>
            <pc:docMk/>
            <pc:sldMk cId="2325899331" sldId="337"/>
            <ac:picMk id="67" creationId="{51257D6B-49F5-4A92-A9FD-F5F626FDC5C2}"/>
          </ac:picMkLst>
        </pc:picChg>
        <pc:picChg chg="add mod">
          <ac:chgData name="Kamyczek, Arkadiusz" userId="2dbd29c9-3405-4176-b733-196e7cfa234d" providerId="ADAL" clId="{0AA0E73D-5B22-4541-8346-709D6BAE8B4E}" dt="2021-03-23T10:27:33.097" v="3285"/>
          <ac:picMkLst>
            <pc:docMk/>
            <pc:sldMk cId="2325899331" sldId="337"/>
            <ac:picMk id="272" creationId="{3BB97AF1-A913-4216-8107-4506CE8F5377}"/>
          </ac:picMkLst>
        </pc:picChg>
        <pc:cxnChg chg="add mod">
          <ac:chgData name="Kamyczek, Arkadiusz" userId="2dbd29c9-3405-4176-b733-196e7cfa234d" providerId="ADAL" clId="{0AA0E73D-5B22-4541-8346-709D6BAE8B4E}" dt="2021-03-23T19:29:56.508" v="3736"/>
          <ac:cxnSpMkLst>
            <pc:docMk/>
            <pc:sldMk cId="2325899331" sldId="337"/>
            <ac:cxnSpMk id="218" creationId="{880D2850-26DC-4110-9E99-B1E31FFF5767}"/>
          </ac:cxnSpMkLst>
        </pc:cxnChg>
        <pc:cxnChg chg="del">
          <ac:chgData name="Kamyczek, Arkadiusz" userId="2dbd29c9-3405-4176-b733-196e7cfa234d" providerId="ADAL" clId="{0AA0E73D-5B22-4541-8346-709D6BAE8B4E}" dt="2021-03-23T09:59:14.226" v="3079" actId="478"/>
          <ac:cxnSpMkLst>
            <pc:docMk/>
            <pc:sldMk cId="2325899331" sldId="337"/>
            <ac:cxnSpMk id="255" creationId="{1707202B-1F63-443C-8D13-51CC798B6043}"/>
          </ac:cxnSpMkLst>
        </pc:cxnChg>
        <pc:cxnChg chg="del">
          <ac:chgData name="Kamyczek, Arkadiusz" userId="2dbd29c9-3405-4176-b733-196e7cfa234d" providerId="ADAL" clId="{0AA0E73D-5B22-4541-8346-709D6BAE8B4E}" dt="2021-03-23T09:59:14.226" v="3079" actId="478"/>
          <ac:cxnSpMkLst>
            <pc:docMk/>
            <pc:sldMk cId="2325899331" sldId="337"/>
            <ac:cxnSpMk id="256" creationId="{2E8991D5-1856-4793-BD35-53E46C602F3E}"/>
          </ac:cxnSpMkLst>
        </pc:cxnChg>
        <pc:cxnChg chg="add del mod">
          <ac:chgData name="Kamyczek, Arkadiusz" userId="2dbd29c9-3405-4176-b733-196e7cfa234d" providerId="ADAL" clId="{0AA0E73D-5B22-4541-8346-709D6BAE8B4E}" dt="2021-03-23T10:23:21.092" v="3229" actId="478"/>
          <ac:cxnSpMkLst>
            <pc:docMk/>
            <pc:sldMk cId="2325899331" sldId="337"/>
            <ac:cxnSpMk id="270" creationId="{7498899A-F5DC-4EA0-81B3-A6FDBB3A4A8A}"/>
          </ac:cxnSpMkLst>
        </pc:cxnChg>
        <pc:cxnChg chg="add mod">
          <ac:chgData name="Kamyczek, Arkadiusz" userId="2dbd29c9-3405-4176-b733-196e7cfa234d" providerId="ADAL" clId="{0AA0E73D-5B22-4541-8346-709D6BAE8B4E}" dt="2021-03-23T10:00:45.502" v="3129"/>
          <ac:cxnSpMkLst>
            <pc:docMk/>
            <pc:sldMk cId="2325899331" sldId="337"/>
            <ac:cxnSpMk id="271" creationId="{2A4D66E0-991D-47BA-82EA-973356AACF15}"/>
          </ac:cxnSpMkLst>
        </pc:cxnChg>
      </pc:sldChg>
      <pc:sldChg chg="addSp delSp modSp add mod addAnim delAnim">
        <pc:chgData name="Kamyczek, Arkadiusz" userId="2dbd29c9-3405-4176-b733-196e7cfa234d" providerId="ADAL" clId="{0AA0E73D-5B22-4541-8346-709D6BAE8B4E}" dt="2021-03-23T19:29:58.362" v="3737"/>
        <pc:sldMkLst>
          <pc:docMk/>
          <pc:sldMk cId="1637661102" sldId="338"/>
        </pc:sldMkLst>
        <pc:spChg chg="mod">
          <ac:chgData name="Kamyczek, Arkadiusz" userId="2dbd29c9-3405-4176-b733-196e7cfa234d" providerId="ADAL" clId="{0AA0E73D-5B22-4541-8346-709D6BAE8B4E}" dt="2021-03-22T11:03:07.331" v="2613" actId="13822"/>
          <ac:spMkLst>
            <pc:docMk/>
            <pc:sldMk cId="1637661102" sldId="338"/>
            <ac:spMk id="153" creationId="{5C7E10AC-6719-4F23-A218-5EBAE1AC316E}"/>
          </ac:spMkLst>
        </pc:spChg>
        <pc:spChg chg="mod">
          <ac:chgData name="Kamyczek, Arkadiusz" userId="2dbd29c9-3405-4176-b733-196e7cfa234d" providerId="ADAL" clId="{0AA0E73D-5B22-4541-8346-709D6BAE8B4E}" dt="2021-03-22T11:03:07.331" v="2613" actId="13822"/>
          <ac:spMkLst>
            <pc:docMk/>
            <pc:sldMk cId="1637661102" sldId="338"/>
            <ac:spMk id="154" creationId="{B742446C-62D5-4B84-B9C8-64B63D6D77ED}"/>
          </ac:spMkLst>
        </pc:spChg>
        <pc:spChg chg="del">
          <ac:chgData name="Kamyczek, Arkadiusz" userId="2dbd29c9-3405-4176-b733-196e7cfa234d" providerId="ADAL" clId="{0AA0E73D-5B22-4541-8346-709D6BAE8B4E}" dt="2021-03-22T11:02:55.446" v="2612" actId="478"/>
          <ac:spMkLst>
            <pc:docMk/>
            <pc:sldMk cId="1637661102" sldId="338"/>
            <ac:spMk id="213" creationId="{BA18911F-C841-4295-93FF-4784DAE716B4}"/>
          </ac:spMkLst>
        </pc:spChg>
        <pc:spChg chg="del">
          <ac:chgData name="Kamyczek, Arkadiusz" userId="2dbd29c9-3405-4176-b733-196e7cfa234d" providerId="ADAL" clId="{0AA0E73D-5B22-4541-8346-709D6BAE8B4E}" dt="2021-03-23T09:46:47.055" v="2997" actId="478"/>
          <ac:spMkLst>
            <pc:docMk/>
            <pc:sldMk cId="1637661102" sldId="338"/>
            <ac:spMk id="233" creationId="{10C21F90-40B1-45DB-9AB5-4BB5A9F199A2}"/>
          </ac:spMkLst>
        </pc:spChg>
        <pc:spChg chg="del">
          <ac:chgData name="Kamyczek, Arkadiusz" userId="2dbd29c9-3405-4176-b733-196e7cfa234d" providerId="ADAL" clId="{0AA0E73D-5B22-4541-8346-709D6BAE8B4E}" dt="2021-03-23T09:46:47.055" v="2997" actId="478"/>
          <ac:spMkLst>
            <pc:docMk/>
            <pc:sldMk cId="1637661102" sldId="338"/>
            <ac:spMk id="234" creationId="{67C76054-2336-4B94-B444-A035334DE7BB}"/>
          </ac:spMkLst>
        </pc:spChg>
        <pc:spChg chg="del">
          <ac:chgData name="Kamyczek, Arkadiusz" userId="2dbd29c9-3405-4176-b733-196e7cfa234d" providerId="ADAL" clId="{0AA0E73D-5B22-4541-8346-709D6BAE8B4E}" dt="2021-03-23T09:46:47.055" v="2997" actId="478"/>
          <ac:spMkLst>
            <pc:docMk/>
            <pc:sldMk cId="1637661102" sldId="338"/>
            <ac:spMk id="235" creationId="{E0F4D649-7065-44E9-9358-58C25CE94FC4}"/>
          </ac:spMkLst>
        </pc:spChg>
        <pc:spChg chg="del">
          <ac:chgData name="Kamyczek, Arkadiusz" userId="2dbd29c9-3405-4176-b733-196e7cfa234d" providerId="ADAL" clId="{0AA0E73D-5B22-4541-8346-709D6BAE8B4E}" dt="2021-03-23T09:46:47.055" v="2997" actId="478"/>
          <ac:spMkLst>
            <pc:docMk/>
            <pc:sldMk cId="1637661102" sldId="338"/>
            <ac:spMk id="236" creationId="{5A9DD4AC-FAF6-466A-A2DC-127DBA7F767E}"/>
          </ac:spMkLst>
        </pc:spChg>
        <pc:spChg chg="add del">
          <ac:chgData name="Kamyczek, Arkadiusz" userId="2dbd29c9-3405-4176-b733-196e7cfa234d" providerId="ADAL" clId="{0AA0E73D-5B22-4541-8346-709D6BAE8B4E}" dt="2021-03-22T11:02:49.461" v="2611" actId="478"/>
          <ac:spMkLst>
            <pc:docMk/>
            <pc:sldMk cId="1637661102" sldId="338"/>
            <ac:spMk id="237" creationId="{1B18AA7F-39DB-490A-9E41-03E3F47E9B88}"/>
          </ac:spMkLst>
        </pc:spChg>
        <pc:spChg chg="mod">
          <ac:chgData name="Kamyczek, Arkadiusz" userId="2dbd29c9-3405-4176-b733-196e7cfa234d" providerId="ADAL" clId="{0AA0E73D-5B22-4541-8346-709D6BAE8B4E}" dt="2021-03-23T09:52:12.177" v="3051"/>
          <ac:spMkLst>
            <pc:docMk/>
            <pc:sldMk cId="1637661102" sldId="338"/>
            <ac:spMk id="238" creationId="{5275012E-B502-40F9-9261-D08BC4C1C72D}"/>
          </ac:spMkLst>
        </pc:spChg>
        <pc:spChg chg="del">
          <ac:chgData name="Kamyczek, Arkadiusz" userId="2dbd29c9-3405-4176-b733-196e7cfa234d" providerId="ADAL" clId="{0AA0E73D-5B22-4541-8346-709D6BAE8B4E}" dt="2021-03-22T11:02:47.139" v="2609" actId="478"/>
          <ac:spMkLst>
            <pc:docMk/>
            <pc:sldMk cId="1637661102" sldId="338"/>
            <ac:spMk id="238" creationId="{720E597D-AA0A-49E8-832B-739C98A69AA6}"/>
          </ac:spMkLst>
        </pc:spChg>
        <pc:spChg chg="mod">
          <ac:chgData name="Kamyczek, Arkadiusz" userId="2dbd29c9-3405-4176-b733-196e7cfa234d" providerId="ADAL" clId="{0AA0E73D-5B22-4541-8346-709D6BAE8B4E}" dt="2021-03-23T09:52:12.177" v="3051"/>
          <ac:spMkLst>
            <pc:docMk/>
            <pc:sldMk cId="1637661102" sldId="338"/>
            <ac:spMk id="239" creationId="{1EA25D55-E2EB-46D7-9F70-EA4A28AE8EE1}"/>
          </ac:spMkLst>
        </pc:spChg>
        <pc:spChg chg="del">
          <ac:chgData name="Kamyczek, Arkadiusz" userId="2dbd29c9-3405-4176-b733-196e7cfa234d" providerId="ADAL" clId="{0AA0E73D-5B22-4541-8346-709D6BAE8B4E}" dt="2021-03-23T09:59:17.835" v="3080" actId="478"/>
          <ac:spMkLst>
            <pc:docMk/>
            <pc:sldMk cId="1637661102" sldId="338"/>
            <ac:spMk id="240" creationId="{4A982702-85EA-428E-9FB6-76B3B240CFD4}"/>
          </ac:spMkLst>
        </pc:spChg>
        <pc:spChg chg="del">
          <ac:chgData name="Kamyczek, Arkadiusz" userId="2dbd29c9-3405-4176-b733-196e7cfa234d" providerId="ADAL" clId="{0AA0E73D-5B22-4541-8346-709D6BAE8B4E}" dt="2021-03-23T09:59:17.835" v="3080" actId="478"/>
          <ac:spMkLst>
            <pc:docMk/>
            <pc:sldMk cId="1637661102" sldId="338"/>
            <ac:spMk id="241" creationId="{7E488227-7256-4536-AD2D-33CD6A4B6956}"/>
          </ac:spMkLst>
        </pc:spChg>
        <pc:spChg chg="mod">
          <ac:chgData name="Kamyczek, Arkadiusz" userId="2dbd29c9-3405-4176-b733-196e7cfa234d" providerId="ADAL" clId="{0AA0E73D-5B22-4541-8346-709D6BAE8B4E}" dt="2021-03-23T09:52:12.177" v="3051"/>
          <ac:spMkLst>
            <pc:docMk/>
            <pc:sldMk cId="1637661102" sldId="338"/>
            <ac:spMk id="244" creationId="{9FD173CE-9EF8-49A7-AD48-5C0B04668BD3}"/>
          </ac:spMkLst>
        </pc:spChg>
        <pc:spChg chg="mod">
          <ac:chgData name="Kamyczek, Arkadiusz" userId="2dbd29c9-3405-4176-b733-196e7cfa234d" providerId="ADAL" clId="{0AA0E73D-5B22-4541-8346-709D6BAE8B4E}" dt="2021-03-23T09:52:12.177" v="3051"/>
          <ac:spMkLst>
            <pc:docMk/>
            <pc:sldMk cId="1637661102" sldId="338"/>
            <ac:spMk id="245" creationId="{3375F205-D2F1-4902-8230-07094C3BDAA9}"/>
          </ac:spMkLst>
        </pc:spChg>
        <pc:spChg chg="mod">
          <ac:chgData name="Kamyczek, Arkadiusz" userId="2dbd29c9-3405-4176-b733-196e7cfa234d" providerId="ADAL" clId="{0AA0E73D-5B22-4541-8346-709D6BAE8B4E}" dt="2021-03-23T09:52:12.177" v="3051"/>
          <ac:spMkLst>
            <pc:docMk/>
            <pc:sldMk cId="1637661102" sldId="338"/>
            <ac:spMk id="247" creationId="{932DD246-D9E5-42E1-B596-858CF4516063}"/>
          </ac:spMkLst>
        </pc:spChg>
        <pc:spChg chg="mod">
          <ac:chgData name="Kamyczek, Arkadiusz" userId="2dbd29c9-3405-4176-b733-196e7cfa234d" providerId="ADAL" clId="{0AA0E73D-5B22-4541-8346-709D6BAE8B4E}" dt="2021-03-23T09:52:12.177" v="3051"/>
          <ac:spMkLst>
            <pc:docMk/>
            <pc:sldMk cId="1637661102" sldId="338"/>
            <ac:spMk id="248" creationId="{69A4FF35-5461-4FFD-B7EC-A2946AB14B6D}"/>
          </ac:spMkLst>
        </pc:spChg>
        <pc:spChg chg="mod">
          <ac:chgData name="Kamyczek, Arkadiusz" userId="2dbd29c9-3405-4176-b733-196e7cfa234d" providerId="ADAL" clId="{0AA0E73D-5B22-4541-8346-709D6BAE8B4E}" dt="2021-03-23T09:52:12.177" v="3051"/>
          <ac:spMkLst>
            <pc:docMk/>
            <pc:sldMk cId="1637661102" sldId="338"/>
            <ac:spMk id="249" creationId="{86D4AB35-D5E8-4CAE-921F-028168A16C42}"/>
          </ac:spMkLst>
        </pc:spChg>
        <pc:spChg chg="mod">
          <ac:chgData name="Kamyczek, Arkadiusz" userId="2dbd29c9-3405-4176-b733-196e7cfa234d" providerId="ADAL" clId="{0AA0E73D-5B22-4541-8346-709D6BAE8B4E}" dt="2021-03-23T09:52:12.177" v="3051"/>
          <ac:spMkLst>
            <pc:docMk/>
            <pc:sldMk cId="1637661102" sldId="338"/>
            <ac:spMk id="250" creationId="{AB396033-729B-4331-BC57-7B03A3E7684A}"/>
          </ac:spMkLst>
        </pc:spChg>
        <pc:spChg chg="add mod">
          <ac:chgData name="Kamyczek, Arkadiusz" userId="2dbd29c9-3405-4176-b733-196e7cfa234d" providerId="ADAL" clId="{0AA0E73D-5B22-4541-8346-709D6BAE8B4E}" dt="2021-03-23T09:52:12.177" v="3051"/>
          <ac:spMkLst>
            <pc:docMk/>
            <pc:sldMk cId="1637661102" sldId="338"/>
            <ac:spMk id="251" creationId="{5AB8B38C-EE07-44C0-8FAC-953AD9C050CB}"/>
          </ac:spMkLst>
        </pc:spChg>
        <pc:spChg chg="add mod">
          <ac:chgData name="Kamyczek, Arkadiusz" userId="2dbd29c9-3405-4176-b733-196e7cfa234d" providerId="ADAL" clId="{0AA0E73D-5B22-4541-8346-709D6BAE8B4E}" dt="2021-03-23T09:52:12.177" v="3051"/>
          <ac:spMkLst>
            <pc:docMk/>
            <pc:sldMk cId="1637661102" sldId="338"/>
            <ac:spMk id="252" creationId="{052B8ED5-97E6-47B7-B112-979FB8FEDE86}"/>
          </ac:spMkLst>
        </pc:spChg>
        <pc:spChg chg="add mod">
          <ac:chgData name="Kamyczek, Arkadiusz" userId="2dbd29c9-3405-4176-b733-196e7cfa234d" providerId="ADAL" clId="{0AA0E73D-5B22-4541-8346-709D6BAE8B4E}" dt="2021-03-23T09:52:12.177" v="3051"/>
          <ac:spMkLst>
            <pc:docMk/>
            <pc:sldMk cId="1637661102" sldId="338"/>
            <ac:spMk id="253" creationId="{E1EEC95F-B993-4C9E-9C53-EF41DBC69FF7}"/>
          </ac:spMkLst>
        </pc:spChg>
        <pc:spChg chg="add mod">
          <ac:chgData name="Kamyczek, Arkadiusz" userId="2dbd29c9-3405-4176-b733-196e7cfa234d" providerId="ADAL" clId="{0AA0E73D-5B22-4541-8346-709D6BAE8B4E}" dt="2021-03-23T09:52:12.177" v="3051"/>
          <ac:spMkLst>
            <pc:docMk/>
            <pc:sldMk cId="1637661102" sldId="338"/>
            <ac:spMk id="254" creationId="{79B1B1DE-0CB9-4118-84E4-CC663DE1790E}"/>
          </ac:spMkLst>
        </pc:spChg>
        <pc:spChg chg="add mod">
          <ac:chgData name="Kamyczek, Arkadiusz" userId="2dbd29c9-3405-4176-b733-196e7cfa234d" providerId="ADAL" clId="{0AA0E73D-5B22-4541-8346-709D6BAE8B4E}" dt="2021-03-23T10:00:44.056" v="3128"/>
          <ac:spMkLst>
            <pc:docMk/>
            <pc:sldMk cId="1637661102" sldId="338"/>
            <ac:spMk id="255" creationId="{09DE00F7-BDA1-41A8-8FD4-32D180B5F72C}"/>
          </ac:spMkLst>
        </pc:spChg>
        <pc:spChg chg="add mod">
          <ac:chgData name="Kamyczek, Arkadiusz" userId="2dbd29c9-3405-4176-b733-196e7cfa234d" providerId="ADAL" clId="{0AA0E73D-5B22-4541-8346-709D6BAE8B4E}" dt="2021-03-23T10:00:44.056" v="3128"/>
          <ac:spMkLst>
            <pc:docMk/>
            <pc:sldMk cId="1637661102" sldId="338"/>
            <ac:spMk id="256" creationId="{470DE11A-7349-4ED7-8DF0-05DCC4DBB4FD}"/>
          </ac:spMkLst>
        </pc:spChg>
        <pc:spChg chg="add mod">
          <ac:chgData name="Kamyczek, Arkadiusz" userId="2dbd29c9-3405-4176-b733-196e7cfa234d" providerId="ADAL" clId="{0AA0E73D-5B22-4541-8346-709D6BAE8B4E}" dt="2021-03-23T10:27:34.900" v="3286"/>
          <ac:spMkLst>
            <pc:docMk/>
            <pc:sldMk cId="1637661102" sldId="338"/>
            <ac:spMk id="260" creationId="{CB1A0EF5-FC0E-4B05-AB0C-20537C8C6395}"/>
          </ac:spMkLst>
        </pc:spChg>
        <pc:grpChg chg="del">
          <ac:chgData name="Kamyczek, Arkadiusz" userId="2dbd29c9-3405-4176-b733-196e7cfa234d" providerId="ADAL" clId="{0AA0E73D-5B22-4541-8346-709D6BAE8B4E}" dt="2021-03-23T09:46:47.055" v="2997" actId="478"/>
          <ac:grpSpMkLst>
            <pc:docMk/>
            <pc:sldMk cId="1637661102" sldId="338"/>
            <ac:grpSpMk id="213" creationId="{D3B6A48A-A4CC-4265-90E6-16D256C3925B}"/>
          </ac:grpSpMkLst>
        </pc:grpChg>
        <pc:grpChg chg="del">
          <ac:chgData name="Kamyczek, Arkadiusz" userId="2dbd29c9-3405-4176-b733-196e7cfa234d" providerId="ADAL" clId="{0AA0E73D-5B22-4541-8346-709D6BAE8B4E}" dt="2021-03-23T09:46:47.055" v="2997" actId="478"/>
          <ac:grpSpMkLst>
            <pc:docMk/>
            <pc:sldMk cId="1637661102" sldId="338"/>
            <ac:grpSpMk id="223" creationId="{AA96E165-79BF-41B7-86B0-840C81CD6D11}"/>
          </ac:grpSpMkLst>
        </pc:grpChg>
        <pc:grpChg chg="add mod">
          <ac:chgData name="Kamyczek, Arkadiusz" userId="2dbd29c9-3405-4176-b733-196e7cfa234d" providerId="ADAL" clId="{0AA0E73D-5B22-4541-8346-709D6BAE8B4E}" dt="2021-03-23T09:52:12.177" v="3051"/>
          <ac:grpSpMkLst>
            <pc:docMk/>
            <pc:sldMk cId="1637661102" sldId="338"/>
            <ac:grpSpMk id="237" creationId="{2948632B-B667-46AB-AA1F-95CD62E2BDC4}"/>
          </ac:grpSpMkLst>
        </pc:grpChg>
        <pc:grpChg chg="del">
          <ac:chgData name="Kamyczek, Arkadiusz" userId="2dbd29c9-3405-4176-b733-196e7cfa234d" providerId="ADAL" clId="{0AA0E73D-5B22-4541-8346-709D6BAE8B4E}" dt="2021-03-22T11:02:44.580" v="2607" actId="478"/>
          <ac:grpSpMkLst>
            <pc:docMk/>
            <pc:sldMk cId="1637661102" sldId="338"/>
            <ac:grpSpMk id="240" creationId="{7E3D4C27-1C03-4201-8271-EE722166C23B}"/>
          </ac:grpSpMkLst>
        </pc:grpChg>
        <pc:grpChg chg="del">
          <ac:chgData name="Kamyczek, Arkadiusz" userId="2dbd29c9-3405-4176-b733-196e7cfa234d" providerId="ADAL" clId="{0AA0E73D-5B22-4541-8346-709D6BAE8B4E}" dt="2021-03-22T11:02:45.386" v="2608" actId="478"/>
          <ac:grpSpMkLst>
            <pc:docMk/>
            <pc:sldMk cId="1637661102" sldId="338"/>
            <ac:grpSpMk id="243" creationId="{CBBE8BCA-C7CF-4877-B924-7C42181BD8C1}"/>
          </ac:grpSpMkLst>
        </pc:grpChg>
        <pc:grpChg chg="add mod">
          <ac:chgData name="Kamyczek, Arkadiusz" userId="2dbd29c9-3405-4176-b733-196e7cfa234d" providerId="ADAL" clId="{0AA0E73D-5B22-4541-8346-709D6BAE8B4E}" dt="2021-03-23T09:52:12.177" v="3051"/>
          <ac:grpSpMkLst>
            <pc:docMk/>
            <pc:sldMk cId="1637661102" sldId="338"/>
            <ac:grpSpMk id="246" creationId="{A0F2BEF6-B3B1-4DBB-8ABA-5E7081D14CA9}"/>
          </ac:grpSpMkLst>
        </pc:grpChg>
        <pc:picChg chg="del">
          <ac:chgData name="Kamyczek, Arkadiusz" userId="2dbd29c9-3405-4176-b733-196e7cfa234d" providerId="ADAL" clId="{0AA0E73D-5B22-4541-8346-709D6BAE8B4E}" dt="2021-03-22T11:02:41.390" v="2605" actId="478"/>
          <ac:picMkLst>
            <pc:docMk/>
            <pc:sldMk cId="1637661102" sldId="338"/>
            <ac:picMk id="67" creationId="{51257D6B-49F5-4A92-A9FD-F5F626FDC5C2}"/>
          </ac:picMkLst>
        </pc:picChg>
        <pc:picChg chg="mod">
          <ac:chgData name="Kamyczek, Arkadiusz" userId="2dbd29c9-3405-4176-b733-196e7cfa234d" providerId="ADAL" clId="{0AA0E73D-5B22-4541-8346-709D6BAE8B4E}" dt="2021-03-22T11:04:36.507" v="2620" actId="1076"/>
          <ac:picMkLst>
            <pc:docMk/>
            <pc:sldMk cId="1637661102" sldId="338"/>
            <ac:picMk id="112" creationId="{5B791B09-6949-46C9-BC4D-D658D9D4AF33}"/>
          </ac:picMkLst>
        </pc:picChg>
        <pc:picChg chg="add del">
          <ac:chgData name="Kamyczek, Arkadiusz" userId="2dbd29c9-3405-4176-b733-196e7cfa234d" providerId="ADAL" clId="{0AA0E73D-5B22-4541-8346-709D6BAE8B4E}" dt="2021-03-22T11:04:39.155" v="2624" actId="478"/>
          <ac:picMkLst>
            <pc:docMk/>
            <pc:sldMk cId="1637661102" sldId="338"/>
            <ac:picMk id="113" creationId="{3CEE78C9-8A5C-4E63-8E3C-ACBB23BA0A17}"/>
          </ac:picMkLst>
        </pc:picChg>
        <pc:picChg chg="add del">
          <ac:chgData name="Kamyczek, Arkadiusz" userId="2dbd29c9-3405-4176-b733-196e7cfa234d" providerId="ADAL" clId="{0AA0E73D-5B22-4541-8346-709D6BAE8B4E}" dt="2021-03-22T11:04:38.625" v="2623" actId="478"/>
          <ac:picMkLst>
            <pc:docMk/>
            <pc:sldMk cId="1637661102" sldId="338"/>
            <ac:picMk id="149" creationId="{25A59A4E-2937-4B2F-9813-327CCC63149E}"/>
          </ac:picMkLst>
        </pc:picChg>
        <pc:picChg chg="add del">
          <ac:chgData name="Kamyczek, Arkadiusz" userId="2dbd29c9-3405-4176-b733-196e7cfa234d" providerId="ADAL" clId="{0AA0E73D-5B22-4541-8346-709D6BAE8B4E}" dt="2021-03-22T11:04:37.435" v="2621" actId="478"/>
          <ac:picMkLst>
            <pc:docMk/>
            <pc:sldMk cId="1637661102" sldId="338"/>
            <ac:picMk id="171" creationId="{C420E4AC-20D1-426A-B066-34DECE04A265}"/>
          </ac:picMkLst>
        </pc:picChg>
        <pc:picChg chg="add del">
          <ac:chgData name="Kamyczek, Arkadiusz" userId="2dbd29c9-3405-4176-b733-196e7cfa234d" providerId="ADAL" clId="{0AA0E73D-5B22-4541-8346-709D6BAE8B4E}" dt="2021-03-22T11:04:38.203" v="2622" actId="478"/>
          <ac:picMkLst>
            <pc:docMk/>
            <pc:sldMk cId="1637661102" sldId="338"/>
            <ac:picMk id="193" creationId="{AD9AFC19-F47B-4977-BAED-962481F8CB2A}"/>
          </ac:picMkLst>
        </pc:picChg>
        <pc:picChg chg="add del mod">
          <ac:chgData name="Kamyczek, Arkadiusz" userId="2dbd29c9-3405-4176-b733-196e7cfa234d" providerId="ADAL" clId="{0AA0E73D-5B22-4541-8346-709D6BAE8B4E}" dt="2021-03-22T11:05:59.299" v="2635"/>
          <ac:picMkLst>
            <pc:docMk/>
            <pc:sldMk cId="1637661102" sldId="338"/>
            <ac:picMk id="218" creationId="{3C064BB9-9FC3-4FA1-9E9E-C7D146D48A6C}"/>
          </ac:picMkLst>
        </pc:picChg>
        <pc:picChg chg="add mod ord">
          <ac:chgData name="Kamyczek, Arkadiusz" userId="2dbd29c9-3405-4176-b733-196e7cfa234d" providerId="ADAL" clId="{0AA0E73D-5B22-4541-8346-709D6BAE8B4E}" dt="2021-03-22T11:06:17.060" v="2637" actId="166"/>
          <ac:picMkLst>
            <pc:docMk/>
            <pc:sldMk cId="1637661102" sldId="338"/>
            <ac:picMk id="219" creationId="{DF0F4398-ACF5-4061-9C59-648631A452FD}"/>
          </ac:picMkLst>
        </pc:picChg>
        <pc:picChg chg="del">
          <ac:chgData name="Kamyczek, Arkadiusz" userId="2dbd29c9-3405-4176-b733-196e7cfa234d" providerId="ADAL" clId="{0AA0E73D-5B22-4541-8346-709D6BAE8B4E}" dt="2021-03-22T11:02:38.212" v="2602" actId="478"/>
          <ac:picMkLst>
            <pc:docMk/>
            <pc:sldMk cId="1637661102" sldId="338"/>
            <ac:picMk id="246" creationId="{E8FACD35-FC49-46D0-9FCF-6A2F84375B55}"/>
          </ac:picMkLst>
        </pc:picChg>
        <pc:picChg chg="del">
          <ac:chgData name="Kamyczek, Arkadiusz" userId="2dbd29c9-3405-4176-b733-196e7cfa234d" providerId="ADAL" clId="{0AA0E73D-5B22-4541-8346-709D6BAE8B4E}" dt="2021-03-22T11:02:39.305" v="2603" actId="478"/>
          <ac:picMkLst>
            <pc:docMk/>
            <pc:sldMk cId="1637661102" sldId="338"/>
            <ac:picMk id="247" creationId="{AD9AD329-C16E-4835-966D-35DE51D20E00}"/>
          </ac:picMkLst>
        </pc:picChg>
        <pc:picChg chg="del">
          <ac:chgData name="Kamyczek, Arkadiusz" userId="2dbd29c9-3405-4176-b733-196e7cfa234d" providerId="ADAL" clId="{0AA0E73D-5B22-4541-8346-709D6BAE8B4E}" dt="2021-03-22T11:02:48.306" v="2610" actId="478"/>
          <ac:picMkLst>
            <pc:docMk/>
            <pc:sldMk cId="1637661102" sldId="338"/>
            <ac:picMk id="248" creationId="{F9A33157-A5E9-4B07-BC57-81F71B929720}"/>
          </ac:picMkLst>
        </pc:picChg>
        <pc:picChg chg="del">
          <ac:chgData name="Kamyczek, Arkadiusz" userId="2dbd29c9-3405-4176-b733-196e7cfa234d" providerId="ADAL" clId="{0AA0E73D-5B22-4541-8346-709D6BAE8B4E}" dt="2021-03-22T11:02:40.107" v="2604" actId="478"/>
          <ac:picMkLst>
            <pc:docMk/>
            <pc:sldMk cId="1637661102" sldId="338"/>
            <ac:picMk id="249" creationId="{D2B5A8BD-12E6-468E-A509-7941BD5E5248}"/>
          </ac:picMkLst>
        </pc:picChg>
        <pc:picChg chg="add mod">
          <ac:chgData name="Kamyczek, Arkadiusz" userId="2dbd29c9-3405-4176-b733-196e7cfa234d" providerId="ADAL" clId="{0AA0E73D-5B22-4541-8346-709D6BAE8B4E}" dt="2021-03-23T10:27:34.900" v="3286"/>
          <ac:picMkLst>
            <pc:docMk/>
            <pc:sldMk cId="1637661102" sldId="338"/>
            <ac:picMk id="259" creationId="{4BE95329-0FA9-4916-944F-379E71B069EA}"/>
          </ac:picMkLst>
        </pc:picChg>
        <pc:cxnChg chg="add mod">
          <ac:chgData name="Kamyczek, Arkadiusz" userId="2dbd29c9-3405-4176-b733-196e7cfa234d" providerId="ADAL" clId="{0AA0E73D-5B22-4541-8346-709D6BAE8B4E}" dt="2021-03-23T19:29:58.362" v="3737"/>
          <ac:cxnSpMkLst>
            <pc:docMk/>
            <pc:sldMk cId="1637661102" sldId="338"/>
            <ac:cxnSpMk id="213" creationId="{81AAC0C7-8286-4EBC-A4DC-484AE012D10F}"/>
          </ac:cxnSpMkLst>
        </pc:cxnChg>
        <pc:cxnChg chg="del">
          <ac:chgData name="Kamyczek, Arkadiusz" userId="2dbd29c9-3405-4176-b733-196e7cfa234d" providerId="ADAL" clId="{0AA0E73D-5B22-4541-8346-709D6BAE8B4E}" dt="2021-03-22T11:02:42.151" v="2606" actId="478"/>
          <ac:cxnSpMkLst>
            <pc:docMk/>
            <pc:sldMk cId="1637661102" sldId="338"/>
            <ac:cxnSpMk id="239" creationId="{6221B54F-AC88-43B3-886E-9CD799088BDB}"/>
          </ac:cxnSpMkLst>
        </pc:cxnChg>
        <pc:cxnChg chg="del">
          <ac:chgData name="Kamyczek, Arkadiusz" userId="2dbd29c9-3405-4176-b733-196e7cfa234d" providerId="ADAL" clId="{0AA0E73D-5B22-4541-8346-709D6BAE8B4E}" dt="2021-03-23T09:59:17.835" v="3080" actId="478"/>
          <ac:cxnSpMkLst>
            <pc:docMk/>
            <pc:sldMk cId="1637661102" sldId="338"/>
            <ac:cxnSpMk id="242" creationId="{ED4CB0DF-9FD7-4E35-AFF8-ED615AD5EA34}"/>
          </ac:cxnSpMkLst>
        </pc:cxnChg>
        <pc:cxnChg chg="del">
          <ac:chgData name="Kamyczek, Arkadiusz" userId="2dbd29c9-3405-4176-b733-196e7cfa234d" providerId="ADAL" clId="{0AA0E73D-5B22-4541-8346-709D6BAE8B4E}" dt="2021-03-23T09:59:17.835" v="3080" actId="478"/>
          <ac:cxnSpMkLst>
            <pc:docMk/>
            <pc:sldMk cId="1637661102" sldId="338"/>
            <ac:cxnSpMk id="243" creationId="{95D9326A-9975-46A9-89BF-B9323EAA7FBF}"/>
          </ac:cxnSpMkLst>
        </pc:cxnChg>
        <pc:cxnChg chg="add del mod">
          <ac:chgData name="Kamyczek, Arkadiusz" userId="2dbd29c9-3405-4176-b733-196e7cfa234d" providerId="ADAL" clId="{0AA0E73D-5B22-4541-8346-709D6BAE8B4E}" dt="2021-03-23T10:23:23.714" v="3230" actId="478"/>
          <ac:cxnSpMkLst>
            <pc:docMk/>
            <pc:sldMk cId="1637661102" sldId="338"/>
            <ac:cxnSpMk id="257" creationId="{6FC1503A-1768-4942-BE7D-087C5C12EAC5}"/>
          </ac:cxnSpMkLst>
        </pc:cxnChg>
        <pc:cxnChg chg="add mod">
          <ac:chgData name="Kamyczek, Arkadiusz" userId="2dbd29c9-3405-4176-b733-196e7cfa234d" providerId="ADAL" clId="{0AA0E73D-5B22-4541-8346-709D6BAE8B4E}" dt="2021-03-23T10:00:44.056" v="3128"/>
          <ac:cxnSpMkLst>
            <pc:docMk/>
            <pc:sldMk cId="1637661102" sldId="338"/>
            <ac:cxnSpMk id="258" creationId="{167CD222-B0E2-41BA-83A2-6056A9D41F01}"/>
          </ac:cxnSpMkLst>
        </pc:cxnChg>
      </pc:sldChg>
      <pc:sldChg chg="addSp delSp modSp add mod delAnim modAnim">
        <pc:chgData name="Kamyczek, Arkadiusz" userId="2dbd29c9-3405-4176-b733-196e7cfa234d" providerId="ADAL" clId="{0AA0E73D-5B22-4541-8346-709D6BAE8B4E}" dt="2021-03-23T19:30:00.204" v="3738"/>
        <pc:sldMkLst>
          <pc:docMk/>
          <pc:sldMk cId="490883634" sldId="339"/>
        </pc:sldMkLst>
        <pc:spChg chg="add mod">
          <ac:chgData name="Kamyczek, Arkadiusz" userId="2dbd29c9-3405-4176-b733-196e7cfa234d" providerId="ADAL" clId="{0AA0E73D-5B22-4541-8346-709D6BAE8B4E}" dt="2021-03-22T11:43:53.596" v="2877" actId="1076"/>
          <ac:spMkLst>
            <pc:docMk/>
            <pc:sldMk cId="490883634" sldId="339"/>
            <ac:spMk id="213" creationId="{F31123F9-D818-47FB-86C2-B693E5D2CCED}"/>
          </ac:spMkLst>
        </pc:spChg>
        <pc:spChg chg="add mod">
          <ac:chgData name="Kamyczek, Arkadiusz" userId="2dbd29c9-3405-4176-b733-196e7cfa234d" providerId="ADAL" clId="{0AA0E73D-5B22-4541-8346-709D6BAE8B4E}" dt="2021-03-22T11:44:00.376" v="2878" actId="1076"/>
          <ac:spMkLst>
            <pc:docMk/>
            <pc:sldMk cId="490883634" sldId="339"/>
            <ac:spMk id="218" creationId="{B25D533C-19CD-4EBC-BD7F-DDBD98080E99}"/>
          </ac:spMkLst>
        </pc:spChg>
        <pc:spChg chg="mod">
          <ac:chgData name="Kamyczek, Arkadiusz" userId="2dbd29c9-3405-4176-b733-196e7cfa234d" providerId="ADAL" clId="{0AA0E73D-5B22-4541-8346-709D6BAE8B4E}" dt="2021-03-22T11:47:29.204" v="2899" actId="1582"/>
          <ac:spMkLst>
            <pc:docMk/>
            <pc:sldMk cId="490883634" sldId="339"/>
            <ac:spMk id="223" creationId="{A0B27BFA-743E-49C4-B8D9-680BE70A4B95}"/>
          </ac:spMkLst>
        </pc:spChg>
        <pc:spChg chg="mod">
          <ac:chgData name="Kamyczek, Arkadiusz" userId="2dbd29c9-3405-4176-b733-196e7cfa234d" providerId="ADAL" clId="{0AA0E73D-5B22-4541-8346-709D6BAE8B4E}" dt="2021-03-22T11:47:29.204" v="2899" actId="1582"/>
          <ac:spMkLst>
            <pc:docMk/>
            <pc:sldMk cId="490883634" sldId="339"/>
            <ac:spMk id="224" creationId="{2EC665A6-E50F-4402-BF2E-AFD36D08D8B6}"/>
          </ac:spMkLst>
        </pc:spChg>
        <pc:spChg chg="mod">
          <ac:chgData name="Kamyczek, Arkadiusz" userId="2dbd29c9-3405-4176-b733-196e7cfa234d" providerId="ADAL" clId="{0AA0E73D-5B22-4541-8346-709D6BAE8B4E}" dt="2021-03-22T11:47:29.204" v="2899" actId="1582"/>
          <ac:spMkLst>
            <pc:docMk/>
            <pc:sldMk cId="490883634" sldId="339"/>
            <ac:spMk id="230" creationId="{84B1120A-602C-49E0-9255-002211C803F8}"/>
          </ac:spMkLst>
        </pc:spChg>
        <pc:spChg chg="del">
          <ac:chgData name="Kamyczek, Arkadiusz" userId="2dbd29c9-3405-4176-b733-196e7cfa234d" providerId="ADAL" clId="{0AA0E73D-5B22-4541-8346-709D6BAE8B4E}" dt="2021-03-23T09:46:53.550" v="2998" actId="478"/>
          <ac:spMkLst>
            <pc:docMk/>
            <pc:sldMk cId="490883634" sldId="339"/>
            <ac:spMk id="240" creationId="{BB3B7379-BA77-4FCF-8234-553BF72EAA1A}"/>
          </ac:spMkLst>
        </pc:spChg>
        <pc:spChg chg="del">
          <ac:chgData name="Kamyczek, Arkadiusz" userId="2dbd29c9-3405-4176-b733-196e7cfa234d" providerId="ADAL" clId="{0AA0E73D-5B22-4541-8346-709D6BAE8B4E}" dt="2021-03-23T09:46:53.550" v="2998" actId="478"/>
          <ac:spMkLst>
            <pc:docMk/>
            <pc:sldMk cId="490883634" sldId="339"/>
            <ac:spMk id="241" creationId="{31860EDC-36EC-436B-A104-CEDCECBC3F9A}"/>
          </ac:spMkLst>
        </pc:spChg>
        <pc:spChg chg="del">
          <ac:chgData name="Kamyczek, Arkadiusz" userId="2dbd29c9-3405-4176-b733-196e7cfa234d" providerId="ADAL" clId="{0AA0E73D-5B22-4541-8346-709D6BAE8B4E}" dt="2021-03-23T09:46:56.415" v="2999" actId="478"/>
          <ac:spMkLst>
            <pc:docMk/>
            <pc:sldMk cId="490883634" sldId="339"/>
            <ac:spMk id="242" creationId="{2905BCE2-7911-4E45-A67E-A29C1111579D}"/>
          </ac:spMkLst>
        </pc:spChg>
        <pc:spChg chg="del">
          <ac:chgData name="Kamyczek, Arkadiusz" userId="2dbd29c9-3405-4176-b733-196e7cfa234d" providerId="ADAL" clId="{0AA0E73D-5B22-4541-8346-709D6BAE8B4E}" dt="2021-03-23T09:46:53.550" v="2998" actId="478"/>
          <ac:spMkLst>
            <pc:docMk/>
            <pc:sldMk cId="490883634" sldId="339"/>
            <ac:spMk id="243" creationId="{3B0D200F-4667-44B9-9104-9A18498FC47F}"/>
          </ac:spMkLst>
        </pc:spChg>
        <pc:spChg chg="mod">
          <ac:chgData name="Kamyczek, Arkadiusz" userId="2dbd29c9-3405-4176-b733-196e7cfa234d" providerId="ADAL" clId="{0AA0E73D-5B22-4541-8346-709D6BAE8B4E}" dt="2021-03-23T09:50:51.998" v="3022"/>
          <ac:spMkLst>
            <pc:docMk/>
            <pc:sldMk cId="490883634" sldId="339"/>
            <ac:spMk id="245" creationId="{0518E5CE-D976-44C0-8948-5B7F7765C67A}"/>
          </ac:spMkLst>
        </pc:spChg>
        <pc:spChg chg="mod">
          <ac:chgData name="Kamyczek, Arkadiusz" userId="2dbd29c9-3405-4176-b733-196e7cfa234d" providerId="ADAL" clId="{0AA0E73D-5B22-4541-8346-709D6BAE8B4E}" dt="2021-03-23T09:50:51.998" v="3022"/>
          <ac:spMkLst>
            <pc:docMk/>
            <pc:sldMk cId="490883634" sldId="339"/>
            <ac:spMk id="246" creationId="{1D3289BA-B3C8-4D82-AC8F-4AE4888295ED}"/>
          </ac:spMkLst>
        </pc:spChg>
        <pc:spChg chg="del">
          <ac:chgData name="Kamyczek, Arkadiusz" userId="2dbd29c9-3405-4176-b733-196e7cfa234d" providerId="ADAL" clId="{0AA0E73D-5B22-4541-8346-709D6BAE8B4E}" dt="2021-03-23T09:59:21.596" v="3081" actId="478"/>
          <ac:spMkLst>
            <pc:docMk/>
            <pc:sldMk cId="490883634" sldId="339"/>
            <ac:spMk id="247" creationId="{330C6E84-438E-488B-AC25-3FD6A9863150}"/>
          </ac:spMkLst>
        </pc:spChg>
        <pc:spChg chg="del">
          <ac:chgData name="Kamyczek, Arkadiusz" userId="2dbd29c9-3405-4176-b733-196e7cfa234d" providerId="ADAL" clId="{0AA0E73D-5B22-4541-8346-709D6BAE8B4E}" dt="2021-03-23T09:59:21.596" v="3081" actId="478"/>
          <ac:spMkLst>
            <pc:docMk/>
            <pc:sldMk cId="490883634" sldId="339"/>
            <ac:spMk id="248" creationId="{B7985360-4C93-41CF-8161-61F5F2E79D96}"/>
          </ac:spMkLst>
        </pc:spChg>
        <pc:spChg chg="mod">
          <ac:chgData name="Kamyczek, Arkadiusz" userId="2dbd29c9-3405-4176-b733-196e7cfa234d" providerId="ADAL" clId="{0AA0E73D-5B22-4541-8346-709D6BAE8B4E}" dt="2021-03-23T09:50:51.998" v="3022"/>
          <ac:spMkLst>
            <pc:docMk/>
            <pc:sldMk cId="490883634" sldId="339"/>
            <ac:spMk id="251" creationId="{88CF7A3E-0732-4A9B-B703-21C9F404E83A}"/>
          </ac:spMkLst>
        </pc:spChg>
        <pc:spChg chg="mod">
          <ac:chgData name="Kamyczek, Arkadiusz" userId="2dbd29c9-3405-4176-b733-196e7cfa234d" providerId="ADAL" clId="{0AA0E73D-5B22-4541-8346-709D6BAE8B4E}" dt="2021-03-23T09:50:51.998" v="3022"/>
          <ac:spMkLst>
            <pc:docMk/>
            <pc:sldMk cId="490883634" sldId="339"/>
            <ac:spMk id="252" creationId="{F675CDD1-B6EE-4A4B-8768-2B9292F56C8C}"/>
          </ac:spMkLst>
        </pc:spChg>
        <pc:spChg chg="mod">
          <ac:chgData name="Kamyczek, Arkadiusz" userId="2dbd29c9-3405-4176-b733-196e7cfa234d" providerId="ADAL" clId="{0AA0E73D-5B22-4541-8346-709D6BAE8B4E}" dt="2021-03-23T09:50:51.998" v="3022"/>
          <ac:spMkLst>
            <pc:docMk/>
            <pc:sldMk cId="490883634" sldId="339"/>
            <ac:spMk id="254" creationId="{FE45F9BE-2AEE-4718-A947-20FAFF8E3D20}"/>
          </ac:spMkLst>
        </pc:spChg>
        <pc:spChg chg="mod">
          <ac:chgData name="Kamyczek, Arkadiusz" userId="2dbd29c9-3405-4176-b733-196e7cfa234d" providerId="ADAL" clId="{0AA0E73D-5B22-4541-8346-709D6BAE8B4E}" dt="2021-03-23T09:50:51.998" v="3022"/>
          <ac:spMkLst>
            <pc:docMk/>
            <pc:sldMk cId="490883634" sldId="339"/>
            <ac:spMk id="255" creationId="{BD74EFDA-9170-422C-9203-BEF84392502B}"/>
          </ac:spMkLst>
        </pc:spChg>
        <pc:spChg chg="mod">
          <ac:chgData name="Kamyczek, Arkadiusz" userId="2dbd29c9-3405-4176-b733-196e7cfa234d" providerId="ADAL" clId="{0AA0E73D-5B22-4541-8346-709D6BAE8B4E}" dt="2021-03-23T09:50:51.998" v="3022"/>
          <ac:spMkLst>
            <pc:docMk/>
            <pc:sldMk cId="490883634" sldId="339"/>
            <ac:spMk id="256" creationId="{E651476E-12E8-45EA-85C5-D0F34366F2C2}"/>
          </ac:spMkLst>
        </pc:spChg>
        <pc:spChg chg="mod">
          <ac:chgData name="Kamyczek, Arkadiusz" userId="2dbd29c9-3405-4176-b733-196e7cfa234d" providerId="ADAL" clId="{0AA0E73D-5B22-4541-8346-709D6BAE8B4E}" dt="2021-03-23T09:50:51.998" v="3022"/>
          <ac:spMkLst>
            <pc:docMk/>
            <pc:sldMk cId="490883634" sldId="339"/>
            <ac:spMk id="257" creationId="{952717DE-A66F-4F4C-9F60-06AD3C8D617A}"/>
          </ac:spMkLst>
        </pc:spChg>
        <pc:spChg chg="add del mod">
          <ac:chgData name="Kamyczek, Arkadiusz" userId="2dbd29c9-3405-4176-b733-196e7cfa234d" providerId="ADAL" clId="{0AA0E73D-5B22-4541-8346-709D6BAE8B4E}" dt="2021-03-23T09:51:31.504" v="3033" actId="478"/>
          <ac:spMkLst>
            <pc:docMk/>
            <pc:sldMk cId="490883634" sldId="339"/>
            <ac:spMk id="258" creationId="{2CDF6BC5-FBB5-4A74-890A-963058817EC7}"/>
          </ac:spMkLst>
        </pc:spChg>
        <pc:spChg chg="add del mod">
          <ac:chgData name="Kamyczek, Arkadiusz" userId="2dbd29c9-3405-4176-b733-196e7cfa234d" providerId="ADAL" clId="{0AA0E73D-5B22-4541-8346-709D6BAE8B4E}" dt="2021-03-23T09:51:31.504" v="3033" actId="478"/>
          <ac:spMkLst>
            <pc:docMk/>
            <pc:sldMk cId="490883634" sldId="339"/>
            <ac:spMk id="259" creationId="{664B2176-88F6-4020-83AF-5858F246B45A}"/>
          </ac:spMkLst>
        </pc:spChg>
        <pc:spChg chg="add del mod">
          <ac:chgData name="Kamyczek, Arkadiusz" userId="2dbd29c9-3405-4176-b733-196e7cfa234d" providerId="ADAL" clId="{0AA0E73D-5B22-4541-8346-709D6BAE8B4E}" dt="2021-03-23T09:51:31.504" v="3033" actId="478"/>
          <ac:spMkLst>
            <pc:docMk/>
            <pc:sldMk cId="490883634" sldId="339"/>
            <ac:spMk id="260" creationId="{06FB7EB4-668F-4A2A-A5E7-80D8855D1280}"/>
          </ac:spMkLst>
        </pc:spChg>
        <pc:spChg chg="mod">
          <ac:chgData name="Kamyczek, Arkadiusz" userId="2dbd29c9-3405-4176-b733-196e7cfa234d" providerId="ADAL" clId="{0AA0E73D-5B22-4541-8346-709D6BAE8B4E}" dt="2021-03-23T09:52:13.851" v="3052"/>
          <ac:spMkLst>
            <pc:docMk/>
            <pc:sldMk cId="490883634" sldId="339"/>
            <ac:spMk id="262" creationId="{C1F54853-9DC9-4674-BF34-4635D79D8EF5}"/>
          </ac:spMkLst>
        </pc:spChg>
        <pc:spChg chg="mod">
          <ac:chgData name="Kamyczek, Arkadiusz" userId="2dbd29c9-3405-4176-b733-196e7cfa234d" providerId="ADAL" clId="{0AA0E73D-5B22-4541-8346-709D6BAE8B4E}" dt="2021-03-23T09:52:13.851" v="3052"/>
          <ac:spMkLst>
            <pc:docMk/>
            <pc:sldMk cId="490883634" sldId="339"/>
            <ac:spMk id="263" creationId="{ECF3B081-81F3-4162-956D-E1B29B9D96DB}"/>
          </ac:spMkLst>
        </pc:spChg>
        <pc:spChg chg="mod">
          <ac:chgData name="Kamyczek, Arkadiusz" userId="2dbd29c9-3405-4176-b733-196e7cfa234d" providerId="ADAL" clId="{0AA0E73D-5B22-4541-8346-709D6BAE8B4E}" dt="2021-03-23T09:52:13.851" v="3052"/>
          <ac:spMkLst>
            <pc:docMk/>
            <pc:sldMk cId="490883634" sldId="339"/>
            <ac:spMk id="264" creationId="{8DCDA798-A0DD-401A-89E8-88ECC083589F}"/>
          </ac:spMkLst>
        </pc:spChg>
        <pc:spChg chg="mod">
          <ac:chgData name="Kamyczek, Arkadiusz" userId="2dbd29c9-3405-4176-b733-196e7cfa234d" providerId="ADAL" clId="{0AA0E73D-5B22-4541-8346-709D6BAE8B4E}" dt="2021-03-23T09:52:13.851" v="3052"/>
          <ac:spMkLst>
            <pc:docMk/>
            <pc:sldMk cId="490883634" sldId="339"/>
            <ac:spMk id="265" creationId="{38E3878B-42DB-43F2-BD8B-F2554EF6B723}"/>
          </ac:spMkLst>
        </pc:spChg>
        <pc:spChg chg="mod">
          <ac:chgData name="Kamyczek, Arkadiusz" userId="2dbd29c9-3405-4176-b733-196e7cfa234d" providerId="ADAL" clId="{0AA0E73D-5B22-4541-8346-709D6BAE8B4E}" dt="2021-03-23T09:52:13.851" v="3052"/>
          <ac:spMkLst>
            <pc:docMk/>
            <pc:sldMk cId="490883634" sldId="339"/>
            <ac:spMk id="267" creationId="{00EF4A21-2598-4D61-A77C-5F268D23E086}"/>
          </ac:spMkLst>
        </pc:spChg>
        <pc:spChg chg="mod">
          <ac:chgData name="Kamyczek, Arkadiusz" userId="2dbd29c9-3405-4176-b733-196e7cfa234d" providerId="ADAL" clId="{0AA0E73D-5B22-4541-8346-709D6BAE8B4E}" dt="2021-03-23T09:52:13.851" v="3052"/>
          <ac:spMkLst>
            <pc:docMk/>
            <pc:sldMk cId="490883634" sldId="339"/>
            <ac:spMk id="268" creationId="{89066974-62ED-4EAA-8544-316246F8BEC3}"/>
          </ac:spMkLst>
        </pc:spChg>
        <pc:spChg chg="mod">
          <ac:chgData name="Kamyczek, Arkadiusz" userId="2dbd29c9-3405-4176-b733-196e7cfa234d" providerId="ADAL" clId="{0AA0E73D-5B22-4541-8346-709D6BAE8B4E}" dt="2021-03-23T09:52:13.851" v="3052"/>
          <ac:spMkLst>
            <pc:docMk/>
            <pc:sldMk cId="490883634" sldId="339"/>
            <ac:spMk id="269" creationId="{CA0E05E8-7669-4464-A3C1-06CDFC3AAC61}"/>
          </ac:spMkLst>
        </pc:spChg>
        <pc:spChg chg="mod">
          <ac:chgData name="Kamyczek, Arkadiusz" userId="2dbd29c9-3405-4176-b733-196e7cfa234d" providerId="ADAL" clId="{0AA0E73D-5B22-4541-8346-709D6BAE8B4E}" dt="2021-03-23T09:52:13.851" v="3052"/>
          <ac:spMkLst>
            <pc:docMk/>
            <pc:sldMk cId="490883634" sldId="339"/>
            <ac:spMk id="270" creationId="{D2C5619B-3EEB-4886-ABA6-DFD25981E072}"/>
          </ac:spMkLst>
        </pc:spChg>
        <pc:spChg chg="add mod">
          <ac:chgData name="Kamyczek, Arkadiusz" userId="2dbd29c9-3405-4176-b733-196e7cfa234d" providerId="ADAL" clId="{0AA0E73D-5B22-4541-8346-709D6BAE8B4E}" dt="2021-03-23T09:52:13.851" v="3052"/>
          <ac:spMkLst>
            <pc:docMk/>
            <pc:sldMk cId="490883634" sldId="339"/>
            <ac:spMk id="271" creationId="{DE4D0702-DF9C-4A6B-861B-0A428F686D12}"/>
          </ac:spMkLst>
        </pc:spChg>
        <pc:spChg chg="add mod">
          <ac:chgData name="Kamyczek, Arkadiusz" userId="2dbd29c9-3405-4176-b733-196e7cfa234d" providerId="ADAL" clId="{0AA0E73D-5B22-4541-8346-709D6BAE8B4E}" dt="2021-03-23T09:52:13.851" v="3052"/>
          <ac:spMkLst>
            <pc:docMk/>
            <pc:sldMk cId="490883634" sldId="339"/>
            <ac:spMk id="272" creationId="{50E3F2D5-C935-4105-8E4F-DF3C19601CC8}"/>
          </ac:spMkLst>
        </pc:spChg>
        <pc:spChg chg="add mod">
          <ac:chgData name="Kamyczek, Arkadiusz" userId="2dbd29c9-3405-4176-b733-196e7cfa234d" providerId="ADAL" clId="{0AA0E73D-5B22-4541-8346-709D6BAE8B4E}" dt="2021-03-23T09:52:13.851" v="3052"/>
          <ac:spMkLst>
            <pc:docMk/>
            <pc:sldMk cId="490883634" sldId="339"/>
            <ac:spMk id="273" creationId="{7397F7DC-C2D5-4228-8FF5-74445CB64317}"/>
          </ac:spMkLst>
        </pc:spChg>
        <pc:spChg chg="add mod">
          <ac:chgData name="Kamyczek, Arkadiusz" userId="2dbd29c9-3405-4176-b733-196e7cfa234d" providerId="ADAL" clId="{0AA0E73D-5B22-4541-8346-709D6BAE8B4E}" dt="2021-03-23T09:52:13.851" v="3052"/>
          <ac:spMkLst>
            <pc:docMk/>
            <pc:sldMk cId="490883634" sldId="339"/>
            <ac:spMk id="274" creationId="{723B4976-A8E5-46FD-B34B-659A4D7E5E18}"/>
          </ac:spMkLst>
        </pc:spChg>
        <pc:spChg chg="add mod">
          <ac:chgData name="Kamyczek, Arkadiusz" userId="2dbd29c9-3405-4176-b733-196e7cfa234d" providerId="ADAL" clId="{0AA0E73D-5B22-4541-8346-709D6BAE8B4E}" dt="2021-03-23T10:00:42.111" v="3127"/>
          <ac:spMkLst>
            <pc:docMk/>
            <pc:sldMk cId="490883634" sldId="339"/>
            <ac:spMk id="275" creationId="{A3923C4A-2A3E-4026-8493-720DC186DC29}"/>
          </ac:spMkLst>
        </pc:spChg>
        <pc:spChg chg="add mod">
          <ac:chgData name="Kamyczek, Arkadiusz" userId="2dbd29c9-3405-4176-b733-196e7cfa234d" providerId="ADAL" clId="{0AA0E73D-5B22-4541-8346-709D6BAE8B4E}" dt="2021-03-23T10:00:42.111" v="3127"/>
          <ac:spMkLst>
            <pc:docMk/>
            <pc:sldMk cId="490883634" sldId="339"/>
            <ac:spMk id="276" creationId="{D4461AEC-3EEB-4617-91F8-6E06DE7B4BB8}"/>
          </ac:spMkLst>
        </pc:spChg>
        <pc:spChg chg="add mod">
          <ac:chgData name="Kamyczek, Arkadiusz" userId="2dbd29c9-3405-4176-b733-196e7cfa234d" providerId="ADAL" clId="{0AA0E73D-5B22-4541-8346-709D6BAE8B4E}" dt="2021-03-23T10:27:36.871" v="3287"/>
          <ac:spMkLst>
            <pc:docMk/>
            <pc:sldMk cId="490883634" sldId="339"/>
            <ac:spMk id="280" creationId="{DE6222E9-E1FE-41D7-9844-7D8BDF7DB2E4}"/>
          </ac:spMkLst>
        </pc:spChg>
        <pc:grpChg chg="del">
          <ac:chgData name="Kamyczek, Arkadiusz" userId="2dbd29c9-3405-4176-b733-196e7cfa234d" providerId="ADAL" clId="{0AA0E73D-5B22-4541-8346-709D6BAE8B4E}" dt="2021-03-23T09:46:53.550" v="2998" actId="478"/>
          <ac:grpSpMkLst>
            <pc:docMk/>
            <pc:sldMk cId="490883634" sldId="339"/>
            <ac:grpSpMk id="220" creationId="{22073000-3C94-486D-A3C7-C09EEF71F0C1}"/>
          </ac:grpSpMkLst>
        </pc:grpChg>
        <pc:grpChg chg="add mod">
          <ac:chgData name="Kamyczek, Arkadiusz" userId="2dbd29c9-3405-4176-b733-196e7cfa234d" providerId="ADAL" clId="{0AA0E73D-5B22-4541-8346-709D6BAE8B4E}" dt="2021-03-22T11:43:53.596" v="2877" actId="1076"/>
          <ac:grpSpMkLst>
            <pc:docMk/>
            <pc:sldMk cId="490883634" sldId="339"/>
            <ac:grpSpMk id="222" creationId="{CA3EA061-FAE6-42A8-9B34-408BEBF6DD8C}"/>
          </ac:grpSpMkLst>
        </pc:grpChg>
        <pc:grpChg chg="del">
          <ac:chgData name="Kamyczek, Arkadiusz" userId="2dbd29c9-3405-4176-b733-196e7cfa234d" providerId="ADAL" clId="{0AA0E73D-5B22-4541-8346-709D6BAE8B4E}" dt="2021-03-23T09:46:57.476" v="3000" actId="478"/>
          <ac:grpSpMkLst>
            <pc:docMk/>
            <pc:sldMk cId="490883634" sldId="339"/>
            <ac:grpSpMk id="235" creationId="{CCF31725-6212-4861-9127-1CD7580D730F}"/>
          </ac:grpSpMkLst>
        </pc:grpChg>
        <pc:grpChg chg="add del mod">
          <ac:chgData name="Kamyczek, Arkadiusz" userId="2dbd29c9-3405-4176-b733-196e7cfa234d" providerId="ADAL" clId="{0AA0E73D-5B22-4541-8346-709D6BAE8B4E}" dt="2021-03-23T09:51:31.504" v="3033" actId="478"/>
          <ac:grpSpMkLst>
            <pc:docMk/>
            <pc:sldMk cId="490883634" sldId="339"/>
            <ac:grpSpMk id="244" creationId="{C39877A7-6C53-491C-ADD3-2EF5ADFA8FB2}"/>
          </ac:grpSpMkLst>
        </pc:grpChg>
        <pc:grpChg chg="add del mod">
          <ac:chgData name="Kamyczek, Arkadiusz" userId="2dbd29c9-3405-4176-b733-196e7cfa234d" providerId="ADAL" clId="{0AA0E73D-5B22-4541-8346-709D6BAE8B4E}" dt="2021-03-23T09:51:31.504" v="3033" actId="478"/>
          <ac:grpSpMkLst>
            <pc:docMk/>
            <pc:sldMk cId="490883634" sldId="339"/>
            <ac:grpSpMk id="253" creationId="{C2955183-1D10-4A87-BE19-41941295159D}"/>
          </ac:grpSpMkLst>
        </pc:grpChg>
        <pc:grpChg chg="add mod">
          <ac:chgData name="Kamyczek, Arkadiusz" userId="2dbd29c9-3405-4176-b733-196e7cfa234d" providerId="ADAL" clId="{0AA0E73D-5B22-4541-8346-709D6BAE8B4E}" dt="2021-03-23T09:52:13.851" v="3052"/>
          <ac:grpSpMkLst>
            <pc:docMk/>
            <pc:sldMk cId="490883634" sldId="339"/>
            <ac:grpSpMk id="261" creationId="{2B0DA2F7-29A8-4C5D-A92C-71041D618FC9}"/>
          </ac:grpSpMkLst>
        </pc:grpChg>
        <pc:grpChg chg="add mod">
          <ac:chgData name="Kamyczek, Arkadiusz" userId="2dbd29c9-3405-4176-b733-196e7cfa234d" providerId="ADAL" clId="{0AA0E73D-5B22-4541-8346-709D6BAE8B4E}" dt="2021-03-23T09:52:13.851" v="3052"/>
          <ac:grpSpMkLst>
            <pc:docMk/>
            <pc:sldMk cId="490883634" sldId="339"/>
            <ac:grpSpMk id="266" creationId="{F6D2A57F-33BB-4BEA-AC2B-1324FF489C15}"/>
          </ac:grpSpMkLst>
        </pc:grpChg>
        <pc:picChg chg="mod">
          <ac:chgData name="Kamyczek, Arkadiusz" userId="2dbd29c9-3405-4176-b733-196e7cfa234d" providerId="ADAL" clId="{0AA0E73D-5B22-4541-8346-709D6BAE8B4E}" dt="2021-03-22T11:06:38.549" v="2640" actId="1076"/>
          <ac:picMkLst>
            <pc:docMk/>
            <pc:sldMk cId="490883634" sldId="339"/>
            <ac:picMk id="219" creationId="{DF0F4398-ACF5-4061-9C59-648631A452FD}"/>
          </ac:picMkLst>
        </pc:picChg>
        <pc:picChg chg="add del mod">
          <ac:chgData name="Kamyczek, Arkadiusz" userId="2dbd29c9-3405-4176-b733-196e7cfa234d" providerId="ADAL" clId="{0AA0E73D-5B22-4541-8346-709D6BAE8B4E}" dt="2021-03-22T11:43:39.009" v="2875" actId="478"/>
          <ac:picMkLst>
            <pc:docMk/>
            <pc:sldMk cId="490883634" sldId="339"/>
            <ac:picMk id="220" creationId="{69418B90-2929-4286-A5CD-7C5F4BD55D77}"/>
          </ac:picMkLst>
        </pc:picChg>
        <pc:picChg chg="add mod">
          <ac:chgData name="Kamyczek, Arkadiusz" userId="2dbd29c9-3405-4176-b733-196e7cfa234d" providerId="ADAL" clId="{0AA0E73D-5B22-4541-8346-709D6BAE8B4E}" dt="2021-03-22T11:43:53.596" v="2877" actId="1076"/>
          <ac:picMkLst>
            <pc:docMk/>
            <pc:sldMk cId="490883634" sldId="339"/>
            <ac:picMk id="221" creationId="{5888304F-7087-4C64-9CBA-B3978BA6BF8E}"/>
          </ac:picMkLst>
        </pc:picChg>
        <pc:picChg chg="add mod">
          <ac:chgData name="Kamyczek, Arkadiusz" userId="2dbd29c9-3405-4176-b733-196e7cfa234d" providerId="ADAL" clId="{0AA0E73D-5B22-4541-8346-709D6BAE8B4E}" dt="2021-03-23T10:27:36.871" v="3287"/>
          <ac:picMkLst>
            <pc:docMk/>
            <pc:sldMk cId="490883634" sldId="339"/>
            <ac:picMk id="279" creationId="{DCC12E2B-7A5B-40BF-A949-0AC40319244A}"/>
          </ac:picMkLst>
        </pc:picChg>
        <pc:cxnChg chg="add mod">
          <ac:chgData name="Kamyczek, Arkadiusz" userId="2dbd29c9-3405-4176-b733-196e7cfa234d" providerId="ADAL" clId="{0AA0E73D-5B22-4541-8346-709D6BAE8B4E}" dt="2021-03-23T19:30:00.204" v="3738"/>
          <ac:cxnSpMkLst>
            <pc:docMk/>
            <pc:sldMk cId="490883634" sldId="339"/>
            <ac:cxnSpMk id="220" creationId="{271DABA0-EF06-4853-B531-A894DCA32800}"/>
          </ac:cxnSpMkLst>
        </pc:cxnChg>
        <pc:cxnChg chg="del">
          <ac:chgData name="Kamyczek, Arkadiusz" userId="2dbd29c9-3405-4176-b733-196e7cfa234d" providerId="ADAL" clId="{0AA0E73D-5B22-4541-8346-709D6BAE8B4E}" dt="2021-03-23T09:59:21.596" v="3081" actId="478"/>
          <ac:cxnSpMkLst>
            <pc:docMk/>
            <pc:sldMk cId="490883634" sldId="339"/>
            <ac:cxnSpMk id="249" creationId="{5030A32E-4D6E-4BEE-B938-BB8F57A3553A}"/>
          </ac:cxnSpMkLst>
        </pc:cxnChg>
        <pc:cxnChg chg="del">
          <ac:chgData name="Kamyczek, Arkadiusz" userId="2dbd29c9-3405-4176-b733-196e7cfa234d" providerId="ADAL" clId="{0AA0E73D-5B22-4541-8346-709D6BAE8B4E}" dt="2021-03-23T09:59:21.596" v="3081" actId="478"/>
          <ac:cxnSpMkLst>
            <pc:docMk/>
            <pc:sldMk cId="490883634" sldId="339"/>
            <ac:cxnSpMk id="250" creationId="{047E8CCB-C87D-4B98-825F-6D2790F27702}"/>
          </ac:cxnSpMkLst>
        </pc:cxnChg>
        <pc:cxnChg chg="add del mod">
          <ac:chgData name="Kamyczek, Arkadiusz" userId="2dbd29c9-3405-4176-b733-196e7cfa234d" providerId="ADAL" clId="{0AA0E73D-5B22-4541-8346-709D6BAE8B4E}" dt="2021-03-23T10:23:26.869" v="3231" actId="478"/>
          <ac:cxnSpMkLst>
            <pc:docMk/>
            <pc:sldMk cId="490883634" sldId="339"/>
            <ac:cxnSpMk id="277" creationId="{9FCDCC3D-0876-4AFB-B66E-9FC27200C467}"/>
          </ac:cxnSpMkLst>
        </pc:cxnChg>
        <pc:cxnChg chg="add mod">
          <ac:chgData name="Kamyczek, Arkadiusz" userId="2dbd29c9-3405-4176-b733-196e7cfa234d" providerId="ADAL" clId="{0AA0E73D-5B22-4541-8346-709D6BAE8B4E}" dt="2021-03-23T10:00:42.111" v="3127"/>
          <ac:cxnSpMkLst>
            <pc:docMk/>
            <pc:sldMk cId="490883634" sldId="339"/>
            <ac:cxnSpMk id="278" creationId="{F045C209-A3BD-4B81-8280-1747ED034E60}"/>
          </ac:cxnSpMkLst>
        </pc:cxnChg>
      </pc:sldChg>
      <pc:sldChg chg="addSp delSp modSp add mod delAnim">
        <pc:chgData name="Kamyczek, Arkadiusz" userId="2dbd29c9-3405-4176-b733-196e7cfa234d" providerId="ADAL" clId="{0AA0E73D-5B22-4541-8346-709D6BAE8B4E}" dt="2021-03-23T19:29:52.604" v="3734"/>
        <pc:sldMkLst>
          <pc:docMk/>
          <pc:sldMk cId="3422604601" sldId="340"/>
        </pc:sldMkLst>
        <pc:spChg chg="del">
          <ac:chgData name="Kamyczek, Arkadiusz" userId="2dbd29c9-3405-4176-b733-196e7cfa234d" providerId="ADAL" clId="{0AA0E73D-5B22-4541-8346-709D6BAE8B4E}" dt="2021-03-23T09:46:34.962" v="2994" actId="478"/>
          <ac:spMkLst>
            <pc:docMk/>
            <pc:sldMk cId="3422604601" sldId="340"/>
            <ac:spMk id="234" creationId="{4C24DC34-5B90-49F0-AA6C-66A53426682D}"/>
          </ac:spMkLst>
        </pc:spChg>
        <pc:spChg chg="del">
          <ac:chgData name="Kamyczek, Arkadiusz" userId="2dbd29c9-3405-4176-b733-196e7cfa234d" providerId="ADAL" clId="{0AA0E73D-5B22-4541-8346-709D6BAE8B4E}" dt="2021-03-23T09:46:34.962" v="2994" actId="478"/>
          <ac:spMkLst>
            <pc:docMk/>
            <pc:sldMk cId="3422604601" sldId="340"/>
            <ac:spMk id="235" creationId="{15D601AC-F2CF-487D-B266-5C100293C4BA}"/>
          </ac:spMkLst>
        </pc:spChg>
        <pc:spChg chg="del">
          <ac:chgData name="Kamyczek, Arkadiusz" userId="2dbd29c9-3405-4176-b733-196e7cfa234d" providerId="ADAL" clId="{0AA0E73D-5B22-4541-8346-709D6BAE8B4E}" dt="2021-03-23T09:46:34.962" v="2994" actId="478"/>
          <ac:spMkLst>
            <pc:docMk/>
            <pc:sldMk cId="3422604601" sldId="340"/>
            <ac:spMk id="236" creationId="{81744DEC-6EAF-4BA7-8F0E-1B3EA5520A39}"/>
          </ac:spMkLst>
        </pc:spChg>
        <pc:spChg chg="del">
          <ac:chgData name="Kamyczek, Arkadiusz" userId="2dbd29c9-3405-4176-b733-196e7cfa234d" providerId="ADAL" clId="{0AA0E73D-5B22-4541-8346-709D6BAE8B4E}" dt="2021-03-22T11:10:00.022" v="2651" actId="478"/>
          <ac:spMkLst>
            <pc:docMk/>
            <pc:sldMk cId="3422604601" sldId="340"/>
            <ac:spMk id="237" creationId="{1B18AA7F-39DB-490A-9E41-03E3F47E9B88}"/>
          </ac:spMkLst>
        </pc:spChg>
        <pc:spChg chg="del">
          <ac:chgData name="Kamyczek, Arkadiusz" userId="2dbd29c9-3405-4176-b733-196e7cfa234d" providerId="ADAL" clId="{0AA0E73D-5B22-4541-8346-709D6BAE8B4E}" dt="2021-03-23T09:46:34.962" v="2994" actId="478"/>
          <ac:spMkLst>
            <pc:docMk/>
            <pc:sldMk cId="3422604601" sldId="340"/>
            <ac:spMk id="237" creationId="{310FB25E-184E-42B0-A743-87B73363AF24}"/>
          </ac:spMkLst>
        </pc:spChg>
        <pc:spChg chg="del">
          <ac:chgData name="Kamyczek, Arkadiusz" userId="2dbd29c9-3405-4176-b733-196e7cfa234d" providerId="ADAL" clId="{0AA0E73D-5B22-4541-8346-709D6BAE8B4E}" dt="2021-03-22T11:09:57.946" v="2649" actId="478"/>
          <ac:spMkLst>
            <pc:docMk/>
            <pc:sldMk cId="3422604601" sldId="340"/>
            <ac:spMk id="238" creationId="{720E597D-AA0A-49E8-832B-739C98A69AA6}"/>
          </ac:spMkLst>
        </pc:spChg>
        <pc:spChg chg="mod">
          <ac:chgData name="Kamyczek, Arkadiusz" userId="2dbd29c9-3405-4176-b733-196e7cfa234d" providerId="ADAL" clId="{0AA0E73D-5B22-4541-8346-709D6BAE8B4E}" dt="2021-03-23T09:52:07.819" v="3048"/>
          <ac:spMkLst>
            <pc:docMk/>
            <pc:sldMk cId="3422604601" sldId="340"/>
            <ac:spMk id="239" creationId="{1580689D-BBCA-434C-BD9F-6F7CCE40ECD1}"/>
          </ac:spMkLst>
        </pc:spChg>
        <pc:spChg chg="mod">
          <ac:chgData name="Kamyczek, Arkadiusz" userId="2dbd29c9-3405-4176-b733-196e7cfa234d" providerId="ADAL" clId="{0AA0E73D-5B22-4541-8346-709D6BAE8B4E}" dt="2021-03-23T09:52:07.819" v="3048"/>
          <ac:spMkLst>
            <pc:docMk/>
            <pc:sldMk cId="3422604601" sldId="340"/>
            <ac:spMk id="240" creationId="{33405AE2-5CF7-44D7-A519-C44ADC595F48}"/>
          </ac:spMkLst>
        </pc:spChg>
        <pc:spChg chg="del">
          <ac:chgData name="Kamyczek, Arkadiusz" userId="2dbd29c9-3405-4176-b733-196e7cfa234d" providerId="ADAL" clId="{0AA0E73D-5B22-4541-8346-709D6BAE8B4E}" dt="2021-03-23T09:59:06.480" v="3077" actId="478"/>
          <ac:spMkLst>
            <pc:docMk/>
            <pc:sldMk cId="3422604601" sldId="340"/>
            <ac:spMk id="241" creationId="{2EF89292-7E8A-4327-98C5-57723B1949B4}"/>
          </ac:spMkLst>
        </pc:spChg>
        <pc:spChg chg="del">
          <ac:chgData name="Kamyczek, Arkadiusz" userId="2dbd29c9-3405-4176-b733-196e7cfa234d" providerId="ADAL" clId="{0AA0E73D-5B22-4541-8346-709D6BAE8B4E}" dt="2021-03-23T09:59:06.480" v="3077" actId="478"/>
          <ac:spMkLst>
            <pc:docMk/>
            <pc:sldMk cId="3422604601" sldId="340"/>
            <ac:spMk id="242" creationId="{CFE201F1-9AB0-4E0A-89B2-1AFB4E94F4BE}"/>
          </ac:spMkLst>
        </pc:spChg>
        <pc:spChg chg="mod">
          <ac:chgData name="Kamyczek, Arkadiusz" userId="2dbd29c9-3405-4176-b733-196e7cfa234d" providerId="ADAL" clId="{0AA0E73D-5B22-4541-8346-709D6BAE8B4E}" dt="2021-03-23T09:52:07.819" v="3048"/>
          <ac:spMkLst>
            <pc:docMk/>
            <pc:sldMk cId="3422604601" sldId="340"/>
            <ac:spMk id="245" creationId="{95882CB7-6ED3-4B5B-8A8E-CD7575A98063}"/>
          </ac:spMkLst>
        </pc:spChg>
        <pc:spChg chg="mod">
          <ac:chgData name="Kamyczek, Arkadiusz" userId="2dbd29c9-3405-4176-b733-196e7cfa234d" providerId="ADAL" clId="{0AA0E73D-5B22-4541-8346-709D6BAE8B4E}" dt="2021-03-23T09:52:07.819" v="3048"/>
          <ac:spMkLst>
            <pc:docMk/>
            <pc:sldMk cId="3422604601" sldId="340"/>
            <ac:spMk id="246" creationId="{CA267687-4BD8-4168-858E-ED32C5E7BA71}"/>
          </ac:spMkLst>
        </pc:spChg>
        <pc:spChg chg="mod">
          <ac:chgData name="Kamyczek, Arkadiusz" userId="2dbd29c9-3405-4176-b733-196e7cfa234d" providerId="ADAL" clId="{0AA0E73D-5B22-4541-8346-709D6BAE8B4E}" dt="2021-03-23T09:52:07.819" v="3048"/>
          <ac:spMkLst>
            <pc:docMk/>
            <pc:sldMk cId="3422604601" sldId="340"/>
            <ac:spMk id="248" creationId="{7235A6E0-676F-475B-85E4-99585E975CBB}"/>
          </ac:spMkLst>
        </pc:spChg>
        <pc:spChg chg="mod">
          <ac:chgData name="Kamyczek, Arkadiusz" userId="2dbd29c9-3405-4176-b733-196e7cfa234d" providerId="ADAL" clId="{0AA0E73D-5B22-4541-8346-709D6BAE8B4E}" dt="2021-03-23T09:52:07.819" v="3048"/>
          <ac:spMkLst>
            <pc:docMk/>
            <pc:sldMk cId="3422604601" sldId="340"/>
            <ac:spMk id="249" creationId="{13379BC0-EEB7-4F6B-B028-D3625CCA9893}"/>
          </ac:spMkLst>
        </pc:spChg>
        <pc:spChg chg="mod">
          <ac:chgData name="Kamyczek, Arkadiusz" userId="2dbd29c9-3405-4176-b733-196e7cfa234d" providerId="ADAL" clId="{0AA0E73D-5B22-4541-8346-709D6BAE8B4E}" dt="2021-03-23T09:52:07.819" v="3048"/>
          <ac:spMkLst>
            <pc:docMk/>
            <pc:sldMk cId="3422604601" sldId="340"/>
            <ac:spMk id="250" creationId="{C274C542-B966-45F3-86D0-619B96416B89}"/>
          </ac:spMkLst>
        </pc:spChg>
        <pc:spChg chg="mod">
          <ac:chgData name="Kamyczek, Arkadiusz" userId="2dbd29c9-3405-4176-b733-196e7cfa234d" providerId="ADAL" clId="{0AA0E73D-5B22-4541-8346-709D6BAE8B4E}" dt="2021-03-23T09:52:07.819" v="3048"/>
          <ac:spMkLst>
            <pc:docMk/>
            <pc:sldMk cId="3422604601" sldId="340"/>
            <ac:spMk id="251" creationId="{D59CE43B-4C12-4F93-A13E-8EE4CCDD5F98}"/>
          </ac:spMkLst>
        </pc:spChg>
        <pc:spChg chg="add mod">
          <ac:chgData name="Kamyczek, Arkadiusz" userId="2dbd29c9-3405-4176-b733-196e7cfa234d" providerId="ADAL" clId="{0AA0E73D-5B22-4541-8346-709D6BAE8B4E}" dt="2021-03-23T09:52:07.819" v="3048"/>
          <ac:spMkLst>
            <pc:docMk/>
            <pc:sldMk cId="3422604601" sldId="340"/>
            <ac:spMk id="252" creationId="{D6173E8C-3338-4935-8148-15A054ABCDCF}"/>
          </ac:spMkLst>
        </pc:spChg>
        <pc:spChg chg="add mod">
          <ac:chgData name="Kamyczek, Arkadiusz" userId="2dbd29c9-3405-4176-b733-196e7cfa234d" providerId="ADAL" clId="{0AA0E73D-5B22-4541-8346-709D6BAE8B4E}" dt="2021-03-23T09:52:07.819" v="3048"/>
          <ac:spMkLst>
            <pc:docMk/>
            <pc:sldMk cId="3422604601" sldId="340"/>
            <ac:spMk id="253" creationId="{764ED7C0-15C8-4788-8FD3-A42A8A3D5A53}"/>
          </ac:spMkLst>
        </pc:spChg>
        <pc:spChg chg="add mod">
          <ac:chgData name="Kamyczek, Arkadiusz" userId="2dbd29c9-3405-4176-b733-196e7cfa234d" providerId="ADAL" clId="{0AA0E73D-5B22-4541-8346-709D6BAE8B4E}" dt="2021-03-23T09:52:07.819" v="3048"/>
          <ac:spMkLst>
            <pc:docMk/>
            <pc:sldMk cId="3422604601" sldId="340"/>
            <ac:spMk id="254" creationId="{BCACE972-E973-4479-9FB2-2E048423CC6D}"/>
          </ac:spMkLst>
        </pc:spChg>
        <pc:spChg chg="add mod">
          <ac:chgData name="Kamyczek, Arkadiusz" userId="2dbd29c9-3405-4176-b733-196e7cfa234d" providerId="ADAL" clId="{0AA0E73D-5B22-4541-8346-709D6BAE8B4E}" dt="2021-03-23T09:52:07.819" v="3048"/>
          <ac:spMkLst>
            <pc:docMk/>
            <pc:sldMk cId="3422604601" sldId="340"/>
            <ac:spMk id="255" creationId="{6936D7AB-973F-4DB8-B189-E4C12B213202}"/>
          </ac:spMkLst>
        </pc:spChg>
        <pc:spChg chg="add mod">
          <ac:chgData name="Kamyczek, Arkadiusz" userId="2dbd29c9-3405-4176-b733-196e7cfa234d" providerId="ADAL" clId="{0AA0E73D-5B22-4541-8346-709D6BAE8B4E}" dt="2021-03-23T10:00:50.903" v="3131"/>
          <ac:spMkLst>
            <pc:docMk/>
            <pc:sldMk cId="3422604601" sldId="340"/>
            <ac:spMk id="256" creationId="{BC0D1A7D-5B38-43DB-8BFD-82F2D7BDBD14}"/>
          </ac:spMkLst>
        </pc:spChg>
        <pc:spChg chg="add mod">
          <ac:chgData name="Kamyczek, Arkadiusz" userId="2dbd29c9-3405-4176-b733-196e7cfa234d" providerId="ADAL" clId="{0AA0E73D-5B22-4541-8346-709D6BAE8B4E}" dt="2021-03-23T10:00:50.903" v="3131"/>
          <ac:spMkLst>
            <pc:docMk/>
            <pc:sldMk cId="3422604601" sldId="340"/>
            <ac:spMk id="257" creationId="{10C0AEAE-2D08-459A-8FE5-3C8548474C2A}"/>
          </ac:spMkLst>
        </pc:spChg>
        <pc:spChg chg="add mod">
          <ac:chgData name="Kamyczek, Arkadiusz" userId="2dbd29c9-3405-4176-b733-196e7cfa234d" providerId="ADAL" clId="{0AA0E73D-5B22-4541-8346-709D6BAE8B4E}" dt="2021-03-23T10:27:29.256" v="3283"/>
          <ac:spMkLst>
            <pc:docMk/>
            <pc:sldMk cId="3422604601" sldId="340"/>
            <ac:spMk id="261" creationId="{1443B995-6CBB-4236-9848-B994A6A1D00A}"/>
          </ac:spMkLst>
        </pc:spChg>
        <pc:grpChg chg="del">
          <ac:chgData name="Kamyczek, Arkadiusz" userId="2dbd29c9-3405-4176-b733-196e7cfa234d" providerId="ADAL" clId="{0AA0E73D-5B22-4541-8346-709D6BAE8B4E}" dt="2021-03-23T09:46:34.962" v="2994" actId="478"/>
          <ac:grpSpMkLst>
            <pc:docMk/>
            <pc:sldMk cId="3422604601" sldId="340"/>
            <ac:grpSpMk id="219" creationId="{469A1EF0-8660-4A08-84BF-26E82003D60A}"/>
          </ac:grpSpMkLst>
        </pc:grpChg>
        <pc:grpChg chg="del">
          <ac:chgData name="Kamyczek, Arkadiusz" userId="2dbd29c9-3405-4176-b733-196e7cfa234d" providerId="ADAL" clId="{0AA0E73D-5B22-4541-8346-709D6BAE8B4E}" dt="2021-03-23T09:46:34.962" v="2994" actId="478"/>
          <ac:grpSpMkLst>
            <pc:docMk/>
            <pc:sldMk cId="3422604601" sldId="340"/>
            <ac:grpSpMk id="224" creationId="{3F15A0FE-9A27-4B89-8DB5-ECF76BD2F7C3}"/>
          </ac:grpSpMkLst>
        </pc:grpChg>
        <pc:grpChg chg="add mod">
          <ac:chgData name="Kamyczek, Arkadiusz" userId="2dbd29c9-3405-4176-b733-196e7cfa234d" providerId="ADAL" clId="{0AA0E73D-5B22-4541-8346-709D6BAE8B4E}" dt="2021-03-23T09:52:07.819" v="3048"/>
          <ac:grpSpMkLst>
            <pc:docMk/>
            <pc:sldMk cId="3422604601" sldId="340"/>
            <ac:grpSpMk id="238" creationId="{3610BAF8-B0AB-40C5-A630-961F3C85E4D9}"/>
          </ac:grpSpMkLst>
        </pc:grpChg>
        <pc:grpChg chg="del">
          <ac:chgData name="Kamyczek, Arkadiusz" userId="2dbd29c9-3405-4176-b733-196e7cfa234d" providerId="ADAL" clId="{0AA0E73D-5B22-4541-8346-709D6BAE8B4E}" dt="2021-03-22T11:09:56.595" v="2648" actId="478"/>
          <ac:grpSpMkLst>
            <pc:docMk/>
            <pc:sldMk cId="3422604601" sldId="340"/>
            <ac:grpSpMk id="240" creationId="{7E3D4C27-1C03-4201-8271-EE722166C23B}"/>
          </ac:grpSpMkLst>
        </pc:grpChg>
        <pc:grpChg chg="del">
          <ac:chgData name="Kamyczek, Arkadiusz" userId="2dbd29c9-3405-4176-b733-196e7cfa234d" providerId="ADAL" clId="{0AA0E73D-5B22-4541-8346-709D6BAE8B4E}" dt="2021-03-22T11:09:55.861" v="2647" actId="478"/>
          <ac:grpSpMkLst>
            <pc:docMk/>
            <pc:sldMk cId="3422604601" sldId="340"/>
            <ac:grpSpMk id="243" creationId="{CBBE8BCA-C7CF-4877-B924-7C42181BD8C1}"/>
          </ac:grpSpMkLst>
        </pc:grpChg>
        <pc:grpChg chg="add mod">
          <ac:chgData name="Kamyczek, Arkadiusz" userId="2dbd29c9-3405-4176-b733-196e7cfa234d" providerId="ADAL" clId="{0AA0E73D-5B22-4541-8346-709D6BAE8B4E}" dt="2021-03-23T09:52:07.819" v="3048"/>
          <ac:grpSpMkLst>
            <pc:docMk/>
            <pc:sldMk cId="3422604601" sldId="340"/>
            <ac:grpSpMk id="247" creationId="{C85B0087-87E9-435C-A284-BC49E2DDA174}"/>
          </ac:grpSpMkLst>
        </pc:grpChg>
        <pc:picChg chg="del">
          <ac:chgData name="Kamyczek, Arkadiusz" userId="2dbd29c9-3405-4176-b733-196e7cfa234d" providerId="ADAL" clId="{0AA0E73D-5B22-4541-8346-709D6BAE8B4E}" dt="2021-03-22T11:10:01.516" v="2652" actId="478"/>
          <ac:picMkLst>
            <pc:docMk/>
            <pc:sldMk cId="3422604601" sldId="340"/>
            <ac:picMk id="67" creationId="{51257D6B-49F5-4A92-A9FD-F5F626FDC5C2}"/>
          </ac:picMkLst>
        </pc:picChg>
        <pc:picChg chg="add mod ord">
          <ac:chgData name="Kamyczek, Arkadiusz" userId="2dbd29c9-3405-4176-b733-196e7cfa234d" providerId="ADAL" clId="{0AA0E73D-5B22-4541-8346-709D6BAE8B4E}" dt="2021-03-22T11:33:41.588" v="2776" actId="166"/>
          <ac:picMkLst>
            <pc:docMk/>
            <pc:sldMk cId="3422604601" sldId="340"/>
            <ac:picMk id="218" creationId="{77B0CA3E-17EA-4EE2-B544-8FB9C2F7831D}"/>
          </ac:picMkLst>
        </pc:picChg>
        <pc:picChg chg="del">
          <ac:chgData name="Kamyczek, Arkadiusz" userId="2dbd29c9-3405-4176-b733-196e7cfa234d" providerId="ADAL" clId="{0AA0E73D-5B22-4541-8346-709D6BAE8B4E}" dt="2021-03-22T11:09:54.650" v="2646" actId="478"/>
          <ac:picMkLst>
            <pc:docMk/>
            <pc:sldMk cId="3422604601" sldId="340"/>
            <ac:picMk id="246" creationId="{E8FACD35-FC49-46D0-9FCF-6A2F84375B55}"/>
          </ac:picMkLst>
        </pc:picChg>
        <pc:picChg chg="del">
          <ac:chgData name="Kamyczek, Arkadiusz" userId="2dbd29c9-3405-4176-b733-196e7cfa234d" providerId="ADAL" clId="{0AA0E73D-5B22-4541-8346-709D6BAE8B4E}" dt="2021-03-22T11:09:54.650" v="2646" actId="478"/>
          <ac:picMkLst>
            <pc:docMk/>
            <pc:sldMk cId="3422604601" sldId="340"/>
            <ac:picMk id="247" creationId="{AD9AD329-C16E-4835-966D-35DE51D20E00}"/>
          </ac:picMkLst>
        </pc:picChg>
        <pc:picChg chg="del">
          <ac:chgData name="Kamyczek, Arkadiusz" userId="2dbd29c9-3405-4176-b733-196e7cfa234d" providerId="ADAL" clId="{0AA0E73D-5B22-4541-8346-709D6BAE8B4E}" dt="2021-03-22T11:09:54.650" v="2646" actId="478"/>
          <ac:picMkLst>
            <pc:docMk/>
            <pc:sldMk cId="3422604601" sldId="340"/>
            <ac:picMk id="248" creationId="{F9A33157-A5E9-4B07-BC57-81F71B929720}"/>
          </ac:picMkLst>
        </pc:picChg>
        <pc:picChg chg="del">
          <ac:chgData name="Kamyczek, Arkadiusz" userId="2dbd29c9-3405-4176-b733-196e7cfa234d" providerId="ADAL" clId="{0AA0E73D-5B22-4541-8346-709D6BAE8B4E}" dt="2021-03-22T11:09:54.650" v="2646" actId="478"/>
          <ac:picMkLst>
            <pc:docMk/>
            <pc:sldMk cId="3422604601" sldId="340"/>
            <ac:picMk id="249" creationId="{D2B5A8BD-12E6-468E-A509-7941BD5E5248}"/>
          </ac:picMkLst>
        </pc:picChg>
        <pc:picChg chg="add mod">
          <ac:chgData name="Kamyczek, Arkadiusz" userId="2dbd29c9-3405-4176-b733-196e7cfa234d" providerId="ADAL" clId="{0AA0E73D-5B22-4541-8346-709D6BAE8B4E}" dt="2021-03-23T10:27:29.256" v="3283"/>
          <ac:picMkLst>
            <pc:docMk/>
            <pc:sldMk cId="3422604601" sldId="340"/>
            <ac:picMk id="260" creationId="{6CF8A52C-F41A-4CA2-8A04-53E4AEA99386}"/>
          </ac:picMkLst>
        </pc:picChg>
        <pc:cxnChg chg="add mod">
          <ac:chgData name="Kamyczek, Arkadiusz" userId="2dbd29c9-3405-4176-b733-196e7cfa234d" providerId="ADAL" clId="{0AA0E73D-5B22-4541-8346-709D6BAE8B4E}" dt="2021-03-23T19:29:52.604" v="3734"/>
          <ac:cxnSpMkLst>
            <pc:docMk/>
            <pc:sldMk cId="3422604601" sldId="340"/>
            <ac:cxnSpMk id="219" creationId="{CE6FBC10-F595-4B0B-AE52-B3A36C044C5C}"/>
          </ac:cxnSpMkLst>
        </pc:cxnChg>
        <pc:cxnChg chg="del">
          <ac:chgData name="Kamyczek, Arkadiusz" userId="2dbd29c9-3405-4176-b733-196e7cfa234d" providerId="ADAL" clId="{0AA0E73D-5B22-4541-8346-709D6BAE8B4E}" dt="2021-03-22T11:09:59.020" v="2650" actId="478"/>
          <ac:cxnSpMkLst>
            <pc:docMk/>
            <pc:sldMk cId="3422604601" sldId="340"/>
            <ac:cxnSpMk id="239" creationId="{6221B54F-AC88-43B3-886E-9CD799088BDB}"/>
          </ac:cxnSpMkLst>
        </pc:cxnChg>
        <pc:cxnChg chg="del">
          <ac:chgData name="Kamyczek, Arkadiusz" userId="2dbd29c9-3405-4176-b733-196e7cfa234d" providerId="ADAL" clId="{0AA0E73D-5B22-4541-8346-709D6BAE8B4E}" dt="2021-03-23T09:59:06.480" v="3077" actId="478"/>
          <ac:cxnSpMkLst>
            <pc:docMk/>
            <pc:sldMk cId="3422604601" sldId="340"/>
            <ac:cxnSpMk id="243" creationId="{2CFF2D48-F673-4F8C-8B5B-F0869905D9CD}"/>
          </ac:cxnSpMkLst>
        </pc:cxnChg>
        <pc:cxnChg chg="del">
          <ac:chgData name="Kamyczek, Arkadiusz" userId="2dbd29c9-3405-4176-b733-196e7cfa234d" providerId="ADAL" clId="{0AA0E73D-5B22-4541-8346-709D6BAE8B4E}" dt="2021-03-23T09:59:06.480" v="3077" actId="478"/>
          <ac:cxnSpMkLst>
            <pc:docMk/>
            <pc:sldMk cId="3422604601" sldId="340"/>
            <ac:cxnSpMk id="244" creationId="{BB47DA65-3BF4-4974-9E2C-3912AC687EB3}"/>
          </ac:cxnSpMkLst>
        </pc:cxnChg>
        <pc:cxnChg chg="add del mod">
          <ac:chgData name="Kamyczek, Arkadiusz" userId="2dbd29c9-3405-4176-b733-196e7cfa234d" providerId="ADAL" clId="{0AA0E73D-5B22-4541-8346-709D6BAE8B4E}" dt="2021-03-23T10:23:16.526" v="3227" actId="478"/>
          <ac:cxnSpMkLst>
            <pc:docMk/>
            <pc:sldMk cId="3422604601" sldId="340"/>
            <ac:cxnSpMk id="258" creationId="{D28D9AAF-3287-4F51-ABFB-2C1373D89E10}"/>
          </ac:cxnSpMkLst>
        </pc:cxnChg>
        <pc:cxnChg chg="add mod">
          <ac:chgData name="Kamyczek, Arkadiusz" userId="2dbd29c9-3405-4176-b733-196e7cfa234d" providerId="ADAL" clId="{0AA0E73D-5B22-4541-8346-709D6BAE8B4E}" dt="2021-03-23T10:00:50.903" v="3131"/>
          <ac:cxnSpMkLst>
            <pc:docMk/>
            <pc:sldMk cId="3422604601" sldId="340"/>
            <ac:cxnSpMk id="259" creationId="{4B17D745-F5AD-4DDE-9171-C9F2AA752F0B}"/>
          </ac:cxnSpMkLst>
        </pc:cxnChg>
      </pc:sldChg>
      <pc:sldChg chg="add del">
        <pc:chgData name="Kamyczek, Arkadiusz" userId="2dbd29c9-3405-4176-b733-196e7cfa234d" providerId="ADAL" clId="{0AA0E73D-5B22-4541-8346-709D6BAE8B4E}" dt="2021-03-22T11:14:40.589" v="2671" actId="47"/>
        <pc:sldMkLst>
          <pc:docMk/>
          <pc:sldMk cId="2705695238" sldId="341"/>
        </pc:sldMkLst>
      </pc:sldChg>
      <pc:sldChg chg="addSp delSp modSp add mod">
        <pc:chgData name="Kamyczek, Arkadiusz" userId="2dbd29c9-3405-4176-b733-196e7cfa234d" providerId="ADAL" clId="{0AA0E73D-5B22-4541-8346-709D6BAE8B4E}" dt="2021-03-24T11:18:24.554" v="5444" actId="166"/>
        <pc:sldMkLst>
          <pc:docMk/>
          <pc:sldMk cId="3633305395" sldId="341"/>
        </pc:sldMkLst>
        <pc:spChg chg="add del">
          <ac:chgData name="Kamyczek, Arkadiusz" userId="2dbd29c9-3405-4176-b733-196e7cfa234d" providerId="ADAL" clId="{0AA0E73D-5B22-4541-8346-709D6BAE8B4E}" dt="2021-03-23T09:45:07.280" v="2966" actId="478"/>
          <ac:spMkLst>
            <pc:docMk/>
            <pc:sldMk cId="3633305395" sldId="341"/>
            <ac:spMk id="30" creationId="{EB61E59B-09E5-4A8B-95A1-2D492C794269}"/>
          </ac:spMkLst>
        </pc:spChg>
        <pc:spChg chg="add mod">
          <ac:chgData name="Kamyczek, Arkadiusz" userId="2dbd29c9-3405-4176-b733-196e7cfa234d" providerId="ADAL" clId="{0AA0E73D-5B22-4541-8346-709D6BAE8B4E}" dt="2021-03-23T12:50:21.486" v="3377" actId="1076"/>
          <ac:spMkLst>
            <pc:docMk/>
            <pc:sldMk cId="3633305395" sldId="341"/>
            <ac:spMk id="164" creationId="{80C0498D-5D75-451D-86DC-FAB46E66E8AA}"/>
          </ac:spMkLst>
        </pc:spChg>
        <pc:spChg chg="del">
          <ac:chgData name="Kamyczek, Arkadiusz" userId="2dbd29c9-3405-4176-b733-196e7cfa234d" providerId="ADAL" clId="{0AA0E73D-5B22-4541-8346-709D6BAE8B4E}" dt="2021-03-23T09:45:03.755" v="2963" actId="478"/>
          <ac:spMkLst>
            <pc:docMk/>
            <pc:sldMk cId="3633305395" sldId="341"/>
            <ac:spMk id="173" creationId="{5DAA4207-B32C-4547-869C-D3FAE39F102B}"/>
          </ac:spMkLst>
        </pc:spChg>
        <pc:spChg chg="del">
          <ac:chgData name="Kamyczek, Arkadiusz" userId="2dbd29c9-3405-4176-b733-196e7cfa234d" providerId="ADAL" clId="{0AA0E73D-5B22-4541-8346-709D6BAE8B4E}" dt="2021-03-23T09:45:11.731" v="2969" actId="478"/>
          <ac:spMkLst>
            <pc:docMk/>
            <pc:sldMk cId="3633305395" sldId="341"/>
            <ac:spMk id="174" creationId="{1F8B758E-F7B7-4C11-807F-8A34032E7C5D}"/>
          </ac:spMkLst>
        </pc:spChg>
        <pc:spChg chg="del">
          <ac:chgData name="Kamyczek, Arkadiusz" userId="2dbd29c9-3405-4176-b733-196e7cfa234d" providerId="ADAL" clId="{0AA0E73D-5B22-4541-8346-709D6BAE8B4E}" dt="2021-03-23T09:45:04.981" v="2964" actId="478"/>
          <ac:spMkLst>
            <pc:docMk/>
            <pc:sldMk cId="3633305395" sldId="341"/>
            <ac:spMk id="176" creationId="{6D2BEECA-79BD-4C81-89DE-91C89464E27A}"/>
          </ac:spMkLst>
        </pc:spChg>
        <pc:spChg chg="del">
          <ac:chgData name="Kamyczek, Arkadiusz" userId="2dbd29c9-3405-4176-b733-196e7cfa234d" providerId="ADAL" clId="{0AA0E73D-5B22-4541-8346-709D6BAE8B4E}" dt="2021-03-23T09:45:10.121" v="2968" actId="478"/>
          <ac:spMkLst>
            <pc:docMk/>
            <pc:sldMk cId="3633305395" sldId="341"/>
            <ac:spMk id="177" creationId="{5C894342-E16F-43A1-86C5-C7DCD363D467}"/>
          </ac:spMkLst>
        </pc:spChg>
        <pc:spChg chg="mod">
          <ac:chgData name="Kamyczek, Arkadiusz" userId="2dbd29c9-3405-4176-b733-196e7cfa234d" providerId="ADAL" clId="{0AA0E73D-5B22-4541-8346-709D6BAE8B4E}" dt="2021-03-23T09:51:49.324" v="3037"/>
          <ac:spMkLst>
            <pc:docMk/>
            <pc:sldMk cId="3633305395" sldId="341"/>
            <ac:spMk id="180" creationId="{02906EA1-C3A6-4BF5-ABF1-8A95B1B24D62}"/>
          </ac:spMkLst>
        </pc:spChg>
        <pc:spChg chg="mod">
          <ac:chgData name="Kamyczek, Arkadiusz" userId="2dbd29c9-3405-4176-b733-196e7cfa234d" providerId="ADAL" clId="{0AA0E73D-5B22-4541-8346-709D6BAE8B4E}" dt="2021-03-23T09:51:49.324" v="3037"/>
          <ac:spMkLst>
            <pc:docMk/>
            <pc:sldMk cId="3633305395" sldId="341"/>
            <ac:spMk id="181" creationId="{D823BB3D-60CD-4C51-8FD0-EB740D62BA60}"/>
          </ac:spMkLst>
        </pc:spChg>
        <pc:spChg chg="del">
          <ac:chgData name="Kamyczek, Arkadiusz" userId="2dbd29c9-3405-4176-b733-196e7cfa234d" providerId="ADAL" clId="{0AA0E73D-5B22-4541-8346-709D6BAE8B4E}" dt="2021-03-23T09:57:58.809" v="3064" actId="478"/>
          <ac:spMkLst>
            <pc:docMk/>
            <pc:sldMk cId="3633305395" sldId="341"/>
            <ac:spMk id="182" creationId="{4B41EA1E-5589-4AB7-A1A8-BFE5C06F2723}"/>
          </ac:spMkLst>
        </pc:spChg>
        <pc:spChg chg="del">
          <ac:chgData name="Kamyczek, Arkadiusz" userId="2dbd29c9-3405-4176-b733-196e7cfa234d" providerId="ADAL" clId="{0AA0E73D-5B22-4541-8346-709D6BAE8B4E}" dt="2021-03-23T09:57:58.809" v="3064" actId="478"/>
          <ac:spMkLst>
            <pc:docMk/>
            <pc:sldMk cId="3633305395" sldId="341"/>
            <ac:spMk id="183" creationId="{DF2DA2F5-C8B8-4D9D-B63C-98547D4719CF}"/>
          </ac:spMkLst>
        </pc:spChg>
        <pc:spChg chg="del mod">
          <ac:chgData name="Kamyczek, Arkadiusz" userId="2dbd29c9-3405-4176-b733-196e7cfa234d" providerId="ADAL" clId="{0AA0E73D-5B22-4541-8346-709D6BAE8B4E}" dt="2021-03-23T12:50:12.375" v="3375" actId="478"/>
          <ac:spMkLst>
            <pc:docMk/>
            <pc:sldMk cId="3633305395" sldId="341"/>
            <ac:spMk id="185" creationId="{E1636961-F65B-48D2-BD76-FF7059E9AA30}"/>
          </ac:spMkLst>
        </pc:spChg>
        <pc:spChg chg="mod">
          <ac:chgData name="Kamyczek, Arkadiusz" userId="2dbd29c9-3405-4176-b733-196e7cfa234d" providerId="ADAL" clId="{0AA0E73D-5B22-4541-8346-709D6BAE8B4E}" dt="2021-03-23T09:51:49.324" v="3037"/>
          <ac:spMkLst>
            <pc:docMk/>
            <pc:sldMk cId="3633305395" sldId="341"/>
            <ac:spMk id="204" creationId="{F18DAE1C-C370-4AFC-96EB-517E532F7EBD}"/>
          </ac:spMkLst>
        </pc:spChg>
        <pc:spChg chg="mod">
          <ac:chgData name="Kamyczek, Arkadiusz" userId="2dbd29c9-3405-4176-b733-196e7cfa234d" providerId="ADAL" clId="{0AA0E73D-5B22-4541-8346-709D6BAE8B4E}" dt="2021-03-23T09:51:49.324" v="3037"/>
          <ac:spMkLst>
            <pc:docMk/>
            <pc:sldMk cId="3633305395" sldId="341"/>
            <ac:spMk id="205" creationId="{DDF84520-AA12-4FE9-81A7-7837C3449B23}"/>
          </ac:spMkLst>
        </pc:spChg>
        <pc:spChg chg="mod">
          <ac:chgData name="Kamyczek, Arkadiusz" userId="2dbd29c9-3405-4176-b733-196e7cfa234d" providerId="ADAL" clId="{0AA0E73D-5B22-4541-8346-709D6BAE8B4E}" dt="2021-03-23T09:51:49.324" v="3037"/>
          <ac:spMkLst>
            <pc:docMk/>
            <pc:sldMk cId="3633305395" sldId="341"/>
            <ac:spMk id="207" creationId="{45C8FA85-8AC0-487B-A9D2-08EB72625E5B}"/>
          </ac:spMkLst>
        </pc:spChg>
        <pc:spChg chg="mod">
          <ac:chgData name="Kamyczek, Arkadiusz" userId="2dbd29c9-3405-4176-b733-196e7cfa234d" providerId="ADAL" clId="{0AA0E73D-5B22-4541-8346-709D6BAE8B4E}" dt="2021-03-23T09:51:49.324" v="3037"/>
          <ac:spMkLst>
            <pc:docMk/>
            <pc:sldMk cId="3633305395" sldId="341"/>
            <ac:spMk id="208" creationId="{22895A65-5692-4C91-A14B-05075953B396}"/>
          </ac:spMkLst>
        </pc:spChg>
        <pc:spChg chg="mod">
          <ac:chgData name="Kamyczek, Arkadiusz" userId="2dbd29c9-3405-4176-b733-196e7cfa234d" providerId="ADAL" clId="{0AA0E73D-5B22-4541-8346-709D6BAE8B4E}" dt="2021-03-23T09:51:49.324" v="3037"/>
          <ac:spMkLst>
            <pc:docMk/>
            <pc:sldMk cId="3633305395" sldId="341"/>
            <ac:spMk id="209" creationId="{5DBB9D31-7954-4097-B348-F392CBF1B40E}"/>
          </ac:spMkLst>
        </pc:spChg>
        <pc:spChg chg="mod">
          <ac:chgData name="Kamyczek, Arkadiusz" userId="2dbd29c9-3405-4176-b733-196e7cfa234d" providerId="ADAL" clId="{0AA0E73D-5B22-4541-8346-709D6BAE8B4E}" dt="2021-03-23T09:51:49.324" v="3037"/>
          <ac:spMkLst>
            <pc:docMk/>
            <pc:sldMk cId="3633305395" sldId="341"/>
            <ac:spMk id="210" creationId="{29B65EC5-CFCF-49D2-9319-06E435F660FC}"/>
          </ac:spMkLst>
        </pc:spChg>
        <pc:spChg chg="add mod">
          <ac:chgData name="Kamyczek, Arkadiusz" userId="2dbd29c9-3405-4176-b733-196e7cfa234d" providerId="ADAL" clId="{0AA0E73D-5B22-4541-8346-709D6BAE8B4E}" dt="2021-03-23T09:51:49.324" v="3037"/>
          <ac:spMkLst>
            <pc:docMk/>
            <pc:sldMk cId="3633305395" sldId="341"/>
            <ac:spMk id="211" creationId="{DC5C5411-0C9C-41D6-B205-E3F2B7A84668}"/>
          </ac:spMkLst>
        </pc:spChg>
        <pc:spChg chg="add mod">
          <ac:chgData name="Kamyczek, Arkadiusz" userId="2dbd29c9-3405-4176-b733-196e7cfa234d" providerId="ADAL" clId="{0AA0E73D-5B22-4541-8346-709D6BAE8B4E}" dt="2021-03-23T09:51:49.324" v="3037"/>
          <ac:spMkLst>
            <pc:docMk/>
            <pc:sldMk cId="3633305395" sldId="341"/>
            <ac:spMk id="212" creationId="{E6C37E77-3CC3-4C69-B3A2-9D8B20B9FD86}"/>
          </ac:spMkLst>
        </pc:spChg>
        <pc:spChg chg="add mod">
          <ac:chgData name="Kamyczek, Arkadiusz" userId="2dbd29c9-3405-4176-b733-196e7cfa234d" providerId="ADAL" clId="{0AA0E73D-5B22-4541-8346-709D6BAE8B4E}" dt="2021-03-23T09:51:49.324" v="3037"/>
          <ac:spMkLst>
            <pc:docMk/>
            <pc:sldMk cId="3633305395" sldId="341"/>
            <ac:spMk id="213" creationId="{15F6DB25-BFE5-414F-8279-70108BE5B98C}"/>
          </ac:spMkLst>
        </pc:spChg>
        <pc:spChg chg="add mod">
          <ac:chgData name="Kamyczek, Arkadiusz" userId="2dbd29c9-3405-4176-b733-196e7cfa234d" providerId="ADAL" clId="{0AA0E73D-5B22-4541-8346-709D6BAE8B4E}" dt="2021-03-23T09:51:49.324" v="3037"/>
          <ac:spMkLst>
            <pc:docMk/>
            <pc:sldMk cId="3633305395" sldId="341"/>
            <ac:spMk id="214" creationId="{12A48A62-7B24-4588-8AC0-E81B65D0FC41}"/>
          </ac:spMkLst>
        </pc:spChg>
        <pc:spChg chg="add mod">
          <ac:chgData name="Kamyczek, Arkadiusz" userId="2dbd29c9-3405-4176-b733-196e7cfa234d" providerId="ADAL" clId="{0AA0E73D-5B22-4541-8346-709D6BAE8B4E}" dt="2021-03-23T10:02:58.353" v="3142"/>
          <ac:spMkLst>
            <pc:docMk/>
            <pc:sldMk cId="3633305395" sldId="341"/>
            <ac:spMk id="215" creationId="{A1B67D52-3D0A-4F27-917A-BFA3B75A72D3}"/>
          </ac:spMkLst>
        </pc:spChg>
        <pc:spChg chg="add mod">
          <ac:chgData name="Kamyczek, Arkadiusz" userId="2dbd29c9-3405-4176-b733-196e7cfa234d" providerId="ADAL" clId="{0AA0E73D-5B22-4541-8346-709D6BAE8B4E}" dt="2021-03-23T10:02:58.353" v="3142"/>
          <ac:spMkLst>
            <pc:docMk/>
            <pc:sldMk cId="3633305395" sldId="341"/>
            <ac:spMk id="216" creationId="{EBA96B29-B81C-4F5B-A0FA-5BBABF78DAAB}"/>
          </ac:spMkLst>
        </pc:spChg>
        <pc:grpChg chg="del">
          <ac:chgData name="Kamyczek, Arkadiusz" userId="2dbd29c9-3405-4176-b733-196e7cfa234d" providerId="ADAL" clId="{0AA0E73D-5B22-4541-8346-709D6BAE8B4E}" dt="2021-03-23T09:45:01.423" v="2962" actId="478"/>
          <ac:grpSpMkLst>
            <pc:docMk/>
            <pc:sldMk cId="3633305395" sldId="341"/>
            <ac:grpSpMk id="116" creationId="{DA19F43E-E75A-4864-B292-55C9C6565401}"/>
          </ac:grpSpMkLst>
        </pc:grpChg>
        <pc:grpChg chg="del">
          <ac:chgData name="Kamyczek, Arkadiusz" userId="2dbd29c9-3405-4176-b733-196e7cfa234d" providerId="ADAL" clId="{0AA0E73D-5B22-4541-8346-709D6BAE8B4E}" dt="2021-03-23T09:45:08.808" v="2967" actId="478"/>
          <ac:grpSpMkLst>
            <pc:docMk/>
            <pc:sldMk cId="3633305395" sldId="341"/>
            <ac:grpSpMk id="168" creationId="{9DC57024-CB4B-4539-84A1-14EDA8743340}"/>
          </ac:grpSpMkLst>
        </pc:grpChg>
        <pc:grpChg chg="add mod">
          <ac:chgData name="Kamyczek, Arkadiusz" userId="2dbd29c9-3405-4176-b733-196e7cfa234d" providerId="ADAL" clId="{0AA0E73D-5B22-4541-8346-709D6BAE8B4E}" dt="2021-03-23T09:51:49.324" v="3037"/>
          <ac:grpSpMkLst>
            <pc:docMk/>
            <pc:sldMk cId="3633305395" sldId="341"/>
            <ac:grpSpMk id="179" creationId="{8538BA2D-03E2-4698-8C08-1C5E721B1C93}"/>
          </ac:grpSpMkLst>
        </pc:grpChg>
        <pc:grpChg chg="add mod">
          <ac:chgData name="Kamyczek, Arkadiusz" userId="2dbd29c9-3405-4176-b733-196e7cfa234d" providerId="ADAL" clId="{0AA0E73D-5B22-4541-8346-709D6BAE8B4E}" dt="2021-03-23T09:51:49.324" v="3037"/>
          <ac:grpSpMkLst>
            <pc:docMk/>
            <pc:sldMk cId="3633305395" sldId="341"/>
            <ac:grpSpMk id="206" creationId="{DCB06D05-B4A0-4100-8CBC-2061A9076F78}"/>
          </ac:grpSpMkLst>
        </pc:grpChg>
        <pc:picChg chg="mod ord">
          <ac:chgData name="Kamyczek, Arkadiusz" userId="2dbd29c9-3405-4176-b733-196e7cfa234d" providerId="ADAL" clId="{0AA0E73D-5B22-4541-8346-709D6BAE8B4E}" dt="2021-03-24T11:18:24.554" v="5444" actId="166"/>
          <ac:picMkLst>
            <pc:docMk/>
            <pc:sldMk cId="3633305395" sldId="341"/>
            <ac:picMk id="29" creationId="{9F1BBB68-ADA9-458F-9A07-6D42D2234195}"/>
          </ac:picMkLst>
        </pc:picChg>
        <pc:cxnChg chg="add mod">
          <ac:chgData name="Kamyczek, Arkadiusz" userId="2dbd29c9-3405-4176-b733-196e7cfa234d" providerId="ADAL" clId="{0AA0E73D-5B22-4541-8346-709D6BAE8B4E}" dt="2021-03-23T19:29:11.685" v="3721"/>
          <ac:cxnSpMkLst>
            <pc:docMk/>
            <pc:sldMk cId="3633305395" sldId="341"/>
            <ac:cxnSpMk id="165" creationId="{5C127D49-BBB8-4A22-B541-C47741AF1347}"/>
          </ac:cxnSpMkLst>
        </pc:cxnChg>
        <pc:cxnChg chg="del">
          <ac:chgData name="Kamyczek, Arkadiusz" userId="2dbd29c9-3405-4176-b733-196e7cfa234d" providerId="ADAL" clId="{0AA0E73D-5B22-4541-8346-709D6BAE8B4E}" dt="2021-03-23T09:57:58.809" v="3064" actId="478"/>
          <ac:cxnSpMkLst>
            <pc:docMk/>
            <pc:sldMk cId="3633305395" sldId="341"/>
            <ac:cxnSpMk id="184" creationId="{63AE9044-9CA5-4910-A2E4-783415ED988F}"/>
          </ac:cxnSpMkLst>
        </pc:cxnChg>
        <pc:cxnChg chg="del">
          <ac:chgData name="Kamyczek, Arkadiusz" userId="2dbd29c9-3405-4176-b733-196e7cfa234d" providerId="ADAL" clId="{0AA0E73D-5B22-4541-8346-709D6BAE8B4E}" dt="2021-03-23T09:57:58.809" v="3064" actId="478"/>
          <ac:cxnSpMkLst>
            <pc:docMk/>
            <pc:sldMk cId="3633305395" sldId="341"/>
            <ac:cxnSpMk id="203" creationId="{DDB5AB80-72FA-4E21-9CED-830C36D8C5CC}"/>
          </ac:cxnSpMkLst>
        </pc:cxnChg>
        <pc:cxnChg chg="add del mod">
          <ac:chgData name="Kamyczek, Arkadiusz" userId="2dbd29c9-3405-4176-b733-196e7cfa234d" providerId="ADAL" clId="{0AA0E73D-5B22-4541-8346-709D6BAE8B4E}" dt="2021-03-23T10:22:45.922" v="3216" actId="478"/>
          <ac:cxnSpMkLst>
            <pc:docMk/>
            <pc:sldMk cId="3633305395" sldId="341"/>
            <ac:cxnSpMk id="217" creationId="{3B85DDBA-AFE6-4924-A1C9-DFA53C30BFF5}"/>
          </ac:cxnSpMkLst>
        </pc:cxnChg>
        <pc:cxnChg chg="add mod">
          <ac:chgData name="Kamyczek, Arkadiusz" userId="2dbd29c9-3405-4176-b733-196e7cfa234d" providerId="ADAL" clId="{0AA0E73D-5B22-4541-8346-709D6BAE8B4E}" dt="2021-03-23T10:02:58.353" v="3142"/>
          <ac:cxnSpMkLst>
            <pc:docMk/>
            <pc:sldMk cId="3633305395" sldId="341"/>
            <ac:cxnSpMk id="218" creationId="{B186FAB9-B79B-421F-9209-868C7BAD90A3}"/>
          </ac:cxnSpMkLst>
        </pc:cxnChg>
      </pc:sldChg>
      <pc:sldChg chg="addSp delSp modSp add mod">
        <pc:chgData name="Kamyczek, Arkadiusz" userId="2dbd29c9-3405-4176-b733-196e7cfa234d" providerId="ADAL" clId="{0AA0E73D-5B22-4541-8346-709D6BAE8B4E}" dt="2021-03-24T11:15:04.912" v="5440"/>
        <pc:sldMkLst>
          <pc:docMk/>
          <pc:sldMk cId="1948706975" sldId="342"/>
        </pc:sldMkLst>
        <pc:spChg chg="add mod">
          <ac:chgData name="Kamyczek, Arkadiusz" userId="2dbd29c9-3405-4176-b733-196e7cfa234d" providerId="ADAL" clId="{0AA0E73D-5B22-4541-8346-709D6BAE8B4E}" dt="2021-03-24T11:15:04.912" v="5440"/>
          <ac:spMkLst>
            <pc:docMk/>
            <pc:sldMk cId="1948706975" sldId="342"/>
            <ac:spMk id="165" creationId="{AC4F4EC0-7DEB-4E73-A8B6-DA8D0AF510FC}"/>
          </ac:spMkLst>
        </pc:spChg>
        <pc:spChg chg="del">
          <ac:chgData name="Kamyczek, Arkadiusz" userId="2dbd29c9-3405-4176-b733-196e7cfa234d" providerId="ADAL" clId="{0AA0E73D-5B22-4541-8346-709D6BAE8B4E}" dt="2021-03-23T09:45:16.889" v="2971" actId="478"/>
          <ac:spMkLst>
            <pc:docMk/>
            <pc:sldMk cId="1948706975" sldId="342"/>
            <ac:spMk id="174" creationId="{0682AE95-8A00-4680-BD28-08AB600A7EA8}"/>
          </ac:spMkLst>
        </pc:spChg>
        <pc:spChg chg="del">
          <ac:chgData name="Kamyczek, Arkadiusz" userId="2dbd29c9-3405-4176-b733-196e7cfa234d" providerId="ADAL" clId="{0AA0E73D-5B22-4541-8346-709D6BAE8B4E}" dt="2021-03-23T09:45:19.798" v="2973" actId="478"/>
          <ac:spMkLst>
            <pc:docMk/>
            <pc:sldMk cId="1948706975" sldId="342"/>
            <ac:spMk id="176" creationId="{A6035A71-9008-4D56-B674-252AC8F5865B}"/>
          </ac:spMkLst>
        </pc:spChg>
        <pc:spChg chg="del">
          <ac:chgData name="Kamyczek, Arkadiusz" userId="2dbd29c9-3405-4176-b733-196e7cfa234d" providerId="ADAL" clId="{0AA0E73D-5B22-4541-8346-709D6BAE8B4E}" dt="2021-03-23T09:45:18.126" v="2972" actId="478"/>
          <ac:spMkLst>
            <pc:docMk/>
            <pc:sldMk cId="1948706975" sldId="342"/>
            <ac:spMk id="177" creationId="{CBF43710-CEE9-456B-BAB4-EF21D4E8379B}"/>
          </ac:spMkLst>
        </pc:spChg>
        <pc:spChg chg="del">
          <ac:chgData name="Kamyczek, Arkadiusz" userId="2dbd29c9-3405-4176-b733-196e7cfa234d" providerId="ADAL" clId="{0AA0E73D-5B22-4541-8346-709D6BAE8B4E}" dt="2021-03-23T09:45:21.735" v="2974" actId="478"/>
          <ac:spMkLst>
            <pc:docMk/>
            <pc:sldMk cId="1948706975" sldId="342"/>
            <ac:spMk id="178" creationId="{D73479B6-2A3E-44BF-8CF3-6D0D1D31B56C}"/>
          </ac:spMkLst>
        </pc:spChg>
        <pc:spChg chg="mod">
          <ac:chgData name="Kamyczek, Arkadiusz" userId="2dbd29c9-3405-4176-b733-196e7cfa234d" providerId="ADAL" clId="{0AA0E73D-5B22-4541-8346-709D6BAE8B4E}" dt="2021-03-23T09:51:51.131" v="3038"/>
          <ac:spMkLst>
            <pc:docMk/>
            <pc:sldMk cId="1948706975" sldId="342"/>
            <ac:spMk id="181" creationId="{681C87C2-0A81-40FB-A126-EFCDC836C5B4}"/>
          </ac:spMkLst>
        </pc:spChg>
        <pc:spChg chg="mod">
          <ac:chgData name="Kamyczek, Arkadiusz" userId="2dbd29c9-3405-4176-b733-196e7cfa234d" providerId="ADAL" clId="{0AA0E73D-5B22-4541-8346-709D6BAE8B4E}" dt="2021-03-23T09:51:51.131" v="3038"/>
          <ac:spMkLst>
            <pc:docMk/>
            <pc:sldMk cId="1948706975" sldId="342"/>
            <ac:spMk id="182" creationId="{6BDC134B-023A-40D6-8406-C828A9314048}"/>
          </ac:spMkLst>
        </pc:spChg>
        <pc:spChg chg="del">
          <ac:chgData name="Kamyczek, Arkadiusz" userId="2dbd29c9-3405-4176-b733-196e7cfa234d" providerId="ADAL" clId="{0AA0E73D-5B22-4541-8346-709D6BAE8B4E}" dt="2021-03-23T09:58:05.520" v="3065" actId="478"/>
          <ac:spMkLst>
            <pc:docMk/>
            <pc:sldMk cId="1948706975" sldId="342"/>
            <ac:spMk id="183" creationId="{5BF0C434-8A2F-47E5-85DE-BB4831E33B76}"/>
          </ac:spMkLst>
        </pc:spChg>
        <pc:spChg chg="del">
          <ac:chgData name="Kamyczek, Arkadiusz" userId="2dbd29c9-3405-4176-b733-196e7cfa234d" providerId="ADAL" clId="{0AA0E73D-5B22-4541-8346-709D6BAE8B4E}" dt="2021-03-23T09:58:05.520" v="3065" actId="478"/>
          <ac:spMkLst>
            <pc:docMk/>
            <pc:sldMk cId="1948706975" sldId="342"/>
            <ac:spMk id="184" creationId="{0B73D079-2FEC-4ED4-9971-1703D1963879}"/>
          </ac:spMkLst>
        </pc:spChg>
        <pc:spChg chg="del">
          <ac:chgData name="Kamyczek, Arkadiusz" userId="2dbd29c9-3405-4176-b733-196e7cfa234d" providerId="ADAL" clId="{0AA0E73D-5B22-4541-8346-709D6BAE8B4E}" dt="2021-03-24T11:15:03.796" v="5439" actId="478"/>
          <ac:spMkLst>
            <pc:docMk/>
            <pc:sldMk cId="1948706975" sldId="342"/>
            <ac:spMk id="185" creationId="{E1636961-F65B-48D2-BD76-FF7059E9AA30}"/>
          </ac:spMkLst>
        </pc:spChg>
        <pc:spChg chg="mod">
          <ac:chgData name="Kamyczek, Arkadiusz" userId="2dbd29c9-3405-4176-b733-196e7cfa234d" providerId="ADAL" clId="{0AA0E73D-5B22-4541-8346-709D6BAE8B4E}" dt="2021-03-23T09:51:51.131" v="3038"/>
          <ac:spMkLst>
            <pc:docMk/>
            <pc:sldMk cId="1948706975" sldId="342"/>
            <ac:spMk id="205" creationId="{36E1B9C3-2B8E-4F1C-9069-E5B9E5407348}"/>
          </ac:spMkLst>
        </pc:spChg>
        <pc:spChg chg="mod">
          <ac:chgData name="Kamyczek, Arkadiusz" userId="2dbd29c9-3405-4176-b733-196e7cfa234d" providerId="ADAL" clId="{0AA0E73D-5B22-4541-8346-709D6BAE8B4E}" dt="2021-03-23T09:51:51.131" v="3038"/>
          <ac:spMkLst>
            <pc:docMk/>
            <pc:sldMk cId="1948706975" sldId="342"/>
            <ac:spMk id="206" creationId="{0C077E2A-D4C3-4835-AA3C-915645ED06E4}"/>
          </ac:spMkLst>
        </pc:spChg>
        <pc:spChg chg="mod">
          <ac:chgData name="Kamyczek, Arkadiusz" userId="2dbd29c9-3405-4176-b733-196e7cfa234d" providerId="ADAL" clId="{0AA0E73D-5B22-4541-8346-709D6BAE8B4E}" dt="2021-03-23T09:51:51.131" v="3038"/>
          <ac:spMkLst>
            <pc:docMk/>
            <pc:sldMk cId="1948706975" sldId="342"/>
            <ac:spMk id="208" creationId="{9A80DF28-5B1B-4C97-BE16-8BF4A4D58AC5}"/>
          </ac:spMkLst>
        </pc:spChg>
        <pc:spChg chg="mod">
          <ac:chgData name="Kamyczek, Arkadiusz" userId="2dbd29c9-3405-4176-b733-196e7cfa234d" providerId="ADAL" clId="{0AA0E73D-5B22-4541-8346-709D6BAE8B4E}" dt="2021-03-23T09:51:51.131" v="3038"/>
          <ac:spMkLst>
            <pc:docMk/>
            <pc:sldMk cId="1948706975" sldId="342"/>
            <ac:spMk id="209" creationId="{0F8D2B8A-04C3-485E-A790-DC5E05BF462A}"/>
          </ac:spMkLst>
        </pc:spChg>
        <pc:spChg chg="mod">
          <ac:chgData name="Kamyczek, Arkadiusz" userId="2dbd29c9-3405-4176-b733-196e7cfa234d" providerId="ADAL" clId="{0AA0E73D-5B22-4541-8346-709D6BAE8B4E}" dt="2021-03-23T09:51:51.131" v="3038"/>
          <ac:spMkLst>
            <pc:docMk/>
            <pc:sldMk cId="1948706975" sldId="342"/>
            <ac:spMk id="210" creationId="{097C6771-703E-450C-BC82-E4CD6BD20361}"/>
          </ac:spMkLst>
        </pc:spChg>
        <pc:spChg chg="mod">
          <ac:chgData name="Kamyczek, Arkadiusz" userId="2dbd29c9-3405-4176-b733-196e7cfa234d" providerId="ADAL" clId="{0AA0E73D-5B22-4541-8346-709D6BAE8B4E}" dt="2021-03-23T09:51:51.131" v="3038"/>
          <ac:spMkLst>
            <pc:docMk/>
            <pc:sldMk cId="1948706975" sldId="342"/>
            <ac:spMk id="211" creationId="{70383169-845D-4255-B8DE-4320A6BE8030}"/>
          </ac:spMkLst>
        </pc:spChg>
        <pc:spChg chg="add mod">
          <ac:chgData name="Kamyczek, Arkadiusz" userId="2dbd29c9-3405-4176-b733-196e7cfa234d" providerId="ADAL" clId="{0AA0E73D-5B22-4541-8346-709D6BAE8B4E}" dt="2021-03-23T09:51:51.131" v="3038"/>
          <ac:spMkLst>
            <pc:docMk/>
            <pc:sldMk cId="1948706975" sldId="342"/>
            <ac:spMk id="212" creationId="{65D41508-3F33-47CF-A273-7D4C2405033C}"/>
          </ac:spMkLst>
        </pc:spChg>
        <pc:spChg chg="add mod">
          <ac:chgData name="Kamyczek, Arkadiusz" userId="2dbd29c9-3405-4176-b733-196e7cfa234d" providerId="ADAL" clId="{0AA0E73D-5B22-4541-8346-709D6BAE8B4E}" dt="2021-03-23T09:51:51.131" v="3038"/>
          <ac:spMkLst>
            <pc:docMk/>
            <pc:sldMk cId="1948706975" sldId="342"/>
            <ac:spMk id="213" creationId="{A6ACDF18-E68F-4EA2-9FDC-6D215070F5FE}"/>
          </ac:spMkLst>
        </pc:spChg>
        <pc:spChg chg="add mod">
          <ac:chgData name="Kamyczek, Arkadiusz" userId="2dbd29c9-3405-4176-b733-196e7cfa234d" providerId="ADAL" clId="{0AA0E73D-5B22-4541-8346-709D6BAE8B4E}" dt="2021-03-23T09:51:51.131" v="3038"/>
          <ac:spMkLst>
            <pc:docMk/>
            <pc:sldMk cId="1948706975" sldId="342"/>
            <ac:spMk id="214" creationId="{E9C374A0-F868-4A13-A4DF-B39FC9E09017}"/>
          </ac:spMkLst>
        </pc:spChg>
        <pc:spChg chg="add mod">
          <ac:chgData name="Kamyczek, Arkadiusz" userId="2dbd29c9-3405-4176-b733-196e7cfa234d" providerId="ADAL" clId="{0AA0E73D-5B22-4541-8346-709D6BAE8B4E}" dt="2021-03-23T09:51:51.131" v="3038"/>
          <ac:spMkLst>
            <pc:docMk/>
            <pc:sldMk cId="1948706975" sldId="342"/>
            <ac:spMk id="215" creationId="{769B8EAF-5732-40E6-8ADF-1DC976916B98}"/>
          </ac:spMkLst>
        </pc:spChg>
        <pc:spChg chg="add mod">
          <ac:chgData name="Kamyczek, Arkadiusz" userId="2dbd29c9-3405-4176-b733-196e7cfa234d" providerId="ADAL" clId="{0AA0E73D-5B22-4541-8346-709D6BAE8B4E}" dt="2021-03-23T10:02:55.256" v="3141"/>
          <ac:spMkLst>
            <pc:docMk/>
            <pc:sldMk cId="1948706975" sldId="342"/>
            <ac:spMk id="216" creationId="{5CCDDDAC-398E-4378-81CE-A2B4BDF0BF28}"/>
          </ac:spMkLst>
        </pc:spChg>
        <pc:spChg chg="add mod">
          <ac:chgData name="Kamyczek, Arkadiusz" userId="2dbd29c9-3405-4176-b733-196e7cfa234d" providerId="ADAL" clId="{0AA0E73D-5B22-4541-8346-709D6BAE8B4E}" dt="2021-03-23T10:02:55.256" v="3141"/>
          <ac:spMkLst>
            <pc:docMk/>
            <pc:sldMk cId="1948706975" sldId="342"/>
            <ac:spMk id="217" creationId="{D5C7C575-DB21-4C3C-A070-8FBE24262CEE}"/>
          </ac:spMkLst>
        </pc:spChg>
        <pc:grpChg chg="del">
          <ac:chgData name="Kamyczek, Arkadiusz" userId="2dbd29c9-3405-4176-b733-196e7cfa234d" providerId="ADAL" clId="{0AA0E73D-5B22-4541-8346-709D6BAE8B4E}" dt="2021-03-23T09:45:15.379" v="2970" actId="478"/>
          <ac:grpSpMkLst>
            <pc:docMk/>
            <pc:sldMk cId="1948706975" sldId="342"/>
            <ac:grpSpMk id="164" creationId="{7D9225B1-9805-4CC8-9955-DE926FCBC0C4}"/>
          </ac:grpSpMkLst>
        </pc:grpChg>
        <pc:grpChg chg="del">
          <ac:chgData name="Kamyczek, Arkadiusz" userId="2dbd29c9-3405-4176-b733-196e7cfa234d" providerId="ADAL" clId="{0AA0E73D-5B22-4541-8346-709D6BAE8B4E}" dt="2021-03-23T09:45:22.634" v="2975" actId="478"/>
          <ac:grpSpMkLst>
            <pc:docMk/>
            <pc:sldMk cId="1948706975" sldId="342"/>
            <ac:grpSpMk id="169" creationId="{E311BD7E-6BF1-4423-8FE2-701279F167AA}"/>
          </ac:grpSpMkLst>
        </pc:grpChg>
        <pc:grpChg chg="add mod">
          <ac:chgData name="Kamyczek, Arkadiusz" userId="2dbd29c9-3405-4176-b733-196e7cfa234d" providerId="ADAL" clId="{0AA0E73D-5B22-4541-8346-709D6BAE8B4E}" dt="2021-03-23T09:51:51.131" v="3038"/>
          <ac:grpSpMkLst>
            <pc:docMk/>
            <pc:sldMk cId="1948706975" sldId="342"/>
            <ac:grpSpMk id="180" creationId="{15B121F1-3C36-497D-B9AD-4D8009BB3384}"/>
          </ac:grpSpMkLst>
        </pc:grpChg>
        <pc:grpChg chg="add mod">
          <ac:chgData name="Kamyczek, Arkadiusz" userId="2dbd29c9-3405-4176-b733-196e7cfa234d" providerId="ADAL" clId="{0AA0E73D-5B22-4541-8346-709D6BAE8B4E}" dt="2021-03-23T09:51:51.131" v="3038"/>
          <ac:grpSpMkLst>
            <pc:docMk/>
            <pc:sldMk cId="1948706975" sldId="342"/>
            <ac:grpSpMk id="207" creationId="{7FA2B2E5-1DA7-40EB-86D3-FFAC556BFC28}"/>
          </ac:grpSpMkLst>
        </pc:grpChg>
        <pc:picChg chg="del mod">
          <ac:chgData name="Kamyczek, Arkadiusz" userId="2dbd29c9-3405-4176-b733-196e7cfa234d" providerId="ADAL" clId="{0AA0E73D-5B22-4541-8346-709D6BAE8B4E}" dt="2021-03-22T11:29:17.097" v="2760" actId="478"/>
          <ac:picMkLst>
            <pc:docMk/>
            <pc:sldMk cId="1948706975" sldId="342"/>
            <ac:picMk id="29" creationId="{9F1BBB68-ADA9-458F-9A07-6D42D2234195}"/>
          </ac:picMkLst>
        </pc:picChg>
        <pc:picChg chg="add mod ord">
          <ac:chgData name="Kamyczek, Arkadiusz" userId="2dbd29c9-3405-4176-b733-196e7cfa234d" providerId="ADAL" clId="{0AA0E73D-5B22-4541-8346-709D6BAE8B4E}" dt="2021-03-22T11:29:21.947" v="2762" actId="166"/>
          <ac:picMkLst>
            <pc:docMk/>
            <pc:sldMk cId="1948706975" sldId="342"/>
            <ac:picMk id="116" creationId="{21E958E9-BB63-4062-89A6-1829E80BD185}"/>
          </ac:picMkLst>
        </pc:picChg>
        <pc:cxnChg chg="add mod">
          <ac:chgData name="Kamyczek, Arkadiusz" userId="2dbd29c9-3405-4176-b733-196e7cfa234d" providerId="ADAL" clId="{0AA0E73D-5B22-4541-8346-709D6BAE8B4E}" dt="2021-03-23T19:29:13.741" v="3722"/>
          <ac:cxnSpMkLst>
            <pc:docMk/>
            <pc:sldMk cId="1948706975" sldId="342"/>
            <ac:cxnSpMk id="164" creationId="{2DC05C8F-9808-4AC3-837B-EAFCF6A8A084}"/>
          </ac:cxnSpMkLst>
        </pc:cxnChg>
        <pc:cxnChg chg="del">
          <ac:chgData name="Kamyczek, Arkadiusz" userId="2dbd29c9-3405-4176-b733-196e7cfa234d" providerId="ADAL" clId="{0AA0E73D-5B22-4541-8346-709D6BAE8B4E}" dt="2021-03-23T09:58:05.520" v="3065" actId="478"/>
          <ac:cxnSpMkLst>
            <pc:docMk/>
            <pc:sldMk cId="1948706975" sldId="342"/>
            <ac:cxnSpMk id="203" creationId="{489B30B0-CA4A-4BAE-9DE0-D7E8A53AEFB0}"/>
          </ac:cxnSpMkLst>
        </pc:cxnChg>
        <pc:cxnChg chg="del">
          <ac:chgData name="Kamyczek, Arkadiusz" userId="2dbd29c9-3405-4176-b733-196e7cfa234d" providerId="ADAL" clId="{0AA0E73D-5B22-4541-8346-709D6BAE8B4E}" dt="2021-03-23T09:58:05.520" v="3065" actId="478"/>
          <ac:cxnSpMkLst>
            <pc:docMk/>
            <pc:sldMk cId="1948706975" sldId="342"/>
            <ac:cxnSpMk id="204" creationId="{4AFEBB6D-55EC-4A5C-A63A-8AD56BB75C3C}"/>
          </ac:cxnSpMkLst>
        </pc:cxnChg>
        <pc:cxnChg chg="add del mod">
          <ac:chgData name="Kamyczek, Arkadiusz" userId="2dbd29c9-3405-4176-b733-196e7cfa234d" providerId="ADAL" clId="{0AA0E73D-5B22-4541-8346-709D6BAE8B4E}" dt="2021-03-23T10:22:48.119" v="3217" actId="478"/>
          <ac:cxnSpMkLst>
            <pc:docMk/>
            <pc:sldMk cId="1948706975" sldId="342"/>
            <ac:cxnSpMk id="218" creationId="{978B672B-CB5F-4A64-8817-77AFA87A9518}"/>
          </ac:cxnSpMkLst>
        </pc:cxnChg>
        <pc:cxnChg chg="add mod">
          <ac:chgData name="Kamyczek, Arkadiusz" userId="2dbd29c9-3405-4176-b733-196e7cfa234d" providerId="ADAL" clId="{0AA0E73D-5B22-4541-8346-709D6BAE8B4E}" dt="2021-03-23T10:02:55.256" v="3141"/>
          <ac:cxnSpMkLst>
            <pc:docMk/>
            <pc:sldMk cId="1948706975" sldId="342"/>
            <ac:cxnSpMk id="219" creationId="{BB6256DD-F70D-4152-B8F8-6FEDE0B7B354}"/>
          </ac:cxnSpMkLst>
        </pc:cxnChg>
      </pc:sldChg>
      <pc:sldChg chg="addSp delSp modSp add mod">
        <pc:chgData name="Kamyczek, Arkadiusz" userId="2dbd29c9-3405-4176-b733-196e7cfa234d" providerId="ADAL" clId="{0AA0E73D-5B22-4541-8346-709D6BAE8B4E}" dt="2021-03-23T19:29:50.304" v="3733"/>
        <pc:sldMkLst>
          <pc:docMk/>
          <pc:sldMk cId="482402805" sldId="343"/>
        </pc:sldMkLst>
        <pc:spChg chg="del">
          <ac:chgData name="Kamyczek, Arkadiusz" userId="2dbd29c9-3405-4176-b733-196e7cfa234d" providerId="ADAL" clId="{0AA0E73D-5B22-4541-8346-709D6BAE8B4E}" dt="2021-03-23T09:46:30.984" v="2993" actId="478"/>
          <ac:spMkLst>
            <pc:docMk/>
            <pc:sldMk cId="482402805" sldId="343"/>
            <ac:spMk id="233" creationId="{DAAAC99D-C7BE-44CB-BB77-4A09EA750F08}"/>
          </ac:spMkLst>
        </pc:spChg>
        <pc:spChg chg="del">
          <ac:chgData name="Kamyczek, Arkadiusz" userId="2dbd29c9-3405-4176-b733-196e7cfa234d" providerId="ADAL" clId="{0AA0E73D-5B22-4541-8346-709D6BAE8B4E}" dt="2021-03-23T09:46:30.984" v="2993" actId="478"/>
          <ac:spMkLst>
            <pc:docMk/>
            <pc:sldMk cId="482402805" sldId="343"/>
            <ac:spMk id="234" creationId="{7DE7521A-1621-48D6-9B3E-8D41A1D5A7F1}"/>
          </ac:spMkLst>
        </pc:spChg>
        <pc:spChg chg="del">
          <ac:chgData name="Kamyczek, Arkadiusz" userId="2dbd29c9-3405-4176-b733-196e7cfa234d" providerId="ADAL" clId="{0AA0E73D-5B22-4541-8346-709D6BAE8B4E}" dt="2021-03-23T09:46:30.984" v="2993" actId="478"/>
          <ac:spMkLst>
            <pc:docMk/>
            <pc:sldMk cId="482402805" sldId="343"/>
            <ac:spMk id="235" creationId="{E2F15DB2-FD4C-4143-A4D5-14A7524E6C72}"/>
          </ac:spMkLst>
        </pc:spChg>
        <pc:spChg chg="del">
          <ac:chgData name="Kamyczek, Arkadiusz" userId="2dbd29c9-3405-4176-b733-196e7cfa234d" providerId="ADAL" clId="{0AA0E73D-5B22-4541-8346-709D6BAE8B4E}" dt="2021-03-23T09:46:30.984" v="2993" actId="478"/>
          <ac:spMkLst>
            <pc:docMk/>
            <pc:sldMk cId="482402805" sldId="343"/>
            <ac:spMk id="236" creationId="{CC21AC2A-1D22-4FB6-8E1A-D67235A82E15}"/>
          </ac:spMkLst>
        </pc:spChg>
        <pc:spChg chg="mod">
          <ac:chgData name="Kamyczek, Arkadiusz" userId="2dbd29c9-3405-4176-b733-196e7cfa234d" providerId="ADAL" clId="{0AA0E73D-5B22-4541-8346-709D6BAE8B4E}" dt="2021-03-23T09:52:05.531" v="3047"/>
          <ac:spMkLst>
            <pc:docMk/>
            <pc:sldMk cId="482402805" sldId="343"/>
            <ac:spMk id="251" creationId="{955AD87A-6C78-49EA-9EBE-3EEB16366C4C}"/>
          </ac:spMkLst>
        </pc:spChg>
        <pc:spChg chg="mod">
          <ac:chgData name="Kamyczek, Arkadiusz" userId="2dbd29c9-3405-4176-b733-196e7cfa234d" providerId="ADAL" clId="{0AA0E73D-5B22-4541-8346-709D6BAE8B4E}" dt="2021-03-23T09:52:05.531" v="3047"/>
          <ac:spMkLst>
            <pc:docMk/>
            <pc:sldMk cId="482402805" sldId="343"/>
            <ac:spMk id="252" creationId="{705C657C-CEC9-4623-9BF5-CCAEE648D9D2}"/>
          </ac:spMkLst>
        </pc:spChg>
        <pc:spChg chg="mod">
          <ac:chgData name="Kamyczek, Arkadiusz" userId="2dbd29c9-3405-4176-b733-196e7cfa234d" providerId="ADAL" clId="{0AA0E73D-5B22-4541-8346-709D6BAE8B4E}" dt="2021-03-23T09:52:05.531" v="3047"/>
          <ac:spMkLst>
            <pc:docMk/>
            <pc:sldMk cId="482402805" sldId="343"/>
            <ac:spMk id="253" creationId="{FC2B7BF6-4743-4AD4-BDBF-5EA346D004F8}"/>
          </ac:spMkLst>
        </pc:spChg>
        <pc:spChg chg="mod">
          <ac:chgData name="Kamyczek, Arkadiusz" userId="2dbd29c9-3405-4176-b733-196e7cfa234d" providerId="ADAL" clId="{0AA0E73D-5B22-4541-8346-709D6BAE8B4E}" dt="2021-03-23T09:52:05.531" v="3047"/>
          <ac:spMkLst>
            <pc:docMk/>
            <pc:sldMk cId="482402805" sldId="343"/>
            <ac:spMk id="254" creationId="{CC9FF7BC-474A-4D55-914C-9AAC9564622E}"/>
          </ac:spMkLst>
        </pc:spChg>
        <pc:spChg chg="mod">
          <ac:chgData name="Kamyczek, Arkadiusz" userId="2dbd29c9-3405-4176-b733-196e7cfa234d" providerId="ADAL" clId="{0AA0E73D-5B22-4541-8346-709D6BAE8B4E}" dt="2021-03-23T09:52:05.531" v="3047"/>
          <ac:spMkLst>
            <pc:docMk/>
            <pc:sldMk cId="482402805" sldId="343"/>
            <ac:spMk id="256" creationId="{170182CF-0111-4629-A487-039F4A4B71F9}"/>
          </ac:spMkLst>
        </pc:spChg>
        <pc:spChg chg="del">
          <ac:chgData name="Kamyczek, Arkadiusz" userId="2dbd29c9-3405-4176-b733-196e7cfa234d" providerId="ADAL" clId="{0AA0E73D-5B22-4541-8346-709D6BAE8B4E}" dt="2021-03-23T09:59:02.471" v="3076" actId="478"/>
          <ac:spMkLst>
            <pc:docMk/>
            <pc:sldMk cId="482402805" sldId="343"/>
            <ac:spMk id="257" creationId="{1625920F-AEF9-48FA-9361-D8E368B5B87B}"/>
          </ac:spMkLst>
        </pc:spChg>
        <pc:spChg chg="del">
          <ac:chgData name="Kamyczek, Arkadiusz" userId="2dbd29c9-3405-4176-b733-196e7cfa234d" providerId="ADAL" clId="{0AA0E73D-5B22-4541-8346-709D6BAE8B4E}" dt="2021-03-23T09:59:02.471" v="3076" actId="478"/>
          <ac:spMkLst>
            <pc:docMk/>
            <pc:sldMk cId="482402805" sldId="343"/>
            <ac:spMk id="258" creationId="{AF04D027-2B2A-42EA-86D1-7841BE443638}"/>
          </ac:spMkLst>
        </pc:spChg>
        <pc:spChg chg="mod">
          <ac:chgData name="Kamyczek, Arkadiusz" userId="2dbd29c9-3405-4176-b733-196e7cfa234d" providerId="ADAL" clId="{0AA0E73D-5B22-4541-8346-709D6BAE8B4E}" dt="2021-03-23T09:52:05.531" v="3047"/>
          <ac:spMkLst>
            <pc:docMk/>
            <pc:sldMk cId="482402805" sldId="343"/>
            <ac:spMk id="261" creationId="{B49FD369-2C77-4AD8-B0E5-97649AED46CC}"/>
          </ac:spMkLst>
        </pc:spChg>
        <pc:spChg chg="mod">
          <ac:chgData name="Kamyczek, Arkadiusz" userId="2dbd29c9-3405-4176-b733-196e7cfa234d" providerId="ADAL" clId="{0AA0E73D-5B22-4541-8346-709D6BAE8B4E}" dt="2021-03-23T09:52:05.531" v="3047"/>
          <ac:spMkLst>
            <pc:docMk/>
            <pc:sldMk cId="482402805" sldId="343"/>
            <ac:spMk id="262" creationId="{3BA01D35-99EB-405D-A7C1-D86221542AED}"/>
          </ac:spMkLst>
        </pc:spChg>
        <pc:spChg chg="mod">
          <ac:chgData name="Kamyczek, Arkadiusz" userId="2dbd29c9-3405-4176-b733-196e7cfa234d" providerId="ADAL" clId="{0AA0E73D-5B22-4541-8346-709D6BAE8B4E}" dt="2021-03-23T09:52:05.531" v="3047"/>
          <ac:spMkLst>
            <pc:docMk/>
            <pc:sldMk cId="482402805" sldId="343"/>
            <ac:spMk id="263" creationId="{E300CFC7-5B5C-4FC1-80AC-0CA4BBA30B41}"/>
          </ac:spMkLst>
        </pc:spChg>
        <pc:spChg chg="add mod">
          <ac:chgData name="Kamyczek, Arkadiusz" userId="2dbd29c9-3405-4176-b733-196e7cfa234d" providerId="ADAL" clId="{0AA0E73D-5B22-4541-8346-709D6BAE8B4E}" dt="2021-03-23T09:52:05.531" v="3047"/>
          <ac:spMkLst>
            <pc:docMk/>
            <pc:sldMk cId="482402805" sldId="343"/>
            <ac:spMk id="264" creationId="{BFB548D5-2E4A-4054-AD16-31DBA1DEE6BC}"/>
          </ac:spMkLst>
        </pc:spChg>
        <pc:spChg chg="add mod">
          <ac:chgData name="Kamyczek, Arkadiusz" userId="2dbd29c9-3405-4176-b733-196e7cfa234d" providerId="ADAL" clId="{0AA0E73D-5B22-4541-8346-709D6BAE8B4E}" dt="2021-03-23T09:52:05.531" v="3047"/>
          <ac:spMkLst>
            <pc:docMk/>
            <pc:sldMk cId="482402805" sldId="343"/>
            <ac:spMk id="265" creationId="{E8D3AAD7-AEA2-4C4D-8366-9B9777F6F49A}"/>
          </ac:spMkLst>
        </pc:spChg>
        <pc:spChg chg="add mod">
          <ac:chgData name="Kamyczek, Arkadiusz" userId="2dbd29c9-3405-4176-b733-196e7cfa234d" providerId="ADAL" clId="{0AA0E73D-5B22-4541-8346-709D6BAE8B4E}" dt="2021-03-23T09:52:05.531" v="3047"/>
          <ac:spMkLst>
            <pc:docMk/>
            <pc:sldMk cId="482402805" sldId="343"/>
            <ac:spMk id="266" creationId="{1E6F6958-FF21-4E1A-BC8C-87F9D5D60BD7}"/>
          </ac:spMkLst>
        </pc:spChg>
        <pc:spChg chg="add mod">
          <ac:chgData name="Kamyczek, Arkadiusz" userId="2dbd29c9-3405-4176-b733-196e7cfa234d" providerId="ADAL" clId="{0AA0E73D-5B22-4541-8346-709D6BAE8B4E}" dt="2021-03-23T09:52:05.531" v="3047"/>
          <ac:spMkLst>
            <pc:docMk/>
            <pc:sldMk cId="482402805" sldId="343"/>
            <ac:spMk id="267" creationId="{E8A604E0-8D1E-42E8-83CB-9916596E32E4}"/>
          </ac:spMkLst>
        </pc:spChg>
        <pc:spChg chg="add mod">
          <ac:chgData name="Kamyczek, Arkadiusz" userId="2dbd29c9-3405-4176-b733-196e7cfa234d" providerId="ADAL" clId="{0AA0E73D-5B22-4541-8346-709D6BAE8B4E}" dt="2021-03-23T10:00:52.230" v="3132"/>
          <ac:spMkLst>
            <pc:docMk/>
            <pc:sldMk cId="482402805" sldId="343"/>
            <ac:spMk id="268" creationId="{8D5A7CF4-EE9E-405E-B813-B66510DA7406}"/>
          </ac:spMkLst>
        </pc:spChg>
        <pc:spChg chg="add mod">
          <ac:chgData name="Kamyczek, Arkadiusz" userId="2dbd29c9-3405-4176-b733-196e7cfa234d" providerId="ADAL" clId="{0AA0E73D-5B22-4541-8346-709D6BAE8B4E}" dt="2021-03-23T10:00:52.230" v="3132"/>
          <ac:spMkLst>
            <pc:docMk/>
            <pc:sldMk cId="482402805" sldId="343"/>
            <ac:spMk id="269" creationId="{0224EC06-DCA4-45E2-BE6A-2A40FCBD3FD8}"/>
          </ac:spMkLst>
        </pc:spChg>
        <pc:spChg chg="add mod">
          <ac:chgData name="Kamyczek, Arkadiusz" userId="2dbd29c9-3405-4176-b733-196e7cfa234d" providerId="ADAL" clId="{0AA0E73D-5B22-4541-8346-709D6BAE8B4E}" dt="2021-03-23T10:27:27.482" v="3282"/>
          <ac:spMkLst>
            <pc:docMk/>
            <pc:sldMk cId="482402805" sldId="343"/>
            <ac:spMk id="273" creationId="{BB9F1A07-4B06-45AF-A0FF-C67BD3BC894A}"/>
          </ac:spMkLst>
        </pc:spChg>
        <pc:grpChg chg="del">
          <ac:chgData name="Kamyczek, Arkadiusz" userId="2dbd29c9-3405-4176-b733-196e7cfa234d" providerId="ADAL" clId="{0AA0E73D-5B22-4541-8346-709D6BAE8B4E}" dt="2021-03-23T09:46:30.984" v="2993" actId="478"/>
          <ac:grpSpMkLst>
            <pc:docMk/>
            <pc:sldMk cId="482402805" sldId="343"/>
            <ac:grpSpMk id="218" creationId="{BACE3D6A-DE76-4CC2-AD48-1B6FEA567877}"/>
          </ac:grpSpMkLst>
        </pc:grpChg>
        <pc:grpChg chg="del">
          <ac:chgData name="Kamyczek, Arkadiusz" userId="2dbd29c9-3405-4176-b733-196e7cfa234d" providerId="ADAL" clId="{0AA0E73D-5B22-4541-8346-709D6BAE8B4E}" dt="2021-03-23T09:46:30.984" v="2993" actId="478"/>
          <ac:grpSpMkLst>
            <pc:docMk/>
            <pc:sldMk cId="482402805" sldId="343"/>
            <ac:grpSpMk id="223" creationId="{4EAD95EF-8D61-45B1-BB6F-2B9B29DDF90D}"/>
          </ac:grpSpMkLst>
        </pc:grpChg>
        <pc:grpChg chg="add mod">
          <ac:chgData name="Kamyczek, Arkadiusz" userId="2dbd29c9-3405-4176-b733-196e7cfa234d" providerId="ADAL" clId="{0AA0E73D-5B22-4541-8346-709D6BAE8B4E}" dt="2021-03-23T09:52:05.531" v="3047"/>
          <ac:grpSpMkLst>
            <pc:docMk/>
            <pc:sldMk cId="482402805" sldId="343"/>
            <ac:grpSpMk id="250" creationId="{1C31EA5D-1D9C-49A0-87B2-5274E234C64A}"/>
          </ac:grpSpMkLst>
        </pc:grpChg>
        <pc:grpChg chg="add mod">
          <ac:chgData name="Kamyczek, Arkadiusz" userId="2dbd29c9-3405-4176-b733-196e7cfa234d" providerId="ADAL" clId="{0AA0E73D-5B22-4541-8346-709D6BAE8B4E}" dt="2021-03-23T09:52:05.531" v="3047"/>
          <ac:grpSpMkLst>
            <pc:docMk/>
            <pc:sldMk cId="482402805" sldId="343"/>
            <ac:grpSpMk id="255" creationId="{D5063763-B9B4-4AAA-9964-E306DDE531D6}"/>
          </ac:grpSpMkLst>
        </pc:grpChg>
        <pc:picChg chg="del">
          <ac:chgData name="Kamyczek, Arkadiusz" userId="2dbd29c9-3405-4176-b733-196e7cfa234d" providerId="ADAL" clId="{0AA0E73D-5B22-4541-8346-709D6BAE8B4E}" dt="2021-03-22T11:31:29.325" v="2764" actId="478"/>
          <ac:picMkLst>
            <pc:docMk/>
            <pc:sldMk cId="482402805" sldId="343"/>
            <ac:picMk id="250" creationId="{D2F67166-7C09-4465-974A-466BE13A4E6D}"/>
          </ac:picMkLst>
        </pc:picChg>
        <pc:picChg chg="add mod">
          <ac:chgData name="Kamyczek, Arkadiusz" userId="2dbd29c9-3405-4176-b733-196e7cfa234d" providerId="ADAL" clId="{0AA0E73D-5B22-4541-8346-709D6BAE8B4E}" dt="2021-03-23T10:27:27.482" v="3282"/>
          <ac:picMkLst>
            <pc:docMk/>
            <pc:sldMk cId="482402805" sldId="343"/>
            <ac:picMk id="272" creationId="{691B4F8B-0DE7-4E72-B844-7B54E05C6BE6}"/>
          </ac:picMkLst>
        </pc:picChg>
        <pc:cxnChg chg="add mod">
          <ac:chgData name="Kamyczek, Arkadiusz" userId="2dbd29c9-3405-4176-b733-196e7cfa234d" providerId="ADAL" clId="{0AA0E73D-5B22-4541-8346-709D6BAE8B4E}" dt="2021-03-23T19:29:50.304" v="3733"/>
          <ac:cxnSpMkLst>
            <pc:docMk/>
            <pc:sldMk cId="482402805" sldId="343"/>
            <ac:cxnSpMk id="218" creationId="{42385540-E3D1-4E21-9640-5EC5B7894B49}"/>
          </ac:cxnSpMkLst>
        </pc:cxnChg>
        <pc:cxnChg chg="del">
          <ac:chgData name="Kamyczek, Arkadiusz" userId="2dbd29c9-3405-4176-b733-196e7cfa234d" providerId="ADAL" clId="{0AA0E73D-5B22-4541-8346-709D6BAE8B4E}" dt="2021-03-23T09:59:02.471" v="3076" actId="478"/>
          <ac:cxnSpMkLst>
            <pc:docMk/>
            <pc:sldMk cId="482402805" sldId="343"/>
            <ac:cxnSpMk id="259" creationId="{E346CBEB-2E3C-4F81-8343-F76144924D8B}"/>
          </ac:cxnSpMkLst>
        </pc:cxnChg>
        <pc:cxnChg chg="del">
          <ac:chgData name="Kamyczek, Arkadiusz" userId="2dbd29c9-3405-4176-b733-196e7cfa234d" providerId="ADAL" clId="{0AA0E73D-5B22-4541-8346-709D6BAE8B4E}" dt="2021-03-23T09:59:02.471" v="3076" actId="478"/>
          <ac:cxnSpMkLst>
            <pc:docMk/>
            <pc:sldMk cId="482402805" sldId="343"/>
            <ac:cxnSpMk id="260" creationId="{D9F2661A-C944-419D-AC49-EC5F85191801}"/>
          </ac:cxnSpMkLst>
        </pc:cxnChg>
        <pc:cxnChg chg="add del mod">
          <ac:chgData name="Kamyczek, Arkadiusz" userId="2dbd29c9-3405-4176-b733-196e7cfa234d" providerId="ADAL" clId="{0AA0E73D-5B22-4541-8346-709D6BAE8B4E}" dt="2021-03-23T10:23:13.785" v="3226" actId="478"/>
          <ac:cxnSpMkLst>
            <pc:docMk/>
            <pc:sldMk cId="482402805" sldId="343"/>
            <ac:cxnSpMk id="270" creationId="{33E5DF72-C568-400F-9FA6-3061C8E98AA0}"/>
          </ac:cxnSpMkLst>
        </pc:cxnChg>
        <pc:cxnChg chg="add mod">
          <ac:chgData name="Kamyczek, Arkadiusz" userId="2dbd29c9-3405-4176-b733-196e7cfa234d" providerId="ADAL" clId="{0AA0E73D-5B22-4541-8346-709D6BAE8B4E}" dt="2021-03-23T10:00:52.230" v="3132"/>
          <ac:cxnSpMkLst>
            <pc:docMk/>
            <pc:sldMk cId="482402805" sldId="343"/>
            <ac:cxnSpMk id="271" creationId="{A49A0EDA-AD25-4E4D-B32A-7A547AEB923E}"/>
          </ac:cxnSpMkLst>
        </pc:cxnChg>
      </pc:sldChg>
      <pc:sldChg chg="addSp delSp modSp add mod modAnim">
        <pc:chgData name="Kamyczek, Arkadiusz" userId="2dbd29c9-3405-4176-b733-196e7cfa234d" providerId="ADAL" clId="{0AA0E73D-5B22-4541-8346-709D6BAE8B4E}" dt="2021-03-23T19:30:02.210" v="3739"/>
        <pc:sldMkLst>
          <pc:docMk/>
          <pc:sldMk cId="3344135752" sldId="344"/>
        </pc:sldMkLst>
        <pc:spChg chg="mod">
          <ac:chgData name="Kamyczek, Arkadiusz" userId="2dbd29c9-3405-4176-b733-196e7cfa234d" providerId="ADAL" clId="{0AA0E73D-5B22-4541-8346-709D6BAE8B4E}" dt="2021-03-22T11:47:21.687" v="2898" actId="1582"/>
          <ac:spMkLst>
            <pc:docMk/>
            <pc:sldMk cId="3344135752" sldId="344"/>
            <ac:spMk id="223" creationId="{A0B27BFA-743E-49C4-B8D9-680BE70A4B95}"/>
          </ac:spMkLst>
        </pc:spChg>
        <pc:spChg chg="mod">
          <ac:chgData name="Kamyczek, Arkadiusz" userId="2dbd29c9-3405-4176-b733-196e7cfa234d" providerId="ADAL" clId="{0AA0E73D-5B22-4541-8346-709D6BAE8B4E}" dt="2021-03-22T11:47:21.687" v="2898" actId="1582"/>
          <ac:spMkLst>
            <pc:docMk/>
            <pc:sldMk cId="3344135752" sldId="344"/>
            <ac:spMk id="224" creationId="{2EC665A6-E50F-4402-BF2E-AFD36D08D8B6}"/>
          </ac:spMkLst>
        </pc:spChg>
        <pc:spChg chg="mod">
          <ac:chgData name="Kamyczek, Arkadiusz" userId="2dbd29c9-3405-4176-b733-196e7cfa234d" providerId="ADAL" clId="{0AA0E73D-5B22-4541-8346-709D6BAE8B4E}" dt="2021-03-22T11:47:21.687" v="2898" actId="1582"/>
          <ac:spMkLst>
            <pc:docMk/>
            <pc:sldMk cId="3344135752" sldId="344"/>
            <ac:spMk id="230" creationId="{84B1120A-602C-49E0-9255-002211C803F8}"/>
          </ac:spMkLst>
        </pc:spChg>
        <pc:spChg chg="del">
          <ac:chgData name="Kamyczek, Arkadiusz" userId="2dbd29c9-3405-4176-b733-196e7cfa234d" providerId="ADAL" clId="{0AA0E73D-5B22-4541-8346-709D6BAE8B4E}" dt="2021-03-23T09:47:01.970" v="3001" actId="478"/>
          <ac:spMkLst>
            <pc:docMk/>
            <pc:sldMk cId="3344135752" sldId="344"/>
            <ac:spMk id="240" creationId="{04FF580E-5AD4-40FD-91B5-EE9E6681475C}"/>
          </ac:spMkLst>
        </pc:spChg>
        <pc:spChg chg="del">
          <ac:chgData name="Kamyczek, Arkadiusz" userId="2dbd29c9-3405-4176-b733-196e7cfa234d" providerId="ADAL" clId="{0AA0E73D-5B22-4541-8346-709D6BAE8B4E}" dt="2021-03-23T09:47:01.970" v="3001" actId="478"/>
          <ac:spMkLst>
            <pc:docMk/>
            <pc:sldMk cId="3344135752" sldId="344"/>
            <ac:spMk id="241" creationId="{35EA3B5C-1A0E-43B8-A1F5-BB816D666954}"/>
          </ac:spMkLst>
        </pc:spChg>
        <pc:spChg chg="del">
          <ac:chgData name="Kamyczek, Arkadiusz" userId="2dbd29c9-3405-4176-b733-196e7cfa234d" providerId="ADAL" clId="{0AA0E73D-5B22-4541-8346-709D6BAE8B4E}" dt="2021-03-23T09:47:01.970" v="3001" actId="478"/>
          <ac:spMkLst>
            <pc:docMk/>
            <pc:sldMk cId="3344135752" sldId="344"/>
            <ac:spMk id="242" creationId="{8BD1363A-FE85-411F-9FB0-336855D983B9}"/>
          </ac:spMkLst>
        </pc:spChg>
        <pc:spChg chg="del">
          <ac:chgData name="Kamyczek, Arkadiusz" userId="2dbd29c9-3405-4176-b733-196e7cfa234d" providerId="ADAL" clId="{0AA0E73D-5B22-4541-8346-709D6BAE8B4E}" dt="2021-03-23T09:47:01.970" v="3001" actId="478"/>
          <ac:spMkLst>
            <pc:docMk/>
            <pc:sldMk cId="3344135752" sldId="344"/>
            <ac:spMk id="243" creationId="{8B412E4E-CB69-4FDD-AF19-C5253621B8E5}"/>
          </ac:spMkLst>
        </pc:spChg>
        <pc:spChg chg="mod">
          <ac:chgData name="Kamyczek, Arkadiusz" userId="2dbd29c9-3405-4176-b733-196e7cfa234d" providerId="ADAL" clId="{0AA0E73D-5B22-4541-8346-709D6BAE8B4E}" dt="2021-03-23T09:50:49.144" v="3021"/>
          <ac:spMkLst>
            <pc:docMk/>
            <pc:sldMk cId="3344135752" sldId="344"/>
            <ac:spMk id="245" creationId="{B3EEF5E2-D030-4BE6-91F5-97FDAA61C0DB}"/>
          </ac:spMkLst>
        </pc:spChg>
        <pc:spChg chg="mod">
          <ac:chgData name="Kamyczek, Arkadiusz" userId="2dbd29c9-3405-4176-b733-196e7cfa234d" providerId="ADAL" clId="{0AA0E73D-5B22-4541-8346-709D6BAE8B4E}" dt="2021-03-23T09:50:49.144" v="3021"/>
          <ac:spMkLst>
            <pc:docMk/>
            <pc:sldMk cId="3344135752" sldId="344"/>
            <ac:spMk id="246" creationId="{3C092D71-25EE-42A7-8598-79CB524186EB}"/>
          </ac:spMkLst>
        </pc:spChg>
        <pc:spChg chg="mod">
          <ac:chgData name="Kamyczek, Arkadiusz" userId="2dbd29c9-3405-4176-b733-196e7cfa234d" providerId="ADAL" clId="{0AA0E73D-5B22-4541-8346-709D6BAE8B4E}" dt="2021-03-23T09:50:49.144" v="3021"/>
          <ac:spMkLst>
            <pc:docMk/>
            <pc:sldMk cId="3344135752" sldId="344"/>
            <ac:spMk id="247" creationId="{D87FFD1A-7308-46E0-B744-D081E4BE8F39}"/>
          </ac:spMkLst>
        </pc:spChg>
        <pc:spChg chg="mod">
          <ac:chgData name="Kamyczek, Arkadiusz" userId="2dbd29c9-3405-4176-b733-196e7cfa234d" providerId="ADAL" clId="{0AA0E73D-5B22-4541-8346-709D6BAE8B4E}" dt="2021-03-23T09:50:49.144" v="3021"/>
          <ac:spMkLst>
            <pc:docMk/>
            <pc:sldMk cId="3344135752" sldId="344"/>
            <ac:spMk id="248" creationId="{395EF68E-307F-46A5-BF95-381B5F49ABF0}"/>
          </ac:spMkLst>
        </pc:spChg>
        <pc:spChg chg="del mod">
          <ac:chgData name="Kamyczek, Arkadiusz" userId="2dbd29c9-3405-4176-b733-196e7cfa234d" providerId="ADAL" clId="{0AA0E73D-5B22-4541-8346-709D6BAE8B4E}" dt="2021-03-23T09:59:26.792" v="3082" actId="478"/>
          <ac:spMkLst>
            <pc:docMk/>
            <pc:sldMk cId="3344135752" sldId="344"/>
            <ac:spMk id="249" creationId="{DD8C3BDD-DB3C-49E4-B81F-1F9EBCB4E42B}"/>
          </ac:spMkLst>
        </pc:spChg>
        <pc:spChg chg="del">
          <ac:chgData name="Kamyczek, Arkadiusz" userId="2dbd29c9-3405-4176-b733-196e7cfa234d" providerId="ADAL" clId="{0AA0E73D-5B22-4541-8346-709D6BAE8B4E}" dt="2021-03-23T09:59:26.792" v="3082" actId="478"/>
          <ac:spMkLst>
            <pc:docMk/>
            <pc:sldMk cId="3344135752" sldId="344"/>
            <ac:spMk id="250" creationId="{DD736D54-E298-4DB1-A94D-60D92B150A62}"/>
          </ac:spMkLst>
        </pc:spChg>
        <pc:spChg chg="mod">
          <ac:chgData name="Kamyczek, Arkadiusz" userId="2dbd29c9-3405-4176-b733-196e7cfa234d" providerId="ADAL" clId="{0AA0E73D-5B22-4541-8346-709D6BAE8B4E}" dt="2021-03-23T09:50:49.144" v="3021"/>
          <ac:spMkLst>
            <pc:docMk/>
            <pc:sldMk cId="3344135752" sldId="344"/>
            <ac:spMk id="254" creationId="{DC570E8D-8D44-4CE1-A198-2CDCFA9ED0B1}"/>
          </ac:spMkLst>
        </pc:spChg>
        <pc:spChg chg="mod">
          <ac:chgData name="Kamyczek, Arkadiusz" userId="2dbd29c9-3405-4176-b733-196e7cfa234d" providerId="ADAL" clId="{0AA0E73D-5B22-4541-8346-709D6BAE8B4E}" dt="2021-03-23T09:50:49.144" v="3021"/>
          <ac:spMkLst>
            <pc:docMk/>
            <pc:sldMk cId="3344135752" sldId="344"/>
            <ac:spMk id="255" creationId="{B75BE652-973A-4850-B01B-42ABF0BCF51F}"/>
          </ac:spMkLst>
        </pc:spChg>
        <pc:spChg chg="mod">
          <ac:chgData name="Kamyczek, Arkadiusz" userId="2dbd29c9-3405-4176-b733-196e7cfa234d" providerId="ADAL" clId="{0AA0E73D-5B22-4541-8346-709D6BAE8B4E}" dt="2021-03-23T09:50:49.144" v="3021"/>
          <ac:spMkLst>
            <pc:docMk/>
            <pc:sldMk cId="3344135752" sldId="344"/>
            <ac:spMk id="256" creationId="{0AE400E4-FFE8-4626-88AF-43F0C2E069F0}"/>
          </ac:spMkLst>
        </pc:spChg>
        <pc:spChg chg="mod">
          <ac:chgData name="Kamyczek, Arkadiusz" userId="2dbd29c9-3405-4176-b733-196e7cfa234d" providerId="ADAL" clId="{0AA0E73D-5B22-4541-8346-709D6BAE8B4E}" dt="2021-03-23T09:50:49.144" v="3021"/>
          <ac:spMkLst>
            <pc:docMk/>
            <pc:sldMk cId="3344135752" sldId="344"/>
            <ac:spMk id="257" creationId="{79378602-4B97-4011-B163-4B59E79C94C1}"/>
          </ac:spMkLst>
        </pc:spChg>
        <pc:spChg chg="add del mod">
          <ac:chgData name="Kamyczek, Arkadiusz" userId="2dbd29c9-3405-4176-b733-196e7cfa234d" providerId="ADAL" clId="{0AA0E73D-5B22-4541-8346-709D6BAE8B4E}" dt="2021-03-23T09:51:28.510" v="3032" actId="478"/>
          <ac:spMkLst>
            <pc:docMk/>
            <pc:sldMk cId="3344135752" sldId="344"/>
            <ac:spMk id="258" creationId="{7A8BFFD9-904A-4C7A-BBFF-C7D31BE54D7A}"/>
          </ac:spMkLst>
        </pc:spChg>
        <pc:spChg chg="add del mod">
          <ac:chgData name="Kamyczek, Arkadiusz" userId="2dbd29c9-3405-4176-b733-196e7cfa234d" providerId="ADAL" clId="{0AA0E73D-5B22-4541-8346-709D6BAE8B4E}" dt="2021-03-23T09:51:28.510" v="3032" actId="478"/>
          <ac:spMkLst>
            <pc:docMk/>
            <pc:sldMk cId="3344135752" sldId="344"/>
            <ac:spMk id="259" creationId="{4B813528-47FC-4E96-9370-4794059A023E}"/>
          </ac:spMkLst>
        </pc:spChg>
        <pc:spChg chg="add del mod">
          <ac:chgData name="Kamyczek, Arkadiusz" userId="2dbd29c9-3405-4176-b733-196e7cfa234d" providerId="ADAL" clId="{0AA0E73D-5B22-4541-8346-709D6BAE8B4E}" dt="2021-03-23T09:51:28.510" v="3032" actId="478"/>
          <ac:spMkLst>
            <pc:docMk/>
            <pc:sldMk cId="3344135752" sldId="344"/>
            <ac:spMk id="260" creationId="{F70C0C0B-16BD-4EA1-8353-FE685CB7E2E0}"/>
          </ac:spMkLst>
        </pc:spChg>
        <pc:spChg chg="mod">
          <ac:chgData name="Kamyczek, Arkadiusz" userId="2dbd29c9-3405-4176-b733-196e7cfa234d" providerId="ADAL" clId="{0AA0E73D-5B22-4541-8346-709D6BAE8B4E}" dt="2021-03-23T09:52:15.299" v="3053"/>
          <ac:spMkLst>
            <pc:docMk/>
            <pc:sldMk cId="3344135752" sldId="344"/>
            <ac:spMk id="262" creationId="{48D450E3-EA94-4805-9F27-33F43434B3AD}"/>
          </ac:spMkLst>
        </pc:spChg>
        <pc:spChg chg="mod">
          <ac:chgData name="Kamyczek, Arkadiusz" userId="2dbd29c9-3405-4176-b733-196e7cfa234d" providerId="ADAL" clId="{0AA0E73D-5B22-4541-8346-709D6BAE8B4E}" dt="2021-03-23T09:52:15.299" v="3053"/>
          <ac:spMkLst>
            <pc:docMk/>
            <pc:sldMk cId="3344135752" sldId="344"/>
            <ac:spMk id="263" creationId="{3746B618-1767-4A4B-947D-1833EA0187CD}"/>
          </ac:spMkLst>
        </pc:spChg>
        <pc:spChg chg="mod">
          <ac:chgData name="Kamyczek, Arkadiusz" userId="2dbd29c9-3405-4176-b733-196e7cfa234d" providerId="ADAL" clId="{0AA0E73D-5B22-4541-8346-709D6BAE8B4E}" dt="2021-03-23T09:52:15.299" v="3053"/>
          <ac:spMkLst>
            <pc:docMk/>
            <pc:sldMk cId="3344135752" sldId="344"/>
            <ac:spMk id="264" creationId="{E5609C92-F490-4A33-829B-337F1E46D5CE}"/>
          </ac:spMkLst>
        </pc:spChg>
        <pc:spChg chg="mod">
          <ac:chgData name="Kamyczek, Arkadiusz" userId="2dbd29c9-3405-4176-b733-196e7cfa234d" providerId="ADAL" clId="{0AA0E73D-5B22-4541-8346-709D6BAE8B4E}" dt="2021-03-23T09:52:15.299" v="3053"/>
          <ac:spMkLst>
            <pc:docMk/>
            <pc:sldMk cId="3344135752" sldId="344"/>
            <ac:spMk id="265" creationId="{D1E668A4-BCF5-40E5-B39B-A137F8B6318E}"/>
          </ac:spMkLst>
        </pc:spChg>
        <pc:spChg chg="mod">
          <ac:chgData name="Kamyczek, Arkadiusz" userId="2dbd29c9-3405-4176-b733-196e7cfa234d" providerId="ADAL" clId="{0AA0E73D-5B22-4541-8346-709D6BAE8B4E}" dt="2021-03-23T09:52:15.299" v="3053"/>
          <ac:spMkLst>
            <pc:docMk/>
            <pc:sldMk cId="3344135752" sldId="344"/>
            <ac:spMk id="267" creationId="{1912101F-6B2E-4C58-9215-9A7672885C32}"/>
          </ac:spMkLst>
        </pc:spChg>
        <pc:spChg chg="mod">
          <ac:chgData name="Kamyczek, Arkadiusz" userId="2dbd29c9-3405-4176-b733-196e7cfa234d" providerId="ADAL" clId="{0AA0E73D-5B22-4541-8346-709D6BAE8B4E}" dt="2021-03-23T09:52:15.299" v="3053"/>
          <ac:spMkLst>
            <pc:docMk/>
            <pc:sldMk cId="3344135752" sldId="344"/>
            <ac:spMk id="268" creationId="{EF9C384F-8E5A-40C9-A6EB-A47015DF7535}"/>
          </ac:spMkLst>
        </pc:spChg>
        <pc:spChg chg="mod">
          <ac:chgData name="Kamyczek, Arkadiusz" userId="2dbd29c9-3405-4176-b733-196e7cfa234d" providerId="ADAL" clId="{0AA0E73D-5B22-4541-8346-709D6BAE8B4E}" dt="2021-03-23T09:52:15.299" v="3053"/>
          <ac:spMkLst>
            <pc:docMk/>
            <pc:sldMk cId="3344135752" sldId="344"/>
            <ac:spMk id="269" creationId="{0F34CAA0-2ECE-4056-9391-FC87CF161C73}"/>
          </ac:spMkLst>
        </pc:spChg>
        <pc:spChg chg="mod">
          <ac:chgData name="Kamyczek, Arkadiusz" userId="2dbd29c9-3405-4176-b733-196e7cfa234d" providerId="ADAL" clId="{0AA0E73D-5B22-4541-8346-709D6BAE8B4E}" dt="2021-03-23T09:52:15.299" v="3053"/>
          <ac:spMkLst>
            <pc:docMk/>
            <pc:sldMk cId="3344135752" sldId="344"/>
            <ac:spMk id="270" creationId="{01F6D29D-FC37-4C9C-B36E-168D166275DB}"/>
          </ac:spMkLst>
        </pc:spChg>
        <pc:spChg chg="add mod">
          <ac:chgData name="Kamyczek, Arkadiusz" userId="2dbd29c9-3405-4176-b733-196e7cfa234d" providerId="ADAL" clId="{0AA0E73D-5B22-4541-8346-709D6BAE8B4E}" dt="2021-03-23T09:52:15.299" v="3053"/>
          <ac:spMkLst>
            <pc:docMk/>
            <pc:sldMk cId="3344135752" sldId="344"/>
            <ac:spMk id="271" creationId="{4D21DB4C-7F75-4A0A-BFD3-E4D975AC806E}"/>
          </ac:spMkLst>
        </pc:spChg>
        <pc:spChg chg="add mod">
          <ac:chgData name="Kamyczek, Arkadiusz" userId="2dbd29c9-3405-4176-b733-196e7cfa234d" providerId="ADAL" clId="{0AA0E73D-5B22-4541-8346-709D6BAE8B4E}" dt="2021-03-23T09:52:15.299" v="3053"/>
          <ac:spMkLst>
            <pc:docMk/>
            <pc:sldMk cId="3344135752" sldId="344"/>
            <ac:spMk id="272" creationId="{789AE990-C2DA-40A5-896D-64B2F2ED3C0E}"/>
          </ac:spMkLst>
        </pc:spChg>
        <pc:spChg chg="add mod">
          <ac:chgData name="Kamyczek, Arkadiusz" userId="2dbd29c9-3405-4176-b733-196e7cfa234d" providerId="ADAL" clId="{0AA0E73D-5B22-4541-8346-709D6BAE8B4E}" dt="2021-03-23T09:52:15.299" v="3053"/>
          <ac:spMkLst>
            <pc:docMk/>
            <pc:sldMk cId="3344135752" sldId="344"/>
            <ac:spMk id="273" creationId="{6216302F-4005-483C-9816-3FF391764A9D}"/>
          </ac:spMkLst>
        </pc:spChg>
        <pc:spChg chg="add mod">
          <ac:chgData name="Kamyczek, Arkadiusz" userId="2dbd29c9-3405-4176-b733-196e7cfa234d" providerId="ADAL" clId="{0AA0E73D-5B22-4541-8346-709D6BAE8B4E}" dt="2021-03-23T09:52:15.299" v="3053"/>
          <ac:spMkLst>
            <pc:docMk/>
            <pc:sldMk cId="3344135752" sldId="344"/>
            <ac:spMk id="274" creationId="{B59EA049-467B-4694-9BB8-0E3F957FEE62}"/>
          </ac:spMkLst>
        </pc:spChg>
        <pc:spChg chg="add mod">
          <ac:chgData name="Kamyczek, Arkadiusz" userId="2dbd29c9-3405-4176-b733-196e7cfa234d" providerId="ADAL" clId="{0AA0E73D-5B22-4541-8346-709D6BAE8B4E}" dt="2021-03-23T10:00:18.939" v="3126" actId="1036"/>
          <ac:spMkLst>
            <pc:docMk/>
            <pc:sldMk cId="3344135752" sldId="344"/>
            <ac:spMk id="275" creationId="{224F2300-123B-4E39-BC2E-4577D3B50CBF}"/>
          </ac:spMkLst>
        </pc:spChg>
        <pc:spChg chg="add mod">
          <ac:chgData name="Kamyczek, Arkadiusz" userId="2dbd29c9-3405-4176-b733-196e7cfa234d" providerId="ADAL" clId="{0AA0E73D-5B22-4541-8346-709D6BAE8B4E}" dt="2021-03-23T10:00:18.939" v="3126" actId="1036"/>
          <ac:spMkLst>
            <pc:docMk/>
            <pc:sldMk cId="3344135752" sldId="344"/>
            <ac:spMk id="276" creationId="{F6194F83-0136-439F-8F66-AA52C41DC139}"/>
          </ac:spMkLst>
        </pc:spChg>
        <pc:spChg chg="add mod">
          <ac:chgData name="Kamyczek, Arkadiusz" userId="2dbd29c9-3405-4176-b733-196e7cfa234d" providerId="ADAL" clId="{0AA0E73D-5B22-4541-8346-709D6BAE8B4E}" dt="2021-03-23T10:27:38.742" v="3288"/>
          <ac:spMkLst>
            <pc:docMk/>
            <pc:sldMk cId="3344135752" sldId="344"/>
            <ac:spMk id="280" creationId="{45839753-4F21-4D9C-958A-03634143E68A}"/>
          </ac:spMkLst>
        </pc:spChg>
        <pc:grpChg chg="del">
          <ac:chgData name="Kamyczek, Arkadiusz" userId="2dbd29c9-3405-4176-b733-196e7cfa234d" providerId="ADAL" clId="{0AA0E73D-5B22-4541-8346-709D6BAE8B4E}" dt="2021-03-23T09:47:01.970" v="3001" actId="478"/>
          <ac:grpSpMkLst>
            <pc:docMk/>
            <pc:sldMk cId="3344135752" sldId="344"/>
            <ac:grpSpMk id="220" creationId="{F2D40740-CD0F-4C45-8BA1-791C5CEF0346}"/>
          </ac:grpSpMkLst>
        </pc:grpChg>
        <pc:grpChg chg="del">
          <ac:chgData name="Kamyczek, Arkadiusz" userId="2dbd29c9-3405-4176-b733-196e7cfa234d" providerId="ADAL" clId="{0AA0E73D-5B22-4541-8346-709D6BAE8B4E}" dt="2021-03-23T09:47:01.970" v="3001" actId="478"/>
          <ac:grpSpMkLst>
            <pc:docMk/>
            <pc:sldMk cId="3344135752" sldId="344"/>
            <ac:grpSpMk id="235" creationId="{AAA842AB-3924-44E1-931A-19C228A01048}"/>
          </ac:grpSpMkLst>
        </pc:grpChg>
        <pc:grpChg chg="add del mod">
          <ac:chgData name="Kamyczek, Arkadiusz" userId="2dbd29c9-3405-4176-b733-196e7cfa234d" providerId="ADAL" clId="{0AA0E73D-5B22-4541-8346-709D6BAE8B4E}" dt="2021-03-23T09:51:28.510" v="3032" actId="478"/>
          <ac:grpSpMkLst>
            <pc:docMk/>
            <pc:sldMk cId="3344135752" sldId="344"/>
            <ac:grpSpMk id="244" creationId="{476C950C-2A47-4B98-8A02-75FA28AB5E62}"/>
          </ac:grpSpMkLst>
        </pc:grpChg>
        <pc:grpChg chg="add del mod">
          <ac:chgData name="Kamyczek, Arkadiusz" userId="2dbd29c9-3405-4176-b733-196e7cfa234d" providerId="ADAL" clId="{0AA0E73D-5B22-4541-8346-709D6BAE8B4E}" dt="2021-03-23T09:51:28.510" v="3032" actId="478"/>
          <ac:grpSpMkLst>
            <pc:docMk/>
            <pc:sldMk cId="3344135752" sldId="344"/>
            <ac:grpSpMk id="253" creationId="{9B61EA0E-A25B-44DD-A730-6F57E73C4D95}"/>
          </ac:grpSpMkLst>
        </pc:grpChg>
        <pc:grpChg chg="add mod">
          <ac:chgData name="Kamyczek, Arkadiusz" userId="2dbd29c9-3405-4176-b733-196e7cfa234d" providerId="ADAL" clId="{0AA0E73D-5B22-4541-8346-709D6BAE8B4E}" dt="2021-03-23T09:52:15.299" v="3053"/>
          <ac:grpSpMkLst>
            <pc:docMk/>
            <pc:sldMk cId="3344135752" sldId="344"/>
            <ac:grpSpMk id="261" creationId="{3D55FF22-A003-4A34-9366-A125EBC75327}"/>
          </ac:grpSpMkLst>
        </pc:grpChg>
        <pc:grpChg chg="add mod">
          <ac:chgData name="Kamyczek, Arkadiusz" userId="2dbd29c9-3405-4176-b733-196e7cfa234d" providerId="ADAL" clId="{0AA0E73D-5B22-4541-8346-709D6BAE8B4E}" dt="2021-03-23T09:52:15.299" v="3053"/>
          <ac:grpSpMkLst>
            <pc:docMk/>
            <pc:sldMk cId="3344135752" sldId="344"/>
            <ac:grpSpMk id="266" creationId="{A1C27439-F3E1-4873-9D33-0EF751E2CCDF}"/>
          </ac:grpSpMkLst>
        </pc:grpChg>
        <pc:picChg chg="mod ord">
          <ac:chgData name="Kamyczek, Arkadiusz" userId="2dbd29c9-3405-4176-b733-196e7cfa234d" providerId="ADAL" clId="{0AA0E73D-5B22-4541-8346-709D6BAE8B4E}" dt="2021-03-22T11:44:40.941" v="2887" actId="1076"/>
          <ac:picMkLst>
            <pc:docMk/>
            <pc:sldMk cId="3344135752" sldId="344"/>
            <ac:picMk id="219" creationId="{DF0F4398-ACF5-4061-9C59-648631A452FD}"/>
          </ac:picMkLst>
        </pc:picChg>
        <pc:picChg chg="add mod">
          <ac:chgData name="Kamyczek, Arkadiusz" userId="2dbd29c9-3405-4176-b733-196e7cfa234d" providerId="ADAL" clId="{0AA0E73D-5B22-4541-8346-709D6BAE8B4E}" dt="2021-03-23T10:27:38.742" v="3288"/>
          <ac:picMkLst>
            <pc:docMk/>
            <pc:sldMk cId="3344135752" sldId="344"/>
            <ac:picMk id="279" creationId="{CAA3B1B4-C78C-486F-9806-ECD9519530AD}"/>
          </ac:picMkLst>
        </pc:picChg>
        <pc:cxnChg chg="add mod">
          <ac:chgData name="Kamyczek, Arkadiusz" userId="2dbd29c9-3405-4176-b733-196e7cfa234d" providerId="ADAL" clId="{0AA0E73D-5B22-4541-8346-709D6BAE8B4E}" dt="2021-03-23T19:30:02.210" v="3739"/>
          <ac:cxnSpMkLst>
            <pc:docMk/>
            <pc:sldMk cId="3344135752" sldId="344"/>
            <ac:cxnSpMk id="220" creationId="{2D7ADEDA-8F8F-4014-8C13-FB1FC1F8E54F}"/>
          </ac:cxnSpMkLst>
        </pc:cxnChg>
        <pc:cxnChg chg="del">
          <ac:chgData name="Kamyczek, Arkadiusz" userId="2dbd29c9-3405-4176-b733-196e7cfa234d" providerId="ADAL" clId="{0AA0E73D-5B22-4541-8346-709D6BAE8B4E}" dt="2021-03-23T09:59:26.792" v="3082" actId="478"/>
          <ac:cxnSpMkLst>
            <pc:docMk/>
            <pc:sldMk cId="3344135752" sldId="344"/>
            <ac:cxnSpMk id="251" creationId="{19C76E62-115E-4CEF-9020-F11EF5F3DB75}"/>
          </ac:cxnSpMkLst>
        </pc:cxnChg>
        <pc:cxnChg chg="del">
          <ac:chgData name="Kamyczek, Arkadiusz" userId="2dbd29c9-3405-4176-b733-196e7cfa234d" providerId="ADAL" clId="{0AA0E73D-5B22-4541-8346-709D6BAE8B4E}" dt="2021-03-23T09:59:26.792" v="3082" actId="478"/>
          <ac:cxnSpMkLst>
            <pc:docMk/>
            <pc:sldMk cId="3344135752" sldId="344"/>
            <ac:cxnSpMk id="252" creationId="{E9FB1BE4-3030-459B-87F4-5A6AB5BA7B31}"/>
          </ac:cxnSpMkLst>
        </pc:cxnChg>
        <pc:cxnChg chg="add del mod">
          <ac:chgData name="Kamyczek, Arkadiusz" userId="2dbd29c9-3405-4176-b733-196e7cfa234d" providerId="ADAL" clId="{0AA0E73D-5B22-4541-8346-709D6BAE8B4E}" dt="2021-03-23T10:23:30.040" v="3232" actId="478"/>
          <ac:cxnSpMkLst>
            <pc:docMk/>
            <pc:sldMk cId="3344135752" sldId="344"/>
            <ac:cxnSpMk id="277" creationId="{FB148F18-7F20-461A-AEE1-4F27281E7D2F}"/>
          </ac:cxnSpMkLst>
        </pc:cxnChg>
        <pc:cxnChg chg="add mod">
          <ac:chgData name="Kamyczek, Arkadiusz" userId="2dbd29c9-3405-4176-b733-196e7cfa234d" providerId="ADAL" clId="{0AA0E73D-5B22-4541-8346-709D6BAE8B4E}" dt="2021-03-23T10:00:18.939" v="3126" actId="1036"/>
          <ac:cxnSpMkLst>
            <pc:docMk/>
            <pc:sldMk cId="3344135752" sldId="344"/>
            <ac:cxnSpMk id="278" creationId="{77CB2106-C4F1-4D88-9A80-CFA09FB23D33}"/>
          </ac:cxnSpMkLst>
        </pc:cxnChg>
      </pc:sldChg>
      <pc:sldChg chg="addSp delSp modSp add del mod delAnim">
        <pc:chgData name="Kamyczek, Arkadiusz" userId="2dbd29c9-3405-4176-b733-196e7cfa234d" providerId="ADAL" clId="{0AA0E73D-5B22-4541-8346-709D6BAE8B4E}" dt="2021-03-24T11:05:23.918" v="5356" actId="47"/>
        <pc:sldMkLst>
          <pc:docMk/>
          <pc:sldMk cId="2263069835" sldId="345"/>
        </pc:sldMkLst>
        <pc:spChg chg="add del mod">
          <ac:chgData name="Kamyczek, Arkadiusz" userId="2dbd29c9-3405-4176-b733-196e7cfa234d" providerId="ADAL" clId="{0AA0E73D-5B22-4541-8346-709D6BAE8B4E}" dt="2021-03-24T10:10:08.416" v="4484" actId="478"/>
          <ac:spMkLst>
            <pc:docMk/>
            <pc:sldMk cId="2263069835" sldId="345"/>
            <ac:spMk id="3" creationId="{B1C45949-9679-46ED-B32B-4CC6BA003EDE}"/>
          </ac:spMkLst>
        </pc:spChg>
        <pc:spChg chg="add mod">
          <ac:chgData name="Kamyczek, Arkadiusz" userId="2dbd29c9-3405-4176-b733-196e7cfa234d" providerId="ADAL" clId="{0AA0E73D-5B22-4541-8346-709D6BAE8B4E}" dt="2021-03-24T10:13:43.023" v="4560" actId="1076"/>
          <ac:spMkLst>
            <pc:docMk/>
            <pc:sldMk cId="2263069835" sldId="345"/>
            <ac:spMk id="4" creationId="{AABDEAFE-140A-4B8B-811C-677FDDD16BB4}"/>
          </ac:spMkLst>
        </pc:spChg>
        <pc:spChg chg="mod">
          <ac:chgData name="Kamyczek, Arkadiusz" userId="2dbd29c9-3405-4176-b733-196e7cfa234d" providerId="ADAL" clId="{0AA0E73D-5B22-4541-8346-709D6BAE8B4E}" dt="2021-03-22T11:47:01.744" v="2897" actId="208"/>
          <ac:spMkLst>
            <pc:docMk/>
            <pc:sldMk cId="2263069835" sldId="345"/>
            <ac:spMk id="6" creationId="{A248908C-E9FE-40F9-9EDD-BE96AC7F4F4A}"/>
          </ac:spMkLst>
        </pc:spChg>
        <pc:spChg chg="add del mod">
          <ac:chgData name="Kamyczek, Arkadiusz" userId="2dbd29c9-3405-4176-b733-196e7cfa234d" providerId="ADAL" clId="{0AA0E73D-5B22-4541-8346-709D6BAE8B4E}" dt="2021-03-24T10:23:39.587" v="4801"/>
          <ac:spMkLst>
            <pc:docMk/>
            <pc:sldMk cId="2263069835" sldId="345"/>
            <ac:spMk id="11" creationId="{D41A321F-08C5-4A03-BC83-093812C175DF}"/>
          </ac:spMkLst>
        </pc:spChg>
        <pc:spChg chg="mod">
          <ac:chgData name="Kamyczek, Arkadiusz" userId="2dbd29c9-3405-4176-b733-196e7cfa234d" providerId="ADAL" clId="{0AA0E73D-5B22-4541-8346-709D6BAE8B4E}" dt="2021-03-22T11:47:01.744" v="2897" actId="208"/>
          <ac:spMkLst>
            <pc:docMk/>
            <pc:sldMk cId="2263069835" sldId="345"/>
            <ac:spMk id="26" creationId="{3851C282-36D0-43B4-B92A-366BD79A6875}"/>
          </ac:spMkLst>
        </pc:spChg>
        <pc:spChg chg="mod">
          <ac:chgData name="Kamyczek, Arkadiusz" userId="2dbd29c9-3405-4176-b733-196e7cfa234d" providerId="ADAL" clId="{0AA0E73D-5B22-4541-8346-709D6BAE8B4E}" dt="2021-03-22T11:47:01.744" v="2897" actId="208"/>
          <ac:spMkLst>
            <pc:docMk/>
            <pc:sldMk cId="2263069835" sldId="345"/>
            <ac:spMk id="27" creationId="{0CEB5799-5D70-43CA-918B-59299F08FEFF}"/>
          </ac:spMkLst>
        </pc:spChg>
        <pc:spChg chg="mod">
          <ac:chgData name="Kamyczek, Arkadiusz" userId="2dbd29c9-3405-4176-b733-196e7cfa234d" providerId="ADAL" clId="{0AA0E73D-5B22-4541-8346-709D6BAE8B4E}" dt="2021-03-22T11:47:01.744" v="2897" actId="208"/>
          <ac:spMkLst>
            <pc:docMk/>
            <pc:sldMk cId="2263069835" sldId="345"/>
            <ac:spMk id="28" creationId="{EB20FD8C-BE0E-45CE-88E8-24EF16B28C19}"/>
          </ac:spMkLst>
        </pc:spChg>
        <pc:spChg chg="add del">
          <ac:chgData name="Kamyczek, Arkadiusz" userId="2dbd29c9-3405-4176-b733-196e7cfa234d" providerId="ADAL" clId="{0AA0E73D-5B22-4541-8346-709D6BAE8B4E}" dt="2021-03-23T09:51:22.460" v="3030" actId="478"/>
          <ac:spMkLst>
            <pc:docMk/>
            <pc:sldMk cId="2263069835" sldId="345"/>
            <ac:spMk id="30" creationId="{EB61E59B-09E5-4A8B-95A1-2D492C794269}"/>
          </ac:spMkLst>
        </pc:spChg>
        <pc:spChg chg="add del mod">
          <ac:chgData name="Kamyczek, Arkadiusz" userId="2dbd29c9-3405-4176-b733-196e7cfa234d" providerId="ADAL" clId="{0AA0E73D-5B22-4541-8346-709D6BAE8B4E}" dt="2021-03-24T10:33:58.014" v="5067" actId="478"/>
          <ac:spMkLst>
            <pc:docMk/>
            <pc:sldMk cId="2263069835" sldId="345"/>
            <ac:spMk id="31" creationId="{FC4CD830-1B1D-41EF-96C9-C274F76E62E0}"/>
          </ac:spMkLst>
        </pc:spChg>
        <pc:spChg chg="del">
          <ac:chgData name="Kamyczek, Arkadiusz" userId="2dbd29c9-3405-4176-b733-196e7cfa234d" providerId="ADAL" clId="{0AA0E73D-5B22-4541-8346-709D6BAE8B4E}" dt="2021-03-22T11:45:07.228" v="2890" actId="478"/>
          <ac:spMkLst>
            <pc:docMk/>
            <pc:sldMk cId="2263069835" sldId="345"/>
            <ac:spMk id="93" creationId="{C3928C8E-82AE-453F-B331-200C9C842A99}"/>
          </ac:spMkLst>
        </pc:spChg>
        <pc:spChg chg="del">
          <ac:chgData name="Kamyczek, Arkadiusz" userId="2dbd29c9-3405-4176-b733-196e7cfa234d" providerId="ADAL" clId="{0AA0E73D-5B22-4541-8346-709D6BAE8B4E}" dt="2021-03-22T11:45:07.228" v="2890" actId="478"/>
          <ac:spMkLst>
            <pc:docMk/>
            <pc:sldMk cId="2263069835" sldId="345"/>
            <ac:spMk id="94" creationId="{4DFE8D5C-063B-42CA-8A76-AE5DBFC49767}"/>
          </ac:spMkLst>
        </pc:spChg>
        <pc:spChg chg="del">
          <ac:chgData name="Kamyczek, Arkadiusz" userId="2dbd29c9-3405-4176-b733-196e7cfa234d" providerId="ADAL" clId="{0AA0E73D-5B22-4541-8346-709D6BAE8B4E}" dt="2021-03-22T11:45:07.228" v="2890" actId="478"/>
          <ac:spMkLst>
            <pc:docMk/>
            <pc:sldMk cId="2263069835" sldId="345"/>
            <ac:spMk id="95" creationId="{341B100A-174E-4164-ADD6-8A572FC1EACD}"/>
          </ac:spMkLst>
        </pc:spChg>
        <pc:spChg chg="del">
          <ac:chgData name="Kamyczek, Arkadiusz" userId="2dbd29c9-3405-4176-b733-196e7cfa234d" providerId="ADAL" clId="{0AA0E73D-5B22-4541-8346-709D6BAE8B4E}" dt="2021-03-22T11:45:07.228" v="2890" actId="478"/>
          <ac:spMkLst>
            <pc:docMk/>
            <pc:sldMk cId="2263069835" sldId="345"/>
            <ac:spMk id="96" creationId="{722ED27D-6C0A-4ECE-8865-45B3EA3D06CD}"/>
          </ac:spMkLst>
        </pc:spChg>
        <pc:spChg chg="del">
          <ac:chgData name="Kamyczek, Arkadiusz" userId="2dbd29c9-3405-4176-b733-196e7cfa234d" providerId="ADAL" clId="{0AA0E73D-5B22-4541-8346-709D6BAE8B4E}" dt="2021-03-23T09:49:41.335" v="3008" actId="478"/>
          <ac:spMkLst>
            <pc:docMk/>
            <pc:sldMk cId="2263069835" sldId="345"/>
            <ac:spMk id="97" creationId="{94C64D9C-066B-40F9-9BD0-49D4D657F55B}"/>
          </ac:spMkLst>
        </pc:spChg>
        <pc:spChg chg="del">
          <ac:chgData name="Kamyczek, Arkadiusz" userId="2dbd29c9-3405-4176-b733-196e7cfa234d" providerId="ADAL" clId="{0AA0E73D-5B22-4541-8346-709D6BAE8B4E}" dt="2021-03-22T11:45:07.228" v="2890" actId="478"/>
          <ac:spMkLst>
            <pc:docMk/>
            <pc:sldMk cId="2263069835" sldId="345"/>
            <ac:spMk id="97" creationId="{B0AF7E65-8AF3-4662-96F9-8376EF0549D3}"/>
          </ac:spMkLst>
        </pc:spChg>
        <pc:spChg chg="del">
          <ac:chgData name="Kamyczek, Arkadiusz" userId="2dbd29c9-3405-4176-b733-196e7cfa234d" providerId="ADAL" clId="{0AA0E73D-5B22-4541-8346-709D6BAE8B4E}" dt="2021-03-22T11:45:07.228" v="2890" actId="478"/>
          <ac:spMkLst>
            <pc:docMk/>
            <pc:sldMk cId="2263069835" sldId="345"/>
            <ac:spMk id="98" creationId="{92FE3713-51AC-4B9D-9C31-E178D00012B4}"/>
          </ac:spMkLst>
        </pc:spChg>
        <pc:spChg chg="del">
          <ac:chgData name="Kamyczek, Arkadiusz" userId="2dbd29c9-3405-4176-b733-196e7cfa234d" providerId="ADAL" clId="{0AA0E73D-5B22-4541-8346-709D6BAE8B4E}" dt="2021-03-23T09:49:46.092" v="3011" actId="478"/>
          <ac:spMkLst>
            <pc:docMk/>
            <pc:sldMk cId="2263069835" sldId="345"/>
            <ac:spMk id="98" creationId="{D775BDA3-B45F-43D9-AEF5-D9007751A2CC}"/>
          </ac:spMkLst>
        </pc:spChg>
        <pc:spChg chg="add del mod">
          <ac:chgData name="Kamyczek, Arkadiusz" userId="2dbd29c9-3405-4176-b733-196e7cfa234d" providerId="ADAL" clId="{0AA0E73D-5B22-4541-8346-709D6BAE8B4E}" dt="2021-03-24T09:32:55.779" v="4383" actId="478"/>
          <ac:spMkLst>
            <pc:docMk/>
            <pc:sldMk cId="2263069835" sldId="345"/>
            <ac:spMk id="103" creationId="{7382444C-B8A4-4B21-8C83-1A22B9DB8828}"/>
          </ac:spMkLst>
        </pc:spChg>
        <pc:spChg chg="del">
          <ac:chgData name="Kamyczek, Arkadiusz" userId="2dbd29c9-3405-4176-b733-196e7cfa234d" providerId="ADAL" clId="{0AA0E73D-5B22-4541-8346-709D6BAE8B4E}" dt="2021-03-23T09:49:43.147" v="3009" actId="478"/>
          <ac:spMkLst>
            <pc:docMk/>
            <pc:sldMk cId="2263069835" sldId="345"/>
            <ac:spMk id="103" creationId="{97876239-8206-489B-86AD-2CADDE3F330E}"/>
          </ac:spMkLst>
        </pc:spChg>
        <pc:spChg chg="del">
          <ac:chgData name="Kamyczek, Arkadiusz" userId="2dbd29c9-3405-4176-b733-196e7cfa234d" providerId="ADAL" clId="{0AA0E73D-5B22-4541-8346-709D6BAE8B4E}" dt="2021-03-22T11:45:07.228" v="2890" actId="478"/>
          <ac:spMkLst>
            <pc:docMk/>
            <pc:sldMk cId="2263069835" sldId="345"/>
            <ac:spMk id="103" creationId="{D6754A1F-DDC7-4858-90AB-AEC92DF73A47}"/>
          </ac:spMkLst>
        </pc:spChg>
        <pc:spChg chg="del">
          <ac:chgData name="Kamyczek, Arkadiusz" userId="2dbd29c9-3405-4176-b733-196e7cfa234d" providerId="ADAL" clId="{0AA0E73D-5B22-4541-8346-709D6BAE8B4E}" dt="2021-03-22T11:45:07.228" v="2890" actId="478"/>
          <ac:spMkLst>
            <pc:docMk/>
            <pc:sldMk cId="2263069835" sldId="345"/>
            <ac:spMk id="104" creationId="{32BA9CA3-D6FA-4F32-8579-286E266059D0}"/>
          </ac:spMkLst>
        </pc:spChg>
        <pc:spChg chg="add del mod">
          <ac:chgData name="Kamyczek, Arkadiusz" userId="2dbd29c9-3405-4176-b733-196e7cfa234d" providerId="ADAL" clId="{0AA0E73D-5B22-4541-8346-709D6BAE8B4E}" dt="2021-03-24T09:05:51.018" v="4244" actId="478"/>
          <ac:spMkLst>
            <pc:docMk/>
            <pc:sldMk cId="2263069835" sldId="345"/>
            <ac:spMk id="104" creationId="{73604283-AD44-4B68-BE99-BBE235621833}"/>
          </ac:spMkLst>
        </pc:spChg>
        <pc:spChg chg="del">
          <ac:chgData name="Kamyczek, Arkadiusz" userId="2dbd29c9-3405-4176-b733-196e7cfa234d" providerId="ADAL" clId="{0AA0E73D-5B22-4541-8346-709D6BAE8B4E}" dt="2021-03-23T09:49:44.546" v="3010" actId="478"/>
          <ac:spMkLst>
            <pc:docMk/>
            <pc:sldMk cId="2263069835" sldId="345"/>
            <ac:spMk id="104" creationId="{96D4743D-5D1C-461C-8BCC-89B3530E0D17}"/>
          </ac:spMkLst>
        </pc:spChg>
        <pc:spChg chg="add del mod">
          <ac:chgData name="Kamyczek, Arkadiusz" userId="2dbd29c9-3405-4176-b733-196e7cfa234d" providerId="ADAL" clId="{0AA0E73D-5B22-4541-8346-709D6BAE8B4E}" dt="2021-03-24T09:05:51.018" v="4244" actId="478"/>
          <ac:spMkLst>
            <pc:docMk/>
            <pc:sldMk cId="2263069835" sldId="345"/>
            <ac:spMk id="105" creationId="{05D3B648-0320-48CE-A64D-FB3851628645}"/>
          </ac:spMkLst>
        </pc:spChg>
        <pc:spChg chg="del">
          <ac:chgData name="Kamyczek, Arkadiusz" userId="2dbd29c9-3405-4176-b733-196e7cfa234d" providerId="ADAL" clId="{0AA0E73D-5B22-4541-8346-709D6BAE8B4E}" dt="2021-03-22T11:45:07.228" v="2890" actId="478"/>
          <ac:spMkLst>
            <pc:docMk/>
            <pc:sldMk cId="2263069835" sldId="345"/>
            <ac:spMk id="105" creationId="{07A8D73C-20A6-4DC9-AFDE-DD3D5A791986}"/>
          </ac:spMkLst>
        </pc:spChg>
        <pc:spChg chg="del">
          <ac:chgData name="Kamyczek, Arkadiusz" userId="2dbd29c9-3405-4176-b733-196e7cfa234d" providerId="ADAL" clId="{0AA0E73D-5B22-4541-8346-709D6BAE8B4E}" dt="2021-03-23T09:59:31.341" v="3083" actId="478"/>
          <ac:spMkLst>
            <pc:docMk/>
            <pc:sldMk cId="2263069835" sldId="345"/>
            <ac:spMk id="105" creationId="{654DCF46-0CC7-4FF2-88D2-ABE0B2E13671}"/>
          </ac:spMkLst>
        </pc:spChg>
        <pc:spChg chg="del">
          <ac:chgData name="Kamyczek, Arkadiusz" userId="2dbd29c9-3405-4176-b733-196e7cfa234d" providerId="ADAL" clId="{0AA0E73D-5B22-4541-8346-709D6BAE8B4E}" dt="2021-03-22T11:45:07.228" v="2890" actId="478"/>
          <ac:spMkLst>
            <pc:docMk/>
            <pc:sldMk cId="2263069835" sldId="345"/>
            <ac:spMk id="106" creationId="{0590DFE3-4C4B-4102-AEBA-859CB372E4FA}"/>
          </ac:spMkLst>
        </pc:spChg>
        <pc:spChg chg="add del mod">
          <ac:chgData name="Kamyczek, Arkadiusz" userId="2dbd29c9-3405-4176-b733-196e7cfa234d" providerId="ADAL" clId="{0AA0E73D-5B22-4541-8346-709D6BAE8B4E}" dt="2021-03-24T09:05:51.018" v="4244" actId="478"/>
          <ac:spMkLst>
            <pc:docMk/>
            <pc:sldMk cId="2263069835" sldId="345"/>
            <ac:spMk id="106" creationId="{834EBA80-FEA7-4E78-86A2-EB8C592A87A5}"/>
          </ac:spMkLst>
        </pc:spChg>
        <pc:spChg chg="del">
          <ac:chgData name="Kamyczek, Arkadiusz" userId="2dbd29c9-3405-4176-b733-196e7cfa234d" providerId="ADAL" clId="{0AA0E73D-5B22-4541-8346-709D6BAE8B4E}" dt="2021-03-23T09:59:31.341" v="3083" actId="478"/>
          <ac:spMkLst>
            <pc:docMk/>
            <pc:sldMk cId="2263069835" sldId="345"/>
            <ac:spMk id="106" creationId="{A3BFAF44-72E3-460E-8F9B-6EBC0ECFFD83}"/>
          </ac:spMkLst>
        </pc:spChg>
        <pc:spChg chg="del">
          <ac:chgData name="Kamyczek, Arkadiusz" userId="2dbd29c9-3405-4176-b733-196e7cfa234d" providerId="ADAL" clId="{0AA0E73D-5B22-4541-8346-709D6BAE8B4E}" dt="2021-03-22T11:45:07.228" v="2890" actId="478"/>
          <ac:spMkLst>
            <pc:docMk/>
            <pc:sldMk cId="2263069835" sldId="345"/>
            <ac:spMk id="107" creationId="{238C11EA-4C16-422B-8CD1-6854E515E5AD}"/>
          </ac:spMkLst>
        </pc:spChg>
        <pc:spChg chg="add del mod">
          <ac:chgData name="Kamyczek, Arkadiusz" userId="2dbd29c9-3405-4176-b733-196e7cfa234d" providerId="ADAL" clId="{0AA0E73D-5B22-4541-8346-709D6BAE8B4E}" dt="2021-03-24T09:05:51.018" v="4244" actId="478"/>
          <ac:spMkLst>
            <pc:docMk/>
            <pc:sldMk cId="2263069835" sldId="345"/>
            <ac:spMk id="107" creationId="{65E213F1-7965-4BA3-847D-E994A1FF2E2D}"/>
          </ac:spMkLst>
        </pc:spChg>
        <pc:spChg chg="del">
          <ac:chgData name="Kamyczek, Arkadiusz" userId="2dbd29c9-3405-4176-b733-196e7cfa234d" providerId="ADAL" clId="{0AA0E73D-5B22-4541-8346-709D6BAE8B4E}" dt="2021-03-22T11:45:07.228" v="2890" actId="478"/>
          <ac:spMkLst>
            <pc:docMk/>
            <pc:sldMk cId="2263069835" sldId="345"/>
            <ac:spMk id="108" creationId="{A97A5E3B-8D33-4BF2-8BEE-325B7FE06BBD}"/>
          </ac:spMkLst>
        </pc:spChg>
        <pc:spChg chg="add del mod">
          <ac:chgData name="Kamyczek, Arkadiusz" userId="2dbd29c9-3405-4176-b733-196e7cfa234d" providerId="ADAL" clId="{0AA0E73D-5B22-4541-8346-709D6BAE8B4E}" dt="2021-03-24T09:05:51.018" v="4244" actId="478"/>
          <ac:spMkLst>
            <pc:docMk/>
            <pc:sldMk cId="2263069835" sldId="345"/>
            <ac:spMk id="108" creationId="{B82F8543-CEAC-4BDB-8408-48BF4F5264DB}"/>
          </ac:spMkLst>
        </pc:spChg>
        <pc:spChg chg="add del mod">
          <ac:chgData name="Kamyczek, Arkadiusz" userId="2dbd29c9-3405-4176-b733-196e7cfa234d" providerId="ADAL" clId="{0AA0E73D-5B22-4541-8346-709D6BAE8B4E}" dt="2021-03-24T09:05:51.018" v="4244" actId="478"/>
          <ac:spMkLst>
            <pc:docMk/>
            <pc:sldMk cId="2263069835" sldId="345"/>
            <ac:spMk id="110" creationId="{C0E16D13-B26A-41DF-8CC3-6BB0B986D165}"/>
          </ac:spMkLst>
        </pc:spChg>
        <pc:spChg chg="add mod">
          <ac:chgData name="Kamyczek, Arkadiusz" userId="2dbd29c9-3405-4176-b733-196e7cfa234d" providerId="ADAL" clId="{0AA0E73D-5B22-4541-8346-709D6BAE8B4E}" dt="2021-03-24T10:14:42.018" v="4587" actId="20577"/>
          <ac:spMkLst>
            <pc:docMk/>
            <pc:sldMk cId="2263069835" sldId="345"/>
            <ac:spMk id="111" creationId="{ABCE95CC-44F7-4DCB-A0ED-B416D296DEEB}"/>
          </ac:spMkLst>
        </pc:spChg>
        <pc:spChg chg="mod">
          <ac:chgData name="Kamyczek, Arkadiusz" userId="2dbd29c9-3405-4176-b733-196e7cfa234d" providerId="ADAL" clId="{0AA0E73D-5B22-4541-8346-709D6BAE8B4E}" dt="2021-03-23T09:49:48.553" v="3013"/>
          <ac:spMkLst>
            <pc:docMk/>
            <pc:sldMk cId="2263069835" sldId="345"/>
            <ac:spMk id="111" creationId="{E7BEE114-8471-4675-9441-E3B80E390DA8}"/>
          </ac:spMkLst>
        </pc:spChg>
        <pc:spChg chg="mod">
          <ac:chgData name="Kamyczek, Arkadiusz" userId="2dbd29c9-3405-4176-b733-196e7cfa234d" providerId="ADAL" clId="{0AA0E73D-5B22-4541-8346-709D6BAE8B4E}" dt="2021-03-23T09:49:48.553" v="3013"/>
          <ac:spMkLst>
            <pc:docMk/>
            <pc:sldMk cId="2263069835" sldId="345"/>
            <ac:spMk id="112" creationId="{60CF4CA8-4DD5-48F4-97FD-3F6C286F42BF}"/>
          </ac:spMkLst>
        </pc:spChg>
        <pc:spChg chg="add del mod">
          <ac:chgData name="Kamyczek, Arkadiusz" userId="2dbd29c9-3405-4176-b733-196e7cfa234d" providerId="ADAL" clId="{0AA0E73D-5B22-4541-8346-709D6BAE8B4E}" dt="2021-03-24T09:05:51.018" v="4244" actId="478"/>
          <ac:spMkLst>
            <pc:docMk/>
            <pc:sldMk cId="2263069835" sldId="345"/>
            <ac:spMk id="112" creationId="{B727E808-9277-4077-AAD1-72666C130BA8}"/>
          </ac:spMkLst>
        </pc:spChg>
        <pc:spChg chg="add del mod">
          <ac:chgData name="Kamyczek, Arkadiusz" userId="2dbd29c9-3405-4176-b733-196e7cfa234d" providerId="ADAL" clId="{0AA0E73D-5B22-4541-8346-709D6BAE8B4E}" dt="2021-03-24T09:05:51.018" v="4244" actId="478"/>
          <ac:spMkLst>
            <pc:docMk/>
            <pc:sldMk cId="2263069835" sldId="345"/>
            <ac:spMk id="114" creationId="{608EDDA3-D006-4002-9A7E-EB1F5F430F81}"/>
          </ac:spMkLst>
        </pc:spChg>
        <pc:spChg chg="mod">
          <ac:chgData name="Kamyczek, Arkadiusz" userId="2dbd29c9-3405-4176-b733-196e7cfa234d" providerId="ADAL" clId="{0AA0E73D-5B22-4541-8346-709D6BAE8B4E}" dt="2021-03-23T09:49:48.553" v="3013"/>
          <ac:spMkLst>
            <pc:docMk/>
            <pc:sldMk cId="2263069835" sldId="345"/>
            <ac:spMk id="114" creationId="{BD74702C-ADF7-46AE-BB3D-8CD503F49A2B}"/>
          </ac:spMkLst>
        </pc:spChg>
        <pc:spChg chg="add del mod">
          <ac:chgData name="Kamyczek, Arkadiusz" userId="2dbd29c9-3405-4176-b733-196e7cfa234d" providerId="ADAL" clId="{0AA0E73D-5B22-4541-8346-709D6BAE8B4E}" dt="2021-03-24T09:05:51.018" v="4244" actId="478"/>
          <ac:spMkLst>
            <pc:docMk/>
            <pc:sldMk cId="2263069835" sldId="345"/>
            <ac:spMk id="115" creationId="{812BFED3-572A-413B-AAC3-9369C9C28BA5}"/>
          </ac:spMkLst>
        </pc:spChg>
        <pc:spChg chg="mod">
          <ac:chgData name="Kamyczek, Arkadiusz" userId="2dbd29c9-3405-4176-b733-196e7cfa234d" providerId="ADAL" clId="{0AA0E73D-5B22-4541-8346-709D6BAE8B4E}" dt="2021-03-23T09:49:48.553" v="3013"/>
          <ac:spMkLst>
            <pc:docMk/>
            <pc:sldMk cId="2263069835" sldId="345"/>
            <ac:spMk id="115" creationId="{DECA6523-F58A-4367-91F1-D7554FF628D6}"/>
          </ac:spMkLst>
        </pc:spChg>
        <pc:spChg chg="add del mod">
          <ac:chgData name="Kamyczek, Arkadiusz" userId="2dbd29c9-3405-4176-b733-196e7cfa234d" providerId="ADAL" clId="{0AA0E73D-5B22-4541-8346-709D6BAE8B4E}" dt="2021-03-24T09:05:47.422" v="4243" actId="478"/>
          <ac:spMkLst>
            <pc:docMk/>
            <pc:sldMk cId="2263069835" sldId="345"/>
            <ac:spMk id="116" creationId="{2097A12E-55B9-43EA-8BC6-1EF4618060E8}"/>
          </ac:spMkLst>
        </pc:spChg>
        <pc:spChg chg="add del mod">
          <ac:chgData name="Kamyczek, Arkadiusz" userId="2dbd29c9-3405-4176-b733-196e7cfa234d" providerId="ADAL" clId="{0AA0E73D-5B22-4541-8346-709D6BAE8B4E}" dt="2021-03-24T09:05:46.331" v="4242" actId="478"/>
          <ac:spMkLst>
            <pc:docMk/>
            <pc:sldMk cId="2263069835" sldId="345"/>
            <ac:spMk id="117" creationId="{EAA1A469-F963-480B-8DCD-94AEE4959EB6}"/>
          </ac:spMkLst>
        </pc:spChg>
        <pc:spChg chg="mod">
          <ac:chgData name="Kamyczek, Arkadiusz" userId="2dbd29c9-3405-4176-b733-196e7cfa234d" providerId="ADAL" clId="{0AA0E73D-5B22-4541-8346-709D6BAE8B4E}" dt="2021-03-23T09:49:48.553" v="3013"/>
          <ac:spMkLst>
            <pc:docMk/>
            <pc:sldMk cId="2263069835" sldId="345"/>
            <ac:spMk id="117" creationId="{FFCFB683-026D-4855-B46C-D715E464287B}"/>
          </ac:spMkLst>
        </pc:spChg>
        <pc:spChg chg="mod">
          <ac:chgData name="Kamyczek, Arkadiusz" userId="2dbd29c9-3405-4176-b733-196e7cfa234d" providerId="ADAL" clId="{0AA0E73D-5B22-4541-8346-709D6BAE8B4E}" dt="2021-03-23T09:49:48.553" v="3013"/>
          <ac:spMkLst>
            <pc:docMk/>
            <pc:sldMk cId="2263069835" sldId="345"/>
            <ac:spMk id="118" creationId="{37AEEC11-AAD3-45BB-A7DA-186F856E5C97}"/>
          </ac:spMkLst>
        </pc:spChg>
        <pc:spChg chg="add mod">
          <ac:chgData name="Kamyczek, Arkadiusz" userId="2dbd29c9-3405-4176-b733-196e7cfa234d" providerId="ADAL" clId="{0AA0E73D-5B22-4541-8346-709D6BAE8B4E}" dt="2021-03-24T10:14:51.511" v="4602" actId="20577"/>
          <ac:spMkLst>
            <pc:docMk/>
            <pc:sldMk cId="2263069835" sldId="345"/>
            <ac:spMk id="118" creationId="{BFD7563A-4309-4A62-8551-8A7725B26E2B}"/>
          </ac:spMkLst>
        </pc:spChg>
        <pc:spChg chg="add del mod">
          <ac:chgData name="Kamyczek, Arkadiusz" userId="2dbd29c9-3405-4176-b733-196e7cfa234d" providerId="ADAL" clId="{0AA0E73D-5B22-4541-8346-709D6BAE8B4E}" dt="2021-03-24T09:32:54.164" v="4381" actId="478"/>
          <ac:spMkLst>
            <pc:docMk/>
            <pc:sldMk cId="2263069835" sldId="345"/>
            <ac:spMk id="119" creationId="{5E6D1481-B51E-4B67-9837-980D9BF915C7}"/>
          </ac:spMkLst>
        </pc:spChg>
        <pc:spChg chg="mod">
          <ac:chgData name="Kamyczek, Arkadiusz" userId="2dbd29c9-3405-4176-b733-196e7cfa234d" providerId="ADAL" clId="{0AA0E73D-5B22-4541-8346-709D6BAE8B4E}" dt="2021-03-23T09:49:48.553" v="3013"/>
          <ac:spMkLst>
            <pc:docMk/>
            <pc:sldMk cId="2263069835" sldId="345"/>
            <ac:spMk id="119" creationId="{7175FDED-049D-4422-B9F1-2FC17B3C8DE3}"/>
          </ac:spMkLst>
        </pc:spChg>
        <pc:spChg chg="mod">
          <ac:chgData name="Kamyczek, Arkadiusz" userId="2dbd29c9-3405-4176-b733-196e7cfa234d" providerId="ADAL" clId="{0AA0E73D-5B22-4541-8346-709D6BAE8B4E}" dt="2021-03-23T09:49:48.553" v="3013"/>
          <ac:spMkLst>
            <pc:docMk/>
            <pc:sldMk cId="2263069835" sldId="345"/>
            <ac:spMk id="134" creationId="{89D09CDC-A0BF-498F-BEE9-3895BE8C540D}"/>
          </ac:spMkLst>
        </pc:spChg>
        <pc:spChg chg="add del mod">
          <ac:chgData name="Kamyczek, Arkadiusz" userId="2dbd29c9-3405-4176-b733-196e7cfa234d" providerId="ADAL" clId="{0AA0E73D-5B22-4541-8346-709D6BAE8B4E}" dt="2021-03-24T09:32:53.494" v="4380" actId="478"/>
          <ac:spMkLst>
            <pc:docMk/>
            <pc:sldMk cId="2263069835" sldId="345"/>
            <ac:spMk id="134" creationId="{AE2A8F80-27A8-4DC9-8B1A-FB7DE026FE73}"/>
          </ac:spMkLst>
        </pc:spChg>
        <pc:spChg chg="add del mod">
          <ac:chgData name="Kamyczek, Arkadiusz" userId="2dbd29c9-3405-4176-b733-196e7cfa234d" providerId="ADAL" clId="{0AA0E73D-5B22-4541-8346-709D6BAE8B4E}" dt="2021-03-24T09:32:52.874" v="4379" actId="478"/>
          <ac:spMkLst>
            <pc:docMk/>
            <pc:sldMk cId="2263069835" sldId="345"/>
            <ac:spMk id="135" creationId="{F6DDE7A8-8534-4FB6-88F0-4F547A0BD6CC}"/>
          </ac:spMkLst>
        </pc:spChg>
        <pc:spChg chg="add del mod">
          <ac:chgData name="Kamyczek, Arkadiusz" userId="2dbd29c9-3405-4176-b733-196e7cfa234d" providerId="ADAL" clId="{0AA0E73D-5B22-4541-8346-709D6BAE8B4E}" dt="2021-03-23T09:51:18.929" v="3027" actId="478"/>
          <ac:spMkLst>
            <pc:docMk/>
            <pc:sldMk cId="2263069835" sldId="345"/>
            <ac:spMk id="135" creationId="{F967115B-78EB-4323-9D90-F581E08B1F1F}"/>
          </ac:spMkLst>
        </pc:spChg>
        <pc:spChg chg="add del mod">
          <ac:chgData name="Kamyczek, Arkadiusz" userId="2dbd29c9-3405-4176-b733-196e7cfa234d" providerId="ADAL" clId="{0AA0E73D-5B22-4541-8346-709D6BAE8B4E}" dt="2021-03-23T09:51:11.887" v="3023" actId="478"/>
          <ac:spMkLst>
            <pc:docMk/>
            <pc:sldMk cId="2263069835" sldId="345"/>
            <ac:spMk id="136" creationId="{2E581FC0-A4EC-408E-ADD2-9C0F2627445D}"/>
          </ac:spMkLst>
        </pc:spChg>
        <pc:spChg chg="add del mod">
          <ac:chgData name="Kamyczek, Arkadiusz" userId="2dbd29c9-3405-4176-b733-196e7cfa234d" providerId="ADAL" clId="{0AA0E73D-5B22-4541-8346-709D6BAE8B4E}" dt="2021-03-24T09:32:52.254" v="4378" actId="478"/>
          <ac:spMkLst>
            <pc:docMk/>
            <pc:sldMk cId="2263069835" sldId="345"/>
            <ac:spMk id="136" creationId="{34BB0722-B261-4614-9880-8C1B00C6B2E3}"/>
          </ac:spMkLst>
        </pc:spChg>
        <pc:spChg chg="add del mod">
          <ac:chgData name="Kamyczek, Arkadiusz" userId="2dbd29c9-3405-4176-b733-196e7cfa234d" providerId="ADAL" clId="{0AA0E73D-5B22-4541-8346-709D6BAE8B4E}" dt="2021-03-24T09:32:51.688" v="4377" actId="478"/>
          <ac:spMkLst>
            <pc:docMk/>
            <pc:sldMk cId="2263069835" sldId="345"/>
            <ac:spMk id="137" creationId="{5BBD8868-B432-4052-93B1-DCE81CA0EA66}"/>
          </ac:spMkLst>
        </pc:spChg>
        <pc:spChg chg="add del mod">
          <ac:chgData name="Kamyczek, Arkadiusz" userId="2dbd29c9-3405-4176-b733-196e7cfa234d" providerId="ADAL" clId="{0AA0E73D-5B22-4541-8346-709D6BAE8B4E}" dt="2021-03-23T09:51:20.182" v="3028" actId="478"/>
          <ac:spMkLst>
            <pc:docMk/>
            <pc:sldMk cId="2263069835" sldId="345"/>
            <ac:spMk id="137" creationId="{BFD97DBC-9C74-45AD-AAD7-029741056F45}"/>
          </ac:spMkLst>
        </pc:spChg>
        <pc:spChg chg="mod">
          <ac:chgData name="Kamyczek, Arkadiusz" userId="2dbd29c9-3405-4176-b733-196e7cfa234d" providerId="ADAL" clId="{0AA0E73D-5B22-4541-8346-709D6BAE8B4E}" dt="2021-03-23T09:52:17.170" v="3054"/>
          <ac:spMkLst>
            <pc:docMk/>
            <pc:sldMk cId="2263069835" sldId="345"/>
            <ac:spMk id="139" creationId="{6B3192A1-2B4A-48ED-A5E1-94CAB2DAF018}"/>
          </ac:spMkLst>
        </pc:spChg>
        <pc:spChg chg="mod">
          <ac:chgData name="Kamyczek, Arkadiusz" userId="2dbd29c9-3405-4176-b733-196e7cfa234d" providerId="ADAL" clId="{0AA0E73D-5B22-4541-8346-709D6BAE8B4E}" dt="2021-03-23T09:52:17.170" v="3054"/>
          <ac:spMkLst>
            <pc:docMk/>
            <pc:sldMk cId="2263069835" sldId="345"/>
            <ac:spMk id="140" creationId="{BCACC16E-99AB-4B45-8338-7EDBDE07C0A3}"/>
          </ac:spMkLst>
        </pc:spChg>
        <pc:spChg chg="mod">
          <ac:chgData name="Kamyczek, Arkadiusz" userId="2dbd29c9-3405-4176-b733-196e7cfa234d" providerId="ADAL" clId="{0AA0E73D-5B22-4541-8346-709D6BAE8B4E}" dt="2021-03-23T09:52:17.170" v="3054"/>
          <ac:spMkLst>
            <pc:docMk/>
            <pc:sldMk cId="2263069835" sldId="345"/>
            <ac:spMk id="141" creationId="{2DD9C878-DE6C-4D2D-BA23-4E5FC8C90E9B}"/>
          </ac:spMkLst>
        </pc:spChg>
        <pc:spChg chg="mod">
          <ac:chgData name="Kamyczek, Arkadiusz" userId="2dbd29c9-3405-4176-b733-196e7cfa234d" providerId="ADAL" clId="{0AA0E73D-5B22-4541-8346-709D6BAE8B4E}" dt="2021-03-23T09:52:17.170" v="3054"/>
          <ac:spMkLst>
            <pc:docMk/>
            <pc:sldMk cId="2263069835" sldId="345"/>
            <ac:spMk id="142" creationId="{A3CEF65B-C197-4668-99FA-D1DBBD7B9F0F}"/>
          </ac:spMkLst>
        </pc:spChg>
        <pc:spChg chg="mod">
          <ac:chgData name="Kamyczek, Arkadiusz" userId="2dbd29c9-3405-4176-b733-196e7cfa234d" providerId="ADAL" clId="{0AA0E73D-5B22-4541-8346-709D6BAE8B4E}" dt="2021-03-23T09:52:17.170" v="3054"/>
          <ac:spMkLst>
            <pc:docMk/>
            <pc:sldMk cId="2263069835" sldId="345"/>
            <ac:spMk id="144" creationId="{3015CA79-FEE3-4C96-BC80-B87AC554132F}"/>
          </ac:spMkLst>
        </pc:spChg>
        <pc:spChg chg="mod">
          <ac:chgData name="Kamyczek, Arkadiusz" userId="2dbd29c9-3405-4176-b733-196e7cfa234d" providerId="ADAL" clId="{0AA0E73D-5B22-4541-8346-709D6BAE8B4E}" dt="2021-03-23T09:52:17.170" v="3054"/>
          <ac:spMkLst>
            <pc:docMk/>
            <pc:sldMk cId="2263069835" sldId="345"/>
            <ac:spMk id="145" creationId="{C9D4A900-706C-412D-8E5F-6E1DE72238A7}"/>
          </ac:spMkLst>
        </pc:spChg>
        <pc:spChg chg="mod">
          <ac:chgData name="Kamyczek, Arkadiusz" userId="2dbd29c9-3405-4176-b733-196e7cfa234d" providerId="ADAL" clId="{0AA0E73D-5B22-4541-8346-709D6BAE8B4E}" dt="2021-03-23T09:52:17.170" v="3054"/>
          <ac:spMkLst>
            <pc:docMk/>
            <pc:sldMk cId="2263069835" sldId="345"/>
            <ac:spMk id="146" creationId="{41982AF8-54EB-4322-A668-3F2D43F46975}"/>
          </ac:spMkLst>
        </pc:spChg>
        <pc:spChg chg="mod">
          <ac:chgData name="Kamyczek, Arkadiusz" userId="2dbd29c9-3405-4176-b733-196e7cfa234d" providerId="ADAL" clId="{0AA0E73D-5B22-4541-8346-709D6BAE8B4E}" dt="2021-03-23T09:52:17.170" v="3054"/>
          <ac:spMkLst>
            <pc:docMk/>
            <pc:sldMk cId="2263069835" sldId="345"/>
            <ac:spMk id="147" creationId="{17ACD40E-5AC2-4CC7-AD42-CFB620FFA15C}"/>
          </ac:spMkLst>
        </pc:spChg>
        <pc:spChg chg="add mod">
          <ac:chgData name="Kamyczek, Arkadiusz" userId="2dbd29c9-3405-4176-b733-196e7cfa234d" providerId="ADAL" clId="{0AA0E73D-5B22-4541-8346-709D6BAE8B4E}" dt="2021-03-23T09:52:17.170" v="3054"/>
          <ac:spMkLst>
            <pc:docMk/>
            <pc:sldMk cId="2263069835" sldId="345"/>
            <ac:spMk id="148" creationId="{0905E231-734C-43BC-B0A4-C4778F449E47}"/>
          </ac:spMkLst>
        </pc:spChg>
        <pc:spChg chg="add mod">
          <ac:chgData name="Kamyczek, Arkadiusz" userId="2dbd29c9-3405-4176-b733-196e7cfa234d" providerId="ADAL" clId="{0AA0E73D-5B22-4541-8346-709D6BAE8B4E}" dt="2021-03-23T09:52:17.170" v="3054"/>
          <ac:spMkLst>
            <pc:docMk/>
            <pc:sldMk cId="2263069835" sldId="345"/>
            <ac:spMk id="149" creationId="{07309AB3-6ED4-47EF-B2D3-0F123B6DDDC3}"/>
          </ac:spMkLst>
        </pc:spChg>
        <pc:spChg chg="add mod">
          <ac:chgData name="Kamyczek, Arkadiusz" userId="2dbd29c9-3405-4176-b733-196e7cfa234d" providerId="ADAL" clId="{0AA0E73D-5B22-4541-8346-709D6BAE8B4E}" dt="2021-03-23T09:52:17.170" v="3054"/>
          <ac:spMkLst>
            <pc:docMk/>
            <pc:sldMk cId="2263069835" sldId="345"/>
            <ac:spMk id="150" creationId="{F1088571-E4BF-44DE-9F52-AA286DA29653}"/>
          </ac:spMkLst>
        </pc:spChg>
        <pc:spChg chg="add mod">
          <ac:chgData name="Kamyczek, Arkadiusz" userId="2dbd29c9-3405-4176-b733-196e7cfa234d" providerId="ADAL" clId="{0AA0E73D-5B22-4541-8346-709D6BAE8B4E}" dt="2021-03-23T09:52:17.170" v="3054"/>
          <ac:spMkLst>
            <pc:docMk/>
            <pc:sldMk cId="2263069835" sldId="345"/>
            <ac:spMk id="151" creationId="{5F2DA6DC-7215-40C4-93FC-C65B5A3B8710}"/>
          </ac:spMkLst>
        </pc:spChg>
        <pc:spChg chg="add del mod">
          <ac:chgData name="Kamyczek, Arkadiusz" userId="2dbd29c9-3405-4176-b733-196e7cfa234d" providerId="ADAL" clId="{0AA0E73D-5B22-4541-8346-709D6BAE8B4E}" dt="2021-03-23T10:22:17.967" v="3210" actId="478"/>
          <ac:spMkLst>
            <pc:docMk/>
            <pc:sldMk cId="2263069835" sldId="345"/>
            <ac:spMk id="152" creationId="{85F2D020-9F5F-4F79-99C2-1534AC94F5BB}"/>
          </ac:spMkLst>
        </pc:spChg>
        <pc:spChg chg="add del mod">
          <ac:chgData name="Kamyczek, Arkadiusz" userId="2dbd29c9-3405-4176-b733-196e7cfa234d" providerId="ADAL" clId="{0AA0E73D-5B22-4541-8346-709D6BAE8B4E}" dt="2021-03-24T09:31:16.435" v="4361" actId="478"/>
          <ac:spMkLst>
            <pc:docMk/>
            <pc:sldMk cId="2263069835" sldId="345"/>
            <ac:spMk id="152" creationId="{ABEDBDB5-ED02-4B1C-9EE4-905CF0CBF956}"/>
          </ac:spMkLst>
        </pc:spChg>
        <pc:spChg chg="add mod">
          <ac:chgData name="Kamyczek, Arkadiusz" userId="2dbd29c9-3405-4176-b733-196e7cfa234d" providerId="ADAL" clId="{0AA0E73D-5B22-4541-8346-709D6BAE8B4E}" dt="2021-03-23T09:59:32.396" v="3084"/>
          <ac:spMkLst>
            <pc:docMk/>
            <pc:sldMk cId="2263069835" sldId="345"/>
            <ac:spMk id="153" creationId="{301641A9-1392-41C4-8E76-CE82AB2D71B0}"/>
          </ac:spMkLst>
        </pc:spChg>
        <pc:spChg chg="add mod">
          <ac:chgData name="Kamyczek, Arkadiusz" userId="2dbd29c9-3405-4176-b733-196e7cfa234d" providerId="ADAL" clId="{0AA0E73D-5B22-4541-8346-709D6BAE8B4E}" dt="2021-03-24T10:18:51.247" v="4676" actId="20577"/>
          <ac:spMkLst>
            <pc:docMk/>
            <pc:sldMk cId="2263069835" sldId="345"/>
            <ac:spMk id="156" creationId="{BBF500A1-C5B2-41A5-A115-0EB59F35A670}"/>
          </ac:spMkLst>
        </pc:spChg>
        <pc:spChg chg="add del mod">
          <ac:chgData name="Kamyczek, Arkadiusz" userId="2dbd29c9-3405-4176-b733-196e7cfa234d" providerId="ADAL" clId="{0AA0E73D-5B22-4541-8346-709D6BAE8B4E}" dt="2021-03-24T09:31:15.886" v="4360" actId="478"/>
          <ac:spMkLst>
            <pc:docMk/>
            <pc:sldMk cId="2263069835" sldId="345"/>
            <ac:spMk id="157" creationId="{91CD3CFB-8DF3-4908-A598-5F6F8B9A0893}"/>
          </ac:spMkLst>
        </pc:spChg>
        <pc:spChg chg="add del mod">
          <ac:chgData name="Kamyczek, Arkadiusz" userId="2dbd29c9-3405-4176-b733-196e7cfa234d" providerId="ADAL" clId="{0AA0E73D-5B22-4541-8346-709D6BAE8B4E}" dt="2021-03-24T09:31:15.327" v="4359" actId="478"/>
          <ac:spMkLst>
            <pc:docMk/>
            <pc:sldMk cId="2263069835" sldId="345"/>
            <ac:spMk id="158" creationId="{03F7532D-D1AF-4A38-96EF-FE4B107A9182}"/>
          </ac:spMkLst>
        </pc:spChg>
        <pc:spChg chg="add del mod">
          <ac:chgData name="Kamyczek, Arkadiusz" userId="2dbd29c9-3405-4176-b733-196e7cfa234d" providerId="ADAL" clId="{0AA0E73D-5B22-4541-8346-709D6BAE8B4E}" dt="2021-03-24T09:31:14.541" v="4358" actId="478"/>
          <ac:spMkLst>
            <pc:docMk/>
            <pc:sldMk cId="2263069835" sldId="345"/>
            <ac:spMk id="159" creationId="{076E2288-5EF7-407E-A29F-CBEA8E3468B1}"/>
          </ac:spMkLst>
        </pc:spChg>
        <pc:spChg chg="add mod ord">
          <ac:chgData name="Kamyczek, Arkadiusz" userId="2dbd29c9-3405-4176-b733-196e7cfa234d" providerId="ADAL" clId="{0AA0E73D-5B22-4541-8346-709D6BAE8B4E}" dt="2021-03-24T10:11:44.098" v="4502" actId="1076"/>
          <ac:spMkLst>
            <pc:docMk/>
            <pc:sldMk cId="2263069835" sldId="345"/>
            <ac:spMk id="160" creationId="{74B4A063-0D9B-445E-BC29-A90B917ABEBE}"/>
          </ac:spMkLst>
        </pc:spChg>
        <pc:spChg chg="add mod ord">
          <ac:chgData name="Kamyczek, Arkadiusz" userId="2dbd29c9-3405-4176-b733-196e7cfa234d" providerId="ADAL" clId="{0AA0E73D-5B22-4541-8346-709D6BAE8B4E}" dt="2021-03-24T10:11:44.098" v="4502" actId="1076"/>
          <ac:spMkLst>
            <pc:docMk/>
            <pc:sldMk cId="2263069835" sldId="345"/>
            <ac:spMk id="161" creationId="{D07640F4-4C11-462E-B1DD-8C5E5C0DD77D}"/>
          </ac:spMkLst>
        </pc:spChg>
        <pc:spChg chg="add del mod">
          <ac:chgData name="Kamyczek, Arkadiusz" userId="2dbd29c9-3405-4176-b733-196e7cfa234d" providerId="ADAL" clId="{0AA0E73D-5B22-4541-8346-709D6BAE8B4E}" dt="2021-03-24T09:27:17.235" v="4325" actId="478"/>
          <ac:spMkLst>
            <pc:docMk/>
            <pc:sldMk cId="2263069835" sldId="345"/>
            <ac:spMk id="162" creationId="{7B9CE24C-8178-400A-A144-3EA4963D118C}"/>
          </ac:spMkLst>
        </pc:spChg>
        <pc:spChg chg="add del mod">
          <ac:chgData name="Kamyczek, Arkadiusz" userId="2dbd29c9-3405-4176-b733-196e7cfa234d" providerId="ADAL" clId="{0AA0E73D-5B22-4541-8346-709D6BAE8B4E}" dt="2021-03-24T10:11:44.098" v="4502" actId="1076"/>
          <ac:spMkLst>
            <pc:docMk/>
            <pc:sldMk cId="2263069835" sldId="345"/>
            <ac:spMk id="163" creationId="{D0C3F3F3-DE67-46B1-8A2A-5FFE65DE7E01}"/>
          </ac:spMkLst>
        </pc:spChg>
        <pc:spChg chg="add del mod">
          <ac:chgData name="Kamyczek, Arkadiusz" userId="2dbd29c9-3405-4176-b733-196e7cfa234d" providerId="ADAL" clId="{0AA0E73D-5B22-4541-8346-709D6BAE8B4E}" dt="2021-03-24T09:05:43.729" v="4240" actId="478"/>
          <ac:spMkLst>
            <pc:docMk/>
            <pc:sldMk cId="2263069835" sldId="345"/>
            <ac:spMk id="164" creationId="{F177F05B-B4C3-4ADC-9D27-1ADD2D678446}"/>
          </ac:spMkLst>
        </pc:spChg>
        <pc:spChg chg="add del mod">
          <ac:chgData name="Kamyczek, Arkadiusz" userId="2dbd29c9-3405-4176-b733-196e7cfa234d" providerId="ADAL" clId="{0AA0E73D-5B22-4541-8346-709D6BAE8B4E}" dt="2021-03-24T09:05:41.652" v="4239" actId="478"/>
          <ac:spMkLst>
            <pc:docMk/>
            <pc:sldMk cId="2263069835" sldId="345"/>
            <ac:spMk id="165" creationId="{D8D2CB17-EAAC-48CC-B38E-A088881FA121}"/>
          </ac:spMkLst>
        </pc:spChg>
        <pc:spChg chg="add mod">
          <ac:chgData name="Kamyczek, Arkadiusz" userId="2dbd29c9-3405-4176-b733-196e7cfa234d" providerId="ADAL" clId="{0AA0E73D-5B22-4541-8346-709D6BAE8B4E}" dt="2021-03-24T10:31:31.681" v="5044" actId="20577"/>
          <ac:spMkLst>
            <pc:docMk/>
            <pc:sldMk cId="2263069835" sldId="345"/>
            <ac:spMk id="166" creationId="{2A699927-84FF-4F33-B9D6-646C34E1A8AC}"/>
          </ac:spMkLst>
        </pc:spChg>
        <pc:spChg chg="add del mod">
          <ac:chgData name="Kamyczek, Arkadiusz" userId="2dbd29c9-3405-4176-b733-196e7cfa234d" providerId="ADAL" clId="{0AA0E73D-5B22-4541-8346-709D6BAE8B4E}" dt="2021-03-24T09:27:10.716" v="4324" actId="478"/>
          <ac:spMkLst>
            <pc:docMk/>
            <pc:sldMk cId="2263069835" sldId="345"/>
            <ac:spMk id="167" creationId="{27918EE5-B7D5-4E86-A979-AAC73D426F98}"/>
          </ac:spMkLst>
        </pc:spChg>
        <pc:spChg chg="add mod">
          <ac:chgData name="Kamyczek, Arkadiusz" userId="2dbd29c9-3405-4176-b733-196e7cfa234d" providerId="ADAL" clId="{0AA0E73D-5B22-4541-8346-709D6BAE8B4E}" dt="2021-03-24T10:11:44.098" v="4502" actId="1076"/>
          <ac:spMkLst>
            <pc:docMk/>
            <pc:sldMk cId="2263069835" sldId="345"/>
            <ac:spMk id="168" creationId="{EA20AA10-DA07-4913-AAAB-4404DF4F2A34}"/>
          </ac:spMkLst>
        </pc:spChg>
        <pc:spChg chg="add del mod">
          <ac:chgData name="Kamyczek, Arkadiusz" userId="2dbd29c9-3405-4176-b733-196e7cfa234d" providerId="ADAL" clId="{0AA0E73D-5B22-4541-8346-709D6BAE8B4E}" dt="2021-03-24T09:05:45.007" v="4241" actId="478"/>
          <ac:spMkLst>
            <pc:docMk/>
            <pc:sldMk cId="2263069835" sldId="345"/>
            <ac:spMk id="169" creationId="{9BF5F211-DF75-4A57-9717-9FDF8F39A719}"/>
          </ac:spMkLst>
        </pc:spChg>
        <pc:spChg chg="add del mod">
          <ac:chgData name="Kamyczek, Arkadiusz" userId="2dbd29c9-3405-4176-b733-196e7cfa234d" providerId="ADAL" clId="{0AA0E73D-5B22-4541-8346-709D6BAE8B4E}" dt="2021-03-24T09:05:51.018" v="4244" actId="478"/>
          <ac:spMkLst>
            <pc:docMk/>
            <pc:sldMk cId="2263069835" sldId="345"/>
            <ac:spMk id="170" creationId="{1E064246-B11B-4F6E-A4D5-C6F4C6D53D70}"/>
          </ac:spMkLst>
        </pc:spChg>
        <pc:spChg chg="add del mod">
          <ac:chgData name="Kamyczek, Arkadiusz" userId="2dbd29c9-3405-4176-b733-196e7cfa234d" providerId="ADAL" clId="{0AA0E73D-5B22-4541-8346-709D6BAE8B4E}" dt="2021-03-24T09:05:51.018" v="4244" actId="478"/>
          <ac:spMkLst>
            <pc:docMk/>
            <pc:sldMk cId="2263069835" sldId="345"/>
            <ac:spMk id="171" creationId="{7D2C3985-6ADA-4082-A1FB-4A5208DB8018}"/>
          </ac:spMkLst>
        </pc:spChg>
        <pc:spChg chg="add del mod">
          <ac:chgData name="Kamyczek, Arkadiusz" userId="2dbd29c9-3405-4176-b733-196e7cfa234d" providerId="ADAL" clId="{0AA0E73D-5B22-4541-8346-709D6BAE8B4E}" dt="2021-03-24T09:05:51.018" v="4244" actId="478"/>
          <ac:spMkLst>
            <pc:docMk/>
            <pc:sldMk cId="2263069835" sldId="345"/>
            <ac:spMk id="172" creationId="{3D5D0075-2B61-42FD-9C68-ED80536839A1}"/>
          </ac:spMkLst>
        </pc:spChg>
        <pc:spChg chg="add mod ord">
          <ac:chgData name="Kamyczek, Arkadiusz" userId="2dbd29c9-3405-4176-b733-196e7cfa234d" providerId="ADAL" clId="{0AA0E73D-5B22-4541-8346-709D6BAE8B4E}" dt="2021-03-24T10:28:13.057" v="4925" actId="14100"/>
          <ac:spMkLst>
            <pc:docMk/>
            <pc:sldMk cId="2263069835" sldId="345"/>
            <ac:spMk id="174" creationId="{FE014747-089A-4571-B34A-B6B05C7BD996}"/>
          </ac:spMkLst>
        </pc:spChg>
        <pc:spChg chg="add mod ord">
          <ac:chgData name="Kamyczek, Arkadiusz" userId="2dbd29c9-3405-4176-b733-196e7cfa234d" providerId="ADAL" clId="{0AA0E73D-5B22-4541-8346-709D6BAE8B4E}" dt="2021-03-24T10:28:35.336" v="4930" actId="14100"/>
          <ac:spMkLst>
            <pc:docMk/>
            <pc:sldMk cId="2263069835" sldId="345"/>
            <ac:spMk id="175" creationId="{D41979A2-E10B-4ED3-A8FE-3ACD7E5967A5}"/>
          </ac:spMkLst>
        </pc:spChg>
        <pc:spChg chg="add del mod">
          <ac:chgData name="Kamyczek, Arkadiusz" userId="2dbd29c9-3405-4176-b733-196e7cfa234d" providerId="ADAL" clId="{0AA0E73D-5B22-4541-8346-709D6BAE8B4E}" dt="2021-03-24T09:32:54.994" v="4382" actId="478"/>
          <ac:spMkLst>
            <pc:docMk/>
            <pc:sldMk cId="2263069835" sldId="345"/>
            <ac:spMk id="176" creationId="{9B412A0A-2F62-4858-A6B5-CA545A382B3B}"/>
          </ac:spMkLst>
        </pc:spChg>
        <pc:spChg chg="add del mod">
          <ac:chgData name="Kamyczek, Arkadiusz" userId="2dbd29c9-3405-4176-b733-196e7cfa234d" providerId="ADAL" clId="{0AA0E73D-5B22-4541-8346-709D6BAE8B4E}" dt="2021-03-24T10:19:00.597" v="4677" actId="478"/>
          <ac:spMkLst>
            <pc:docMk/>
            <pc:sldMk cId="2263069835" sldId="345"/>
            <ac:spMk id="177" creationId="{FC882B41-FF03-4169-B055-D524D2C3AA7C}"/>
          </ac:spMkLst>
        </pc:spChg>
        <pc:spChg chg="add mod">
          <ac:chgData name="Kamyczek, Arkadiusz" userId="2dbd29c9-3405-4176-b733-196e7cfa234d" providerId="ADAL" clId="{0AA0E73D-5B22-4541-8346-709D6BAE8B4E}" dt="2021-03-24T10:14:59.148" v="4615" actId="20577"/>
          <ac:spMkLst>
            <pc:docMk/>
            <pc:sldMk cId="2263069835" sldId="345"/>
            <ac:spMk id="178" creationId="{5DA4FC86-0676-485B-89DB-9BB29CBDACD6}"/>
          </ac:spMkLst>
        </pc:spChg>
        <pc:spChg chg="add mod">
          <ac:chgData name="Kamyczek, Arkadiusz" userId="2dbd29c9-3405-4176-b733-196e7cfa234d" providerId="ADAL" clId="{0AA0E73D-5B22-4541-8346-709D6BAE8B4E}" dt="2021-03-24T10:11:44.098" v="4502" actId="1076"/>
          <ac:spMkLst>
            <pc:docMk/>
            <pc:sldMk cId="2263069835" sldId="345"/>
            <ac:spMk id="179" creationId="{A2018425-CF3A-45AB-B55D-E585CFEECD04}"/>
          </ac:spMkLst>
        </pc:spChg>
        <pc:spChg chg="add mod">
          <ac:chgData name="Kamyczek, Arkadiusz" userId="2dbd29c9-3405-4176-b733-196e7cfa234d" providerId="ADAL" clId="{0AA0E73D-5B22-4541-8346-709D6BAE8B4E}" dt="2021-03-24T10:11:44.098" v="4502" actId="1076"/>
          <ac:spMkLst>
            <pc:docMk/>
            <pc:sldMk cId="2263069835" sldId="345"/>
            <ac:spMk id="180" creationId="{CF0161B1-76BC-4F29-8C6D-B75D52CCC997}"/>
          </ac:spMkLst>
        </pc:spChg>
        <pc:spChg chg="add del mod">
          <ac:chgData name="Kamyczek, Arkadiusz" userId="2dbd29c9-3405-4176-b733-196e7cfa234d" providerId="ADAL" clId="{0AA0E73D-5B22-4541-8346-709D6BAE8B4E}" dt="2021-03-24T09:27:24.004" v="4327" actId="478"/>
          <ac:spMkLst>
            <pc:docMk/>
            <pc:sldMk cId="2263069835" sldId="345"/>
            <ac:spMk id="181" creationId="{6B129218-3007-4CC5-B11C-3A29F9F20767}"/>
          </ac:spMkLst>
        </pc:spChg>
        <pc:spChg chg="add mod">
          <ac:chgData name="Kamyczek, Arkadiusz" userId="2dbd29c9-3405-4176-b733-196e7cfa234d" providerId="ADAL" clId="{0AA0E73D-5B22-4541-8346-709D6BAE8B4E}" dt="2021-03-24T10:28:05.550" v="4924" actId="20577"/>
          <ac:spMkLst>
            <pc:docMk/>
            <pc:sldMk cId="2263069835" sldId="345"/>
            <ac:spMk id="182" creationId="{92E07D51-7C5E-4F65-A957-BC0B1782CB29}"/>
          </ac:spMkLst>
        </pc:spChg>
        <pc:spChg chg="add mod">
          <ac:chgData name="Kamyczek, Arkadiusz" userId="2dbd29c9-3405-4176-b733-196e7cfa234d" providerId="ADAL" clId="{0AA0E73D-5B22-4541-8346-709D6BAE8B4E}" dt="2021-03-24T10:11:44.098" v="4502" actId="1076"/>
          <ac:spMkLst>
            <pc:docMk/>
            <pc:sldMk cId="2263069835" sldId="345"/>
            <ac:spMk id="183" creationId="{8C3B4D9D-848C-4700-A8E2-EC40EAB132CC}"/>
          </ac:spMkLst>
        </pc:spChg>
        <pc:spChg chg="add mod">
          <ac:chgData name="Kamyczek, Arkadiusz" userId="2dbd29c9-3405-4176-b733-196e7cfa234d" providerId="ADAL" clId="{0AA0E73D-5B22-4541-8346-709D6BAE8B4E}" dt="2021-03-24T10:11:44.098" v="4502" actId="1076"/>
          <ac:spMkLst>
            <pc:docMk/>
            <pc:sldMk cId="2263069835" sldId="345"/>
            <ac:spMk id="184" creationId="{AE6F0EB9-3591-4AC3-9953-B2A4A715580C}"/>
          </ac:spMkLst>
        </pc:spChg>
        <pc:spChg chg="add mod">
          <ac:chgData name="Kamyczek, Arkadiusz" userId="2dbd29c9-3405-4176-b733-196e7cfa234d" providerId="ADAL" clId="{0AA0E73D-5B22-4541-8346-709D6BAE8B4E}" dt="2021-03-24T10:28:23.555" v="4927" actId="20577"/>
          <ac:spMkLst>
            <pc:docMk/>
            <pc:sldMk cId="2263069835" sldId="345"/>
            <ac:spMk id="185" creationId="{AC4B641E-5C3A-4FD6-82F4-8847BA2E36BB}"/>
          </ac:spMkLst>
        </pc:spChg>
        <pc:spChg chg="add mod">
          <ac:chgData name="Kamyczek, Arkadiusz" userId="2dbd29c9-3405-4176-b733-196e7cfa234d" providerId="ADAL" clId="{0AA0E73D-5B22-4541-8346-709D6BAE8B4E}" dt="2021-03-24T10:41:13.975" v="5144" actId="1076"/>
          <ac:spMkLst>
            <pc:docMk/>
            <pc:sldMk cId="2263069835" sldId="345"/>
            <ac:spMk id="187" creationId="{FA7AFD61-0AEE-4D27-B1E1-42B380CBC831}"/>
          </ac:spMkLst>
        </pc:spChg>
        <pc:spChg chg="add mod">
          <ac:chgData name="Kamyczek, Arkadiusz" userId="2dbd29c9-3405-4176-b733-196e7cfa234d" providerId="ADAL" clId="{0AA0E73D-5B22-4541-8346-709D6BAE8B4E}" dt="2021-03-24T10:28:38.492" v="4931" actId="14100"/>
          <ac:spMkLst>
            <pc:docMk/>
            <pc:sldMk cId="2263069835" sldId="345"/>
            <ac:spMk id="188" creationId="{D6F90097-E088-433C-B23C-32BD8339513A}"/>
          </ac:spMkLst>
        </pc:spChg>
        <pc:spChg chg="add del mod">
          <ac:chgData name="Kamyczek, Arkadiusz" userId="2dbd29c9-3405-4176-b733-196e7cfa234d" providerId="ADAL" clId="{0AA0E73D-5B22-4541-8346-709D6BAE8B4E}" dt="2021-03-24T10:12:26.681" v="4509" actId="478"/>
          <ac:spMkLst>
            <pc:docMk/>
            <pc:sldMk cId="2263069835" sldId="345"/>
            <ac:spMk id="189" creationId="{F3C18544-66A8-48B2-AEAF-95FBFDE5D6A2}"/>
          </ac:spMkLst>
        </pc:spChg>
        <pc:spChg chg="add mod">
          <ac:chgData name="Kamyczek, Arkadiusz" userId="2dbd29c9-3405-4176-b733-196e7cfa234d" providerId="ADAL" clId="{0AA0E73D-5B22-4541-8346-709D6BAE8B4E}" dt="2021-03-24T10:13:47.700" v="4562" actId="1076"/>
          <ac:spMkLst>
            <pc:docMk/>
            <pc:sldMk cId="2263069835" sldId="345"/>
            <ac:spMk id="190" creationId="{50BA9FD4-A338-4345-90FC-EC20AC8D70E3}"/>
          </ac:spMkLst>
        </pc:spChg>
        <pc:spChg chg="add mod">
          <ac:chgData name="Kamyczek, Arkadiusz" userId="2dbd29c9-3405-4176-b733-196e7cfa234d" providerId="ADAL" clId="{0AA0E73D-5B22-4541-8346-709D6BAE8B4E}" dt="2021-03-24T10:13:57.890" v="4565" actId="1076"/>
          <ac:spMkLst>
            <pc:docMk/>
            <pc:sldMk cId="2263069835" sldId="345"/>
            <ac:spMk id="191" creationId="{0438ED5C-5A6E-44E4-A8B8-E10FBF65B990}"/>
          </ac:spMkLst>
        </pc:spChg>
        <pc:spChg chg="add mod">
          <ac:chgData name="Kamyczek, Arkadiusz" userId="2dbd29c9-3405-4176-b733-196e7cfa234d" providerId="ADAL" clId="{0AA0E73D-5B22-4541-8346-709D6BAE8B4E}" dt="2021-03-24T10:17:20.929" v="4637" actId="1076"/>
          <ac:spMkLst>
            <pc:docMk/>
            <pc:sldMk cId="2263069835" sldId="345"/>
            <ac:spMk id="192" creationId="{56F68D02-C2B2-4FDB-8761-8C31B7121634}"/>
          </ac:spMkLst>
        </pc:spChg>
        <pc:spChg chg="add mod">
          <ac:chgData name="Kamyczek, Arkadiusz" userId="2dbd29c9-3405-4176-b733-196e7cfa234d" providerId="ADAL" clId="{0AA0E73D-5B22-4541-8346-709D6BAE8B4E}" dt="2021-03-24T10:20:14.638" v="4703" actId="1076"/>
          <ac:spMkLst>
            <pc:docMk/>
            <pc:sldMk cId="2263069835" sldId="345"/>
            <ac:spMk id="197" creationId="{29E5FD83-EEFE-4677-80CE-910F1CF8ED5D}"/>
          </ac:spMkLst>
        </pc:spChg>
        <pc:spChg chg="add mod">
          <ac:chgData name="Kamyczek, Arkadiusz" userId="2dbd29c9-3405-4176-b733-196e7cfa234d" providerId="ADAL" clId="{0AA0E73D-5B22-4541-8346-709D6BAE8B4E}" dt="2021-03-24T10:20:44.441" v="4705" actId="1076"/>
          <ac:spMkLst>
            <pc:docMk/>
            <pc:sldMk cId="2263069835" sldId="345"/>
            <ac:spMk id="198" creationId="{93BD5E31-8AC0-4A58-A558-08F4DA9327D1}"/>
          </ac:spMkLst>
        </pc:spChg>
        <pc:spChg chg="add del mod">
          <ac:chgData name="Kamyczek, Arkadiusz" userId="2dbd29c9-3405-4176-b733-196e7cfa234d" providerId="ADAL" clId="{0AA0E73D-5B22-4541-8346-709D6BAE8B4E}" dt="2021-03-24T10:50:12.427" v="5233" actId="478"/>
          <ac:spMkLst>
            <pc:docMk/>
            <pc:sldMk cId="2263069835" sldId="345"/>
            <ac:spMk id="199" creationId="{CCFFDEDD-D3DE-47E3-8408-10BC78149BCD}"/>
          </ac:spMkLst>
        </pc:spChg>
        <pc:spChg chg="add mod">
          <ac:chgData name="Kamyczek, Arkadiusz" userId="2dbd29c9-3405-4176-b733-196e7cfa234d" providerId="ADAL" clId="{0AA0E73D-5B22-4541-8346-709D6BAE8B4E}" dt="2021-03-24T10:34:07.960" v="5069" actId="20577"/>
          <ac:spMkLst>
            <pc:docMk/>
            <pc:sldMk cId="2263069835" sldId="345"/>
            <ac:spMk id="200" creationId="{809A7102-901F-4AD3-817F-7BECAF21B141}"/>
          </ac:spMkLst>
        </pc:spChg>
        <pc:spChg chg="add mod">
          <ac:chgData name="Kamyczek, Arkadiusz" userId="2dbd29c9-3405-4176-b733-196e7cfa234d" providerId="ADAL" clId="{0AA0E73D-5B22-4541-8346-709D6BAE8B4E}" dt="2021-03-24T10:27:44.693" v="4920" actId="20577"/>
          <ac:spMkLst>
            <pc:docMk/>
            <pc:sldMk cId="2263069835" sldId="345"/>
            <ac:spMk id="201" creationId="{6512346B-23AB-4D05-B7A7-8CB43C643D3D}"/>
          </ac:spMkLst>
        </pc:spChg>
        <pc:spChg chg="add del mod">
          <ac:chgData name="Kamyczek, Arkadiusz" userId="2dbd29c9-3405-4176-b733-196e7cfa234d" providerId="ADAL" clId="{0AA0E73D-5B22-4541-8346-709D6BAE8B4E}" dt="2021-03-24T10:23:39.587" v="4801"/>
          <ac:spMkLst>
            <pc:docMk/>
            <pc:sldMk cId="2263069835" sldId="345"/>
            <ac:spMk id="202" creationId="{3BBC9D56-743E-4D8B-99EA-8C824DBC3B40}"/>
          </ac:spMkLst>
        </pc:spChg>
        <pc:spChg chg="mod">
          <ac:chgData name="Kamyczek, Arkadiusz" userId="2dbd29c9-3405-4176-b733-196e7cfa234d" providerId="ADAL" clId="{0AA0E73D-5B22-4541-8346-709D6BAE8B4E}" dt="2021-03-24T10:34:49.423" v="5098" actId="14100"/>
          <ac:spMkLst>
            <pc:docMk/>
            <pc:sldMk cId="2263069835" sldId="345"/>
            <ac:spMk id="203" creationId="{DCBB913A-4617-43E4-A2F4-3E62BD4504D0}"/>
          </ac:spMkLst>
        </pc:spChg>
        <pc:spChg chg="add mod">
          <ac:chgData name="Kamyczek, Arkadiusz" userId="2dbd29c9-3405-4176-b733-196e7cfa234d" providerId="ADAL" clId="{0AA0E73D-5B22-4541-8346-709D6BAE8B4E}" dt="2021-03-24T10:31:53.776" v="5049" actId="1076"/>
          <ac:spMkLst>
            <pc:docMk/>
            <pc:sldMk cId="2263069835" sldId="345"/>
            <ac:spMk id="204" creationId="{973324D4-2B7F-44C5-8ABD-9C10BBF8BCA7}"/>
          </ac:spMkLst>
        </pc:spChg>
        <pc:spChg chg="add mod">
          <ac:chgData name="Kamyczek, Arkadiusz" userId="2dbd29c9-3405-4176-b733-196e7cfa234d" providerId="ADAL" clId="{0AA0E73D-5B22-4541-8346-709D6BAE8B4E}" dt="2021-03-24T10:32:09.795" v="5054" actId="1076"/>
          <ac:spMkLst>
            <pc:docMk/>
            <pc:sldMk cId="2263069835" sldId="345"/>
            <ac:spMk id="205" creationId="{EEAD9807-6F0C-4DB5-99CC-FF86D7002C14}"/>
          </ac:spMkLst>
        </pc:spChg>
        <pc:spChg chg="add mod">
          <ac:chgData name="Kamyczek, Arkadiusz" userId="2dbd29c9-3405-4176-b733-196e7cfa234d" providerId="ADAL" clId="{0AA0E73D-5B22-4541-8346-709D6BAE8B4E}" dt="2021-03-24T10:32:31.437" v="5057" actId="1076"/>
          <ac:spMkLst>
            <pc:docMk/>
            <pc:sldMk cId="2263069835" sldId="345"/>
            <ac:spMk id="206" creationId="{77FE10BD-BDC3-4A99-8631-E7461FAFA3F0}"/>
          </ac:spMkLst>
        </pc:spChg>
        <pc:spChg chg="add mod">
          <ac:chgData name="Kamyczek, Arkadiusz" userId="2dbd29c9-3405-4176-b733-196e7cfa234d" providerId="ADAL" clId="{0AA0E73D-5B22-4541-8346-709D6BAE8B4E}" dt="2021-03-24T10:34:41.549" v="5097" actId="20577"/>
          <ac:spMkLst>
            <pc:docMk/>
            <pc:sldMk cId="2263069835" sldId="345"/>
            <ac:spMk id="207" creationId="{FF198CA4-2840-4839-BFCF-76116A7D0082}"/>
          </ac:spMkLst>
        </pc:spChg>
        <pc:spChg chg="add mod">
          <ac:chgData name="Kamyczek, Arkadiusz" userId="2dbd29c9-3405-4176-b733-196e7cfa234d" providerId="ADAL" clId="{0AA0E73D-5B22-4541-8346-709D6BAE8B4E}" dt="2021-03-24T10:36:36.874" v="5100" actId="1076"/>
          <ac:spMkLst>
            <pc:docMk/>
            <pc:sldMk cId="2263069835" sldId="345"/>
            <ac:spMk id="208" creationId="{DABE58DF-F8B7-4DF8-BCE6-FE7148C0DA73}"/>
          </ac:spMkLst>
        </pc:spChg>
        <pc:spChg chg="add mod">
          <ac:chgData name="Kamyczek, Arkadiusz" userId="2dbd29c9-3405-4176-b733-196e7cfa234d" providerId="ADAL" clId="{0AA0E73D-5B22-4541-8346-709D6BAE8B4E}" dt="2021-03-24T10:36:41.783" v="5102" actId="1076"/>
          <ac:spMkLst>
            <pc:docMk/>
            <pc:sldMk cId="2263069835" sldId="345"/>
            <ac:spMk id="209" creationId="{8080AB10-C936-492C-829E-1A02BBD506FC}"/>
          </ac:spMkLst>
        </pc:spChg>
        <pc:spChg chg="add mod">
          <ac:chgData name="Kamyczek, Arkadiusz" userId="2dbd29c9-3405-4176-b733-196e7cfa234d" providerId="ADAL" clId="{0AA0E73D-5B22-4541-8346-709D6BAE8B4E}" dt="2021-03-24T10:36:51.878" v="5104" actId="1076"/>
          <ac:spMkLst>
            <pc:docMk/>
            <pc:sldMk cId="2263069835" sldId="345"/>
            <ac:spMk id="210" creationId="{569CF212-42EC-4077-89B3-12612609F17E}"/>
          </ac:spMkLst>
        </pc:spChg>
        <pc:spChg chg="add mod">
          <ac:chgData name="Kamyczek, Arkadiusz" userId="2dbd29c9-3405-4176-b733-196e7cfa234d" providerId="ADAL" clId="{0AA0E73D-5B22-4541-8346-709D6BAE8B4E}" dt="2021-03-24T10:37:04.459" v="5106" actId="1076"/>
          <ac:spMkLst>
            <pc:docMk/>
            <pc:sldMk cId="2263069835" sldId="345"/>
            <ac:spMk id="211" creationId="{98F9481E-D0BF-4CB3-9745-2F35063D18FA}"/>
          </ac:spMkLst>
        </pc:spChg>
        <pc:spChg chg="add mod">
          <ac:chgData name="Kamyczek, Arkadiusz" userId="2dbd29c9-3405-4176-b733-196e7cfa234d" providerId="ADAL" clId="{0AA0E73D-5B22-4541-8346-709D6BAE8B4E}" dt="2021-03-24T10:39:14.675" v="5137" actId="1076"/>
          <ac:spMkLst>
            <pc:docMk/>
            <pc:sldMk cId="2263069835" sldId="345"/>
            <ac:spMk id="212" creationId="{541C21BD-76CA-4BAB-8149-27B974280B98}"/>
          </ac:spMkLst>
        </pc:spChg>
        <pc:spChg chg="del">
          <ac:chgData name="Kamyczek, Arkadiusz" userId="2dbd29c9-3405-4176-b733-196e7cfa234d" providerId="ADAL" clId="{0AA0E73D-5B22-4541-8346-709D6BAE8B4E}" dt="2021-03-22T11:45:07.228" v="2890" actId="478"/>
          <ac:spMkLst>
            <pc:docMk/>
            <pc:sldMk cId="2263069835" sldId="345"/>
            <ac:spMk id="213" creationId="{F31123F9-D818-47FB-86C2-B693E5D2CCED}"/>
          </ac:spMkLst>
        </pc:spChg>
        <pc:spChg chg="del">
          <ac:chgData name="Kamyczek, Arkadiusz" userId="2dbd29c9-3405-4176-b733-196e7cfa234d" providerId="ADAL" clId="{0AA0E73D-5B22-4541-8346-709D6BAE8B4E}" dt="2021-03-22T11:45:07.228" v="2890" actId="478"/>
          <ac:spMkLst>
            <pc:docMk/>
            <pc:sldMk cId="2263069835" sldId="345"/>
            <ac:spMk id="214" creationId="{097CBA4E-7533-4874-B438-E369772ACF2A}"/>
          </ac:spMkLst>
        </pc:spChg>
        <pc:spChg chg="del">
          <ac:chgData name="Kamyczek, Arkadiusz" userId="2dbd29c9-3405-4176-b733-196e7cfa234d" providerId="ADAL" clId="{0AA0E73D-5B22-4541-8346-709D6BAE8B4E}" dt="2021-03-22T11:45:07.228" v="2890" actId="478"/>
          <ac:spMkLst>
            <pc:docMk/>
            <pc:sldMk cId="2263069835" sldId="345"/>
            <ac:spMk id="215" creationId="{9EA40AA1-AE9D-4E0C-A2B5-CFB5BCAADA94}"/>
          </ac:spMkLst>
        </pc:spChg>
        <pc:spChg chg="del">
          <ac:chgData name="Kamyczek, Arkadiusz" userId="2dbd29c9-3405-4176-b733-196e7cfa234d" providerId="ADAL" clId="{0AA0E73D-5B22-4541-8346-709D6BAE8B4E}" dt="2021-03-22T11:45:07.228" v="2890" actId="478"/>
          <ac:spMkLst>
            <pc:docMk/>
            <pc:sldMk cId="2263069835" sldId="345"/>
            <ac:spMk id="216" creationId="{3790788D-7759-4A77-92A6-1A6F6FCEBBC4}"/>
          </ac:spMkLst>
        </pc:spChg>
        <pc:spChg chg="del">
          <ac:chgData name="Kamyczek, Arkadiusz" userId="2dbd29c9-3405-4176-b733-196e7cfa234d" providerId="ADAL" clId="{0AA0E73D-5B22-4541-8346-709D6BAE8B4E}" dt="2021-03-22T11:45:07.228" v="2890" actId="478"/>
          <ac:spMkLst>
            <pc:docMk/>
            <pc:sldMk cId="2263069835" sldId="345"/>
            <ac:spMk id="217" creationId="{3BC797DB-744F-44EC-8F0A-35D4A7B75532}"/>
          </ac:spMkLst>
        </pc:spChg>
        <pc:spChg chg="del">
          <ac:chgData name="Kamyczek, Arkadiusz" userId="2dbd29c9-3405-4176-b733-196e7cfa234d" providerId="ADAL" clId="{0AA0E73D-5B22-4541-8346-709D6BAE8B4E}" dt="2021-03-22T11:45:07.228" v="2890" actId="478"/>
          <ac:spMkLst>
            <pc:docMk/>
            <pc:sldMk cId="2263069835" sldId="345"/>
            <ac:spMk id="218" creationId="{B25D533C-19CD-4EBC-BD7F-DDBD98080E99}"/>
          </ac:spMkLst>
        </pc:spChg>
        <pc:spChg chg="add mod">
          <ac:chgData name="Kamyczek, Arkadiusz" userId="2dbd29c9-3405-4176-b733-196e7cfa234d" providerId="ADAL" clId="{0AA0E73D-5B22-4541-8346-709D6BAE8B4E}" dt="2021-03-22T11:45:43.209" v="2895" actId="1076"/>
          <ac:spMkLst>
            <pc:docMk/>
            <pc:sldMk cId="2263069835" sldId="345"/>
            <ac:spMk id="220" creationId="{9C4F310E-291F-43A6-9E32-3D907CCB2BA3}"/>
          </ac:spMkLst>
        </pc:spChg>
        <pc:spChg chg="add mod">
          <ac:chgData name="Kamyczek, Arkadiusz" userId="2dbd29c9-3405-4176-b733-196e7cfa234d" providerId="ADAL" clId="{0AA0E73D-5B22-4541-8346-709D6BAE8B4E}" dt="2021-03-24T10:50:13.655" v="5234"/>
          <ac:spMkLst>
            <pc:docMk/>
            <pc:sldMk cId="2263069835" sldId="345"/>
            <ac:spMk id="223" creationId="{69A545E3-FC35-4C4F-9649-D8407673117B}"/>
          </ac:spMkLst>
        </pc:spChg>
        <pc:spChg chg="del">
          <ac:chgData name="Kamyczek, Arkadiusz" userId="2dbd29c9-3405-4176-b733-196e7cfa234d" providerId="ADAL" clId="{0AA0E73D-5B22-4541-8346-709D6BAE8B4E}" dt="2021-03-23T10:05:03.985" v="3150" actId="478"/>
          <ac:spMkLst>
            <pc:docMk/>
            <pc:sldMk cId="2263069835" sldId="345"/>
            <ac:spMk id="225" creationId="{CDF255A0-93BF-4F37-934D-E7675CC56666}"/>
          </ac:spMkLst>
        </pc:spChg>
        <pc:spChg chg="mod">
          <ac:chgData name="Kamyczek, Arkadiusz" userId="2dbd29c9-3405-4176-b733-196e7cfa234d" providerId="ADAL" clId="{0AA0E73D-5B22-4541-8346-709D6BAE8B4E}" dt="2021-03-24T10:38:58.626" v="5135" actId="27803"/>
          <ac:spMkLst>
            <pc:docMk/>
            <pc:sldMk cId="2263069835" sldId="345"/>
            <ac:spMk id="227" creationId="{CC0B54BE-5254-4ED3-B412-DC498EBF2840}"/>
          </ac:spMkLst>
        </pc:spChg>
        <pc:spChg chg="del">
          <ac:chgData name="Kamyczek, Arkadiusz" userId="2dbd29c9-3405-4176-b733-196e7cfa234d" providerId="ADAL" clId="{0AA0E73D-5B22-4541-8346-709D6BAE8B4E}" dt="2021-03-23T10:05:00.024" v="3148" actId="478"/>
          <ac:spMkLst>
            <pc:docMk/>
            <pc:sldMk cId="2263069835" sldId="345"/>
            <ac:spMk id="227" creationId="{F9D94078-6D93-4593-9E54-00C15BF8945D}"/>
          </ac:spMkLst>
        </pc:spChg>
        <pc:spChg chg="del mod">
          <ac:chgData name="Kamyczek, Arkadiusz" userId="2dbd29c9-3405-4176-b733-196e7cfa234d" providerId="ADAL" clId="{0AA0E73D-5B22-4541-8346-709D6BAE8B4E}" dt="2021-03-24T10:39:01.361" v="5136" actId="478"/>
          <ac:spMkLst>
            <pc:docMk/>
            <pc:sldMk cId="2263069835" sldId="345"/>
            <ac:spMk id="228" creationId="{8DDC5AE6-8269-4E1B-B89F-B86D3FB36F5B}"/>
          </ac:spMkLst>
        </pc:spChg>
        <pc:spChg chg="mod">
          <ac:chgData name="Kamyczek, Arkadiusz" userId="2dbd29c9-3405-4176-b733-196e7cfa234d" providerId="ADAL" clId="{0AA0E73D-5B22-4541-8346-709D6BAE8B4E}" dt="2021-03-24T10:38:58.626" v="5135" actId="27803"/>
          <ac:spMkLst>
            <pc:docMk/>
            <pc:sldMk cId="2263069835" sldId="345"/>
            <ac:spMk id="229" creationId="{4FCAAC34-EC46-4B6D-A7AF-44BDC6D16BEB}"/>
          </ac:spMkLst>
        </pc:spChg>
        <pc:spChg chg="del">
          <ac:chgData name="Kamyczek, Arkadiusz" userId="2dbd29c9-3405-4176-b733-196e7cfa234d" providerId="ADAL" clId="{0AA0E73D-5B22-4541-8346-709D6BAE8B4E}" dt="2021-03-23T10:05:02.182" v="3149" actId="478"/>
          <ac:spMkLst>
            <pc:docMk/>
            <pc:sldMk cId="2263069835" sldId="345"/>
            <ac:spMk id="229" creationId="{7418C971-95EA-4296-8AD2-38DDBE60E048}"/>
          </ac:spMkLst>
        </pc:spChg>
        <pc:spChg chg="add mod">
          <ac:chgData name="Kamyczek, Arkadiusz" userId="2dbd29c9-3405-4176-b733-196e7cfa234d" providerId="ADAL" clId="{0AA0E73D-5B22-4541-8346-709D6BAE8B4E}" dt="2021-03-22T11:45:43.209" v="2895" actId="1076"/>
          <ac:spMkLst>
            <pc:docMk/>
            <pc:sldMk cId="2263069835" sldId="345"/>
            <ac:spMk id="231" creationId="{779E66DD-D299-4975-8C7F-8797717C1070}"/>
          </ac:spMkLst>
        </pc:spChg>
        <pc:spChg chg="add mod">
          <ac:chgData name="Kamyczek, Arkadiusz" userId="2dbd29c9-3405-4176-b733-196e7cfa234d" providerId="ADAL" clId="{0AA0E73D-5B22-4541-8346-709D6BAE8B4E}" dt="2021-03-22T11:45:43.209" v="2895" actId="1076"/>
          <ac:spMkLst>
            <pc:docMk/>
            <pc:sldMk cId="2263069835" sldId="345"/>
            <ac:spMk id="232" creationId="{FEBDC917-9730-477D-8EA7-9ECFBE01D997}"/>
          </ac:spMkLst>
        </pc:spChg>
        <pc:spChg chg="mod">
          <ac:chgData name="Kamyczek, Arkadiusz" userId="2dbd29c9-3405-4176-b733-196e7cfa234d" providerId="ADAL" clId="{0AA0E73D-5B22-4541-8346-709D6BAE8B4E}" dt="2021-03-22T11:45:35.965" v="2893"/>
          <ac:spMkLst>
            <pc:docMk/>
            <pc:sldMk cId="2263069835" sldId="345"/>
            <ac:spMk id="239" creationId="{433E0C63-BCD3-42E2-9FFA-1D5426389740}"/>
          </ac:spMkLst>
        </pc:spChg>
        <pc:spChg chg="mod">
          <ac:chgData name="Kamyczek, Arkadiusz" userId="2dbd29c9-3405-4176-b733-196e7cfa234d" providerId="ADAL" clId="{0AA0E73D-5B22-4541-8346-709D6BAE8B4E}" dt="2021-03-22T11:45:35.965" v="2893"/>
          <ac:spMkLst>
            <pc:docMk/>
            <pc:sldMk cId="2263069835" sldId="345"/>
            <ac:spMk id="240" creationId="{9A451D74-BE38-422C-B77E-6484AE42F58A}"/>
          </ac:spMkLst>
        </pc:spChg>
        <pc:spChg chg="mod">
          <ac:chgData name="Kamyczek, Arkadiusz" userId="2dbd29c9-3405-4176-b733-196e7cfa234d" providerId="ADAL" clId="{0AA0E73D-5B22-4541-8346-709D6BAE8B4E}" dt="2021-03-22T11:45:35.965" v="2893"/>
          <ac:spMkLst>
            <pc:docMk/>
            <pc:sldMk cId="2263069835" sldId="345"/>
            <ac:spMk id="242" creationId="{477687DA-3695-4747-A88B-C1383361C64D}"/>
          </ac:spMkLst>
        </pc:spChg>
        <pc:spChg chg="mod">
          <ac:chgData name="Kamyczek, Arkadiusz" userId="2dbd29c9-3405-4176-b733-196e7cfa234d" providerId="ADAL" clId="{0AA0E73D-5B22-4541-8346-709D6BAE8B4E}" dt="2021-03-22T11:45:35.965" v="2893"/>
          <ac:spMkLst>
            <pc:docMk/>
            <pc:sldMk cId="2263069835" sldId="345"/>
            <ac:spMk id="243" creationId="{496A0994-72D5-4631-8EE0-CCBEDDA38373}"/>
          </ac:spMkLst>
        </pc:spChg>
        <pc:spChg chg="mod">
          <ac:chgData name="Kamyczek, Arkadiusz" userId="2dbd29c9-3405-4176-b733-196e7cfa234d" providerId="ADAL" clId="{0AA0E73D-5B22-4541-8346-709D6BAE8B4E}" dt="2021-03-22T11:49:49.915" v="2901" actId="13822"/>
          <ac:spMkLst>
            <pc:docMk/>
            <pc:sldMk cId="2263069835" sldId="345"/>
            <ac:spMk id="251" creationId="{95A98390-A2C1-4E7E-BE18-A5E457465433}"/>
          </ac:spMkLst>
        </pc:spChg>
        <pc:spChg chg="mod">
          <ac:chgData name="Kamyczek, Arkadiusz" userId="2dbd29c9-3405-4176-b733-196e7cfa234d" providerId="ADAL" clId="{0AA0E73D-5B22-4541-8346-709D6BAE8B4E}" dt="2021-03-22T11:49:49.915" v="2901" actId="13822"/>
          <ac:spMkLst>
            <pc:docMk/>
            <pc:sldMk cId="2263069835" sldId="345"/>
            <ac:spMk id="252" creationId="{D849C5AF-7B44-4398-B0D7-966B8C089BDE}"/>
          </ac:spMkLst>
        </pc:spChg>
        <pc:spChg chg="mod">
          <ac:chgData name="Kamyczek, Arkadiusz" userId="2dbd29c9-3405-4176-b733-196e7cfa234d" providerId="ADAL" clId="{0AA0E73D-5B22-4541-8346-709D6BAE8B4E}" dt="2021-03-22T11:49:49.915" v="2901" actId="13822"/>
          <ac:spMkLst>
            <pc:docMk/>
            <pc:sldMk cId="2263069835" sldId="345"/>
            <ac:spMk id="253" creationId="{EAEC31D1-D555-4FA4-9CB7-6006866B937F}"/>
          </ac:spMkLst>
        </pc:spChg>
        <pc:spChg chg="add del mod">
          <ac:chgData name="Kamyczek, Arkadiusz" userId="2dbd29c9-3405-4176-b733-196e7cfa234d" providerId="ADAL" clId="{0AA0E73D-5B22-4541-8346-709D6BAE8B4E}" dt="2021-03-22T11:49:39.805" v="2900" actId="478"/>
          <ac:spMkLst>
            <pc:docMk/>
            <pc:sldMk cId="2263069835" sldId="345"/>
            <ac:spMk id="255" creationId="{B305825B-D1D6-44D8-926D-14392C8B1C38}"/>
          </ac:spMkLst>
        </pc:spChg>
        <pc:spChg chg="add mod">
          <ac:chgData name="Kamyczek, Arkadiusz" userId="2dbd29c9-3405-4176-b733-196e7cfa234d" providerId="ADAL" clId="{0AA0E73D-5B22-4541-8346-709D6BAE8B4E}" dt="2021-03-22T11:45:43.209" v="2895" actId="1076"/>
          <ac:spMkLst>
            <pc:docMk/>
            <pc:sldMk cId="2263069835" sldId="345"/>
            <ac:spMk id="256" creationId="{3EA5C2AF-356A-4732-AC80-A80B0B1F20C9}"/>
          </ac:spMkLst>
        </pc:spChg>
        <pc:grpChg chg="del">
          <ac:chgData name="Kamyczek, Arkadiusz" userId="2dbd29c9-3405-4176-b733-196e7cfa234d" providerId="ADAL" clId="{0AA0E73D-5B22-4541-8346-709D6BAE8B4E}" dt="2021-03-23T09:49:41.335" v="3008" actId="478"/>
          <ac:grpSpMkLst>
            <pc:docMk/>
            <pc:sldMk cId="2263069835" sldId="345"/>
            <ac:grpSpMk id="87" creationId="{571BDE63-B3A5-4DFB-90EC-4A3BFDB031F0}"/>
          </ac:grpSpMkLst>
        </pc:grpChg>
        <pc:grpChg chg="del">
          <ac:chgData name="Kamyczek, Arkadiusz" userId="2dbd29c9-3405-4176-b733-196e7cfa234d" providerId="ADAL" clId="{0AA0E73D-5B22-4541-8346-709D6BAE8B4E}" dt="2021-03-23T09:49:47.143" v="3012" actId="478"/>
          <ac:grpSpMkLst>
            <pc:docMk/>
            <pc:sldMk cId="2263069835" sldId="345"/>
            <ac:grpSpMk id="92" creationId="{DF025ECD-B875-43B9-A657-1489075C14D2}"/>
          </ac:grpSpMkLst>
        </pc:grpChg>
        <pc:grpChg chg="add del mod">
          <ac:chgData name="Kamyczek, Arkadiusz" userId="2dbd29c9-3405-4176-b733-196e7cfa234d" providerId="ADAL" clId="{0AA0E73D-5B22-4541-8346-709D6BAE8B4E}" dt="2021-03-23T09:51:16.784" v="3026" actId="478"/>
          <ac:grpSpMkLst>
            <pc:docMk/>
            <pc:sldMk cId="2263069835" sldId="345"/>
            <ac:grpSpMk id="107" creationId="{2606C1DD-5AE2-4C4C-975F-28CFE4C648FC}"/>
          </ac:grpSpMkLst>
        </pc:grpChg>
        <pc:grpChg chg="del">
          <ac:chgData name="Kamyczek, Arkadiusz" userId="2dbd29c9-3405-4176-b733-196e7cfa234d" providerId="ADAL" clId="{0AA0E73D-5B22-4541-8346-709D6BAE8B4E}" dt="2021-03-22T11:45:07.228" v="2890" actId="478"/>
          <ac:grpSpMkLst>
            <pc:docMk/>
            <pc:sldMk cId="2263069835" sldId="345"/>
            <ac:grpSpMk id="116" creationId="{6AE1927C-AABA-4C84-825F-AC14223B9833}"/>
          </ac:grpSpMkLst>
        </pc:grpChg>
        <pc:grpChg chg="add del mod">
          <ac:chgData name="Kamyczek, Arkadiusz" userId="2dbd29c9-3405-4176-b733-196e7cfa234d" providerId="ADAL" clId="{0AA0E73D-5B22-4541-8346-709D6BAE8B4E}" dt="2021-03-23T09:51:24.454" v="3031" actId="478"/>
          <ac:grpSpMkLst>
            <pc:docMk/>
            <pc:sldMk cId="2263069835" sldId="345"/>
            <ac:grpSpMk id="116" creationId="{A8FFDDF6-CC7E-45B2-BAF5-46D69490302E}"/>
          </ac:grpSpMkLst>
        </pc:grpChg>
        <pc:grpChg chg="del">
          <ac:chgData name="Kamyczek, Arkadiusz" userId="2dbd29c9-3405-4176-b733-196e7cfa234d" providerId="ADAL" clId="{0AA0E73D-5B22-4541-8346-709D6BAE8B4E}" dt="2021-03-22T11:45:07.228" v="2890" actId="478"/>
          <ac:grpSpMkLst>
            <pc:docMk/>
            <pc:sldMk cId="2263069835" sldId="345"/>
            <ac:grpSpMk id="119" creationId="{9B6B65C5-8AA4-42CB-8392-B0F488F27390}"/>
          </ac:grpSpMkLst>
        </pc:grpChg>
        <pc:grpChg chg="add mod">
          <ac:chgData name="Kamyczek, Arkadiusz" userId="2dbd29c9-3405-4176-b733-196e7cfa234d" providerId="ADAL" clId="{0AA0E73D-5B22-4541-8346-709D6BAE8B4E}" dt="2021-03-23T09:52:17.170" v="3054"/>
          <ac:grpSpMkLst>
            <pc:docMk/>
            <pc:sldMk cId="2263069835" sldId="345"/>
            <ac:grpSpMk id="138" creationId="{5E23B13F-9800-433A-B52C-0A54F9180460}"/>
          </ac:grpSpMkLst>
        </pc:grpChg>
        <pc:grpChg chg="add mod">
          <ac:chgData name="Kamyczek, Arkadiusz" userId="2dbd29c9-3405-4176-b733-196e7cfa234d" providerId="ADAL" clId="{0AA0E73D-5B22-4541-8346-709D6BAE8B4E}" dt="2021-03-23T09:52:17.170" v="3054"/>
          <ac:grpSpMkLst>
            <pc:docMk/>
            <pc:sldMk cId="2263069835" sldId="345"/>
            <ac:grpSpMk id="143" creationId="{6E74D01C-164F-4325-85F6-3C2593DE2102}"/>
          </ac:grpSpMkLst>
        </pc:grpChg>
        <pc:grpChg chg="del">
          <ac:chgData name="Kamyczek, Arkadiusz" userId="2dbd29c9-3405-4176-b733-196e7cfa234d" providerId="ADAL" clId="{0AA0E73D-5B22-4541-8346-709D6BAE8B4E}" dt="2021-03-22T11:45:07.228" v="2890" actId="478"/>
          <ac:grpSpMkLst>
            <pc:docMk/>
            <pc:sldMk cId="2263069835" sldId="345"/>
            <ac:grpSpMk id="143" creationId="{A81BCBD4-71B0-4418-A65B-01603E0C5B3E}"/>
          </ac:grpSpMkLst>
        </pc:grpChg>
        <pc:grpChg chg="del">
          <ac:chgData name="Kamyczek, Arkadiusz" userId="2dbd29c9-3405-4176-b733-196e7cfa234d" providerId="ADAL" clId="{0AA0E73D-5B22-4541-8346-709D6BAE8B4E}" dt="2021-03-22T11:45:07.228" v="2890" actId="478"/>
          <ac:grpSpMkLst>
            <pc:docMk/>
            <pc:sldMk cId="2263069835" sldId="345"/>
            <ac:grpSpMk id="152" creationId="{44E5AF81-6B39-4F67-B8E5-F10FC8B55102}"/>
          </ac:grpSpMkLst>
        </pc:grpChg>
        <pc:grpChg chg="del">
          <ac:chgData name="Kamyczek, Arkadiusz" userId="2dbd29c9-3405-4176-b733-196e7cfa234d" providerId="ADAL" clId="{0AA0E73D-5B22-4541-8346-709D6BAE8B4E}" dt="2021-03-22T11:45:07.228" v="2890" actId="478"/>
          <ac:grpSpMkLst>
            <pc:docMk/>
            <pc:sldMk cId="2263069835" sldId="345"/>
            <ac:grpSpMk id="155" creationId="{7886E68B-B8B9-4C75-BC14-1C857EE752FA}"/>
          </ac:grpSpMkLst>
        </pc:grpChg>
        <pc:grpChg chg="del">
          <ac:chgData name="Kamyczek, Arkadiusz" userId="2dbd29c9-3405-4176-b733-196e7cfa234d" providerId="ADAL" clId="{0AA0E73D-5B22-4541-8346-709D6BAE8B4E}" dt="2021-03-22T11:45:07.228" v="2890" actId="478"/>
          <ac:grpSpMkLst>
            <pc:docMk/>
            <pc:sldMk cId="2263069835" sldId="345"/>
            <ac:grpSpMk id="164" creationId="{DA7E515D-EF35-4BBF-BA2A-393C3A6C3FEF}"/>
          </ac:grpSpMkLst>
        </pc:grpChg>
        <pc:grpChg chg="del">
          <ac:chgData name="Kamyczek, Arkadiusz" userId="2dbd29c9-3405-4176-b733-196e7cfa234d" providerId="ADAL" clId="{0AA0E73D-5B22-4541-8346-709D6BAE8B4E}" dt="2021-03-22T11:45:07.228" v="2890" actId="478"/>
          <ac:grpSpMkLst>
            <pc:docMk/>
            <pc:sldMk cId="2263069835" sldId="345"/>
            <ac:grpSpMk id="174" creationId="{78AF138A-BE62-46AB-A5CE-CEE23EE30D49}"/>
          </ac:grpSpMkLst>
        </pc:grpChg>
        <pc:grpChg chg="del">
          <ac:chgData name="Kamyczek, Arkadiusz" userId="2dbd29c9-3405-4176-b733-196e7cfa234d" providerId="ADAL" clId="{0AA0E73D-5B22-4541-8346-709D6BAE8B4E}" dt="2021-03-22T11:45:07.228" v="2890" actId="478"/>
          <ac:grpSpMkLst>
            <pc:docMk/>
            <pc:sldMk cId="2263069835" sldId="345"/>
            <ac:grpSpMk id="177" creationId="{E82E6D1A-F07B-4311-8A65-4DC77A14D7B3}"/>
          </ac:grpSpMkLst>
        </pc:grpChg>
        <pc:grpChg chg="del">
          <ac:chgData name="Kamyczek, Arkadiusz" userId="2dbd29c9-3405-4176-b733-196e7cfa234d" providerId="ADAL" clId="{0AA0E73D-5B22-4541-8346-709D6BAE8B4E}" dt="2021-03-22T11:45:07.228" v="2890" actId="478"/>
          <ac:grpSpMkLst>
            <pc:docMk/>
            <pc:sldMk cId="2263069835" sldId="345"/>
            <ac:grpSpMk id="186" creationId="{2A22DE84-CB75-42E8-A55F-FD944CAF7A46}"/>
          </ac:grpSpMkLst>
        </pc:grpChg>
        <pc:grpChg chg="del">
          <ac:chgData name="Kamyczek, Arkadiusz" userId="2dbd29c9-3405-4176-b733-196e7cfa234d" providerId="ADAL" clId="{0AA0E73D-5B22-4541-8346-709D6BAE8B4E}" dt="2021-03-22T11:45:07.228" v="2890" actId="478"/>
          <ac:grpSpMkLst>
            <pc:docMk/>
            <pc:sldMk cId="2263069835" sldId="345"/>
            <ac:grpSpMk id="196" creationId="{4D1D87FF-7AC7-43F7-B6BC-5DDA69434252}"/>
          </ac:grpSpMkLst>
        </pc:grpChg>
        <pc:grpChg chg="del">
          <ac:chgData name="Kamyczek, Arkadiusz" userId="2dbd29c9-3405-4176-b733-196e7cfa234d" providerId="ADAL" clId="{0AA0E73D-5B22-4541-8346-709D6BAE8B4E}" dt="2021-03-22T11:45:07.228" v="2890" actId="478"/>
          <ac:grpSpMkLst>
            <pc:docMk/>
            <pc:sldMk cId="2263069835" sldId="345"/>
            <ac:grpSpMk id="199" creationId="{DE3AF1CC-5FE2-47D7-9521-58B49AD9A999}"/>
          </ac:grpSpMkLst>
        </pc:grpChg>
        <pc:grpChg chg="del">
          <ac:chgData name="Kamyczek, Arkadiusz" userId="2dbd29c9-3405-4176-b733-196e7cfa234d" providerId="ADAL" clId="{0AA0E73D-5B22-4541-8346-709D6BAE8B4E}" dt="2021-03-22T11:45:07.228" v="2890" actId="478"/>
          <ac:grpSpMkLst>
            <pc:docMk/>
            <pc:sldMk cId="2263069835" sldId="345"/>
            <ac:grpSpMk id="208" creationId="{1EC51FEB-34CA-43F7-B3E8-43A8652001D4}"/>
          </ac:grpSpMkLst>
        </pc:grpChg>
        <pc:grpChg chg="del">
          <ac:chgData name="Kamyczek, Arkadiusz" userId="2dbd29c9-3405-4176-b733-196e7cfa234d" providerId="ADAL" clId="{0AA0E73D-5B22-4541-8346-709D6BAE8B4E}" dt="2021-03-22T11:45:07.228" v="2890" actId="478"/>
          <ac:grpSpMkLst>
            <pc:docMk/>
            <pc:sldMk cId="2263069835" sldId="345"/>
            <ac:grpSpMk id="222" creationId="{CA3EA061-FAE6-42A8-9B34-408BEBF6DD8C}"/>
          </ac:grpSpMkLst>
        </pc:grpChg>
        <pc:grpChg chg="mod">
          <ac:chgData name="Kamyczek, Arkadiusz" userId="2dbd29c9-3405-4176-b733-196e7cfa234d" providerId="ADAL" clId="{0AA0E73D-5B22-4541-8346-709D6BAE8B4E}" dt="2021-03-24T10:39:20.719" v="5138" actId="1076"/>
          <ac:grpSpMkLst>
            <pc:docMk/>
            <pc:sldMk cId="2263069835" sldId="345"/>
            <ac:grpSpMk id="226" creationId="{F3CA4034-356D-45E1-805F-AEDB610E081E}"/>
          </ac:grpSpMkLst>
        </pc:grpChg>
        <pc:grpChg chg="add mod">
          <ac:chgData name="Kamyczek, Arkadiusz" userId="2dbd29c9-3405-4176-b733-196e7cfa234d" providerId="ADAL" clId="{0AA0E73D-5B22-4541-8346-709D6BAE8B4E}" dt="2021-03-22T11:45:43.209" v="2895" actId="1076"/>
          <ac:grpSpMkLst>
            <pc:docMk/>
            <pc:sldMk cId="2263069835" sldId="345"/>
            <ac:grpSpMk id="238" creationId="{1522475C-7EDA-42F1-A1D6-1312DE016DE0}"/>
          </ac:grpSpMkLst>
        </pc:grpChg>
        <pc:grpChg chg="add mod">
          <ac:chgData name="Kamyczek, Arkadiusz" userId="2dbd29c9-3405-4176-b733-196e7cfa234d" providerId="ADAL" clId="{0AA0E73D-5B22-4541-8346-709D6BAE8B4E}" dt="2021-03-22T11:45:43.209" v="2895" actId="1076"/>
          <ac:grpSpMkLst>
            <pc:docMk/>
            <pc:sldMk cId="2263069835" sldId="345"/>
            <ac:grpSpMk id="241" creationId="{BD6CBB17-DDFD-495F-98F7-BF8FA85099F4}"/>
          </ac:grpSpMkLst>
        </pc:grpChg>
        <pc:grpChg chg="add mod">
          <ac:chgData name="Kamyczek, Arkadiusz" userId="2dbd29c9-3405-4176-b733-196e7cfa234d" providerId="ADAL" clId="{0AA0E73D-5B22-4541-8346-709D6BAE8B4E}" dt="2021-03-22T11:45:43.209" v="2895" actId="1076"/>
          <ac:grpSpMkLst>
            <pc:docMk/>
            <pc:sldMk cId="2263069835" sldId="345"/>
            <ac:grpSpMk id="250" creationId="{F45032CF-2329-4CA7-A0EA-5F23F43BA5D0}"/>
          </ac:grpSpMkLst>
        </pc:grpChg>
        <pc:picChg chg="mod">
          <ac:chgData name="Kamyczek, Arkadiusz" userId="2dbd29c9-3405-4176-b733-196e7cfa234d" providerId="ADAL" clId="{0AA0E73D-5B22-4541-8346-709D6BAE8B4E}" dt="2021-03-22T11:46:33.263" v="2896" actId="208"/>
          <ac:picMkLst>
            <pc:docMk/>
            <pc:sldMk cId="2263069835" sldId="345"/>
            <ac:picMk id="12" creationId="{2EACEDF9-EB0F-4F81-9A99-A1F38B0C1C01}"/>
          </ac:picMkLst>
        </pc:picChg>
        <pc:picChg chg="del">
          <ac:chgData name="Kamyczek, Arkadiusz" userId="2dbd29c9-3405-4176-b733-196e7cfa234d" providerId="ADAL" clId="{0AA0E73D-5B22-4541-8346-709D6BAE8B4E}" dt="2021-03-22T11:50:08.905" v="2902" actId="478"/>
          <ac:picMkLst>
            <pc:docMk/>
            <pc:sldMk cId="2263069835" sldId="345"/>
            <ac:picMk id="34" creationId="{07DACEED-7465-4A4F-81A6-516B962D5465}"/>
          </ac:picMkLst>
        </pc:picChg>
        <pc:picChg chg="del">
          <ac:chgData name="Kamyczek, Arkadiusz" userId="2dbd29c9-3405-4176-b733-196e7cfa234d" providerId="ADAL" clId="{0AA0E73D-5B22-4541-8346-709D6BAE8B4E}" dt="2021-03-22T11:45:07.228" v="2890" actId="478"/>
          <ac:picMkLst>
            <pc:docMk/>
            <pc:sldMk cId="2263069835" sldId="345"/>
            <ac:picMk id="112" creationId="{5B791B09-6949-46C9-BC4D-D658D9D4AF33}"/>
          </ac:picMkLst>
        </pc:picChg>
        <pc:picChg chg="del">
          <ac:chgData name="Kamyczek, Arkadiusz" userId="2dbd29c9-3405-4176-b733-196e7cfa234d" providerId="ADAL" clId="{0AA0E73D-5B22-4541-8346-709D6BAE8B4E}" dt="2021-03-22T11:45:07.228" v="2890" actId="478"/>
          <ac:picMkLst>
            <pc:docMk/>
            <pc:sldMk cId="2263069835" sldId="345"/>
            <ac:picMk id="113" creationId="{3CEE78C9-8A5C-4E63-8E3C-ACBB23BA0A17}"/>
          </ac:picMkLst>
        </pc:picChg>
        <pc:picChg chg="del">
          <ac:chgData name="Kamyczek, Arkadiusz" userId="2dbd29c9-3405-4176-b733-196e7cfa234d" providerId="ADAL" clId="{0AA0E73D-5B22-4541-8346-709D6BAE8B4E}" dt="2021-03-22T11:45:07.228" v="2890" actId="478"/>
          <ac:picMkLst>
            <pc:docMk/>
            <pc:sldMk cId="2263069835" sldId="345"/>
            <ac:picMk id="114" creationId="{63ADB093-E7C3-4695-9650-53D15B308B36}"/>
          </ac:picMkLst>
        </pc:picChg>
        <pc:picChg chg="del">
          <ac:chgData name="Kamyczek, Arkadiusz" userId="2dbd29c9-3405-4176-b733-196e7cfa234d" providerId="ADAL" clId="{0AA0E73D-5B22-4541-8346-709D6BAE8B4E}" dt="2021-03-22T11:45:07.228" v="2890" actId="478"/>
          <ac:picMkLst>
            <pc:docMk/>
            <pc:sldMk cId="2263069835" sldId="345"/>
            <ac:picMk id="115" creationId="{1C77D977-01A2-4B63-B450-D458132CA45E}"/>
          </ac:picMkLst>
        </pc:picChg>
        <pc:picChg chg="del">
          <ac:chgData name="Kamyczek, Arkadiusz" userId="2dbd29c9-3405-4176-b733-196e7cfa234d" providerId="ADAL" clId="{0AA0E73D-5B22-4541-8346-709D6BAE8B4E}" dt="2021-03-22T11:45:07.228" v="2890" actId="478"/>
          <ac:picMkLst>
            <pc:docMk/>
            <pc:sldMk cId="2263069835" sldId="345"/>
            <ac:picMk id="136" creationId="{7223F429-301D-4178-941A-CA4A3DC2061F}"/>
          </ac:picMkLst>
        </pc:picChg>
        <pc:picChg chg="del">
          <ac:chgData name="Kamyczek, Arkadiusz" userId="2dbd29c9-3405-4176-b733-196e7cfa234d" providerId="ADAL" clId="{0AA0E73D-5B22-4541-8346-709D6BAE8B4E}" dt="2021-03-22T11:45:07.228" v="2890" actId="478"/>
          <ac:picMkLst>
            <pc:docMk/>
            <pc:sldMk cId="2263069835" sldId="345"/>
            <ac:picMk id="137" creationId="{38D35A73-3D8C-42A3-B2F3-CCA94C9E1B51}"/>
          </ac:picMkLst>
        </pc:picChg>
        <pc:picChg chg="del">
          <ac:chgData name="Kamyczek, Arkadiusz" userId="2dbd29c9-3405-4176-b733-196e7cfa234d" providerId="ADAL" clId="{0AA0E73D-5B22-4541-8346-709D6BAE8B4E}" dt="2021-03-22T11:45:07.228" v="2890" actId="478"/>
          <ac:picMkLst>
            <pc:docMk/>
            <pc:sldMk cId="2263069835" sldId="345"/>
            <ac:picMk id="138" creationId="{5CC16FA6-CF18-4B9A-934D-66F111834965}"/>
          </ac:picMkLst>
        </pc:picChg>
        <pc:picChg chg="del">
          <ac:chgData name="Kamyczek, Arkadiusz" userId="2dbd29c9-3405-4176-b733-196e7cfa234d" providerId="ADAL" clId="{0AA0E73D-5B22-4541-8346-709D6BAE8B4E}" dt="2021-03-22T11:45:07.228" v="2890" actId="478"/>
          <ac:picMkLst>
            <pc:docMk/>
            <pc:sldMk cId="2263069835" sldId="345"/>
            <ac:picMk id="139" creationId="{00375302-A6A6-45C0-ABE6-CF90F1E1FC62}"/>
          </ac:picMkLst>
        </pc:picChg>
        <pc:picChg chg="del">
          <ac:chgData name="Kamyczek, Arkadiusz" userId="2dbd29c9-3405-4176-b733-196e7cfa234d" providerId="ADAL" clId="{0AA0E73D-5B22-4541-8346-709D6BAE8B4E}" dt="2021-03-22T11:45:07.228" v="2890" actId="478"/>
          <ac:picMkLst>
            <pc:docMk/>
            <pc:sldMk cId="2263069835" sldId="345"/>
            <ac:picMk id="140" creationId="{8E742AE6-2A71-4293-8206-CFC79E10C2CE}"/>
          </ac:picMkLst>
        </pc:picChg>
        <pc:picChg chg="del">
          <ac:chgData name="Kamyczek, Arkadiusz" userId="2dbd29c9-3405-4176-b733-196e7cfa234d" providerId="ADAL" clId="{0AA0E73D-5B22-4541-8346-709D6BAE8B4E}" dt="2021-03-22T11:45:07.228" v="2890" actId="478"/>
          <ac:picMkLst>
            <pc:docMk/>
            <pc:sldMk cId="2263069835" sldId="345"/>
            <ac:picMk id="141" creationId="{8588A146-931A-4F80-A898-67D1AF0EE3F7}"/>
          </ac:picMkLst>
        </pc:picChg>
        <pc:picChg chg="del">
          <ac:chgData name="Kamyczek, Arkadiusz" userId="2dbd29c9-3405-4176-b733-196e7cfa234d" providerId="ADAL" clId="{0AA0E73D-5B22-4541-8346-709D6BAE8B4E}" dt="2021-03-22T11:45:07.228" v="2890" actId="478"/>
          <ac:picMkLst>
            <pc:docMk/>
            <pc:sldMk cId="2263069835" sldId="345"/>
            <ac:picMk id="142" creationId="{43D116ED-C3CE-433E-8EBC-B43A97FAD9F3}"/>
          </ac:picMkLst>
        </pc:picChg>
        <pc:picChg chg="del">
          <ac:chgData name="Kamyczek, Arkadiusz" userId="2dbd29c9-3405-4176-b733-196e7cfa234d" providerId="ADAL" clId="{0AA0E73D-5B22-4541-8346-709D6BAE8B4E}" dt="2021-03-22T11:45:07.228" v="2890" actId="478"/>
          <ac:picMkLst>
            <pc:docMk/>
            <pc:sldMk cId="2263069835" sldId="345"/>
            <ac:picMk id="148" creationId="{33EE3C90-5982-4ADD-ABC3-C02ABB74F978}"/>
          </ac:picMkLst>
        </pc:picChg>
        <pc:picChg chg="del">
          <ac:chgData name="Kamyczek, Arkadiusz" userId="2dbd29c9-3405-4176-b733-196e7cfa234d" providerId="ADAL" clId="{0AA0E73D-5B22-4541-8346-709D6BAE8B4E}" dt="2021-03-22T11:45:07.228" v="2890" actId="478"/>
          <ac:picMkLst>
            <pc:docMk/>
            <pc:sldMk cId="2263069835" sldId="345"/>
            <ac:picMk id="149" creationId="{25A59A4E-2937-4B2F-9813-327CCC63149E}"/>
          </ac:picMkLst>
        </pc:picChg>
        <pc:picChg chg="del">
          <ac:chgData name="Kamyczek, Arkadiusz" userId="2dbd29c9-3405-4176-b733-196e7cfa234d" providerId="ADAL" clId="{0AA0E73D-5B22-4541-8346-709D6BAE8B4E}" dt="2021-03-22T11:45:07.228" v="2890" actId="478"/>
          <ac:picMkLst>
            <pc:docMk/>
            <pc:sldMk cId="2263069835" sldId="345"/>
            <ac:picMk id="150" creationId="{3AE652C4-9078-4DEE-ABF7-E5098328748E}"/>
          </ac:picMkLst>
        </pc:picChg>
        <pc:picChg chg="del">
          <ac:chgData name="Kamyczek, Arkadiusz" userId="2dbd29c9-3405-4176-b733-196e7cfa234d" providerId="ADAL" clId="{0AA0E73D-5B22-4541-8346-709D6BAE8B4E}" dt="2021-03-22T11:45:07.228" v="2890" actId="478"/>
          <ac:picMkLst>
            <pc:docMk/>
            <pc:sldMk cId="2263069835" sldId="345"/>
            <ac:picMk id="151" creationId="{1EBC0137-1BBB-4779-9EA1-82ECA7B91D93}"/>
          </ac:picMkLst>
        </pc:picChg>
        <pc:picChg chg="del">
          <ac:chgData name="Kamyczek, Arkadiusz" userId="2dbd29c9-3405-4176-b733-196e7cfa234d" providerId="ADAL" clId="{0AA0E73D-5B22-4541-8346-709D6BAE8B4E}" dt="2021-03-22T11:45:07.228" v="2890" actId="478"/>
          <ac:picMkLst>
            <pc:docMk/>
            <pc:sldMk cId="2263069835" sldId="345"/>
            <ac:picMk id="158" creationId="{78602FCF-279B-4601-8027-ADD192DB0475}"/>
          </ac:picMkLst>
        </pc:picChg>
        <pc:picChg chg="del">
          <ac:chgData name="Kamyczek, Arkadiusz" userId="2dbd29c9-3405-4176-b733-196e7cfa234d" providerId="ADAL" clId="{0AA0E73D-5B22-4541-8346-709D6BAE8B4E}" dt="2021-03-22T11:45:07.228" v="2890" actId="478"/>
          <ac:picMkLst>
            <pc:docMk/>
            <pc:sldMk cId="2263069835" sldId="345"/>
            <ac:picMk id="159" creationId="{D1D9A865-F68D-444C-A47B-AFF2169774FD}"/>
          </ac:picMkLst>
        </pc:picChg>
        <pc:picChg chg="del">
          <ac:chgData name="Kamyczek, Arkadiusz" userId="2dbd29c9-3405-4176-b733-196e7cfa234d" providerId="ADAL" clId="{0AA0E73D-5B22-4541-8346-709D6BAE8B4E}" dt="2021-03-22T11:45:07.228" v="2890" actId="478"/>
          <ac:picMkLst>
            <pc:docMk/>
            <pc:sldMk cId="2263069835" sldId="345"/>
            <ac:picMk id="160" creationId="{FACE9954-AB22-497B-A814-05686A70D617}"/>
          </ac:picMkLst>
        </pc:picChg>
        <pc:picChg chg="del">
          <ac:chgData name="Kamyczek, Arkadiusz" userId="2dbd29c9-3405-4176-b733-196e7cfa234d" providerId="ADAL" clId="{0AA0E73D-5B22-4541-8346-709D6BAE8B4E}" dt="2021-03-22T11:45:07.228" v="2890" actId="478"/>
          <ac:picMkLst>
            <pc:docMk/>
            <pc:sldMk cId="2263069835" sldId="345"/>
            <ac:picMk id="161" creationId="{3047761A-57B1-432F-9B0B-C2C7FBE1F988}"/>
          </ac:picMkLst>
        </pc:picChg>
        <pc:picChg chg="del">
          <ac:chgData name="Kamyczek, Arkadiusz" userId="2dbd29c9-3405-4176-b733-196e7cfa234d" providerId="ADAL" clId="{0AA0E73D-5B22-4541-8346-709D6BAE8B4E}" dt="2021-03-22T11:45:07.228" v="2890" actId="478"/>
          <ac:picMkLst>
            <pc:docMk/>
            <pc:sldMk cId="2263069835" sldId="345"/>
            <ac:picMk id="162" creationId="{812FFBBE-B2BC-4E23-B380-4AC135AF19FB}"/>
          </ac:picMkLst>
        </pc:picChg>
        <pc:picChg chg="del">
          <ac:chgData name="Kamyczek, Arkadiusz" userId="2dbd29c9-3405-4176-b733-196e7cfa234d" providerId="ADAL" clId="{0AA0E73D-5B22-4541-8346-709D6BAE8B4E}" dt="2021-03-22T11:45:07.228" v="2890" actId="478"/>
          <ac:picMkLst>
            <pc:docMk/>
            <pc:sldMk cId="2263069835" sldId="345"/>
            <ac:picMk id="163" creationId="{93FCE0CA-0427-4517-B0D1-65AAB5EC851D}"/>
          </ac:picMkLst>
        </pc:picChg>
        <pc:picChg chg="del">
          <ac:chgData name="Kamyczek, Arkadiusz" userId="2dbd29c9-3405-4176-b733-196e7cfa234d" providerId="ADAL" clId="{0AA0E73D-5B22-4541-8346-709D6BAE8B4E}" dt="2021-03-22T11:45:07.228" v="2890" actId="478"/>
          <ac:picMkLst>
            <pc:docMk/>
            <pc:sldMk cId="2263069835" sldId="345"/>
            <ac:picMk id="170" creationId="{B9F579F9-91C9-40A2-B001-280C7B039BB4}"/>
          </ac:picMkLst>
        </pc:picChg>
        <pc:picChg chg="del">
          <ac:chgData name="Kamyczek, Arkadiusz" userId="2dbd29c9-3405-4176-b733-196e7cfa234d" providerId="ADAL" clId="{0AA0E73D-5B22-4541-8346-709D6BAE8B4E}" dt="2021-03-22T11:45:07.228" v="2890" actId="478"/>
          <ac:picMkLst>
            <pc:docMk/>
            <pc:sldMk cId="2263069835" sldId="345"/>
            <ac:picMk id="171" creationId="{C420E4AC-20D1-426A-B066-34DECE04A265}"/>
          </ac:picMkLst>
        </pc:picChg>
        <pc:picChg chg="del">
          <ac:chgData name="Kamyczek, Arkadiusz" userId="2dbd29c9-3405-4176-b733-196e7cfa234d" providerId="ADAL" clId="{0AA0E73D-5B22-4541-8346-709D6BAE8B4E}" dt="2021-03-22T11:45:07.228" v="2890" actId="478"/>
          <ac:picMkLst>
            <pc:docMk/>
            <pc:sldMk cId="2263069835" sldId="345"/>
            <ac:picMk id="172" creationId="{538EE0EF-3CFF-40E5-9635-96324FFF1D6D}"/>
          </ac:picMkLst>
        </pc:picChg>
        <pc:picChg chg="add del mod">
          <ac:chgData name="Kamyczek, Arkadiusz" userId="2dbd29c9-3405-4176-b733-196e7cfa234d" providerId="ADAL" clId="{0AA0E73D-5B22-4541-8346-709D6BAE8B4E}" dt="2021-03-24T09:33:44.689" v="4387" actId="478"/>
          <ac:picMkLst>
            <pc:docMk/>
            <pc:sldMk cId="2263069835" sldId="345"/>
            <ac:picMk id="173" creationId="{7AF84AB5-A341-4885-9066-46D2291AA3DE}"/>
          </ac:picMkLst>
        </pc:picChg>
        <pc:picChg chg="del">
          <ac:chgData name="Kamyczek, Arkadiusz" userId="2dbd29c9-3405-4176-b733-196e7cfa234d" providerId="ADAL" clId="{0AA0E73D-5B22-4541-8346-709D6BAE8B4E}" dt="2021-03-22T11:45:07.228" v="2890" actId="478"/>
          <ac:picMkLst>
            <pc:docMk/>
            <pc:sldMk cId="2263069835" sldId="345"/>
            <ac:picMk id="173" creationId="{C0E5CD71-5BF1-4136-849B-4982A83B4DDD}"/>
          </ac:picMkLst>
        </pc:picChg>
        <pc:picChg chg="del">
          <ac:chgData name="Kamyczek, Arkadiusz" userId="2dbd29c9-3405-4176-b733-196e7cfa234d" providerId="ADAL" clId="{0AA0E73D-5B22-4541-8346-709D6BAE8B4E}" dt="2021-03-22T11:45:07.228" v="2890" actId="478"/>
          <ac:picMkLst>
            <pc:docMk/>
            <pc:sldMk cId="2263069835" sldId="345"/>
            <ac:picMk id="180" creationId="{1B82DA4D-1043-4134-83F9-3A07182B424C}"/>
          </ac:picMkLst>
        </pc:picChg>
        <pc:picChg chg="del">
          <ac:chgData name="Kamyczek, Arkadiusz" userId="2dbd29c9-3405-4176-b733-196e7cfa234d" providerId="ADAL" clId="{0AA0E73D-5B22-4541-8346-709D6BAE8B4E}" dt="2021-03-22T11:45:07.228" v="2890" actId="478"/>
          <ac:picMkLst>
            <pc:docMk/>
            <pc:sldMk cId="2263069835" sldId="345"/>
            <ac:picMk id="181" creationId="{0FDB0127-5CCD-4246-A4B5-DFCE72C6B30E}"/>
          </ac:picMkLst>
        </pc:picChg>
        <pc:picChg chg="del">
          <ac:chgData name="Kamyczek, Arkadiusz" userId="2dbd29c9-3405-4176-b733-196e7cfa234d" providerId="ADAL" clId="{0AA0E73D-5B22-4541-8346-709D6BAE8B4E}" dt="2021-03-22T11:45:07.228" v="2890" actId="478"/>
          <ac:picMkLst>
            <pc:docMk/>
            <pc:sldMk cId="2263069835" sldId="345"/>
            <ac:picMk id="182" creationId="{5D395EE8-3558-413F-9CBF-E88D6F42DAD5}"/>
          </ac:picMkLst>
        </pc:picChg>
        <pc:picChg chg="del">
          <ac:chgData name="Kamyczek, Arkadiusz" userId="2dbd29c9-3405-4176-b733-196e7cfa234d" providerId="ADAL" clId="{0AA0E73D-5B22-4541-8346-709D6BAE8B4E}" dt="2021-03-22T11:45:07.228" v="2890" actId="478"/>
          <ac:picMkLst>
            <pc:docMk/>
            <pc:sldMk cId="2263069835" sldId="345"/>
            <ac:picMk id="183" creationId="{4DBC49BA-8A89-498B-84F3-F5173AE4574B}"/>
          </ac:picMkLst>
        </pc:picChg>
        <pc:picChg chg="del">
          <ac:chgData name="Kamyczek, Arkadiusz" userId="2dbd29c9-3405-4176-b733-196e7cfa234d" providerId="ADAL" clId="{0AA0E73D-5B22-4541-8346-709D6BAE8B4E}" dt="2021-03-22T11:45:07.228" v="2890" actId="478"/>
          <ac:picMkLst>
            <pc:docMk/>
            <pc:sldMk cId="2263069835" sldId="345"/>
            <ac:picMk id="184" creationId="{A6E00946-5602-4088-B93F-A078F6B4C47C}"/>
          </ac:picMkLst>
        </pc:picChg>
        <pc:picChg chg="del">
          <ac:chgData name="Kamyczek, Arkadiusz" userId="2dbd29c9-3405-4176-b733-196e7cfa234d" providerId="ADAL" clId="{0AA0E73D-5B22-4541-8346-709D6BAE8B4E}" dt="2021-03-22T11:45:07.228" v="2890" actId="478"/>
          <ac:picMkLst>
            <pc:docMk/>
            <pc:sldMk cId="2263069835" sldId="345"/>
            <ac:picMk id="185" creationId="{086AC513-A165-48BE-8BB6-EDD9F50F8F88}"/>
          </ac:picMkLst>
        </pc:picChg>
        <pc:picChg chg="add mod">
          <ac:chgData name="Kamyczek, Arkadiusz" userId="2dbd29c9-3405-4176-b733-196e7cfa234d" providerId="ADAL" clId="{0AA0E73D-5B22-4541-8346-709D6BAE8B4E}" dt="2021-03-24T09:33:45.825" v="4388"/>
          <ac:picMkLst>
            <pc:docMk/>
            <pc:sldMk cId="2263069835" sldId="345"/>
            <ac:picMk id="186" creationId="{A0EBFDF4-53FA-4AAC-BAE6-5A2F73D4FD75}"/>
          </ac:picMkLst>
        </pc:picChg>
        <pc:picChg chg="del">
          <ac:chgData name="Kamyczek, Arkadiusz" userId="2dbd29c9-3405-4176-b733-196e7cfa234d" providerId="ADAL" clId="{0AA0E73D-5B22-4541-8346-709D6BAE8B4E}" dt="2021-03-22T11:45:07.228" v="2890" actId="478"/>
          <ac:picMkLst>
            <pc:docMk/>
            <pc:sldMk cId="2263069835" sldId="345"/>
            <ac:picMk id="192" creationId="{C47E540E-9272-4092-AA90-07B9E82086FE}"/>
          </ac:picMkLst>
        </pc:picChg>
        <pc:picChg chg="add mod">
          <ac:chgData name="Kamyczek, Arkadiusz" userId="2dbd29c9-3405-4176-b733-196e7cfa234d" providerId="ADAL" clId="{0AA0E73D-5B22-4541-8346-709D6BAE8B4E}" dt="2021-03-24T10:16:38.246" v="4631" actId="1076"/>
          <ac:picMkLst>
            <pc:docMk/>
            <pc:sldMk cId="2263069835" sldId="345"/>
            <ac:picMk id="193" creationId="{176F2BD2-0C30-4793-98DE-53A893602BCC}"/>
          </ac:picMkLst>
        </pc:picChg>
        <pc:picChg chg="del">
          <ac:chgData name="Kamyczek, Arkadiusz" userId="2dbd29c9-3405-4176-b733-196e7cfa234d" providerId="ADAL" clId="{0AA0E73D-5B22-4541-8346-709D6BAE8B4E}" dt="2021-03-22T11:45:07.228" v="2890" actId="478"/>
          <ac:picMkLst>
            <pc:docMk/>
            <pc:sldMk cId="2263069835" sldId="345"/>
            <ac:picMk id="193" creationId="{AD9AFC19-F47B-4977-BAED-962481F8CB2A}"/>
          </ac:picMkLst>
        </pc:picChg>
        <pc:picChg chg="del">
          <ac:chgData name="Kamyczek, Arkadiusz" userId="2dbd29c9-3405-4176-b733-196e7cfa234d" providerId="ADAL" clId="{0AA0E73D-5B22-4541-8346-709D6BAE8B4E}" dt="2021-03-22T11:45:07.228" v="2890" actId="478"/>
          <ac:picMkLst>
            <pc:docMk/>
            <pc:sldMk cId="2263069835" sldId="345"/>
            <ac:picMk id="194" creationId="{969A3379-1DFC-4D80-A2F3-95C6A88AFCA7}"/>
          </ac:picMkLst>
        </pc:picChg>
        <pc:picChg chg="add mod">
          <ac:chgData name="Kamyczek, Arkadiusz" userId="2dbd29c9-3405-4176-b733-196e7cfa234d" providerId="ADAL" clId="{0AA0E73D-5B22-4541-8346-709D6BAE8B4E}" dt="2021-03-24T10:16:47.239" v="4633" actId="1076"/>
          <ac:picMkLst>
            <pc:docMk/>
            <pc:sldMk cId="2263069835" sldId="345"/>
            <ac:picMk id="194" creationId="{E01E21F8-E404-4922-A052-D54B35D3ECB0}"/>
          </ac:picMkLst>
        </pc:picChg>
        <pc:picChg chg="del">
          <ac:chgData name="Kamyczek, Arkadiusz" userId="2dbd29c9-3405-4176-b733-196e7cfa234d" providerId="ADAL" clId="{0AA0E73D-5B22-4541-8346-709D6BAE8B4E}" dt="2021-03-22T11:45:07.228" v="2890" actId="478"/>
          <ac:picMkLst>
            <pc:docMk/>
            <pc:sldMk cId="2263069835" sldId="345"/>
            <ac:picMk id="195" creationId="{2E4D7909-ECB1-45CB-8DB4-B6ED3D5FA158}"/>
          </ac:picMkLst>
        </pc:picChg>
        <pc:picChg chg="add mod">
          <ac:chgData name="Kamyczek, Arkadiusz" userId="2dbd29c9-3405-4176-b733-196e7cfa234d" providerId="ADAL" clId="{0AA0E73D-5B22-4541-8346-709D6BAE8B4E}" dt="2021-03-24T10:16:54.279" v="4635" actId="1076"/>
          <ac:picMkLst>
            <pc:docMk/>
            <pc:sldMk cId="2263069835" sldId="345"/>
            <ac:picMk id="195" creationId="{7788E630-E06F-4EFD-8A65-178AC9A03EB7}"/>
          </ac:picMkLst>
        </pc:picChg>
        <pc:picChg chg="del">
          <ac:chgData name="Kamyczek, Arkadiusz" userId="2dbd29c9-3405-4176-b733-196e7cfa234d" providerId="ADAL" clId="{0AA0E73D-5B22-4541-8346-709D6BAE8B4E}" dt="2021-03-22T11:45:07.228" v="2890" actId="478"/>
          <ac:picMkLst>
            <pc:docMk/>
            <pc:sldMk cId="2263069835" sldId="345"/>
            <ac:picMk id="202" creationId="{E98F578A-2746-4EC5-A9F8-AC3BF290136A}"/>
          </ac:picMkLst>
        </pc:picChg>
        <pc:picChg chg="del">
          <ac:chgData name="Kamyczek, Arkadiusz" userId="2dbd29c9-3405-4176-b733-196e7cfa234d" providerId="ADAL" clId="{0AA0E73D-5B22-4541-8346-709D6BAE8B4E}" dt="2021-03-22T11:45:07.228" v="2890" actId="478"/>
          <ac:picMkLst>
            <pc:docMk/>
            <pc:sldMk cId="2263069835" sldId="345"/>
            <ac:picMk id="203" creationId="{B29556B2-D62E-4A96-9A51-A85CA08CDCEA}"/>
          </ac:picMkLst>
        </pc:picChg>
        <pc:picChg chg="del">
          <ac:chgData name="Kamyczek, Arkadiusz" userId="2dbd29c9-3405-4176-b733-196e7cfa234d" providerId="ADAL" clId="{0AA0E73D-5B22-4541-8346-709D6BAE8B4E}" dt="2021-03-22T11:45:07.228" v="2890" actId="478"/>
          <ac:picMkLst>
            <pc:docMk/>
            <pc:sldMk cId="2263069835" sldId="345"/>
            <ac:picMk id="204" creationId="{45D182D7-6BC2-43AD-92B7-B85151BF7E10}"/>
          </ac:picMkLst>
        </pc:picChg>
        <pc:picChg chg="del">
          <ac:chgData name="Kamyczek, Arkadiusz" userId="2dbd29c9-3405-4176-b733-196e7cfa234d" providerId="ADAL" clId="{0AA0E73D-5B22-4541-8346-709D6BAE8B4E}" dt="2021-03-22T11:45:07.228" v="2890" actId="478"/>
          <ac:picMkLst>
            <pc:docMk/>
            <pc:sldMk cId="2263069835" sldId="345"/>
            <ac:picMk id="205" creationId="{7885FB80-B42C-4CEF-9620-DCCF18604EC8}"/>
          </ac:picMkLst>
        </pc:picChg>
        <pc:picChg chg="del">
          <ac:chgData name="Kamyczek, Arkadiusz" userId="2dbd29c9-3405-4176-b733-196e7cfa234d" providerId="ADAL" clId="{0AA0E73D-5B22-4541-8346-709D6BAE8B4E}" dt="2021-03-22T11:45:07.228" v="2890" actId="478"/>
          <ac:picMkLst>
            <pc:docMk/>
            <pc:sldMk cId="2263069835" sldId="345"/>
            <ac:picMk id="206" creationId="{619BCD1B-F9D0-4133-94A3-D475786FA778}"/>
          </ac:picMkLst>
        </pc:picChg>
        <pc:picChg chg="del">
          <ac:chgData name="Kamyczek, Arkadiusz" userId="2dbd29c9-3405-4176-b733-196e7cfa234d" providerId="ADAL" clId="{0AA0E73D-5B22-4541-8346-709D6BAE8B4E}" dt="2021-03-22T11:45:07.228" v="2890" actId="478"/>
          <ac:picMkLst>
            <pc:docMk/>
            <pc:sldMk cId="2263069835" sldId="345"/>
            <ac:picMk id="207" creationId="{7FD2D35B-0365-4EC2-A481-03589FCA5FEF}"/>
          </ac:picMkLst>
        </pc:picChg>
        <pc:picChg chg="add mod">
          <ac:chgData name="Kamyczek, Arkadiusz" userId="2dbd29c9-3405-4176-b733-196e7cfa234d" providerId="ADAL" clId="{0AA0E73D-5B22-4541-8346-709D6BAE8B4E}" dt="2021-03-24T10:40:27.481" v="5140" actId="1076"/>
          <ac:picMkLst>
            <pc:docMk/>
            <pc:sldMk cId="2263069835" sldId="345"/>
            <ac:picMk id="213" creationId="{427F3F0A-F240-4030-89C3-822AA2268DA0}"/>
          </ac:picMkLst>
        </pc:picChg>
        <pc:picChg chg="add mod">
          <ac:chgData name="Kamyczek, Arkadiusz" userId="2dbd29c9-3405-4176-b733-196e7cfa234d" providerId="ADAL" clId="{0AA0E73D-5B22-4541-8346-709D6BAE8B4E}" dt="2021-03-24T10:40:33.326" v="5142" actId="1076"/>
          <ac:picMkLst>
            <pc:docMk/>
            <pc:sldMk cId="2263069835" sldId="345"/>
            <ac:picMk id="214" creationId="{3773116A-CE14-4362-9A35-1BC067509EF9}"/>
          </ac:picMkLst>
        </pc:picChg>
        <pc:picChg chg="add mod">
          <ac:chgData name="Kamyczek, Arkadiusz" userId="2dbd29c9-3405-4176-b733-196e7cfa234d" providerId="ADAL" clId="{0AA0E73D-5B22-4541-8346-709D6BAE8B4E}" dt="2021-03-24T10:41:51.513" v="5148" actId="1076"/>
          <ac:picMkLst>
            <pc:docMk/>
            <pc:sldMk cId="2263069835" sldId="345"/>
            <ac:picMk id="215" creationId="{4721EE88-CF4E-425F-8B78-D012634CC894}"/>
          </ac:picMkLst>
        </pc:picChg>
        <pc:picChg chg="add mod">
          <ac:chgData name="Kamyczek, Arkadiusz" userId="2dbd29c9-3405-4176-b733-196e7cfa234d" providerId="ADAL" clId="{0AA0E73D-5B22-4541-8346-709D6BAE8B4E}" dt="2021-03-24T10:41:59.215" v="5150" actId="1076"/>
          <ac:picMkLst>
            <pc:docMk/>
            <pc:sldMk cId="2263069835" sldId="345"/>
            <ac:picMk id="216" creationId="{1D19D241-2E72-4A4E-83B8-7E7448EF2131}"/>
          </ac:picMkLst>
        </pc:picChg>
        <pc:picChg chg="add del mod">
          <ac:chgData name="Kamyczek, Arkadiusz" userId="2dbd29c9-3405-4176-b733-196e7cfa234d" providerId="ADAL" clId="{0AA0E73D-5B22-4541-8346-709D6BAE8B4E}" dt="2021-03-24T10:42:14.136" v="5153" actId="478"/>
          <ac:picMkLst>
            <pc:docMk/>
            <pc:sldMk cId="2263069835" sldId="345"/>
            <ac:picMk id="217" creationId="{3E7425BC-7501-4D76-8CF0-634FD901B9D2}"/>
          </ac:picMkLst>
        </pc:picChg>
        <pc:picChg chg="add mod">
          <ac:chgData name="Kamyczek, Arkadiusz" userId="2dbd29c9-3405-4176-b733-196e7cfa234d" providerId="ADAL" clId="{0AA0E73D-5B22-4541-8346-709D6BAE8B4E}" dt="2021-03-24T10:42:44.009" v="5158" actId="1076"/>
          <ac:picMkLst>
            <pc:docMk/>
            <pc:sldMk cId="2263069835" sldId="345"/>
            <ac:picMk id="218" creationId="{575D8FE7-621E-41C5-ADA9-1C2285C085B7}"/>
          </ac:picMkLst>
        </pc:picChg>
        <pc:picChg chg="del">
          <ac:chgData name="Kamyczek, Arkadiusz" userId="2dbd29c9-3405-4176-b733-196e7cfa234d" providerId="ADAL" clId="{0AA0E73D-5B22-4541-8346-709D6BAE8B4E}" dt="2021-03-22T11:45:07.228" v="2890" actId="478"/>
          <ac:picMkLst>
            <pc:docMk/>
            <pc:sldMk cId="2263069835" sldId="345"/>
            <ac:picMk id="219" creationId="{DF0F4398-ACF5-4061-9C59-648631A452FD}"/>
          </ac:picMkLst>
        </pc:picChg>
        <pc:picChg chg="add mod">
          <ac:chgData name="Kamyczek, Arkadiusz" userId="2dbd29c9-3405-4176-b733-196e7cfa234d" providerId="ADAL" clId="{0AA0E73D-5B22-4541-8346-709D6BAE8B4E}" dt="2021-03-24T10:42:44.009" v="5158" actId="1076"/>
          <ac:picMkLst>
            <pc:docMk/>
            <pc:sldMk cId="2263069835" sldId="345"/>
            <ac:picMk id="219" creationId="{E693329B-594B-44A1-B91C-2BA4BDF6C9E0}"/>
          </ac:picMkLst>
        </pc:picChg>
        <pc:picChg chg="del">
          <ac:chgData name="Kamyczek, Arkadiusz" userId="2dbd29c9-3405-4176-b733-196e7cfa234d" providerId="ADAL" clId="{0AA0E73D-5B22-4541-8346-709D6BAE8B4E}" dt="2021-03-22T11:45:07.228" v="2890" actId="478"/>
          <ac:picMkLst>
            <pc:docMk/>
            <pc:sldMk cId="2263069835" sldId="345"/>
            <ac:picMk id="221" creationId="{5888304F-7087-4C64-9CBA-B3978BA6BF8E}"/>
          </ac:picMkLst>
        </pc:picChg>
        <pc:picChg chg="add mod">
          <ac:chgData name="Kamyczek, Arkadiusz" userId="2dbd29c9-3405-4176-b733-196e7cfa234d" providerId="ADAL" clId="{0AA0E73D-5B22-4541-8346-709D6BAE8B4E}" dt="2021-03-24T10:42:33.476" v="5157" actId="1076"/>
          <ac:picMkLst>
            <pc:docMk/>
            <pc:sldMk cId="2263069835" sldId="345"/>
            <ac:picMk id="221" creationId="{D79A65ED-6CA1-436F-8795-13D451B3BAD7}"/>
          </ac:picMkLst>
        </pc:picChg>
        <pc:picChg chg="add mod">
          <ac:chgData name="Kamyczek, Arkadiusz" userId="2dbd29c9-3405-4176-b733-196e7cfa234d" providerId="ADAL" clId="{0AA0E73D-5B22-4541-8346-709D6BAE8B4E}" dt="2021-03-24T10:42:33.476" v="5157" actId="1076"/>
          <ac:picMkLst>
            <pc:docMk/>
            <pc:sldMk cId="2263069835" sldId="345"/>
            <ac:picMk id="222" creationId="{B5456ABE-5EC5-4CEB-9E91-B03714284880}"/>
          </ac:picMkLst>
        </pc:picChg>
        <pc:picChg chg="add del mod">
          <ac:chgData name="Kamyczek, Arkadiusz" userId="2dbd29c9-3405-4176-b733-196e7cfa234d" providerId="ADAL" clId="{0AA0E73D-5B22-4541-8346-709D6BAE8B4E}" dt="2021-03-24T10:38:58.626" v="5135" actId="27803"/>
          <ac:picMkLst>
            <pc:docMk/>
            <pc:sldMk cId="2263069835" sldId="345"/>
            <ac:picMk id="225" creationId="{F3CA4034-356D-45E1-805F-AEDB610E081E}"/>
          </ac:picMkLst>
        </pc:picChg>
        <pc:picChg chg="del">
          <ac:chgData name="Kamyczek, Arkadiusz" userId="2dbd29c9-3405-4176-b733-196e7cfa234d" providerId="ADAL" clId="{0AA0E73D-5B22-4541-8346-709D6BAE8B4E}" dt="2021-03-23T10:05:07.222" v="3151" actId="478"/>
          <ac:picMkLst>
            <pc:docMk/>
            <pc:sldMk cId="2263069835" sldId="345"/>
            <ac:picMk id="226" creationId="{5A373EA8-4EC6-4B32-B975-B5D898A9C388}"/>
          </ac:picMkLst>
        </pc:picChg>
        <pc:picChg chg="del">
          <ac:chgData name="Kamyczek, Arkadiusz" userId="2dbd29c9-3405-4176-b733-196e7cfa234d" providerId="ADAL" clId="{0AA0E73D-5B22-4541-8346-709D6BAE8B4E}" dt="2021-03-22T11:50:10.118" v="2903" actId="478"/>
          <ac:picMkLst>
            <pc:docMk/>
            <pc:sldMk cId="2263069835" sldId="345"/>
            <ac:picMk id="228" creationId="{F7FE6460-C171-470A-9367-BE4CC4760FB3}"/>
          </ac:picMkLst>
        </pc:picChg>
        <pc:picChg chg="add mod">
          <ac:chgData name="Kamyczek, Arkadiusz" userId="2dbd29c9-3405-4176-b733-196e7cfa234d" providerId="ADAL" clId="{0AA0E73D-5B22-4541-8346-709D6BAE8B4E}" dt="2021-03-22T11:45:43.209" v="2895" actId="1076"/>
          <ac:picMkLst>
            <pc:docMk/>
            <pc:sldMk cId="2263069835" sldId="345"/>
            <ac:picMk id="234" creationId="{8990874E-B742-4CAF-9BF0-8A1394FE9007}"/>
          </ac:picMkLst>
        </pc:picChg>
        <pc:picChg chg="add mod">
          <ac:chgData name="Kamyczek, Arkadiusz" userId="2dbd29c9-3405-4176-b733-196e7cfa234d" providerId="ADAL" clId="{0AA0E73D-5B22-4541-8346-709D6BAE8B4E}" dt="2021-03-22T11:45:43.209" v="2895" actId="1076"/>
          <ac:picMkLst>
            <pc:docMk/>
            <pc:sldMk cId="2263069835" sldId="345"/>
            <ac:picMk id="235" creationId="{FC113E8D-D9D1-427A-844D-8F768DD7B11B}"/>
          </ac:picMkLst>
        </pc:picChg>
        <pc:picChg chg="add mod">
          <ac:chgData name="Kamyczek, Arkadiusz" userId="2dbd29c9-3405-4176-b733-196e7cfa234d" providerId="ADAL" clId="{0AA0E73D-5B22-4541-8346-709D6BAE8B4E}" dt="2021-03-22T11:49:49.915" v="2901" actId="13822"/>
          <ac:picMkLst>
            <pc:docMk/>
            <pc:sldMk cId="2263069835" sldId="345"/>
            <ac:picMk id="236" creationId="{92E1926B-DA3A-4086-90D1-FB68D17E4BCE}"/>
          </ac:picMkLst>
        </pc:picChg>
        <pc:picChg chg="add mod">
          <ac:chgData name="Kamyczek, Arkadiusz" userId="2dbd29c9-3405-4176-b733-196e7cfa234d" providerId="ADAL" clId="{0AA0E73D-5B22-4541-8346-709D6BAE8B4E}" dt="2021-03-22T11:45:43.209" v="2895" actId="1076"/>
          <ac:picMkLst>
            <pc:docMk/>
            <pc:sldMk cId="2263069835" sldId="345"/>
            <ac:picMk id="237" creationId="{AC5440C5-E2E2-4CD4-842F-C59E9AEF7232}"/>
          </ac:picMkLst>
        </pc:picChg>
        <pc:picChg chg="add mod">
          <ac:chgData name="Kamyczek, Arkadiusz" userId="2dbd29c9-3405-4176-b733-196e7cfa234d" providerId="ADAL" clId="{0AA0E73D-5B22-4541-8346-709D6BAE8B4E}" dt="2021-03-22T11:45:43.209" v="2895" actId="1076"/>
          <ac:picMkLst>
            <pc:docMk/>
            <pc:sldMk cId="2263069835" sldId="345"/>
            <ac:picMk id="244" creationId="{56DB8776-54CE-4708-8C51-B9C9D9C38B0B}"/>
          </ac:picMkLst>
        </pc:picChg>
        <pc:picChg chg="add mod">
          <ac:chgData name="Kamyczek, Arkadiusz" userId="2dbd29c9-3405-4176-b733-196e7cfa234d" providerId="ADAL" clId="{0AA0E73D-5B22-4541-8346-709D6BAE8B4E}" dt="2021-03-22T11:45:43.209" v="2895" actId="1076"/>
          <ac:picMkLst>
            <pc:docMk/>
            <pc:sldMk cId="2263069835" sldId="345"/>
            <ac:picMk id="245" creationId="{CE2876FE-7484-420A-A2EF-C58FE4698649}"/>
          </ac:picMkLst>
        </pc:picChg>
        <pc:picChg chg="add mod">
          <ac:chgData name="Kamyczek, Arkadiusz" userId="2dbd29c9-3405-4176-b733-196e7cfa234d" providerId="ADAL" clId="{0AA0E73D-5B22-4541-8346-709D6BAE8B4E}" dt="2021-03-22T11:45:43.209" v="2895" actId="1076"/>
          <ac:picMkLst>
            <pc:docMk/>
            <pc:sldMk cId="2263069835" sldId="345"/>
            <ac:picMk id="246" creationId="{7D72517A-C8D7-4FC6-B92F-A6AD429EB8AC}"/>
          </ac:picMkLst>
        </pc:picChg>
        <pc:picChg chg="add mod">
          <ac:chgData name="Kamyczek, Arkadiusz" userId="2dbd29c9-3405-4176-b733-196e7cfa234d" providerId="ADAL" clId="{0AA0E73D-5B22-4541-8346-709D6BAE8B4E}" dt="2021-03-22T11:45:43.209" v="2895" actId="1076"/>
          <ac:picMkLst>
            <pc:docMk/>
            <pc:sldMk cId="2263069835" sldId="345"/>
            <ac:picMk id="247" creationId="{2CD95B82-71C6-4A1D-95F8-8D65E489E172}"/>
          </ac:picMkLst>
        </pc:picChg>
        <pc:picChg chg="add mod">
          <ac:chgData name="Kamyczek, Arkadiusz" userId="2dbd29c9-3405-4176-b733-196e7cfa234d" providerId="ADAL" clId="{0AA0E73D-5B22-4541-8346-709D6BAE8B4E}" dt="2021-03-22T11:45:43.209" v="2895" actId="1076"/>
          <ac:picMkLst>
            <pc:docMk/>
            <pc:sldMk cId="2263069835" sldId="345"/>
            <ac:picMk id="248" creationId="{151296C1-E088-4249-974B-F59C2C8A32EF}"/>
          </ac:picMkLst>
        </pc:picChg>
        <pc:picChg chg="add mod">
          <ac:chgData name="Kamyczek, Arkadiusz" userId="2dbd29c9-3405-4176-b733-196e7cfa234d" providerId="ADAL" clId="{0AA0E73D-5B22-4541-8346-709D6BAE8B4E}" dt="2021-03-22T11:45:43.209" v="2895" actId="1076"/>
          <ac:picMkLst>
            <pc:docMk/>
            <pc:sldMk cId="2263069835" sldId="345"/>
            <ac:picMk id="249" creationId="{B769D676-D420-4F31-BDC6-27F0BA2DF523}"/>
          </ac:picMkLst>
        </pc:picChg>
        <pc:cxnChg chg="add mod">
          <ac:chgData name="Kamyczek, Arkadiusz" userId="2dbd29c9-3405-4176-b733-196e7cfa234d" providerId="ADAL" clId="{0AA0E73D-5B22-4541-8346-709D6BAE8B4E}" dt="2021-03-23T19:30:04.187" v="3740"/>
          <ac:cxnSpMkLst>
            <pc:docMk/>
            <pc:sldMk cId="2263069835" sldId="345"/>
            <ac:cxnSpMk id="98" creationId="{2065EAB1-F47D-4BC2-A483-9E7172B71723}"/>
          </ac:cxnSpMkLst>
        </pc:cxnChg>
        <pc:cxnChg chg="del">
          <ac:chgData name="Kamyczek, Arkadiusz" userId="2dbd29c9-3405-4176-b733-196e7cfa234d" providerId="ADAL" clId="{0AA0E73D-5B22-4541-8346-709D6BAE8B4E}" dt="2021-03-23T09:59:31.341" v="3083" actId="478"/>
          <ac:cxnSpMkLst>
            <pc:docMk/>
            <pc:sldMk cId="2263069835" sldId="345"/>
            <ac:cxnSpMk id="108" creationId="{53BE95C5-4F43-4FB6-9CC6-B81B3457D9CA}"/>
          </ac:cxnSpMkLst>
        </pc:cxnChg>
        <pc:cxnChg chg="del">
          <ac:chgData name="Kamyczek, Arkadiusz" userId="2dbd29c9-3405-4176-b733-196e7cfa234d" providerId="ADAL" clId="{0AA0E73D-5B22-4541-8346-709D6BAE8B4E}" dt="2021-03-22T11:45:07.228" v="2890" actId="478"/>
          <ac:cxnSpMkLst>
            <pc:docMk/>
            <pc:sldMk cId="2263069835" sldId="345"/>
            <ac:cxnSpMk id="110" creationId="{0025E611-F116-4531-9F4B-E8DFF442B949}"/>
          </ac:cxnSpMkLst>
        </pc:cxnChg>
        <pc:cxnChg chg="del">
          <ac:chgData name="Kamyczek, Arkadiusz" userId="2dbd29c9-3405-4176-b733-196e7cfa234d" providerId="ADAL" clId="{0AA0E73D-5B22-4541-8346-709D6BAE8B4E}" dt="2021-03-23T09:59:31.341" v="3083" actId="478"/>
          <ac:cxnSpMkLst>
            <pc:docMk/>
            <pc:sldMk cId="2263069835" sldId="345"/>
            <ac:cxnSpMk id="110" creationId="{0A4D4C58-28F3-4F0B-A425-1A648BAC498A}"/>
          </ac:cxnSpMkLst>
        </pc:cxnChg>
        <pc:cxnChg chg="del">
          <ac:chgData name="Kamyczek, Arkadiusz" userId="2dbd29c9-3405-4176-b733-196e7cfa234d" providerId="ADAL" clId="{0AA0E73D-5B22-4541-8346-709D6BAE8B4E}" dt="2021-03-22T11:45:07.228" v="2890" actId="478"/>
          <ac:cxnSpMkLst>
            <pc:docMk/>
            <pc:sldMk cId="2263069835" sldId="345"/>
            <ac:cxnSpMk id="111" creationId="{021653F2-0847-46B5-8413-F11DC624DD63}"/>
          </ac:cxnSpMkLst>
        </pc:cxnChg>
        <pc:cxnChg chg="del">
          <ac:chgData name="Kamyczek, Arkadiusz" userId="2dbd29c9-3405-4176-b733-196e7cfa234d" providerId="ADAL" clId="{0AA0E73D-5B22-4541-8346-709D6BAE8B4E}" dt="2021-03-22T11:45:07.228" v="2890" actId="478"/>
          <ac:cxnSpMkLst>
            <pc:docMk/>
            <pc:sldMk cId="2263069835" sldId="345"/>
            <ac:cxnSpMk id="147" creationId="{D6D7F8C1-FF9B-4FBA-A3E6-9524420C8071}"/>
          </ac:cxnSpMkLst>
        </pc:cxnChg>
        <pc:cxnChg chg="add del mod">
          <ac:chgData name="Kamyczek, Arkadiusz" userId="2dbd29c9-3405-4176-b733-196e7cfa234d" providerId="ADAL" clId="{0AA0E73D-5B22-4541-8346-709D6BAE8B4E}" dt="2021-03-24T08:20:14.100" v="3763" actId="478"/>
          <ac:cxnSpMkLst>
            <pc:docMk/>
            <pc:sldMk cId="2263069835" sldId="345"/>
            <ac:cxnSpMk id="154" creationId="{CC24C47E-4C95-4FEB-9249-27369D8C690E}"/>
          </ac:cxnSpMkLst>
        </pc:cxnChg>
        <pc:cxnChg chg="add mod">
          <ac:chgData name="Kamyczek, Arkadiusz" userId="2dbd29c9-3405-4176-b733-196e7cfa234d" providerId="ADAL" clId="{0AA0E73D-5B22-4541-8346-709D6BAE8B4E}" dt="2021-03-23T09:59:32.396" v="3084"/>
          <ac:cxnSpMkLst>
            <pc:docMk/>
            <pc:sldMk cId="2263069835" sldId="345"/>
            <ac:cxnSpMk id="155" creationId="{7A8C300B-B7DF-47D2-9AA7-FE3FDC2CA673}"/>
          </ac:cxnSpMkLst>
        </pc:cxnChg>
        <pc:cxnChg chg="del">
          <ac:chgData name="Kamyczek, Arkadiusz" userId="2dbd29c9-3405-4176-b733-196e7cfa234d" providerId="ADAL" clId="{0AA0E73D-5B22-4541-8346-709D6BAE8B4E}" dt="2021-03-22T11:45:07.228" v="2890" actId="478"/>
          <ac:cxnSpMkLst>
            <pc:docMk/>
            <pc:sldMk cId="2263069835" sldId="345"/>
            <ac:cxnSpMk id="168" creationId="{B5F304C9-6632-4630-93E8-1B652DA3BF55}"/>
          </ac:cxnSpMkLst>
        </pc:cxnChg>
        <pc:cxnChg chg="del">
          <ac:chgData name="Kamyczek, Arkadiusz" userId="2dbd29c9-3405-4176-b733-196e7cfa234d" providerId="ADAL" clId="{0AA0E73D-5B22-4541-8346-709D6BAE8B4E}" dt="2021-03-22T11:45:07.228" v="2890" actId="478"/>
          <ac:cxnSpMkLst>
            <pc:docMk/>
            <pc:sldMk cId="2263069835" sldId="345"/>
            <ac:cxnSpMk id="169" creationId="{A3436F66-C26E-4AF6-BD58-4FDA44D26331}"/>
          </ac:cxnSpMkLst>
        </pc:cxnChg>
        <pc:cxnChg chg="del">
          <ac:chgData name="Kamyczek, Arkadiusz" userId="2dbd29c9-3405-4176-b733-196e7cfa234d" providerId="ADAL" clId="{0AA0E73D-5B22-4541-8346-709D6BAE8B4E}" dt="2021-03-22T11:45:07.228" v="2890" actId="478"/>
          <ac:cxnSpMkLst>
            <pc:docMk/>
            <pc:sldMk cId="2263069835" sldId="345"/>
            <ac:cxnSpMk id="190" creationId="{A2F22648-DB94-4C96-891C-93245C3A0127}"/>
          </ac:cxnSpMkLst>
        </pc:cxnChg>
        <pc:cxnChg chg="del">
          <ac:chgData name="Kamyczek, Arkadiusz" userId="2dbd29c9-3405-4176-b733-196e7cfa234d" providerId="ADAL" clId="{0AA0E73D-5B22-4541-8346-709D6BAE8B4E}" dt="2021-03-22T11:45:07.228" v="2890" actId="478"/>
          <ac:cxnSpMkLst>
            <pc:docMk/>
            <pc:sldMk cId="2263069835" sldId="345"/>
            <ac:cxnSpMk id="191" creationId="{3BE92444-5225-4702-A2B4-74668CBAF7E2}"/>
          </ac:cxnSpMkLst>
        </pc:cxnChg>
        <pc:cxnChg chg="add del mod">
          <ac:chgData name="Kamyczek, Arkadiusz" userId="2dbd29c9-3405-4176-b733-196e7cfa234d" providerId="ADAL" clId="{0AA0E73D-5B22-4541-8346-709D6BAE8B4E}" dt="2021-03-24T10:33:59.195" v="5068" actId="478"/>
          <ac:cxnSpMkLst>
            <pc:docMk/>
            <pc:sldMk cId="2263069835" sldId="345"/>
            <ac:cxnSpMk id="196" creationId="{DB23D4EF-F89F-447E-8116-3E33FDBE6C9B}"/>
          </ac:cxnSpMkLst>
        </pc:cxnChg>
        <pc:cxnChg chg="del">
          <ac:chgData name="Kamyczek, Arkadiusz" userId="2dbd29c9-3405-4176-b733-196e7cfa234d" providerId="ADAL" clId="{0AA0E73D-5B22-4541-8346-709D6BAE8B4E}" dt="2021-03-22T11:45:07.228" v="2890" actId="478"/>
          <ac:cxnSpMkLst>
            <pc:docMk/>
            <pc:sldMk cId="2263069835" sldId="345"/>
            <ac:cxnSpMk id="212" creationId="{82DE1F1E-5B6B-486D-B757-19142A2A3EE9}"/>
          </ac:cxnSpMkLst>
        </pc:cxnChg>
        <pc:cxnChg chg="add mod">
          <ac:chgData name="Kamyczek, Arkadiusz" userId="2dbd29c9-3405-4176-b733-196e7cfa234d" providerId="ADAL" clId="{0AA0E73D-5B22-4541-8346-709D6BAE8B4E}" dt="2021-03-22T11:45:43.209" v="2895" actId="1076"/>
          <ac:cxnSpMkLst>
            <pc:docMk/>
            <pc:sldMk cId="2263069835" sldId="345"/>
            <ac:cxnSpMk id="233" creationId="{91D60586-3520-4FD3-B121-8E9DC289F244}"/>
          </ac:cxnSpMkLst>
        </pc:cxnChg>
        <pc:cxnChg chg="add mod">
          <ac:chgData name="Kamyczek, Arkadiusz" userId="2dbd29c9-3405-4176-b733-196e7cfa234d" providerId="ADAL" clId="{0AA0E73D-5B22-4541-8346-709D6BAE8B4E}" dt="2021-03-22T11:45:43.209" v="2895" actId="1076"/>
          <ac:cxnSpMkLst>
            <pc:docMk/>
            <pc:sldMk cId="2263069835" sldId="345"/>
            <ac:cxnSpMk id="254" creationId="{BF19BB72-8493-4F75-A443-95F0C4D38C58}"/>
          </ac:cxnSpMkLst>
        </pc:cxnChg>
      </pc:sldChg>
      <pc:sldChg chg="addSp delSp modSp add mod ord modAnim">
        <pc:chgData name="Kamyczek, Arkadiusz" userId="2dbd29c9-3405-4176-b733-196e7cfa234d" providerId="ADAL" clId="{0AA0E73D-5B22-4541-8346-709D6BAE8B4E}" dt="2021-03-24T08:21:02.336" v="3765" actId="1582"/>
        <pc:sldMkLst>
          <pc:docMk/>
          <pc:sldMk cId="3619829199" sldId="346"/>
        </pc:sldMkLst>
        <pc:spChg chg="add del mod">
          <ac:chgData name="Kamyczek, Arkadiusz" userId="2dbd29c9-3405-4176-b733-196e7cfa234d" providerId="ADAL" clId="{0AA0E73D-5B22-4541-8346-709D6BAE8B4E}" dt="2021-03-23T10:10:58.452" v="3174"/>
          <ac:spMkLst>
            <pc:docMk/>
            <pc:sldMk cId="3619829199" sldId="346"/>
            <ac:spMk id="3" creationId="{516D6DFD-E152-4A97-BCB0-C7CF282E70C0}"/>
          </ac:spMkLst>
        </pc:spChg>
        <pc:spChg chg="mod">
          <ac:chgData name="Kamyczek, Arkadiusz" userId="2dbd29c9-3405-4176-b733-196e7cfa234d" providerId="ADAL" clId="{0AA0E73D-5B22-4541-8346-709D6BAE8B4E}" dt="2021-03-24T08:21:02.336" v="3765" actId="1582"/>
          <ac:spMkLst>
            <pc:docMk/>
            <pc:sldMk cId="3619829199" sldId="346"/>
            <ac:spMk id="36" creationId="{90D79FD8-D048-4F51-80D1-1AC745388C17}"/>
          </ac:spMkLst>
        </pc:spChg>
        <pc:spChg chg="add mod">
          <ac:chgData name="Kamyczek, Arkadiusz" userId="2dbd29c9-3405-4176-b733-196e7cfa234d" providerId="ADAL" clId="{0AA0E73D-5B22-4541-8346-709D6BAE8B4E}" dt="2021-03-23T10:41:28.472" v="3364" actId="207"/>
          <ac:spMkLst>
            <pc:docMk/>
            <pc:sldMk cId="3619829199" sldId="346"/>
            <ac:spMk id="98" creationId="{192F43FF-3EA9-48C1-B949-1D8A47937B26}"/>
          </ac:spMkLst>
        </pc:spChg>
        <pc:spChg chg="add del mod">
          <ac:chgData name="Kamyczek, Arkadiusz" userId="2dbd29c9-3405-4176-b733-196e7cfa234d" providerId="ADAL" clId="{0AA0E73D-5B22-4541-8346-709D6BAE8B4E}" dt="2021-03-23T10:10:58.452" v="3174"/>
          <ac:spMkLst>
            <pc:docMk/>
            <pc:sldMk cId="3619829199" sldId="346"/>
            <ac:spMk id="103" creationId="{04264278-734B-4491-98A7-70F2F1FAC3E9}"/>
          </ac:spMkLst>
        </pc:spChg>
        <pc:spChg chg="mod">
          <ac:chgData name="Kamyczek, Arkadiusz" userId="2dbd29c9-3405-4176-b733-196e7cfa234d" providerId="ADAL" clId="{0AA0E73D-5B22-4541-8346-709D6BAE8B4E}" dt="2021-03-23T10:41:36.208" v="3365" actId="1076"/>
          <ac:spMkLst>
            <pc:docMk/>
            <pc:sldMk cId="3619829199" sldId="346"/>
            <ac:spMk id="105" creationId="{96318E38-2255-4E01-B6DF-84895898D6E4}"/>
          </ac:spMkLst>
        </pc:spChg>
        <pc:spChg chg="add mod ord">
          <ac:chgData name="Kamyczek, Arkadiusz" userId="2dbd29c9-3405-4176-b733-196e7cfa234d" providerId="ADAL" clId="{0AA0E73D-5B22-4541-8346-709D6BAE8B4E}" dt="2021-03-23T10:41:44.381" v="3366" actId="1076"/>
          <ac:spMkLst>
            <pc:docMk/>
            <pc:sldMk cId="3619829199" sldId="346"/>
            <ac:spMk id="106" creationId="{34A5B8F2-F54C-4EEC-8FB7-584D33C744FA}"/>
          </ac:spMkLst>
        </pc:spChg>
        <pc:spChg chg="add mod">
          <ac:chgData name="Kamyczek, Arkadiusz" userId="2dbd29c9-3405-4176-b733-196e7cfa234d" providerId="ADAL" clId="{0AA0E73D-5B22-4541-8346-709D6BAE8B4E}" dt="2021-03-23T10:22:24.964" v="3213"/>
          <ac:spMkLst>
            <pc:docMk/>
            <pc:sldMk cId="3619829199" sldId="346"/>
            <ac:spMk id="112" creationId="{56EE466D-8DFC-4EDA-99C1-1801D57090FB}"/>
          </ac:spMkLst>
        </pc:spChg>
        <pc:spChg chg="del">
          <ac:chgData name="Kamyczek, Arkadiusz" userId="2dbd29c9-3405-4176-b733-196e7cfa234d" providerId="ADAL" clId="{0AA0E73D-5B22-4541-8346-709D6BAE8B4E}" dt="2021-03-23T10:22:23.729" v="3212" actId="478"/>
          <ac:spMkLst>
            <pc:docMk/>
            <pc:sldMk cId="3619829199" sldId="346"/>
            <ac:spMk id="152" creationId="{85F2D020-9F5F-4F79-99C2-1534AC94F5BB}"/>
          </ac:spMkLst>
        </pc:spChg>
        <pc:picChg chg="add mod">
          <ac:chgData name="Kamyczek, Arkadiusz" userId="2dbd29c9-3405-4176-b733-196e7cfa234d" providerId="ADAL" clId="{0AA0E73D-5B22-4541-8346-709D6BAE8B4E}" dt="2021-03-23T10:40:23.217" v="3362" actId="1076"/>
          <ac:picMkLst>
            <pc:docMk/>
            <pc:sldMk cId="3619829199" sldId="346"/>
            <ac:picMk id="104" creationId="{3451C03E-05CE-438F-A194-70A8DD85705B}"/>
          </ac:picMkLst>
        </pc:picChg>
        <pc:picChg chg="add mod">
          <ac:chgData name="Kamyczek, Arkadiusz" userId="2dbd29c9-3405-4176-b733-196e7cfa234d" providerId="ADAL" clId="{0AA0E73D-5B22-4541-8346-709D6BAE8B4E}" dt="2021-03-23T10:14:01.056" v="3206" actId="1076"/>
          <ac:picMkLst>
            <pc:docMk/>
            <pc:sldMk cId="3619829199" sldId="346"/>
            <ac:picMk id="107" creationId="{D23C462A-2A64-4A37-A28C-72A9C204C4CC}"/>
          </ac:picMkLst>
        </pc:picChg>
        <pc:picChg chg="add mod">
          <ac:chgData name="Kamyczek, Arkadiusz" userId="2dbd29c9-3405-4176-b733-196e7cfa234d" providerId="ADAL" clId="{0AA0E73D-5B22-4541-8346-709D6BAE8B4E}" dt="2021-03-23T10:14:03.227" v="3207" actId="1076"/>
          <ac:picMkLst>
            <pc:docMk/>
            <pc:sldMk cId="3619829199" sldId="346"/>
            <ac:picMk id="108" creationId="{ACF681D5-368A-412B-8A33-608AC0BEF614}"/>
          </ac:picMkLst>
        </pc:picChg>
        <pc:picChg chg="add mod">
          <ac:chgData name="Kamyczek, Arkadiusz" userId="2dbd29c9-3405-4176-b733-196e7cfa234d" providerId="ADAL" clId="{0AA0E73D-5B22-4541-8346-709D6BAE8B4E}" dt="2021-03-23T10:13:57.003" v="3204" actId="1076"/>
          <ac:picMkLst>
            <pc:docMk/>
            <pc:sldMk cId="3619829199" sldId="346"/>
            <ac:picMk id="110" creationId="{A7703BFE-13B2-4BBA-9FBD-2B65E3D77B1B}"/>
          </ac:picMkLst>
        </pc:picChg>
        <pc:picChg chg="add mod">
          <ac:chgData name="Kamyczek, Arkadiusz" userId="2dbd29c9-3405-4176-b733-196e7cfa234d" providerId="ADAL" clId="{0AA0E73D-5B22-4541-8346-709D6BAE8B4E}" dt="2021-03-23T10:13:55.004" v="3203" actId="1076"/>
          <ac:picMkLst>
            <pc:docMk/>
            <pc:sldMk cId="3619829199" sldId="346"/>
            <ac:picMk id="111" creationId="{B8FA1F9E-015B-4428-B94C-C0EC9BA3819C}"/>
          </ac:picMkLst>
        </pc:picChg>
        <pc:cxnChg chg="add mod">
          <ac:chgData name="Kamyczek, Arkadiusz" userId="2dbd29c9-3405-4176-b733-196e7cfa234d" providerId="ADAL" clId="{0AA0E73D-5B22-4541-8346-709D6BAE8B4E}" dt="2021-03-23T19:30:08.127" v="3741"/>
          <ac:cxnSpMkLst>
            <pc:docMk/>
            <pc:sldMk cId="3619829199" sldId="346"/>
            <ac:cxnSpMk id="114" creationId="{C3BEFCF3-D446-455F-98F8-1C1B4AA9E4EE}"/>
          </ac:cxnSpMkLst>
        </pc:cxnChg>
        <pc:cxnChg chg="del">
          <ac:chgData name="Kamyczek, Arkadiusz" userId="2dbd29c9-3405-4176-b733-196e7cfa234d" providerId="ADAL" clId="{0AA0E73D-5B22-4541-8346-709D6BAE8B4E}" dt="2021-03-23T19:30:11.488" v="3742" actId="478"/>
          <ac:cxnSpMkLst>
            <pc:docMk/>
            <pc:sldMk cId="3619829199" sldId="346"/>
            <ac:cxnSpMk id="154" creationId="{CC24C47E-4C95-4FEB-9249-27369D8C690E}"/>
          </ac:cxnSpMkLst>
        </pc:cxnChg>
      </pc:sldChg>
      <pc:sldChg chg="addSp modSp add mod ord">
        <pc:chgData name="Kamyczek, Arkadiusz" userId="2dbd29c9-3405-4176-b733-196e7cfa234d" providerId="ADAL" clId="{0AA0E73D-5B22-4541-8346-709D6BAE8B4E}" dt="2021-03-23T19:29:26.647" v="3728"/>
        <pc:sldMkLst>
          <pc:docMk/>
          <pc:sldMk cId="362989795" sldId="347"/>
        </pc:sldMkLst>
        <pc:spChg chg="add mod">
          <ac:chgData name="Kamyczek, Arkadiusz" userId="2dbd29c9-3405-4176-b733-196e7cfa234d" providerId="ADAL" clId="{0AA0E73D-5B22-4541-8346-709D6BAE8B4E}" dt="2021-03-23T10:27:58.486" v="3289"/>
          <ac:spMkLst>
            <pc:docMk/>
            <pc:sldMk cId="362989795" sldId="347"/>
            <ac:spMk id="219" creationId="{853DC187-FF54-4578-925F-BAECECF8C5C4}"/>
          </ac:spMkLst>
        </pc:spChg>
        <pc:picChg chg="add mod">
          <ac:chgData name="Kamyczek, Arkadiusz" userId="2dbd29c9-3405-4176-b733-196e7cfa234d" providerId="ADAL" clId="{0AA0E73D-5B22-4541-8346-709D6BAE8B4E}" dt="2021-03-23T10:27:58.486" v="3289"/>
          <ac:picMkLst>
            <pc:docMk/>
            <pc:sldMk cId="362989795" sldId="347"/>
            <ac:picMk id="218" creationId="{4013EBC5-C7E2-4C64-B104-49659ACE481F}"/>
          </ac:picMkLst>
        </pc:picChg>
        <pc:picChg chg="mod ord">
          <ac:chgData name="Kamyczek, Arkadiusz" userId="2dbd29c9-3405-4176-b733-196e7cfa234d" providerId="ADAL" clId="{0AA0E73D-5B22-4541-8346-709D6BAE8B4E}" dt="2021-03-23T10:25:09.391" v="3242" actId="166"/>
          <ac:picMkLst>
            <pc:docMk/>
            <pc:sldMk cId="362989795" sldId="347"/>
            <ac:picMk id="250" creationId="{D2F67166-7C09-4465-974A-466BE13A4E6D}"/>
          </ac:picMkLst>
        </pc:picChg>
        <pc:cxnChg chg="add mod">
          <ac:chgData name="Kamyczek, Arkadiusz" userId="2dbd29c9-3405-4176-b733-196e7cfa234d" providerId="ADAL" clId="{0AA0E73D-5B22-4541-8346-709D6BAE8B4E}" dt="2021-03-23T19:29:26.647" v="3728"/>
          <ac:cxnSpMkLst>
            <pc:docMk/>
            <pc:sldMk cId="362989795" sldId="347"/>
            <ac:cxnSpMk id="220" creationId="{1C02F009-CFE2-451C-A318-A4F3BA0D0C96}"/>
          </ac:cxnSpMkLst>
        </pc:cxnChg>
      </pc:sldChg>
      <pc:sldChg chg="addSp modSp add mod modTransition modAnim">
        <pc:chgData name="Kamyczek, Arkadiusz" userId="2dbd29c9-3405-4176-b733-196e7cfa234d" providerId="ADAL" clId="{0AA0E73D-5B22-4541-8346-709D6BAE8B4E}" dt="2021-03-23T19:29:29.563" v="3729"/>
        <pc:sldMkLst>
          <pc:docMk/>
          <pc:sldMk cId="3232623557" sldId="348"/>
        </pc:sldMkLst>
        <pc:spChg chg="add mod">
          <ac:chgData name="Kamyczek, Arkadiusz" userId="2dbd29c9-3405-4176-b733-196e7cfa234d" providerId="ADAL" clId="{0AA0E73D-5B22-4541-8346-709D6BAE8B4E}" dt="2021-03-23T10:27:07.365" v="3276" actId="1076"/>
          <ac:spMkLst>
            <pc:docMk/>
            <pc:sldMk cId="3232623557" sldId="348"/>
            <ac:spMk id="218" creationId="{28472AAB-6A2A-43CD-81B4-2667167E1265}"/>
          </ac:spMkLst>
        </pc:spChg>
        <pc:picChg chg="add mod">
          <ac:chgData name="Kamyczek, Arkadiusz" userId="2dbd29c9-3405-4176-b733-196e7cfa234d" providerId="ADAL" clId="{0AA0E73D-5B22-4541-8346-709D6BAE8B4E}" dt="2021-03-23T10:27:14.976" v="3278" actId="27957"/>
          <ac:picMkLst>
            <pc:docMk/>
            <pc:sldMk cId="3232623557" sldId="348"/>
            <ac:picMk id="4" creationId="{6D241F93-45D6-438E-8820-91B46F7C07CB}"/>
          </ac:picMkLst>
        </pc:picChg>
        <pc:picChg chg="mod ord">
          <ac:chgData name="Kamyczek, Arkadiusz" userId="2dbd29c9-3405-4176-b733-196e7cfa234d" providerId="ADAL" clId="{0AA0E73D-5B22-4541-8346-709D6BAE8B4E}" dt="2021-03-23T10:28:07.939" v="3290" actId="1076"/>
          <ac:picMkLst>
            <pc:docMk/>
            <pc:sldMk cId="3232623557" sldId="348"/>
            <ac:picMk id="250" creationId="{D2F67166-7C09-4465-974A-466BE13A4E6D}"/>
          </ac:picMkLst>
        </pc:picChg>
        <pc:cxnChg chg="add mod">
          <ac:chgData name="Kamyczek, Arkadiusz" userId="2dbd29c9-3405-4176-b733-196e7cfa234d" providerId="ADAL" clId="{0AA0E73D-5B22-4541-8346-709D6BAE8B4E}" dt="2021-03-23T19:29:29.563" v="3729"/>
          <ac:cxnSpMkLst>
            <pc:docMk/>
            <pc:sldMk cId="3232623557" sldId="348"/>
            <ac:cxnSpMk id="219" creationId="{7D197717-BA4A-4A98-B683-45BCD79E4D26}"/>
          </ac:cxnSpMkLst>
        </pc:cxnChg>
      </pc:sldChg>
      <pc:sldChg chg="modSp add mod modAnim">
        <pc:chgData name="Kamyczek, Arkadiusz" userId="2dbd29c9-3405-4176-b733-196e7cfa234d" providerId="ADAL" clId="{0AA0E73D-5B22-4541-8346-709D6BAE8B4E}" dt="2021-03-24T08:59:09.234" v="4226"/>
        <pc:sldMkLst>
          <pc:docMk/>
          <pc:sldMk cId="248276936" sldId="349"/>
        </pc:sldMkLst>
        <pc:picChg chg="mod ord">
          <ac:chgData name="Kamyczek, Arkadiusz" userId="2dbd29c9-3405-4176-b733-196e7cfa234d" providerId="ADAL" clId="{0AA0E73D-5B22-4541-8346-709D6BAE8B4E}" dt="2021-03-24T08:54:38.467" v="4225" actId="1076"/>
          <ac:picMkLst>
            <pc:docMk/>
            <pc:sldMk cId="248276936" sldId="349"/>
            <ac:picMk id="314" creationId="{701D70CA-95B2-4181-800D-85AEA298379A}"/>
          </ac:picMkLst>
        </pc:picChg>
      </pc:sldChg>
      <pc:sldChg chg="addSp delSp modSp add del mod">
        <pc:chgData name="Kamyczek, Arkadiusz" userId="2dbd29c9-3405-4176-b733-196e7cfa234d" providerId="ADAL" clId="{0AA0E73D-5B22-4541-8346-709D6BAE8B4E}" dt="2021-03-24T08:35:24.395" v="3834" actId="2696"/>
        <pc:sldMkLst>
          <pc:docMk/>
          <pc:sldMk cId="2857470412" sldId="349"/>
        </pc:sldMkLst>
        <pc:spChg chg="add mod">
          <ac:chgData name="Kamyczek, Arkadiusz" userId="2dbd29c9-3405-4176-b733-196e7cfa234d" providerId="ADAL" clId="{0AA0E73D-5B22-4541-8346-709D6BAE8B4E}" dt="2021-03-24T08:26:05.099" v="3774" actId="14100"/>
          <ac:spMkLst>
            <pc:docMk/>
            <pc:sldMk cId="2857470412" sldId="349"/>
            <ac:spMk id="220" creationId="{519333D3-17F2-409A-B2B2-59A7D515B10A}"/>
          </ac:spMkLst>
        </pc:spChg>
        <pc:spChg chg="add mod">
          <ac:chgData name="Kamyczek, Arkadiusz" userId="2dbd29c9-3405-4176-b733-196e7cfa234d" providerId="ADAL" clId="{0AA0E73D-5B22-4541-8346-709D6BAE8B4E}" dt="2021-03-24T08:21:56.223" v="3767"/>
          <ac:spMkLst>
            <pc:docMk/>
            <pc:sldMk cId="2857470412" sldId="349"/>
            <ac:spMk id="221" creationId="{D1806196-3511-4E49-881F-6351ECBD356C}"/>
          </ac:spMkLst>
        </pc:spChg>
        <pc:spChg chg="add mod">
          <ac:chgData name="Kamyczek, Arkadiusz" userId="2dbd29c9-3405-4176-b733-196e7cfa234d" providerId="ADAL" clId="{0AA0E73D-5B22-4541-8346-709D6BAE8B4E}" dt="2021-03-24T08:21:56.223" v="3767"/>
          <ac:spMkLst>
            <pc:docMk/>
            <pc:sldMk cId="2857470412" sldId="349"/>
            <ac:spMk id="222" creationId="{54083D9D-6135-4993-B862-8EAF46F04953}"/>
          </ac:spMkLst>
        </pc:spChg>
        <pc:spChg chg="add mod">
          <ac:chgData name="Kamyczek, Arkadiusz" userId="2dbd29c9-3405-4176-b733-196e7cfa234d" providerId="ADAL" clId="{0AA0E73D-5B22-4541-8346-709D6BAE8B4E}" dt="2021-03-24T08:21:56.223" v="3767"/>
          <ac:spMkLst>
            <pc:docMk/>
            <pc:sldMk cId="2857470412" sldId="349"/>
            <ac:spMk id="224" creationId="{65F883C3-DEE7-4ABA-B7FC-8B8D7718293E}"/>
          </ac:spMkLst>
        </pc:spChg>
        <pc:spChg chg="add del mod">
          <ac:chgData name="Kamyczek, Arkadiusz" userId="2dbd29c9-3405-4176-b733-196e7cfa234d" providerId="ADAL" clId="{0AA0E73D-5B22-4541-8346-709D6BAE8B4E}" dt="2021-03-24T08:26:35.978" v="3779" actId="478"/>
          <ac:spMkLst>
            <pc:docMk/>
            <pc:sldMk cId="2857470412" sldId="349"/>
            <ac:spMk id="232" creationId="{50338D04-84B5-469A-B0B3-CF060EB01D71}"/>
          </ac:spMkLst>
        </pc:spChg>
        <pc:spChg chg="add del mod">
          <ac:chgData name="Kamyczek, Arkadiusz" userId="2dbd29c9-3405-4176-b733-196e7cfa234d" providerId="ADAL" clId="{0AA0E73D-5B22-4541-8346-709D6BAE8B4E}" dt="2021-03-24T08:26:32.386" v="3778" actId="478"/>
          <ac:spMkLst>
            <pc:docMk/>
            <pc:sldMk cId="2857470412" sldId="349"/>
            <ac:spMk id="233" creationId="{8D2F1EDC-A4E4-41A1-B345-E1700F518159}"/>
          </ac:spMkLst>
        </pc:spChg>
        <pc:spChg chg="add del mod">
          <ac:chgData name="Kamyczek, Arkadiusz" userId="2dbd29c9-3405-4176-b733-196e7cfa234d" providerId="ADAL" clId="{0AA0E73D-5B22-4541-8346-709D6BAE8B4E}" dt="2021-03-24T08:26:40.409" v="3780" actId="478"/>
          <ac:spMkLst>
            <pc:docMk/>
            <pc:sldMk cId="2857470412" sldId="349"/>
            <ac:spMk id="234" creationId="{DFD73916-187E-4A5F-AFB7-9724028901D0}"/>
          </ac:spMkLst>
        </pc:spChg>
        <pc:graphicFrameChg chg="add mod modGraphic">
          <ac:chgData name="Kamyczek, Arkadiusz" userId="2dbd29c9-3405-4176-b733-196e7cfa234d" providerId="ADAL" clId="{0AA0E73D-5B22-4541-8346-709D6BAE8B4E}" dt="2021-03-24T08:31:37.771" v="3816"/>
          <ac:graphicFrameMkLst>
            <pc:docMk/>
            <pc:sldMk cId="2857470412" sldId="349"/>
            <ac:graphicFrameMk id="231" creationId="{CEE530E7-7CD2-426B-9658-B892F6AD6E6F}"/>
          </ac:graphicFrameMkLst>
        </pc:graphicFrameChg>
        <pc:picChg chg="add mod">
          <ac:chgData name="Kamyczek, Arkadiusz" userId="2dbd29c9-3405-4176-b733-196e7cfa234d" providerId="ADAL" clId="{0AA0E73D-5B22-4541-8346-709D6BAE8B4E}" dt="2021-03-24T08:21:56.223" v="3767"/>
          <ac:picMkLst>
            <pc:docMk/>
            <pc:sldMk cId="2857470412" sldId="349"/>
            <ac:picMk id="223" creationId="{302BC078-AC8D-43FF-B447-3054787D52AF}"/>
          </ac:picMkLst>
        </pc:picChg>
        <pc:picChg chg="ord">
          <ac:chgData name="Kamyczek, Arkadiusz" userId="2dbd29c9-3405-4176-b733-196e7cfa234d" providerId="ADAL" clId="{0AA0E73D-5B22-4541-8346-709D6BAE8B4E}" dt="2021-03-24T08:22:53.451" v="3768" actId="166"/>
          <ac:picMkLst>
            <pc:docMk/>
            <pc:sldMk cId="2857470412" sldId="349"/>
            <ac:picMk id="250" creationId="{D2F67166-7C09-4465-974A-466BE13A4E6D}"/>
          </ac:picMkLst>
        </pc:picChg>
        <pc:cxnChg chg="add mod">
          <ac:chgData name="Kamyczek, Arkadiusz" userId="2dbd29c9-3405-4176-b733-196e7cfa234d" providerId="ADAL" clId="{0AA0E73D-5B22-4541-8346-709D6BAE8B4E}" dt="2021-03-24T08:21:56.223" v="3767"/>
          <ac:cxnSpMkLst>
            <pc:docMk/>
            <pc:sldMk cId="2857470412" sldId="349"/>
            <ac:cxnSpMk id="230" creationId="{C0221A48-9DD7-4ED4-AD70-557E271CD5AF}"/>
          </ac:cxnSpMkLst>
        </pc:cxnChg>
      </pc:sldChg>
      <pc:sldChg chg="addSp delSp modSp add mod">
        <pc:chgData name="Kamyczek, Arkadiusz" userId="2dbd29c9-3405-4176-b733-196e7cfa234d" providerId="ADAL" clId="{0AA0E73D-5B22-4541-8346-709D6BAE8B4E}" dt="2021-03-24T12:41:22.205" v="6312"/>
        <pc:sldMkLst>
          <pc:docMk/>
          <pc:sldMk cId="4016104185" sldId="350"/>
        </pc:sldMkLst>
        <pc:spChg chg="add del mod">
          <ac:chgData name="Kamyczek, Arkadiusz" userId="2dbd29c9-3405-4176-b733-196e7cfa234d" providerId="ADAL" clId="{0AA0E73D-5B22-4541-8346-709D6BAE8B4E}" dt="2021-03-24T12:24:19.741" v="6011" actId="478"/>
          <ac:spMkLst>
            <pc:docMk/>
            <pc:sldMk cId="4016104185" sldId="350"/>
            <ac:spMk id="4" creationId="{AABDEAFE-140A-4B8B-811C-677FDDD16BB4}"/>
          </ac:spMkLst>
        </pc:spChg>
        <pc:spChg chg="del mod">
          <ac:chgData name="Kamyczek, Arkadiusz" userId="2dbd29c9-3405-4176-b733-196e7cfa234d" providerId="ADAL" clId="{0AA0E73D-5B22-4541-8346-709D6BAE8B4E}" dt="2021-03-24T10:50:20.658" v="5236" actId="478"/>
          <ac:spMkLst>
            <pc:docMk/>
            <pc:sldMk cId="4016104185" sldId="350"/>
            <ac:spMk id="111" creationId="{ABCE95CC-44F7-4DCB-A0ED-B416D296DEEB}"/>
          </ac:spMkLst>
        </pc:spChg>
        <pc:spChg chg="del">
          <ac:chgData name="Kamyczek, Arkadiusz" userId="2dbd29c9-3405-4176-b733-196e7cfa234d" providerId="ADAL" clId="{0AA0E73D-5B22-4541-8346-709D6BAE8B4E}" dt="2021-03-24T10:50:19.411" v="5235" actId="478"/>
          <ac:spMkLst>
            <pc:docMk/>
            <pc:sldMk cId="4016104185" sldId="350"/>
            <ac:spMk id="118" creationId="{BFD7563A-4309-4A62-8551-8A7725B26E2B}"/>
          </ac:spMkLst>
        </pc:spChg>
        <pc:spChg chg="add del mod">
          <ac:chgData name="Kamyczek, Arkadiusz" userId="2dbd29c9-3405-4176-b733-196e7cfa234d" providerId="ADAL" clId="{0AA0E73D-5B22-4541-8346-709D6BAE8B4E}" dt="2021-03-24T12:24:23.841" v="6013" actId="478"/>
          <ac:spMkLst>
            <pc:docMk/>
            <pc:sldMk cId="4016104185" sldId="350"/>
            <ac:spMk id="152" creationId="{8C02D5B5-77AF-450A-82ED-F55AEFDEBF29}"/>
          </ac:spMkLst>
        </pc:spChg>
        <pc:spChg chg="add del mod">
          <ac:chgData name="Kamyczek, Arkadiusz" userId="2dbd29c9-3405-4176-b733-196e7cfa234d" providerId="ADAL" clId="{0AA0E73D-5B22-4541-8346-709D6BAE8B4E}" dt="2021-03-24T12:24:25.857" v="6014" actId="478"/>
          <ac:spMkLst>
            <pc:docMk/>
            <pc:sldMk cId="4016104185" sldId="350"/>
            <ac:spMk id="154" creationId="{7201A32F-3282-48A5-90B0-C3EE9A2A23E3}"/>
          </ac:spMkLst>
        </pc:spChg>
        <pc:spChg chg="add mod">
          <ac:chgData name="Kamyczek, Arkadiusz" userId="2dbd29c9-3405-4176-b733-196e7cfa234d" providerId="ADAL" clId="{0AA0E73D-5B22-4541-8346-709D6BAE8B4E}" dt="2021-03-24T11:39:40.278" v="5684"/>
          <ac:spMkLst>
            <pc:docMk/>
            <pc:sldMk cId="4016104185" sldId="350"/>
            <ac:spMk id="157" creationId="{8856A0AB-E67A-4E17-A13A-27735DE7AB45}"/>
          </ac:spMkLst>
        </pc:spChg>
        <pc:spChg chg="add mod ord">
          <ac:chgData name="Kamyczek, Arkadiusz" userId="2dbd29c9-3405-4176-b733-196e7cfa234d" providerId="ADAL" clId="{0AA0E73D-5B22-4541-8346-709D6BAE8B4E}" dt="2021-03-24T12:40:51.370" v="6307" actId="166"/>
          <ac:spMkLst>
            <pc:docMk/>
            <pc:sldMk cId="4016104185" sldId="350"/>
            <ac:spMk id="159" creationId="{86D95986-6E41-4CD5-87F4-503CADBC69FC}"/>
          </ac:spMkLst>
        </pc:spChg>
        <pc:spChg chg="del">
          <ac:chgData name="Kamyczek, Arkadiusz" userId="2dbd29c9-3405-4176-b733-196e7cfa234d" providerId="ADAL" clId="{0AA0E73D-5B22-4541-8346-709D6BAE8B4E}" dt="2021-03-24T10:49:17.693" v="5222" actId="478"/>
          <ac:spMkLst>
            <pc:docMk/>
            <pc:sldMk cId="4016104185" sldId="350"/>
            <ac:spMk id="160" creationId="{74B4A063-0D9B-445E-BC29-A90B917ABEBE}"/>
          </ac:spMkLst>
        </pc:spChg>
        <pc:spChg chg="del">
          <ac:chgData name="Kamyczek, Arkadiusz" userId="2dbd29c9-3405-4176-b733-196e7cfa234d" providerId="ADAL" clId="{0AA0E73D-5B22-4541-8346-709D6BAE8B4E}" dt="2021-03-24T10:49:17.693" v="5222" actId="478"/>
          <ac:spMkLst>
            <pc:docMk/>
            <pc:sldMk cId="4016104185" sldId="350"/>
            <ac:spMk id="161" creationId="{D07640F4-4C11-462E-B1DD-8C5E5C0DD77D}"/>
          </ac:spMkLst>
        </pc:spChg>
        <pc:spChg chg="add del mod">
          <ac:chgData name="Kamyczek, Arkadiusz" userId="2dbd29c9-3405-4176-b733-196e7cfa234d" providerId="ADAL" clId="{0AA0E73D-5B22-4541-8346-709D6BAE8B4E}" dt="2021-03-24T12:26:41.840" v="6034" actId="478"/>
          <ac:spMkLst>
            <pc:docMk/>
            <pc:sldMk cId="4016104185" sldId="350"/>
            <ac:spMk id="162" creationId="{476EB215-7C61-4709-8693-17DE9AD957EB}"/>
          </ac:spMkLst>
        </pc:spChg>
        <pc:spChg chg="del">
          <ac:chgData name="Kamyczek, Arkadiusz" userId="2dbd29c9-3405-4176-b733-196e7cfa234d" providerId="ADAL" clId="{0AA0E73D-5B22-4541-8346-709D6BAE8B4E}" dt="2021-03-24T10:49:10.478" v="5220" actId="478"/>
          <ac:spMkLst>
            <pc:docMk/>
            <pc:sldMk cId="4016104185" sldId="350"/>
            <ac:spMk id="163" creationId="{D0C3F3F3-DE67-46B1-8A2A-5FFE65DE7E01}"/>
          </ac:spMkLst>
        </pc:spChg>
        <pc:spChg chg="add del mod">
          <ac:chgData name="Kamyczek, Arkadiusz" userId="2dbd29c9-3405-4176-b733-196e7cfa234d" providerId="ADAL" clId="{0AA0E73D-5B22-4541-8346-709D6BAE8B4E}" dt="2021-03-24T12:40:13.643" v="6304" actId="478"/>
          <ac:spMkLst>
            <pc:docMk/>
            <pc:sldMk cId="4016104185" sldId="350"/>
            <ac:spMk id="164" creationId="{9C22B204-C870-4C21-85A7-408DDD657525}"/>
          </ac:spMkLst>
        </pc:spChg>
        <pc:spChg chg="add del mod">
          <ac:chgData name="Kamyczek, Arkadiusz" userId="2dbd29c9-3405-4176-b733-196e7cfa234d" providerId="ADAL" clId="{0AA0E73D-5B22-4541-8346-709D6BAE8B4E}" dt="2021-03-24T12:40:13.643" v="6304" actId="478"/>
          <ac:spMkLst>
            <pc:docMk/>
            <pc:sldMk cId="4016104185" sldId="350"/>
            <ac:spMk id="165" creationId="{41E714DC-1367-4965-9EDE-3DD01F251B1B}"/>
          </ac:spMkLst>
        </pc:spChg>
        <pc:spChg chg="del">
          <ac:chgData name="Kamyczek, Arkadiusz" userId="2dbd29c9-3405-4176-b733-196e7cfa234d" providerId="ADAL" clId="{0AA0E73D-5B22-4541-8346-709D6BAE8B4E}" dt="2021-03-24T10:49:17.693" v="5222" actId="478"/>
          <ac:spMkLst>
            <pc:docMk/>
            <pc:sldMk cId="4016104185" sldId="350"/>
            <ac:spMk id="166" creationId="{2A699927-84FF-4F33-B9D6-646C34E1A8AC}"/>
          </ac:spMkLst>
        </pc:spChg>
        <pc:spChg chg="del">
          <ac:chgData name="Kamyczek, Arkadiusz" userId="2dbd29c9-3405-4176-b733-196e7cfa234d" providerId="ADAL" clId="{0AA0E73D-5B22-4541-8346-709D6BAE8B4E}" dt="2021-03-24T10:49:17.693" v="5222" actId="478"/>
          <ac:spMkLst>
            <pc:docMk/>
            <pc:sldMk cId="4016104185" sldId="350"/>
            <ac:spMk id="168" creationId="{EA20AA10-DA07-4913-AAAB-4404DF4F2A34}"/>
          </ac:spMkLst>
        </pc:spChg>
        <pc:spChg chg="mod">
          <ac:chgData name="Kamyczek, Arkadiusz" userId="2dbd29c9-3405-4176-b733-196e7cfa234d" providerId="ADAL" clId="{0AA0E73D-5B22-4541-8346-709D6BAE8B4E}" dt="2021-03-24T12:24:14.707" v="6009"/>
          <ac:spMkLst>
            <pc:docMk/>
            <pc:sldMk cId="4016104185" sldId="350"/>
            <ac:spMk id="169" creationId="{3C6410B8-D8B0-42A9-8B35-50DD5F364C64}"/>
          </ac:spMkLst>
        </pc:spChg>
        <pc:spChg chg="mod">
          <ac:chgData name="Kamyczek, Arkadiusz" userId="2dbd29c9-3405-4176-b733-196e7cfa234d" providerId="ADAL" clId="{0AA0E73D-5B22-4541-8346-709D6BAE8B4E}" dt="2021-03-24T12:24:14.707" v="6009"/>
          <ac:spMkLst>
            <pc:docMk/>
            <pc:sldMk cId="4016104185" sldId="350"/>
            <ac:spMk id="170" creationId="{7B8BD7AB-9313-44C1-967B-215F3FEDD4FA}"/>
          </ac:spMkLst>
        </pc:spChg>
        <pc:spChg chg="mod">
          <ac:chgData name="Kamyczek, Arkadiusz" userId="2dbd29c9-3405-4176-b733-196e7cfa234d" providerId="ADAL" clId="{0AA0E73D-5B22-4541-8346-709D6BAE8B4E}" dt="2021-03-24T12:25:01.837" v="6018"/>
          <ac:spMkLst>
            <pc:docMk/>
            <pc:sldMk cId="4016104185" sldId="350"/>
            <ac:spMk id="173" creationId="{74B78DB4-F1E6-4E55-9AF5-7EBB31E48A7B}"/>
          </ac:spMkLst>
        </pc:spChg>
        <pc:spChg chg="del">
          <ac:chgData name="Kamyczek, Arkadiusz" userId="2dbd29c9-3405-4176-b733-196e7cfa234d" providerId="ADAL" clId="{0AA0E73D-5B22-4541-8346-709D6BAE8B4E}" dt="2021-03-24T10:49:11.729" v="5221" actId="478"/>
          <ac:spMkLst>
            <pc:docMk/>
            <pc:sldMk cId="4016104185" sldId="350"/>
            <ac:spMk id="174" creationId="{FE014747-089A-4571-B34A-B6B05C7BD996}"/>
          </ac:spMkLst>
        </pc:spChg>
        <pc:spChg chg="del">
          <ac:chgData name="Kamyczek, Arkadiusz" userId="2dbd29c9-3405-4176-b733-196e7cfa234d" providerId="ADAL" clId="{0AA0E73D-5B22-4541-8346-709D6BAE8B4E}" dt="2021-03-24T10:50:23.086" v="5238" actId="478"/>
          <ac:spMkLst>
            <pc:docMk/>
            <pc:sldMk cId="4016104185" sldId="350"/>
            <ac:spMk id="175" creationId="{D41979A2-E10B-4ED3-A8FE-3ACD7E5967A5}"/>
          </ac:spMkLst>
        </pc:spChg>
        <pc:spChg chg="mod">
          <ac:chgData name="Kamyczek, Arkadiusz" userId="2dbd29c9-3405-4176-b733-196e7cfa234d" providerId="ADAL" clId="{0AA0E73D-5B22-4541-8346-709D6BAE8B4E}" dt="2021-03-24T12:25:01.837" v="6018"/>
          <ac:spMkLst>
            <pc:docMk/>
            <pc:sldMk cId="4016104185" sldId="350"/>
            <ac:spMk id="176" creationId="{D868A23E-208B-4CEC-A6D8-B22662BAABF2}"/>
          </ac:spMkLst>
        </pc:spChg>
        <pc:spChg chg="del">
          <ac:chgData name="Kamyczek, Arkadiusz" userId="2dbd29c9-3405-4176-b733-196e7cfa234d" providerId="ADAL" clId="{0AA0E73D-5B22-4541-8346-709D6BAE8B4E}" dt="2021-03-24T10:50:21.994" v="5237" actId="478"/>
          <ac:spMkLst>
            <pc:docMk/>
            <pc:sldMk cId="4016104185" sldId="350"/>
            <ac:spMk id="178" creationId="{5DA4FC86-0676-485B-89DB-9BB29CBDACD6}"/>
          </ac:spMkLst>
        </pc:spChg>
        <pc:spChg chg="del">
          <ac:chgData name="Kamyczek, Arkadiusz" userId="2dbd29c9-3405-4176-b733-196e7cfa234d" providerId="ADAL" clId="{0AA0E73D-5B22-4541-8346-709D6BAE8B4E}" dt="2021-03-24T10:49:17.693" v="5222" actId="478"/>
          <ac:spMkLst>
            <pc:docMk/>
            <pc:sldMk cId="4016104185" sldId="350"/>
            <ac:spMk id="179" creationId="{A2018425-CF3A-45AB-B55D-E585CFEECD04}"/>
          </ac:spMkLst>
        </pc:spChg>
        <pc:spChg chg="del">
          <ac:chgData name="Kamyczek, Arkadiusz" userId="2dbd29c9-3405-4176-b733-196e7cfa234d" providerId="ADAL" clId="{0AA0E73D-5B22-4541-8346-709D6BAE8B4E}" dt="2021-03-24T10:49:17.693" v="5222" actId="478"/>
          <ac:spMkLst>
            <pc:docMk/>
            <pc:sldMk cId="4016104185" sldId="350"/>
            <ac:spMk id="180" creationId="{CF0161B1-76BC-4F29-8C6D-B75D52CCC997}"/>
          </ac:spMkLst>
        </pc:spChg>
        <pc:spChg chg="add mod">
          <ac:chgData name="Kamyczek, Arkadiusz" userId="2dbd29c9-3405-4176-b733-196e7cfa234d" providerId="ADAL" clId="{0AA0E73D-5B22-4541-8346-709D6BAE8B4E}" dt="2021-03-24T12:26:44.372" v="6036"/>
          <ac:spMkLst>
            <pc:docMk/>
            <pc:sldMk cId="4016104185" sldId="350"/>
            <ac:spMk id="181" creationId="{E72950A0-6680-4C9A-8D64-0E73E32791E6}"/>
          </ac:spMkLst>
        </pc:spChg>
        <pc:spChg chg="del">
          <ac:chgData name="Kamyczek, Arkadiusz" userId="2dbd29c9-3405-4176-b733-196e7cfa234d" providerId="ADAL" clId="{0AA0E73D-5B22-4541-8346-709D6BAE8B4E}" dt="2021-03-24T10:49:19.738" v="5223" actId="478"/>
          <ac:spMkLst>
            <pc:docMk/>
            <pc:sldMk cId="4016104185" sldId="350"/>
            <ac:spMk id="182" creationId="{92E07D51-7C5E-4F65-A957-BC0B1782CB29}"/>
          </ac:spMkLst>
        </pc:spChg>
        <pc:spChg chg="del">
          <ac:chgData name="Kamyczek, Arkadiusz" userId="2dbd29c9-3405-4176-b733-196e7cfa234d" providerId="ADAL" clId="{0AA0E73D-5B22-4541-8346-709D6BAE8B4E}" dt="2021-03-24T10:49:17.693" v="5222" actId="478"/>
          <ac:spMkLst>
            <pc:docMk/>
            <pc:sldMk cId="4016104185" sldId="350"/>
            <ac:spMk id="183" creationId="{8C3B4D9D-848C-4700-A8E2-EC40EAB132CC}"/>
          </ac:spMkLst>
        </pc:spChg>
        <pc:spChg chg="del">
          <ac:chgData name="Kamyczek, Arkadiusz" userId="2dbd29c9-3405-4176-b733-196e7cfa234d" providerId="ADAL" clId="{0AA0E73D-5B22-4541-8346-709D6BAE8B4E}" dt="2021-03-24T10:49:17.693" v="5222" actId="478"/>
          <ac:spMkLst>
            <pc:docMk/>
            <pc:sldMk cId="4016104185" sldId="350"/>
            <ac:spMk id="184" creationId="{AE6F0EB9-3591-4AC3-9953-B2A4A715580C}"/>
          </ac:spMkLst>
        </pc:spChg>
        <pc:spChg chg="del mod">
          <ac:chgData name="Kamyczek, Arkadiusz" userId="2dbd29c9-3405-4176-b733-196e7cfa234d" providerId="ADAL" clId="{0AA0E73D-5B22-4541-8346-709D6BAE8B4E}" dt="2021-03-24T10:50:24.939" v="5240" actId="478"/>
          <ac:spMkLst>
            <pc:docMk/>
            <pc:sldMk cId="4016104185" sldId="350"/>
            <ac:spMk id="185" creationId="{AC4B641E-5C3A-4FD6-82F4-8847BA2E36BB}"/>
          </ac:spMkLst>
        </pc:spChg>
        <pc:spChg chg="del">
          <ac:chgData name="Kamyczek, Arkadiusz" userId="2dbd29c9-3405-4176-b733-196e7cfa234d" providerId="ADAL" clId="{0AA0E73D-5B22-4541-8346-709D6BAE8B4E}" dt="2021-03-24T10:50:27.010" v="5242" actId="478"/>
          <ac:spMkLst>
            <pc:docMk/>
            <pc:sldMk cId="4016104185" sldId="350"/>
            <ac:spMk id="187" creationId="{FA7AFD61-0AEE-4D27-B1E1-42B380CBC831}"/>
          </ac:spMkLst>
        </pc:spChg>
        <pc:spChg chg="del">
          <ac:chgData name="Kamyczek, Arkadiusz" userId="2dbd29c9-3405-4176-b733-196e7cfa234d" providerId="ADAL" clId="{0AA0E73D-5B22-4541-8346-709D6BAE8B4E}" dt="2021-03-24T10:50:26.286" v="5241" actId="478"/>
          <ac:spMkLst>
            <pc:docMk/>
            <pc:sldMk cId="4016104185" sldId="350"/>
            <ac:spMk id="188" creationId="{D6F90097-E088-433C-B23C-32BD8339513A}"/>
          </ac:spMkLst>
        </pc:spChg>
        <pc:spChg chg="add mod">
          <ac:chgData name="Kamyczek, Arkadiusz" userId="2dbd29c9-3405-4176-b733-196e7cfa234d" providerId="ADAL" clId="{0AA0E73D-5B22-4541-8346-709D6BAE8B4E}" dt="2021-03-24T12:41:11.979" v="6311" actId="113"/>
          <ac:spMkLst>
            <pc:docMk/>
            <pc:sldMk cId="4016104185" sldId="350"/>
            <ac:spMk id="189" creationId="{C2D5DC0B-3D77-4267-A44B-011F1C53605E}"/>
          </ac:spMkLst>
        </pc:spChg>
        <pc:spChg chg="del mod">
          <ac:chgData name="Kamyczek, Arkadiusz" userId="2dbd29c9-3405-4176-b733-196e7cfa234d" providerId="ADAL" clId="{0AA0E73D-5B22-4541-8346-709D6BAE8B4E}" dt="2021-03-24T12:24:21.969" v="6012" actId="478"/>
          <ac:spMkLst>
            <pc:docMk/>
            <pc:sldMk cId="4016104185" sldId="350"/>
            <ac:spMk id="190" creationId="{50BA9FD4-A338-4345-90FC-EC20AC8D70E3}"/>
          </ac:spMkLst>
        </pc:spChg>
        <pc:spChg chg="del mod">
          <ac:chgData name="Kamyczek, Arkadiusz" userId="2dbd29c9-3405-4176-b733-196e7cfa234d" providerId="ADAL" clId="{0AA0E73D-5B22-4541-8346-709D6BAE8B4E}" dt="2021-03-24T12:24:27.896" v="6015" actId="478"/>
          <ac:spMkLst>
            <pc:docMk/>
            <pc:sldMk cId="4016104185" sldId="350"/>
            <ac:spMk id="191" creationId="{0438ED5C-5A6E-44E4-A8B8-E10FBF65B990}"/>
          </ac:spMkLst>
        </pc:spChg>
        <pc:spChg chg="del">
          <ac:chgData name="Kamyczek, Arkadiusz" userId="2dbd29c9-3405-4176-b733-196e7cfa234d" providerId="ADAL" clId="{0AA0E73D-5B22-4541-8346-709D6BAE8B4E}" dt="2021-03-24T10:46:51.107" v="5200" actId="478"/>
          <ac:spMkLst>
            <pc:docMk/>
            <pc:sldMk cId="4016104185" sldId="350"/>
            <ac:spMk id="192" creationId="{56F68D02-C2B2-4FDB-8761-8C31B7121634}"/>
          </ac:spMkLst>
        </pc:spChg>
        <pc:spChg chg="mod">
          <ac:chgData name="Kamyczek, Arkadiusz" userId="2dbd29c9-3405-4176-b733-196e7cfa234d" providerId="ADAL" clId="{0AA0E73D-5B22-4541-8346-709D6BAE8B4E}" dt="2021-03-24T10:50:06.083" v="5232" actId="14100"/>
          <ac:spMkLst>
            <pc:docMk/>
            <pc:sldMk cId="4016104185" sldId="350"/>
            <ac:spMk id="199" creationId="{CCFFDEDD-D3DE-47E3-8408-10BC78149BCD}"/>
          </ac:spMkLst>
        </pc:spChg>
        <pc:spChg chg="del">
          <ac:chgData name="Kamyczek, Arkadiusz" userId="2dbd29c9-3405-4176-b733-196e7cfa234d" providerId="ADAL" clId="{0AA0E73D-5B22-4541-8346-709D6BAE8B4E}" dt="2021-03-24T10:49:17.693" v="5222" actId="478"/>
          <ac:spMkLst>
            <pc:docMk/>
            <pc:sldMk cId="4016104185" sldId="350"/>
            <ac:spMk id="200" creationId="{809A7102-901F-4AD3-817F-7BECAF21B141}"/>
          </ac:spMkLst>
        </pc:spChg>
        <pc:spChg chg="del">
          <ac:chgData name="Kamyczek, Arkadiusz" userId="2dbd29c9-3405-4176-b733-196e7cfa234d" providerId="ADAL" clId="{0AA0E73D-5B22-4541-8346-709D6BAE8B4E}" dt="2021-03-24T10:49:17.693" v="5222" actId="478"/>
          <ac:spMkLst>
            <pc:docMk/>
            <pc:sldMk cId="4016104185" sldId="350"/>
            <ac:spMk id="201" creationId="{6512346B-23AB-4D05-B7A7-8CB43C643D3D}"/>
          </ac:spMkLst>
        </pc:spChg>
        <pc:spChg chg="add mod">
          <ac:chgData name="Kamyczek, Arkadiusz" userId="2dbd29c9-3405-4176-b733-196e7cfa234d" providerId="ADAL" clId="{0AA0E73D-5B22-4541-8346-709D6BAE8B4E}" dt="2021-03-24T12:41:04.806" v="6309" actId="113"/>
          <ac:spMkLst>
            <pc:docMk/>
            <pc:sldMk cId="4016104185" sldId="350"/>
            <ac:spMk id="202" creationId="{4C93E502-6AA2-470B-8613-2BF807F667FD}"/>
          </ac:spMkLst>
        </pc:spChg>
        <pc:spChg chg="del">
          <ac:chgData name="Kamyczek, Arkadiusz" userId="2dbd29c9-3405-4176-b733-196e7cfa234d" providerId="ADAL" clId="{0AA0E73D-5B22-4541-8346-709D6BAE8B4E}" dt="2021-03-24T10:49:26.856" v="5227" actId="478"/>
          <ac:spMkLst>
            <pc:docMk/>
            <pc:sldMk cId="4016104185" sldId="350"/>
            <ac:spMk id="203" creationId="{DCBB913A-4617-43E4-A2F4-3E62BD4504D0}"/>
          </ac:spMkLst>
        </pc:spChg>
        <pc:spChg chg="del">
          <ac:chgData name="Kamyczek, Arkadiusz" userId="2dbd29c9-3405-4176-b733-196e7cfa234d" providerId="ADAL" clId="{0AA0E73D-5B22-4541-8346-709D6BAE8B4E}" dt="2021-03-24T10:49:28.995" v="5228" actId="478"/>
          <ac:spMkLst>
            <pc:docMk/>
            <pc:sldMk cId="4016104185" sldId="350"/>
            <ac:spMk id="204" creationId="{973324D4-2B7F-44C5-8ABD-9C10BBF8BCA7}"/>
          </ac:spMkLst>
        </pc:spChg>
        <pc:spChg chg="del">
          <ac:chgData name="Kamyczek, Arkadiusz" userId="2dbd29c9-3405-4176-b733-196e7cfa234d" providerId="ADAL" clId="{0AA0E73D-5B22-4541-8346-709D6BAE8B4E}" dt="2021-03-24T10:49:28.995" v="5228" actId="478"/>
          <ac:spMkLst>
            <pc:docMk/>
            <pc:sldMk cId="4016104185" sldId="350"/>
            <ac:spMk id="205" creationId="{EEAD9807-6F0C-4DB5-99CC-FF86D7002C14}"/>
          </ac:spMkLst>
        </pc:spChg>
        <pc:spChg chg="del">
          <ac:chgData name="Kamyczek, Arkadiusz" userId="2dbd29c9-3405-4176-b733-196e7cfa234d" providerId="ADAL" clId="{0AA0E73D-5B22-4541-8346-709D6BAE8B4E}" dt="2021-03-24T10:49:28.995" v="5228" actId="478"/>
          <ac:spMkLst>
            <pc:docMk/>
            <pc:sldMk cId="4016104185" sldId="350"/>
            <ac:spMk id="206" creationId="{77FE10BD-BDC3-4A99-8631-E7461FAFA3F0}"/>
          </ac:spMkLst>
        </pc:spChg>
        <pc:spChg chg="del">
          <ac:chgData name="Kamyczek, Arkadiusz" userId="2dbd29c9-3405-4176-b733-196e7cfa234d" providerId="ADAL" clId="{0AA0E73D-5B22-4541-8346-709D6BAE8B4E}" dt="2021-03-24T10:49:22.502" v="5225" actId="478"/>
          <ac:spMkLst>
            <pc:docMk/>
            <pc:sldMk cId="4016104185" sldId="350"/>
            <ac:spMk id="207" creationId="{FF198CA4-2840-4839-BFCF-76116A7D0082}"/>
          </ac:spMkLst>
        </pc:spChg>
        <pc:spChg chg="del">
          <ac:chgData name="Kamyczek, Arkadiusz" userId="2dbd29c9-3405-4176-b733-196e7cfa234d" providerId="ADAL" clId="{0AA0E73D-5B22-4541-8346-709D6BAE8B4E}" dt="2021-03-24T10:49:17.693" v="5222" actId="478"/>
          <ac:spMkLst>
            <pc:docMk/>
            <pc:sldMk cId="4016104185" sldId="350"/>
            <ac:spMk id="208" creationId="{DABE58DF-F8B7-4DF8-BCE6-FE7148C0DA73}"/>
          </ac:spMkLst>
        </pc:spChg>
        <pc:spChg chg="del">
          <ac:chgData name="Kamyczek, Arkadiusz" userId="2dbd29c9-3405-4176-b733-196e7cfa234d" providerId="ADAL" clId="{0AA0E73D-5B22-4541-8346-709D6BAE8B4E}" dt="2021-03-24T10:49:17.693" v="5222" actId="478"/>
          <ac:spMkLst>
            <pc:docMk/>
            <pc:sldMk cId="4016104185" sldId="350"/>
            <ac:spMk id="209" creationId="{8080AB10-C936-492C-829E-1A02BBD506FC}"/>
          </ac:spMkLst>
        </pc:spChg>
        <pc:spChg chg="del">
          <ac:chgData name="Kamyczek, Arkadiusz" userId="2dbd29c9-3405-4176-b733-196e7cfa234d" providerId="ADAL" clId="{0AA0E73D-5B22-4541-8346-709D6BAE8B4E}" dt="2021-03-24T10:49:17.693" v="5222" actId="478"/>
          <ac:spMkLst>
            <pc:docMk/>
            <pc:sldMk cId="4016104185" sldId="350"/>
            <ac:spMk id="210" creationId="{569CF212-42EC-4077-89B3-12612609F17E}"/>
          </ac:spMkLst>
        </pc:spChg>
        <pc:spChg chg="del">
          <ac:chgData name="Kamyczek, Arkadiusz" userId="2dbd29c9-3405-4176-b733-196e7cfa234d" providerId="ADAL" clId="{0AA0E73D-5B22-4541-8346-709D6BAE8B4E}" dt="2021-03-24T10:49:21.459" v="5224" actId="478"/>
          <ac:spMkLst>
            <pc:docMk/>
            <pc:sldMk cId="4016104185" sldId="350"/>
            <ac:spMk id="211" creationId="{98F9481E-D0BF-4CB3-9745-2F35063D18FA}"/>
          </ac:spMkLst>
        </pc:spChg>
        <pc:spChg chg="del">
          <ac:chgData name="Kamyczek, Arkadiusz" userId="2dbd29c9-3405-4176-b733-196e7cfa234d" providerId="ADAL" clId="{0AA0E73D-5B22-4541-8346-709D6BAE8B4E}" dt="2021-03-24T10:50:29.326" v="5243" actId="478"/>
          <ac:spMkLst>
            <pc:docMk/>
            <pc:sldMk cId="4016104185" sldId="350"/>
            <ac:spMk id="212" creationId="{541C21BD-76CA-4BAB-8149-27B974280B98}"/>
          </ac:spMkLst>
        </pc:spChg>
        <pc:spChg chg="del">
          <ac:chgData name="Kamyczek, Arkadiusz" userId="2dbd29c9-3405-4176-b733-196e7cfa234d" providerId="ADAL" clId="{0AA0E73D-5B22-4541-8346-709D6BAE8B4E}" dt="2021-03-24T12:26:43.306" v="6035" actId="478"/>
          <ac:spMkLst>
            <pc:docMk/>
            <pc:sldMk cId="4016104185" sldId="350"/>
            <ac:spMk id="220" creationId="{9C4F310E-291F-43A6-9E32-3D907CCB2BA3}"/>
          </ac:spMkLst>
        </pc:spChg>
        <pc:spChg chg="add mod">
          <ac:chgData name="Kamyczek, Arkadiusz" userId="2dbd29c9-3405-4176-b733-196e7cfa234d" providerId="ADAL" clId="{0AA0E73D-5B22-4541-8346-709D6BAE8B4E}" dt="2021-03-24T12:34:06.147" v="6243"/>
          <ac:spMkLst>
            <pc:docMk/>
            <pc:sldMk cId="4016104185" sldId="350"/>
            <ac:spMk id="223" creationId="{B44F01E2-5E2B-4D7D-97E2-2E00FC6EB041}"/>
          </ac:spMkLst>
        </pc:spChg>
        <pc:spChg chg="add mod">
          <ac:chgData name="Kamyczek, Arkadiusz" userId="2dbd29c9-3405-4176-b733-196e7cfa234d" providerId="ADAL" clId="{0AA0E73D-5B22-4541-8346-709D6BAE8B4E}" dt="2021-03-24T12:34:06.147" v="6243"/>
          <ac:spMkLst>
            <pc:docMk/>
            <pc:sldMk cId="4016104185" sldId="350"/>
            <ac:spMk id="224" creationId="{6029F849-09CE-416C-9F3B-1491C41E385F}"/>
          </ac:spMkLst>
        </pc:spChg>
        <pc:spChg chg="mod">
          <ac:chgData name="Kamyczek, Arkadiusz" userId="2dbd29c9-3405-4176-b733-196e7cfa234d" providerId="ADAL" clId="{0AA0E73D-5B22-4541-8346-709D6BAE8B4E}" dt="2021-03-24T12:27:05.007" v="6059" actId="20577"/>
          <ac:spMkLst>
            <pc:docMk/>
            <pc:sldMk cId="4016104185" sldId="350"/>
            <ac:spMk id="231" creationId="{779E66DD-D299-4975-8C7F-8797717C1070}"/>
          </ac:spMkLst>
        </pc:spChg>
        <pc:spChg chg="mod">
          <ac:chgData name="Kamyczek, Arkadiusz" userId="2dbd29c9-3405-4176-b733-196e7cfa234d" providerId="ADAL" clId="{0AA0E73D-5B22-4541-8346-709D6BAE8B4E}" dt="2021-03-24T12:27:10.009" v="6063" actId="20577"/>
          <ac:spMkLst>
            <pc:docMk/>
            <pc:sldMk cId="4016104185" sldId="350"/>
            <ac:spMk id="232" creationId="{FEBDC917-9730-477D-8EA7-9ECFBE01D997}"/>
          </ac:spMkLst>
        </pc:spChg>
        <pc:spChg chg="mod">
          <ac:chgData name="Kamyczek, Arkadiusz" userId="2dbd29c9-3405-4176-b733-196e7cfa234d" providerId="ADAL" clId="{0AA0E73D-5B22-4541-8346-709D6BAE8B4E}" dt="2021-03-24T12:25:30.631" v="6023" actId="1582"/>
          <ac:spMkLst>
            <pc:docMk/>
            <pc:sldMk cId="4016104185" sldId="350"/>
            <ac:spMk id="242" creationId="{477687DA-3695-4747-A88B-C1383361C64D}"/>
          </ac:spMkLst>
        </pc:spChg>
        <pc:spChg chg="mod">
          <ac:chgData name="Kamyczek, Arkadiusz" userId="2dbd29c9-3405-4176-b733-196e7cfa234d" providerId="ADAL" clId="{0AA0E73D-5B22-4541-8346-709D6BAE8B4E}" dt="2021-03-24T12:25:30.631" v="6023" actId="1582"/>
          <ac:spMkLst>
            <pc:docMk/>
            <pc:sldMk cId="4016104185" sldId="350"/>
            <ac:spMk id="243" creationId="{496A0994-72D5-4631-8EE0-CCBEDDA38373}"/>
          </ac:spMkLst>
        </pc:spChg>
        <pc:spChg chg="del">
          <ac:chgData name="Kamyczek, Arkadiusz" userId="2dbd29c9-3405-4176-b733-196e7cfa234d" providerId="ADAL" clId="{0AA0E73D-5B22-4541-8346-709D6BAE8B4E}" dt="2021-03-24T12:24:31.905" v="6016" actId="478"/>
          <ac:spMkLst>
            <pc:docMk/>
            <pc:sldMk cId="4016104185" sldId="350"/>
            <ac:spMk id="256" creationId="{3EA5C2AF-356A-4732-AC80-A80B0B1F20C9}"/>
          </ac:spMkLst>
        </pc:spChg>
        <pc:spChg chg="add mod">
          <ac:chgData name="Kamyczek, Arkadiusz" userId="2dbd29c9-3405-4176-b733-196e7cfa234d" providerId="ADAL" clId="{0AA0E73D-5B22-4541-8346-709D6BAE8B4E}" dt="2021-03-24T12:40:46.142" v="6306"/>
          <ac:spMkLst>
            <pc:docMk/>
            <pc:sldMk cId="4016104185" sldId="350"/>
            <ac:spMk id="261" creationId="{1CE8B7F8-ADE0-404D-9B15-E627FA25001C}"/>
          </ac:spMkLst>
        </pc:spChg>
        <pc:spChg chg="add mod">
          <ac:chgData name="Kamyczek, Arkadiusz" userId="2dbd29c9-3405-4176-b733-196e7cfa234d" providerId="ADAL" clId="{0AA0E73D-5B22-4541-8346-709D6BAE8B4E}" dt="2021-03-24T12:40:46.142" v="6306"/>
          <ac:spMkLst>
            <pc:docMk/>
            <pc:sldMk cId="4016104185" sldId="350"/>
            <ac:spMk id="262" creationId="{83F728AB-F580-4214-A6BF-47A62527FD10}"/>
          </ac:spMkLst>
        </pc:spChg>
        <pc:spChg chg="add mod">
          <ac:chgData name="Kamyczek, Arkadiusz" userId="2dbd29c9-3405-4176-b733-196e7cfa234d" providerId="ADAL" clId="{0AA0E73D-5B22-4541-8346-709D6BAE8B4E}" dt="2021-03-24T12:40:46.142" v="6306"/>
          <ac:spMkLst>
            <pc:docMk/>
            <pc:sldMk cId="4016104185" sldId="350"/>
            <ac:spMk id="263" creationId="{28E21E9A-894A-4FDE-96DB-EF0C0CBDBFF2}"/>
          </ac:spMkLst>
        </pc:spChg>
        <pc:spChg chg="add mod">
          <ac:chgData name="Kamyczek, Arkadiusz" userId="2dbd29c9-3405-4176-b733-196e7cfa234d" providerId="ADAL" clId="{0AA0E73D-5B22-4541-8346-709D6BAE8B4E}" dt="2021-03-24T12:40:46.142" v="6306"/>
          <ac:spMkLst>
            <pc:docMk/>
            <pc:sldMk cId="4016104185" sldId="350"/>
            <ac:spMk id="264" creationId="{E3DF1344-7804-418B-BE0E-2BC3C6630E3C}"/>
          </ac:spMkLst>
        </pc:spChg>
        <pc:spChg chg="add mod">
          <ac:chgData name="Kamyczek, Arkadiusz" userId="2dbd29c9-3405-4176-b733-196e7cfa234d" providerId="ADAL" clId="{0AA0E73D-5B22-4541-8346-709D6BAE8B4E}" dt="2021-03-24T12:40:46.142" v="6306"/>
          <ac:spMkLst>
            <pc:docMk/>
            <pc:sldMk cId="4016104185" sldId="350"/>
            <ac:spMk id="265" creationId="{1C63EBFF-3C6D-43A9-AD9C-773D3C5DABED}"/>
          </ac:spMkLst>
        </pc:spChg>
        <pc:spChg chg="add mod">
          <ac:chgData name="Kamyczek, Arkadiusz" userId="2dbd29c9-3405-4176-b733-196e7cfa234d" providerId="ADAL" clId="{0AA0E73D-5B22-4541-8346-709D6BAE8B4E}" dt="2021-03-24T12:40:46.142" v="6306"/>
          <ac:spMkLst>
            <pc:docMk/>
            <pc:sldMk cId="4016104185" sldId="350"/>
            <ac:spMk id="266" creationId="{471C9592-EEF5-446A-87DD-BF65E57523FD}"/>
          </ac:spMkLst>
        </pc:spChg>
        <pc:spChg chg="add mod">
          <ac:chgData name="Kamyczek, Arkadiusz" userId="2dbd29c9-3405-4176-b733-196e7cfa234d" providerId="ADAL" clId="{0AA0E73D-5B22-4541-8346-709D6BAE8B4E}" dt="2021-03-24T12:40:46.142" v="6306"/>
          <ac:spMkLst>
            <pc:docMk/>
            <pc:sldMk cId="4016104185" sldId="350"/>
            <ac:spMk id="267" creationId="{D65ACDA9-03C6-46E1-AD94-6E72093AC584}"/>
          </ac:spMkLst>
        </pc:spChg>
        <pc:grpChg chg="add del mod">
          <ac:chgData name="Kamyczek, Arkadiusz" userId="2dbd29c9-3405-4176-b733-196e7cfa234d" providerId="ADAL" clId="{0AA0E73D-5B22-4541-8346-709D6BAE8B4E}" dt="2021-03-24T12:25:32.922" v="6024" actId="478"/>
          <ac:grpSpMkLst>
            <pc:docMk/>
            <pc:sldMk cId="4016104185" sldId="350"/>
            <ac:grpSpMk id="167" creationId="{0CA42724-78DF-405B-81AC-8664D55723DC}"/>
          </ac:grpSpMkLst>
        </pc:grpChg>
        <pc:grpChg chg="add del mod">
          <ac:chgData name="Kamyczek, Arkadiusz" userId="2dbd29c9-3405-4176-b733-196e7cfa234d" providerId="ADAL" clId="{0AA0E73D-5B22-4541-8346-709D6BAE8B4E}" dt="2021-03-24T12:25:04.294" v="6019" actId="478"/>
          <ac:grpSpMkLst>
            <pc:docMk/>
            <pc:sldMk cId="4016104185" sldId="350"/>
            <ac:grpSpMk id="172" creationId="{766388AB-FDC7-493F-9A1B-FD91CF938231}"/>
          </ac:grpSpMkLst>
        </pc:grpChg>
        <pc:grpChg chg="del">
          <ac:chgData name="Kamyczek, Arkadiusz" userId="2dbd29c9-3405-4176-b733-196e7cfa234d" providerId="ADAL" clId="{0AA0E73D-5B22-4541-8346-709D6BAE8B4E}" dt="2021-03-24T10:50:29.326" v="5243" actId="478"/>
          <ac:grpSpMkLst>
            <pc:docMk/>
            <pc:sldMk cId="4016104185" sldId="350"/>
            <ac:grpSpMk id="226" creationId="{F3CA4034-356D-45E1-805F-AEDB610E081E}"/>
          </ac:grpSpMkLst>
        </pc:grpChg>
        <pc:graphicFrameChg chg="add mod">
          <ac:chgData name="Kamyczek, Arkadiusz" userId="2dbd29c9-3405-4176-b733-196e7cfa234d" providerId="ADAL" clId="{0AA0E73D-5B22-4541-8346-709D6BAE8B4E}" dt="2021-03-24T12:40:15.194" v="6305"/>
          <ac:graphicFrameMkLst>
            <pc:docMk/>
            <pc:sldMk cId="4016104185" sldId="350"/>
            <ac:graphicFrameMk id="233" creationId="{58AE99CA-2884-46C3-BB7C-F09BED73CE40}"/>
          </ac:graphicFrameMkLst>
        </pc:graphicFrameChg>
        <pc:graphicFrameChg chg="add mod">
          <ac:chgData name="Kamyczek, Arkadiusz" userId="2dbd29c9-3405-4176-b733-196e7cfa234d" providerId="ADAL" clId="{0AA0E73D-5B22-4541-8346-709D6BAE8B4E}" dt="2021-03-24T12:40:15.194" v="6305"/>
          <ac:graphicFrameMkLst>
            <pc:docMk/>
            <pc:sldMk cId="4016104185" sldId="350"/>
            <ac:graphicFrameMk id="258" creationId="{5223BB81-E243-4C0F-B2F0-80A13EE68D74}"/>
          </ac:graphicFrameMkLst>
        </pc:graphicFrameChg>
        <pc:graphicFrameChg chg="add mod">
          <ac:chgData name="Kamyczek, Arkadiusz" userId="2dbd29c9-3405-4176-b733-196e7cfa234d" providerId="ADAL" clId="{0AA0E73D-5B22-4541-8346-709D6BAE8B4E}" dt="2021-03-24T12:40:15.194" v="6305"/>
          <ac:graphicFrameMkLst>
            <pc:docMk/>
            <pc:sldMk cId="4016104185" sldId="350"/>
            <ac:graphicFrameMk id="259" creationId="{77032AAB-09B7-4E50-8DBE-B1A135CD16D1}"/>
          </ac:graphicFrameMkLst>
        </pc:graphicFrameChg>
        <pc:graphicFrameChg chg="add mod">
          <ac:chgData name="Kamyczek, Arkadiusz" userId="2dbd29c9-3405-4176-b733-196e7cfa234d" providerId="ADAL" clId="{0AA0E73D-5B22-4541-8346-709D6BAE8B4E}" dt="2021-03-24T12:40:15.194" v="6305"/>
          <ac:graphicFrameMkLst>
            <pc:docMk/>
            <pc:sldMk cId="4016104185" sldId="350"/>
            <ac:graphicFrameMk id="260" creationId="{6B5DFF3C-EFE2-47A5-8035-0EDE7C92731C}"/>
          </ac:graphicFrameMkLst>
        </pc:graphicFrameChg>
        <pc:picChg chg="add mod">
          <ac:chgData name="Kamyczek, Arkadiusz" userId="2dbd29c9-3405-4176-b733-196e7cfa234d" providerId="ADAL" clId="{0AA0E73D-5B22-4541-8346-709D6BAE8B4E}" dt="2021-03-24T11:39:40.278" v="5684"/>
          <ac:picMkLst>
            <pc:docMk/>
            <pc:sldMk cId="4016104185" sldId="350"/>
            <ac:picMk id="158" creationId="{ED94EA84-0B12-47A9-A8F2-0954726F31D7}"/>
          </ac:picMkLst>
        </pc:picChg>
        <pc:picChg chg="add mod">
          <ac:chgData name="Kamyczek, Arkadiusz" userId="2dbd29c9-3405-4176-b733-196e7cfa234d" providerId="ADAL" clId="{0AA0E73D-5B22-4541-8346-709D6BAE8B4E}" dt="2021-03-24T12:25:39.121" v="6026" actId="1076"/>
          <ac:picMkLst>
            <pc:docMk/>
            <pc:sldMk cId="4016104185" sldId="350"/>
            <ac:picMk id="171" creationId="{80A98089-AE7F-48CA-9A4F-D7C645471765}"/>
          </ac:picMkLst>
        </pc:picChg>
        <pc:picChg chg="add del mod">
          <ac:chgData name="Kamyczek, Arkadiusz" userId="2dbd29c9-3405-4176-b733-196e7cfa234d" providerId="ADAL" clId="{0AA0E73D-5B22-4541-8346-709D6BAE8B4E}" dt="2021-03-24T12:25:04.294" v="6019" actId="478"/>
          <ac:picMkLst>
            <pc:docMk/>
            <pc:sldMk cId="4016104185" sldId="350"/>
            <ac:picMk id="177" creationId="{D4CDB663-9FA2-4243-AC51-1E75376D69A8}"/>
          </ac:picMkLst>
        </pc:picChg>
        <pc:picChg chg="del">
          <ac:chgData name="Kamyczek, Arkadiusz" userId="2dbd29c9-3405-4176-b733-196e7cfa234d" providerId="ADAL" clId="{0AA0E73D-5B22-4541-8346-709D6BAE8B4E}" dt="2021-03-24T12:40:13.643" v="6304" actId="478"/>
          <ac:picMkLst>
            <pc:docMk/>
            <pc:sldMk cId="4016104185" sldId="350"/>
            <ac:picMk id="186" creationId="{A0EBFDF4-53FA-4AAC-BAE6-5A2F73D4FD75}"/>
          </ac:picMkLst>
        </pc:picChg>
        <pc:picChg chg="del">
          <ac:chgData name="Kamyczek, Arkadiusz" userId="2dbd29c9-3405-4176-b733-196e7cfa234d" providerId="ADAL" clId="{0AA0E73D-5B22-4541-8346-709D6BAE8B4E}" dt="2021-03-24T10:49:24.256" v="5226" actId="478"/>
          <ac:picMkLst>
            <pc:docMk/>
            <pc:sldMk cId="4016104185" sldId="350"/>
            <ac:picMk id="213" creationId="{427F3F0A-F240-4030-89C3-822AA2268DA0}"/>
          </ac:picMkLst>
        </pc:picChg>
        <pc:picChg chg="del">
          <ac:chgData name="Kamyczek, Arkadiusz" userId="2dbd29c9-3405-4176-b733-196e7cfa234d" providerId="ADAL" clId="{0AA0E73D-5B22-4541-8346-709D6BAE8B4E}" dt="2021-03-24T10:49:24.256" v="5226" actId="478"/>
          <ac:picMkLst>
            <pc:docMk/>
            <pc:sldMk cId="4016104185" sldId="350"/>
            <ac:picMk id="214" creationId="{3773116A-CE14-4362-9A35-1BC067509EF9}"/>
          </ac:picMkLst>
        </pc:picChg>
        <pc:picChg chg="del">
          <ac:chgData name="Kamyczek, Arkadiusz" userId="2dbd29c9-3405-4176-b733-196e7cfa234d" providerId="ADAL" clId="{0AA0E73D-5B22-4541-8346-709D6BAE8B4E}" dt="2021-03-24T10:49:24.256" v="5226" actId="478"/>
          <ac:picMkLst>
            <pc:docMk/>
            <pc:sldMk cId="4016104185" sldId="350"/>
            <ac:picMk id="215" creationId="{4721EE88-CF4E-425F-8B78-D012634CC894}"/>
          </ac:picMkLst>
        </pc:picChg>
        <pc:picChg chg="del">
          <ac:chgData name="Kamyczek, Arkadiusz" userId="2dbd29c9-3405-4176-b733-196e7cfa234d" providerId="ADAL" clId="{0AA0E73D-5B22-4541-8346-709D6BAE8B4E}" dt="2021-03-24T10:49:24.256" v="5226" actId="478"/>
          <ac:picMkLst>
            <pc:docMk/>
            <pc:sldMk cId="4016104185" sldId="350"/>
            <ac:picMk id="216" creationId="{1D19D241-2E72-4A4E-83B8-7E7448EF2131}"/>
          </ac:picMkLst>
        </pc:picChg>
        <pc:picChg chg="del">
          <ac:chgData name="Kamyczek, Arkadiusz" userId="2dbd29c9-3405-4176-b733-196e7cfa234d" providerId="ADAL" clId="{0AA0E73D-5B22-4541-8346-709D6BAE8B4E}" dt="2021-03-24T10:50:29.326" v="5243" actId="478"/>
          <ac:picMkLst>
            <pc:docMk/>
            <pc:sldMk cId="4016104185" sldId="350"/>
            <ac:picMk id="218" creationId="{575D8FE7-621E-41C5-ADA9-1C2285C085B7}"/>
          </ac:picMkLst>
        </pc:picChg>
        <pc:picChg chg="del">
          <ac:chgData name="Kamyczek, Arkadiusz" userId="2dbd29c9-3405-4176-b733-196e7cfa234d" providerId="ADAL" clId="{0AA0E73D-5B22-4541-8346-709D6BAE8B4E}" dt="2021-03-24T10:50:29.326" v="5243" actId="478"/>
          <ac:picMkLst>
            <pc:docMk/>
            <pc:sldMk cId="4016104185" sldId="350"/>
            <ac:picMk id="219" creationId="{E693329B-594B-44A1-B91C-2BA4BDF6C9E0}"/>
          </ac:picMkLst>
        </pc:picChg>
        <pc:picChg chg="del">
          <ac:chgData name="Kamyczek, Arkadiusz" userId="2dbd29c9-3405-4176-b733-196e7cfa234d" providerId="ADAL" clId="{0AA0E73D-5B22-4541-8346-709D6BAE8B4E}" dt="2021-03-24T10:50:29.326" v="5243" actId="478"/>
          <ac:picMkLst>
            <pc:docMk/>
            <pc:sldMk cId="4016104185" sldId="350"/>
            <ac:picMk id="221" creationId="{D79A65ED-6CA1-436F-8795-13D451B3BAD7}"/>
          </ac:picMkLst>
        </pc:picChg>
        <pc:picChg chg="del">
          <ac:chgData name="Kamyczek, Arkadiusz" userId="2dbd29c9-3405-4176-b733-196e7cfa234d" providerId="ADAL" clId="{0AA0E73D-5B22-4541-8346-709D6BAE8B4E}" dt="2021-03-24T10:50:29.326" v="5243" actId="478"/>
          <ac:picMkLst>
            <pc:docMk/>
            <pc:sldMk cId="4016104185" sldId="350"/>
            <ac:picMk id="222" creationId="{B5456ABE-5EC5-4CEB-9E91-B03714284880}"/>
          </ac:picMkLst>
        </pc:picChg>
        <pc:picChg chg="mod">
          <ac:chgData name="Kamyczek, Arkadiusz" userId="2dbd29c9-3405-4176-b733-196e7cfa234d" providerId="ADAL" clId="{0AA0E73D-5B22-4541-8346-709D6BAE8B4E}" dt="2021-03-24T12:24:43.111" v="6017" actId="27349"/>
          <ac:picMkLst>
            <pc:docMk/>
            <pc:sldMk cId="4016104185" sldId="350"/>
            <ac:picMk id="247" creationId="{2CD95B82-71C6-4A1D-95F8-8D65E489E172}"/>
          </ac:picMkLst>
        </pc:picChg>
        <pc:picChg chg="add mod">
          <ac:chgData name="Kamyczek, Arkadiusz" userId="2dbd29c9-3405-4176-b733-196e7cfa234d" providerId="ADAL" clId="{0AA0E73D-5B22-4541-8346-709D6BAE8B4E}" dt="2021-03-24T12:40:15.194" v="6305"/>
          <ac:picMkLst>
            <pc:docMk/>
            <pc:sldMk cId="4016104185" sldId="350"/>
            <ac:picMk id="255" creationId="{916E0FA2-05E0-4EFA-8CC3-B8BF98D6117D}"/>
          </ac:picMkLst>
        </pc:picChg>
        <pc:picChg chg="add mod">
          <ac:chgData name="Kamyczek, Arkadiusz" userId="2dbd29c9-3405-4176-b733-196e7cfa234d" providerId="ADAL" clId="{0AA0E73D-5B22-4541-8346-709D6BAE8B4E}" dt="2021-03-24T12:40:15.194" v="6305"/>
          <ac:picMkLst>
            <pc:docMk/>
            <pc:sldMk cId="4016104185" sldId="350"/>
            <ac:picMk id="257" creationId="{546630BA-C039-4CEB-AEFC-2B4A5CFFFD82}"/>
          </ac:picMkLst>
        </pc:picChg>
        <pc:picChg chg="add mod">
          <ac:chgData name="Kamyczek, Arkadiusz" userId="2dbd29c9-3405-4176-b733-196e7cfa234d" providerId="ADAL" clId="{0AA0E73D-5B22-4541-8346-709D6BAE8B4E}" dt="2021-03-24T12:41:22.205" v="6312"/>
          <ac:picMkLst>
            <pc:docMk/>
            <pc:sldMk cId="4016104185" sldId="350"/>
            <ac:picMk id="268" creationId="{E15018EF-7EF5-4903-8078-D2BE17E92FE9}"/>
          </ac:picMkLst>
        </pc:picChg>
        <pc:cxnChg chg="add mod">
          <ac:chgData name="Kamyczek, Arkadiusz" userId="2dbd29c9-3405-4176-b733-196e7cfa234d" providerId="ADAL" clId="{0AA0E73D-5B22-4541-8346-709D6BAE8B4E}" dt="2021-03-24T12:34:06.147" v="6243"/>
          <ac:cxnSpMkLst>
            <pc:docMk/>
            <pc:sldMk cId="4016104185" sldId="350"/>
            <ac:cxnSpMk id="196" creationId="{C6362254-56BA-4C7F-AF70-EA93F1B7A84C}"/>
          </ac:cxnSpMkLst>
        </pc:cxnChg>
        <pc:cxnChg chg="add mod">
          <ac:chgData name="Kamyczek, Arkadiusz" userId="2dbd29c9-3405-4176-b733-196e7cfa234d" providerId="ADAL" clId="{0AA0E73D-5B22-4541-8346-709D6BAE8B4E}" dt="2021-03-24T12:34:06.147" v="6243"/>
          <ac:cxnSpMkLst>
            <pc:docMk/>
            <pc:sldMk cId="4016104185" sldId="350"/>
            <ac:cxnSpMk id="217" creationId="{77836E06-15B4-40E4-B50F-CE2BBD486E63}"/>
          </ac:cxnSpMkLst>
        </pc:cxnChg>
        <pc:cxnChg chg="add mod">
          <ac:chgData name="Kamyczek, Arkadiusz" userId="2dbd29c9-3405-4176-b733-196e7cfa234d" providerId="ADAL" clId="{0AA0E73D-5B22-4541-8346-709D6BAE8B4E}" dt="2021-03-24T12:34:06.147" v="6243"/>
          <ac:cxnSpMkLst>
            <pc:docMk/>
            <pc:sldMk cId="4016104185" sldId="350"/>
            <ac:cxnSpMk id="225" creationId="{4C399602-1DFF-45D1-8DE6-683B0DE0F494}"/>
          </ac:cxnSpMkLst>
        </pc:cxnChg>
        <pc:cxnChg chg="add del mod">
          <ac:chgData name="Kamyczek, Arkadiusz" userId="2dbd29c9-3405-4176-b733-196e7cfa234d" providerId="ADAL" clId="{0AA0E73D-5B22-4541-8346-709D6BAE8B4E}" dt="2021-03-24T12:35:19.181" v="6257"/>
          <ac:cxnSpMkLst>
            <pc:docMk/>
            <pc:sldMk cId="4016104185" sldId="350"/>
            <ac:cxnSpMk id="228" creationId="{CB448014-9E34-4560-9B4B-09C1D80C6BC4}"/>
          </ac:cxnSpMkLst>
        </pc:cxnChg>
        <pc:cxnChg chg="add mod">
          <ac:chgData name="Kamyczek, Arkadiusz" userId="2dbd29c9-3405-4176-b733-196e7cfa234d" providerId="ADAL" clId="{0AA0E73D-5B22-4541-8346-709D6BAE8B4E}" dt="2021-03-24T12:35:29.169" v="6258"/>
          <ac:cxnSpMkLst>
            <pc:docMk/>
            <pc:sldMk cId="4016104185" sldId="350"/>
            <ac:cxnSpMk id="230" creationId="{3FB57C35-F399-42F4-BD33-92A31D77FD03}"/>
          </ac:cxnSpMkLst>
        </pc:cxnChg>
      </pc:sldChg>
      <pc:sldChg chg="addSp delSp modSp add del mod ord">
        <pc:chgData name="Kamyczek, Arkadiusz" userId="2dbd29c9-3405-4176-b733-196e7cfa234d" providerId="ADAL" clId="{0AA0E73D-5B22-4541-8346-709D6BAE8B4E}" dt="2021-03-24T11:05:21.418" v="5355" actId="47"/>
        <pc:sldMkLst>
          <pc:docMk/>
          <pc:sldMk cId="574425637" sldId="351"/>
        </pc:sldMkLst>
        <pc:spChg chg="add mod">
          <ac:chgData name="Kamyczek, Arkadiusz" userId="2dbd29c9-3405-4176-b733-196e7cfa234d" providerId="ADAL" clId="{0AA0E73D-5B22-4541-8346-709D6BAE8B4E}" dt="2021-03-24T11:01:43.739" v="5313" actId="1076"/>
          <ac:spMkLst>
            <pc:docMk/>
            <pc:sldMk cId="574425637" sldId="351"/>
            <ac:spMk id="3" creationId="{A077278E-B926-43C2-97DB-B18982E79830}"/>
          </ac:spMkLst>
        </pc:spChg>
        <pc:spChg chg="add mod">
          <ac:chgData name="Kamyczek, Arkadiusz" userId="2dbd29c9-3405-4176-b733-196e7cfa234d" providerId="ADAL" clId="{0AA0E73D-5B22-4541-8346-709D6BAE8B4E}" dt="2021-03-24T11:01:43.739" v="5313" actId="1076"/>
          <ac:spMkLst>
            <pc:docMk/>
            <pc:sldMk cId="574425637" sldId="351"/>
            <ac:spMk id="152" creationId="{F3DE511D-B170-49E2-B351-F846DB3EB450}"/>
          </ac:spMkLst>
        </pc:spChg>
        <pc:spChg chg="add mod">
          <ac:chgData name="Kamyczek, Arkadiusz" userId="2dbd29c9-3405-4176-b733-196e7cfa234d" providerId="ADAL" clId="{0AA0E73D-5B22-4541-8346-709D6BAE8B4E}" dt="2021-03-24T11:01:35.799" v="5312" actId="1076"/>
          <ac:spMkLst>
            <pc:docMk/>
            <pc:sldMk cId="574425637" sldId="351"/>
            <ac:spMk id="154" creationId="{D0BE906F-3582-4E86-9B7C-E886C1D40F7A}"/>
          </ac:spMkLst>
        </pc:spChg>
        <pc:spChg chg="add mod">
          <ac:chgData name="Kamyczek, Arkadiusz" userId="2dbd29c9-3405-4176-b733-196e7cfa234d" providerId="ADAL" clId="{0AA0E73D-5B22-4541-8346-709D6BAE8B4E}" dt="2021-03-24T11:01:32.064" v="5311" actId="1076"/>
          <ac:spMkLst>
            <pc:docMk/>
            <pc:sldMk cId="574425637" sldId="351"/>
            <ac:spMk id="157" creationId="{50160207-A7C5-4DA5-BD86-46705DE297FF}"/>
          </ac:spMkLst>
        </pc:spChg>
        <pc:spChg chg="add mod">
          <ac:chgData name="Kamyczek, Arkadiusz" userId="2dbd29c9-3405-4176-b733-196e7cfa234d" providerId="ADAL" clId="{0AA0E73D-5B22-4541-8346-709D6BAE8B4E}" dt="2021-03-24T11:01:43.739" v="5313" actId="1076"/>
          <ac:spMkLst>
            <pc:docMk/>
            <pc:sldMk cId="574425637" sldId="351"/>
            <ac:spMk id="158" creationId="{DDFBD406-F5BF-490B-BD4A-0129BC991C1D}"/>
          </ac:spMkLst>
        </pc:spChg>
        <pc:spChg chg="add mod">
          <ac:chgData name="Kamyczek, Arkadiusz" userId="2dbd29c9-3405-4176-b733-196e7cfa234d" providerId="ADAL" clId="{0AA0E73D-5B22-4541-8346-709D6BAE8B4E}" dt="2021-03-24T11:01:51.131" v="5314" actId="1076"/>
          <ac:spMkLst>
            <pc:docMk/>
            <pc:sldMk cId="574425637" sldId="351"/>
            <ac:spMk id="159" creationId="{84FCA9CA-46C5-4849-A5CA-CD8815B074F2}"/>
          </ac:spMkLst>
        </pc:spChg>
        <pc:spChg chg="add mod">
          <ac:chgData name="Kamyczek, Arkadiusz" userId="2dbd29c9-3405-4176-b733-196e7cfa234d" providerId="ADAL" clId="{0AA0E73D-5B22-4541-8346-709D6BAE8B4E}" dt="2021-03-24T11:01:51.131" v="5314" actId="1076"/>
          <ac:spMkLst>
            <pc:docMk/>
            <pc:sldMk cId="574425637" sldId="351"/>
            <ac:spMk id="162" creationId="{20FF9A9F-48AF-476A-BC91-F89ABD915D83}"/>
          </ac:spMkLst>
        </pc:spChg>
        <pc:spChg chg="mod">
          <ac:chgData name="Kamyczek, Arkadiusz" userId="2dbd29c9-3405-4176-b733-196e7cfa234d" providerId="ADAL" clId="{0AA0E73D-5B22-4541-8346-709D6BAE8B4E}" dt="2021-03-24T10:58:14.641" v="5284" actId="20577"/>
          <ac:spMkLst>
            <pc:docMk/>
            <pc:sldMk cId="574425637" sldId="351"/>
            <ac:spMk id="187" creationId="{FA7AFD61-0AEE-4D27-B1E1-42B380CBC831}"/>
          </ac:spMkLst>
        </pc:spChg>
        <pc:picChg chg="add mod">
          <ac:chgData name="Kamyczek, Arkadiusz" userId="2dbd29c9-3405-4176-b733-196e7cfa234d" providerId="ADAL" clId="{0AA0E73D-5B22-4541-8346-709D6BAE8B4E}" dt="2021-03-24T11:02:24.915" v="5317"/>
          <ac:picMkLst>
            <pc:docMk/>
            <pc:sldMk cId="574425637" sldId="351"/>
            <ac:picMk id="172" creationId="{F3F6DCC6-C798-41A4-811A-D095051FBC65}"/>
          </ac:picMkLst>
        </pc:picChg>
        <pc:picChg chg="del mod ord">
          <ac:chgData name="Kamyczek, Arkadiusz" userId="2dbd29c9-3405-4176-b733-196e7cfa234d" providerId="ADAL" clId="{0AA0E73D-5B22-4541-8346-709D6BAE8B4E}" dt="2021-03-24T11:02:27.185" v="5318" actId="478"/>
          <ac:picMkLst>
            <pc:docMk/>
            <pc:sldMk cId="574425637" sldId="351"/>
            <ac:picMk id="186" creationId="{A0EBFDF4-53FA-4AAC-BAE6-5A2F73D4FD75}"/>
          </ac:picMkLst>
        </pc:picChg>
        <pc:cxnChg chg="add mod">
          <ac:chgData name="Kamyczek, Arkadiusz" userId="2dbd29c9-3405-4176-b733-196e7cfa234d" providerId="ADAL" clId="{0AA0E73D-5B22-4541-8346-709D6BAE8B4E}" dt="2021-03-24T11:00:35.692" v="5298" actId="1076"/>
          <ac:cxnSpMkLst>
            <pc:docMk/>
            <pc:sldMk cId="574425637" sldId="351"/>
            <ac:cxnSpMk id="7" creationId="{17F33785-75E6-405E-B2B0-DF24E0C80DF1}"/>
          </ac:cxnSpMkLst>
        </pc:cxnChg>
        <pc:cxnChg chg="add mod">
          <ac:chgData name="Kamyczek, Arkadiusz" userId="2dbd29c9-3405-4176-b733-196e7cfa234d" providerId="ADAL" clId="{0AA0E73D-5B22-4541-8346-709D6BAE8B4E}" dt="2021-03-24T11:00:47.354" v="5300" actId="1076"/>
          <ac:cxnSpMkLst>
            <pc:docMk/>
            <pc:sldMk cId="574425637" sldId="351"/>
            <ac:cxnSpMk id="164" creationId="{9DCB0358-C6D2-437D-95C7-BA478AFED5E7}"/>
          </ac:cxnSpMkLst>
        </pc:cxnChg>
        <pc:cxnChg chg="add mod">
          <ac:chgData name="Kamyczek, Arkadiusz" userId="2dbd29c9-3405-4176-b733-196e7cfa234d" providerId="ADAL" clId="{0AA0E73D-5B22-4541-8346-709D6BAE8B4E}" dt="2021-03-24T11:00:53.657" v="5302" actId="1076"/>
          <ac:cxnSpMkLst>
            <pc:docMk/>
            <pc:sldMk cId="574425637" sldId="351"/>
            <ac:cxnSpMk id="165" creationId="{E4386322-C144-4CB2-889A-10E55EB3883E}"/>
          </ac:cxnSpMkLst>
        </pc:cxnChg>
        <pc:cxnChg chg="add mod">
          <ac:chgData name="Kamyczek, Arkadiusz" userId="2dbd29c9-3405-4176-b733-196e7cfa234d" providerId="ADAL" clId="{0AA0E73D-5B22-4541-8346-709D6BAE8B4E}" dt="2021-03-24T11:00:59.896" v="5304" actId="1076"/>
          <ac:cxnSpMkLst>
            <pc:docMk/>
            <pc:sldMk cId="574425637" sldId="351"/>
            <ac:cxnSpMk id="167" creationId="{DC4A8F51-D21C-4243-96C2-61A59C19D6D3}"/>
          </ac:cxnSpMkLst>
        </pc:cxnChg>
        <pc:cxnChg chg="add mod">
          <ac:chgData name="Kamyczek, Arkadiusz" userId="2dbd29c9-3405-4176-b733-196e7cfa234d" providerId="ADAL" clId="{0AA0E73D-5B22-4541-8346-709D6BAE8B4E}" dt="2021-03-24T11:01:06.852" v="5306" actId="1076"/>
          <ac:cxnSpMkLst>
            <pc:docMk/>
            <pc:sldMk cId="574425637" sldId="351"/>
            <ac:cxnSpMk id="169" creationId="{11EBECB1-AA3B-443A-9D3C-81A9D9A04341}"/>
          </ac:cxnSpMkLst>
        </pc:cxnChg>
        <pc:cxnChg chg="add mod">
          <ac:chgData name="Kamyczek, Arkadiusz" userId="2dbd29c9-3405-4176-b733-196e7cfa234d" providerId="ADAL" clId="{0AA0E73D-5B22-4541-8346-709D6BAE8B4E}" dt="2021-03-24T11:01:21.392" v="5308" actId="1076"/>
          <ac:cxnSpMkLst>
            <pc:docMk/>
            <pc:sldMk cId="574425637" sldId="351"/>
            <ac:cxnSpMk id="170" creationId="{AB386FED-6A68-4C8D-A51C-AC13098B1884}"/>
          </ac:cxnSpMkLst>
        </pc:cxnChg>
        <pc:cxnChg chg="add mod">
          <ac:chgData name="Kamyczek, Arkadiusz" userId="2dbd29c9-3405-4176-b733-196e7cfa234d" providerId="ADAL" clId="{0AA0E73D-5B22-4541-8346-709D6BAE8B4E}" dt="2021-03-24T11:01:27.169" v="5310" actId="1076"/>
          <ac:cxnSpMkLst>
            <pc:docMk/>
            <pc:sldMk cId="574425637" sldId="351"/>
            <ac:cxnSpMk id="171" creationId="{12E9FEA5-B851-4639-AF87-1C0AE19A1430}"/>
          </ac:cxnSpMkLst>
        </pc:cxnChg>
      </pc:sldChg>
      <pc:sldChg chg="addSp delSp modSp add mod ord">
        <pc:chgData name="Kamyczek, Arkadiusz" userId="2dbd29c9-3405-4176-b733-196e7cfa234d" providerId="ADAL" clId="{0AA0E73D-5B22-4541-8346-709D6BAE8B4E}" dt="2021-03-29T18:44:38.926" v="9001" actId="478"/>
        <pc:sldMkLst>
          <pc:docMk/>
          <pc:sldMk cId="1203124508" sldId="352"/>
        </pc:sldMkLst>
        <pc:spChg chg="mod">
          <ac:chgData name="Kamyczek, Arkadiusz" userId="2dbd29c9-3405-4176-b733-196e7cfa234d" providerId="ADAL" clId="{0AA0E73D-5B22-4541-8346-709D6BAE8B4E}" dt="2021-03-24T11:09:20.156" v="5390" actId="1366"/>
          <ac:spMkLst>
            <pc:docMk/>
            <pc:sldMk cId="1203124508" sldId="352"/>
            <ac:spMk id="3" creationId="{A077278E-B926-43C2-97DB-B18982E79830}"/>
          </ac:spMkLst>
        </pc:spChg>
        <pc:spChg chg="mod">
          <ac:chgData name="Kamyczek, Arkadiusz" userId="2dbd29c9-3405-4176-b733-196e7cfa234d" providerId="ADAL" clId="{0AA0E73D-5B22-4541-8346-709D6BAE8B4E}" dt="2021-03-29T18:36:32.751" v="8949" actId="207"/>
          <ac:spMkLst>
            <pc:docMk/>
            <pc:sldMk cId="1203124508" sldId="352"/>
            <ac:spMk id="4" creationId="{AABDEAFE-140A-4B8B-811C-677FDDD16BB4}"/>
          </ac:spMkLst>
        </pc:spChg>
        <pc:spChg chg="add del mod">
          <ac:chgData name="Kamyczek, Arkadiusz" userId="2dbd29c9-3405-4176-b733-196e7cfa234d" providerId="ADAL" clId="{0AA0E73D-5B22-4541-8346-709D6BAE8B4E}" dt="2021-03-24T11:07:03.893" v="5376"/>
          <ac:spMkLst>
            <pc:docMk/>
            <pc:sldMk cId="1203124508" sldId="352"/>
            <ac:spMk id="5" creationId="{FCFDAE50-DDAF-42B0-81D0-5D57793F02C9}"/>
          </ac:spMkLst>
        </pc:spChg>
        <pc:spChg chg="add del mod">
          <ac:chgData name="Kamyczek, Arkadiusz" userId="2dbd29c9-3405-4176-b733-196e7cfa234d" providerId="ADAL" clId="{0AA0E73D-5B22-4541-8346-709D6BAE8B4E}" dt="2021-03-24T11:44:11.245" v="5696"/>
          <ac:spMkLst>
            <pc:docMk/>
            <pc:sldMk cId="1203124508" sldId="352"/>
            <ac:spMk id="8" creationId="{D844C234-37C7-4441-BA22-5308BB459326}"/>
          </ac:spMkLst>
        </pc:spChg>
        <pc:spChg chg="mod">
          <ac:chgData name="Kamyczek, Arkadiusz" userId="2dbd29c9-3405-4176-b733-196e7cfa234d" providerId="ADAL" clId="{0AA0E73D-5B22-4541-8346-709D6BAE8B4E}" dt="2021-03-29T18:37:34.998" v="8952" actId="11530"/>
          <ac:spMkLst>
            <pc:docMk/>
            <pc:sldMk cId="1203124508" sldId="352"/>
            <ac:spMk id="111" creationId="{ABCE95CC-44F7-4DCB-A0ED-B416D296DEEB}"/>
          </ac:spMkLst>
        </pc:spChg>
        <pc:spChg chg="mod">
          <ac:chgData name="Kamyczek, Arkadiusz" userId="2dbd29c9-3405-4176-b733-196e7cfa234d" providerId="ADAL" clId="{0AA0E73D-5B22-4541-8346-709D6BAE8B4E}" dt="2021-03-29T18:37:45" v="8953" actId="11530"/>
          <ac:spMkLst>
            <pc:docMk/>
            <pc:sldMk cId="1203124508" sldId="352"/>
            <ac:spMk id="118" creationId="{BFD7563A-4309-4A62-8551-8A7725B26E2B}"/>
          </ac:spMkLst>
        </pc:spChg>
        <pc:spChg chg="mod">
          <ac:chgData name="Kamyczek, Arkadiusz" userId="2dbd29c9-3405-4176-b733-196e7cfa234d" providerId="ADAL" clId="{0AA0E73D-5B22-4541-8346-709D6BAE8B4E}" dt="2021-03-24T11:09:20.156" v="5390" actId="1366"/>
          <ac:spMkLst>
            <pc:docMk/>
            <pc:sldMk cId="1203124508" sldId="352"/>
            <ac:spMk id="152" creationId="{F3DE511D-B170-49E2-B351-F846DB3EB450}"/>
          </ac:spMkLst>
        </pc:spChg>
        <pc:spChg chg="mod">
          <ac:chgData name="Kamyczek, Arkadiusz" userId="2dbd29c9-3405-4176-b733-196e7cfa234d" providerId="ADAL" clId="{0AA0E73D-5B22-4541-8346-709D6BAE8B4E}" dt="2021-03-24T11:09:20.156" v="5390" actId="1366"/>
          <ac:spMkLst>
            <pc:docMk/>
            <pc:sldMk cId="1203124508" sldId="352"/>
            <ac:spMk id="154" creationId="{D0BE906F-3582-4E86-9B7C-E886C1D40F7A}"/>
          </ac:spMkLst>
        </pc:spChg>
        <pc:spChg chg="del mod">
          <ac:chgData name="Kamyczek, Arkadiusz" userId="2dbd29c9-3405-4176-b733-196e7cfa234d" providerId="ADAL" clId="{0AA0E73D-5B22-4541-8346-709D6BAE8B4E}" dt="2021-03-24T11:25:49.930" v="5619" actId="478"/>
          <ac:spMkLst>
            <pc:docMk/>
            <pc:sldMk cId="1203124508" sldId="352"/>
            <ac:spMk id="157" creationId="{50160207-A7C5-4DA5-BD86-46705DE297FF}"/>
          </ac:spMkLst>
        </pc:spChg>
        <pc:spChg chg="mod">
          <ac:chgData name="Kamyczek, Arkadiusz" userId="2dbd29c9-3405-4176-b733-196e7cfa234d" providerId="ADAL" clId="{0AA0E73D-5B22-4541-8346-709D6BAE8B4E}" dt="2021-03-24T11:09:20.156" v="5390" actId="1366"/>
          <ac:spMkLst>
            <pc:docMk/>
            <pc:sldMk cId="1203124508" sldId="352"/>
            <ac:spMk id="158" creationId="{DDFBD406-F5BF-490B-BD4A-0129BC991C1D}"/>
          </ac:spMkLst>
        </pc:spChg>
        <pc:spChg chg="mod">
          <ac:chgData name="Kamyczek, Arkadiusz" userId="2dbd29c9-3405-4176-b733-196e7cfa234d" providerId="ADAL" clId="{0AA0E73D-5B22-4541-8346-709D6BAE8B4E}" dt="2021-03-24T11:09:20.156" v="5390" actId="1366"/>
          <ac:spMkLst>
            <pc:docMk/>
            <pc:sldMk cId="1203124508" sldId="352"/>
            <ac:spMk id="159" creationId="{84FCA9CA-46C5-4849-A5CA-CD8815B074F2}"/>
          </ac:spMkLst>
        </pc:spChg>
        <pc:spChg chg="mod">
          <ac:chgData name="Kamyczek, Arkadiusz" userId="2dbd29c9-3405-4176-b733-196e7cfa234d" providerId="ADAL" clId="{0AA0E73D-5B22-4541-8346-709D6BAE8B4E}" dt="2021-03-24T11:09:20.156" v="5390" actId="1366"/>
          <ac:spMkLst>
            <pc:docMk/>
            <pc:sldMk cId="1203124508" sldId="352"/>
            <ac:spMk id="162" creationId="{20FF9A9F-48AF-476A-BC91-F89ABD915D83}"/>
          </ac:spMkLst>
        </pc:spChg>
        <pc:spChg chg="mod">
          <ac:chgData name="Kamyczek, Arkadiusz" userId="2dbd29c9-3405-4176-b733-196e7cfa234d" providerId="ADAL" clId="{0AA0E73D-5B22-4541-8346-709D6BAE8B4E}" dt="2021-03-29T18:39:04.734" v="8963" actId="11530"/>
          <ac:spMkLst>
            <pc:docMk/>
            <pc:sldMk cId="1203124508" sldId="352"/>
            <ac:spMk id="163" creationId="{D0C3F3F3-DE67-46B1-8A2A-5FFE65DE7E01}"/>
          </ac:spMkLst>
        </pc:spChg>
        <pc:spChg chg="add mod">
          <ac:chgData name="Kamyczek, Arkadiusz" userId="2dbd29c9-3405-4176-b733-196e7cfa234d" providerId="ADAL" clId="{0AA0E73D-5B22-4541-8346-709D6BAE8B4E}" dt="2021-03-24T11:08:54.095" v="5389" actId="1366"/>
          <ac:spMkLst>
            <pc:docMk/>
            <pc:sldMk cId="1203124508" sldId="352"/>
            <ac:spMk id="173" creationId="{3EFB0377-30B5-4876-B822-3B6BEFE90835}"/>
          </ac:spMkLst>
        </pc:spChg>
        <pc:spChg chg="add mod">
          <ac:chgData name="Kamyczek, Arkadiusz" userId="2dbd29c9-3405-4176-b733-196e7cfa234d" providerId="ADAL" clId="{0AA0E73D-5B22-4541-8346-709D6BAE8B4E}" dt="2021-03-24T11:08:54.095" v="5389" actId="1366"/>
          <ac:spMkLst>
            <pc:docMk/>
            <pc:sldMk cId="1203124508" sldId="352"/>
            <ac:spMk id="176" creationId="{24F657FE-B6F9-4D58-B0B1-9CDD1FB4C8B4}"/>
          </ac:spMkLst>
        </pc:spChg>
        <pc:spChg chg="add mod">
          <ac:chgData name="Kamyczek, Arkadiusz" userId="2dbd29c9-3405-4176-b733-196e7cfa234d" providerId="ADAL" clId="{0AA0E73D-5B22-4541-8346-709D6BAE8B4E}" dt="2021-03-24T11:08:54.095" v="5389" actId="1366"/>
          <ac:spMkLst>
            <pc:docMk/>
            <pc:sldMk cId="1203124508" sldId="352"/>
            <ac:spMk id="177" creationId="{9C965DE5-91E0-4763-89F2-A143138A50A0}"/>
          </ac:spMkLst>
        </pc:spChg>
        <pc:spChg chg="mod">
          <ac:chgData name="Kamyczek, Arkadiusz" userId="2dbd29c9-3405-4176-b733-196e7cfa234d" providerId="ADAL" clId="{0AA0E73D-5B22-4541-8346-709D6BAE8B4E}" dt="2021-03-29T18:38:06.844" v="8955" actId="11530"/>
          <ac:spMkLst>
            <pc:docMk/>
            <pc:sldMk cId="1203124508" sldId="352"/>
            <ac:spMk id="178" creationId="{5DA4FC86-0676-485B-89DB-9BB29CBDACD6}"/>
          </ac:spMkLst>
        </pc:spChg>
        <pc:spChg chg="add mod">
          <ac:chgData name="Kamyczek, Arkadiusz" userId="2dbd29c9-3405-4176-b733-196e7cfa234d" providerId="ADAL" clId="{0AA0E73D-5B22-4541-8346-709D6BAE8B4E}" dt="2021-03-24T11:08:54.095" v="5389" actId="1366"/>
          <ac:spMkLst>
            <pc:docMk/>
            <pc:sldMk cId="1203124508" sldId="352"/>
            <ac:spMk id="181" creationId="{F9757D8A-5778-49C5-AF65-457FB1DD1DD7}"/>
          </ac:spMkLst>
        </pc:spChg>
        <pc:spChg chg="add mod">
          <ac:chgData name="Kamyczek, Arkadiusz" userId="2dbd29c9-3405-4176-b733-196e7cfa234d" providerId="ADAL" clId="{0AA0E73D-5B22-4541-8346-709D6BAE8B4E}" dt="2021-03-24T11:08:54.095" v="5389" actId="1366"/>
          <ac:spMkLst>
            <pc:docMk/>
            <pc:sldMk cId="1203124508" sldId="352"/>
            <ac:spMk id="186" creationId="{CD416A5F-1B07-4250-AF36-E0C5B2122AC9}"/>
          </ac:spMkLst>
        </pc:spChg>
        <pc:spChg chg="del">
          <ac:chgData name="Kamyczek, Arkadiusz" userId="2dbd29c9-3405-4176-b733-196e7cfa234d" providerId="ADAL" clId="{0AA0E73D-5B22-4541-8346-709D6BAE8B4E}" dt="2021-03-24T11:25:49.930" v="5619" actId="478"/>
          <ac:spMkLst>
            <pc:docMk/>
            <pc:sldMk cId="1203124508" sldId="352"/>
            <ac:spMk id="187" creationId="{FA7AFD61-0AEE-4D27-B1E1-42B380CBC831}"/>
          </ac:spMkLst>
        </pc:spChg>
        <pc:spChg chg="del">
          <ac:chgData name="Kamyczek, Arkadiusz" userId="2dbd29c9-3405-4176-b733-196e7cfa234d" providerId="ADAL" clId="{0AA0E73D-5B22-4541-8346-709D6BAE8B4E}" dt="2021-03-24T11:25:49.930" v="5619" actId="478"/>
          <ac:spMkLst>
            <pc:docMk/>
            <pc:sldMk cId="1203124508" sldId="352"/>
            <ac:spMk id="188" creationId="{D6F90097-E088-433C-B23C-32BD8339513A}"/>
          </ac:spMkLst>
        </pc:spChg>
        <pc:spChg chg="add mod">
          <ac:chgData name="Kamyczek, Arkadiusz" userId="2dbd29c9-3405-4176-b733-196e7cfa234d" providerId="ADAL" clId="{0AA0E73D-5B22-4541-8346-709D6BAE8B4E}" dt="2021-03-24T11:08:54.095" v="5389" actId="1366"/>
          <ac:spMkLst>
            <pc:docMk/>
            <pc:sldMk cId="1203124508" sldId="352"/>
            <ac:spMk id="189" creationId="{EED286F7-FB92-46A4-882A-047EC32B886E}"/>
          </ac:spMkLst>
        </pc:spChg>
        <pc:spChg chg="mod">
          <ac:chgData name="Kamyczek, Arkadiusz" userId="2dbd29c9-3405-4176-b733-196e7cfa234d" providerId="ADAL" clId="{0AA0E73D-5B22-4541-8346-709D6BAE8B4E}" dt="2021-03-29T18:36:42.682" v="8950" actId="207"/>
          <ac:spMkLst>
            <pc:docMk/>
            <pc:sldMk cId="1203124508" sldId="352"/>
            <ac:spMk id="190" creationId="{50BA9FD4-A338-4345-90FC-EC20AC8D70E3}"/>
          </ac:spMkLst>
        </pc:spChg>
        <pc:spChg chg="del mod">
          <ac:chgData name="Kamyczek, Arkadiusz" userId="2dbd29c9-3405-4176-b733-196e7cfa234d" providerId="ADAL" clId="{0AA0E73D-5B22-4541-8346-709D6BAE8B4E}" dt="2021-03-29T18:39:51.822" v="8967" actId="478"/>
          <ac:spMkLst>
            <pc:docMk/>
            <pc:sldMk cId="1203124508" sldId="352"/>
            <ac:spMk id="192" creationId="{56F68D02-C2B2-4FDB-8761-8C31B7121634}"/>
          </ac:spMkLst>
        </pc:spChg>
        <pc:spChg chg="add mod">
          <ac:chgData name="Kamyczek, Arkadiusz" userId="2dbd29c9-3405-4176-b733-196e7cfa234d" providerId="ADAL" clId="{0AA0E73D-5B22-4541-8346-709D6BAE8B4E}" dt="2021-03-24T11:08:54.095" v="5389" actId="1366"/>
          <ac:spMkLst>
            <pc:docMk/>
            <pc:sldMk cId="1203124508" sldId="352"/>
            <ac:spMk id="196" creationId="{6EB195FD-12E9-4C35-8004-14CB89F382F7}"/>
          </ac:spMkLst>
        </pc:spChg>
        <pc:spChg chg="add del mod">
          <ac:chgData name="Kamyczek, Arkadiusz" userId="2dbd29c9-3405-4176-b733-196e7cfa234d" providerId="ADAL" clId="{0AA0E73D-5B22-4541-8346-709D6BAE8B4E}" dt="2021-03-24T11:07:03.893" v="5376"/>
          <ac:spMkLst>
            <pc:docMk/>
            <pc:sldMk cId="1203124508" sldId="352"/>
            <ac:spMk id="199" creationId="{199F42B7-03A5-491F-B1D8-0BE06D206042}"/>
          </ac:spMkLst>
        </pc:spChg>
        <pc:spChg chg="del mod ord">
          <ac:chgData name="Kamyczek, Arkadiusz" userId="2dbd29c9-3405-4176-b733-196e7cfa234d" providerId="ADAL" clId="{0AA0E73D-5B22-4541-8346-709D6BAE8B4E}" dt="2021-03-24T11:44:11.245" v="5696"/>
          <ac:spMkLst>
            <pc:docMk/>
            <pc:sldMk cId="1203124508" sldId="352"/>
            <ac:spMk id="202" creationId="{0CE4E901-240D-450E-A831-428B47C3A1B5}"/>
          </ac:spMkLst>
        </pc:spChg>
        <pc:spChg chg="add mod">
          <ac:chgData name="Kamyczek, Arkadiusz" userId="2dbd29c9-3405-4176-b733-196e7cfa234d" providerId="ADAL" clId="{0AA0E73D-5B22-4541-8346-709D6BAE8B4E}" dt="2021-03-29T18:39:53.119" v="8968"/>
          <ac:spMkLst>
            <pc:docMk/>
            <pc:sldMk cId="1203124508" sldId="352"/>
            <ac:spMk id="202" creationId="{59B33500-3D2F-407D-A5BB-95B0F3061B30}"/>
          </ac:spMkLst>
        </pc:spChg>
        <pc:spChg chg="add mod">
          <ac:chgData name="Kamyczek, Arkadiusz" userId="2dbd29c9-3405-4176-b733-196e7cfa234d" providerId="ADAL" clId="{0AA0E73D-5B22-4541-8346-709D6BAE8B4E}" dt="2021-03-24T13:07:23.536" v="6463" actId="207"/>
          <ac:spMkLst>
            <pc:docMk/>
            <pc:sldMk cId="1203124508" sldId="352"/>
            <ac:spMk id="217" creationId="{9931DBDB-7538-4D87-A665-08002EBD4A83}"/>
          </ac:spMkLst>
        </pc:spChg>
        <pc:spChg chg="add mod">
          <ac:chgData name="Kamyczek, Arkadiusz" userId="2dbd29c9-3405-4176-b733-196e7cfa234d" providerId="ADAL" clId="{0AA0E73D-5B22-4541-8346-709D6BAE8B4E}" dt="2021-03-29T18:42:25.989" v="8989" actId="14100"/>
          <ac:spMkLst>
            <pc:docMk/>
            <pc:sldMk cId="1203124508" sldId="352"/>
            <ac:spMk id="221" creationId="{D7D5047F-5977-492C-AC1C-8106832FC089}"/>
          </ac:spMkLst>
        </pc:spChg>
        <pc:spChg chg="add mod ord">
          <ac:chgData name="Kamyczek, Arkadiusz" userId="2dbd29c9-3405-4176-b733-196e7cfa234d" providerId="ADAL" clId="{0AA0E73D-5B22-4541-8346-709D6BAE8B4E}" dt="2021-03-29T18:43:08.714" v="8994" actId="166"/>
          <ac:spMkLst>
            <pc:docMk/>
            <pc:sldMk cId="1203124508" sldId="352"/>
            <ac:spMk id="222" creationId="{F322B52F-1B9C-46F9-886A-95B988FFC3A8}"/>
          </ac:spMkLst>
        </pc:spChg>
        <pc:spChg chg="add mod">
          <ac:chgData name="Kamyczek, Arkadiusz" userId="2dbd29c9-3405-4176-b733-196e7cfa234d" providerId="ADAL" clId="{0AA0E73D-5B22-4541-8346-709D6BAE8B4E}" dt="2021-03-24T11:25:51.596" v="5620"/>
          <ac:spMkLst>
            <pc:docMk/>
            <pc:sldMk cId="1203124508" sldId="352"/>
            <ac:spMk id="224" creationId="{0BED919C-9810-4890-A634-F47F3A9EAC13}"/>
          </ac:spMkLst>
        </pc:spChg>
        <pc:spChg chg="add mod">
          <ac:chgData name="Kamyczek, Arkadiusz" userId="2dbd29c9-3405-4176-b733-196e7cfa234d" providerId="ADAL" clId="{0AA0E73D-5B22-4541-8346-709D6BAE8B4E}" dt="2021-03-24T11:25:51.596" v="5620"/>
          <ac:spMkLst>
            <pc:docMk/>
            <pc:sldMk cId="1203124508" sldId="352"/>
            <ac:spMk id="230" creationId="{A7BC47D5-2268-4577-A39E-02D856936913}"/>
          </ac:spMkLst>
        </pc:spChg>
        <pc:spChg chg="add del mod">
          <ac:chgData name="Kamyczek, Arkadiusz" userId="2dbd29c9-3405-4176-b733-196e7cfa234d" providerId="ADAL" clId="{0AA0E73D-5B22-4541-8346-709D6BAE8B4E}" dt="2021-03-24T11:38:58.489" v="5673" actId="478"/>
          <ac:spMkLst>
            <pc:docMk/>
            <pc:sldMk cId="1203124508" sldId="352"/>
            <ac:spMk id="255" creationId="{025EB271-3C63-4DD3-84F2-9BD4B989600F}"/>
          </ac:spMkLst>
        </pc:spChg>
        <pc:spChg chg="add mod">
          <ac:chgData name="Kamyczek, Arkadiusz" userId="2dbd29c9-3405-4176-b733-196e7cfa234d" providerId="ADAL" clId="{0AA0E73D-5B22-4541-8346-709D6BAE8B4E}" dt="2021-03-29T18:43:28.838" v="8997" actId="207"/>
          <ac:spMkLst>
            <pc:docMk/>
            <pc:sldMk cId="1203124508" sldId="352"/>
            <ac:spMk id="257" creationId="{F0B27E66-868E-4756-BC63-10DA74D4F209}"/>
          </ac:spMkLst>
        </pc:spChg>
        <pc:spChg chg="mod">
          <ac:chgData name="Kamyczek, Arkadiusz" userId="2dbd29c9-3405-4176-b733-196e7cfa234d" providerId="ADAL" clId="{0AA0E73D-5B22-4541-8346-709D6BAE8B4E}" dt="2021-03-24T11:38:54.592" v="5672"/>
          <ac:spMkLst>
            <pc:docMk/>
            <pc:sldMk cId="1203124508" sldId="352"/>
            <ac:spMk id="258" creationId="{21373BE9-9CC7-431E-AC70-91B47494B256}"/>
          </ac:spMkLst>
        </pc:spChg>
        <pc:spChg chg="add del mod">
          <ac:chgData name="Kamyczek, Arkadiusz" userId="2dbd29c9-3405-4176-b733-196e7cfa234d" providerId="ADAL" clId="{0AA0E73D-5B22-4541-8346-709D6BAE8B4E}" dt="2021-03-29T18:44:38.926" v="9001" actId="478"/>
          <ac:spMkLst>
            <pc:docMk/>
            <pc:sldMk cId="1203124508" sldId="352"/>
            <ac:spMk id="258" creationId="{A397635C-3E19-4E73-A038-3696710DF6DB}"/>
          </ac:spMkLst>
        </pc:spChg>
        <pc:spChg chg="mod">
          <ac:chgData name="Kamyczek, Arkadiusz" userId="2dbd29c9-3405-4176-b733-196e7cfa234d" providerId="ADAL" clId="{0AA0E73D-5B22-4541-8346-709D6BAE8B4E}" dt="2021-03-24T11:38:54.592" v="5672"/>
          <ac:spMkLst>
            <pc:docMk/>
            <pc:sldMk cId="1203124508" sldId="352"/>
            <ac:spMk id="259" creationId="{476D0D37-F7AC-4284-AE2E-0ECA4573DFFD}"/>
          </ac:spMkLst>
        </pc:spChg>
        <pc:spChg chg="add mod">
          <ac:chgData name="Kamyczek, Arkadiusz" userId="2dbd29c9-3405-4176-b733-196e7cfa234d" providerId="ADAL" clId="{0AA0E73D-5B22-4541-8346-709D6BAE8B4E}" dt="2021-03-24T11:39:10.092" v="5674"/>
          <ac:spMkLst>
            <pc:docMk/>
            <pc:sldMk cId="1203124508" sldId="352"/>
            <ac:spMk id="260" creationId="{DDF332A0-7877-4306-91B0-86C88F8E9E17}"/>
          </ac:spMkLst>
        </pc:spChg>
        <pc:spChg chg="add del mod">
          <ac:chgData name="Kamyczek, Arkadiusz" userId="2dbd29c9-3405-4176-b733-196e7cfa234d" providerId="ADAL" clId="{0AA0E73D-5B22-4541-8346-709D6BAE8B4E}" dt="2021-03-24T11:39:22.571" v="5675" actId="478"/>
          <ac:spMkLst>
            <pc:docMk/>
            <pc:sldMk cId="1203124508" sldId="352"/>
            <ac:spMk id="263" creationId="{C7040E51-2DF0-4819-A54C-032B29FBEDC8}"/>
          </ac:spMkLst>
        </pc:spChg>
        <pc:spChg chg="del mod">
          <ac:chgData name="Kamyczek, Arkadiusz" userId="2dbd29c9-3405-4176-b733-196e7cfa234d" providerId="ADAL" clId="{0AA0E73D-5B22-4541-8346-709D6BAE8B4E}" dt="2021-03-24T11:45:35.608" v="5712" actId="478"/>
          <ac:spMkLst>
            <pc:docMk/>
            <pc:sldMk cId="1203124508" sldId="352"/>
            <ac:spMk id="264" creationId="{72DDCF9C-14D7-4541-AB51-8E84B3D9396E}"/>
          </ac:spMkLst>
        </pc:spChg>
        <pc:spChg chg="add mod">
          <ac:chgData name="Kamyczek, Arkadiusz" userId="2dbd29c9-3405-4176-b733-196e7cfa234d" providerId="ADAL" clId="{0AA0E73D-5B22-4541-8346-709D6BAE8B4E}" dt="2021-03-24T11:45:36.642" v="5713"/>
          <ac:spMkLst>
            <pc:docMk/>
            <pc:sldMk cId="1203124508" sldId="352"/>
            <ac:spMk id="265" creationId="{44CBDF0D-B872-42ED-AB4A-C632A1C7B41A}"/>
          </ac:spMkLst>
        </pc:spChg>
        <pc:spChg chg="add mod">
          <ac:chgData name="Kamyczek, Arkadiusz" userId="2dbd29c9-3405-4176-b733-196e7cfa234d" providerId="ADAL" clId="{0AA0E73D-5B22-4541-8346-709D6BAE8B4E}" dt="2021-03-24T12:34:35.344" v="6252"/>
          <ac:spMkLst>
            <pc:docMk/>
            <pc:sldMk cId="1203124508" sldId="352"/>
            <ac:spMk id="266" creationId="{6DEF287C-7316-4A51-A473-11B08C6AEDE5}"/>
          </ac:spMkLst>
        </pc:spChg>
        <pc:spChg chg="add mod">
          <ac:chgData name="Kamyczek, Arkadiusz" userId="2dbd29c9-3405-4176-b733-196e7cfa234d" providerId="ADAL" clId="{0AA0E73D-5B22-4541-8346-709D6BAE8B4E}" dt="2021-03-24T12:34:35.344" v="6252"/>
          <ac:spMkLst>
            <pc:docMk/>
            <pc:sldMk cId="1203124508" sldId="352"/>
            <ac:spMk id="268" creationId="{9A2CE19C-B464-474A-AFA0-E347E37599C8}"/>
          </ac:spMkLst>
        </pc:spChg>
        <pc:spChg chg="add mod">
          <ac:chgData name="Kamyczek, Arkadiusz" userId="2dbd29c9-3405-4176-b733-196e7cfa234d" providerId="ADAL" clId="{0AA0E73D-5B22-4541-8346-709D6BAE8B4E}" dt="2021-03-24T12:34:35.344" v="6252"/>
          <ac:spMkLst>
            <pc:docMk/>
            <pc:sldMk cId="1203124508" sldId="352"/>
            <ac:spMk id="270" creationId="{B70D8DB6-5677-497C-815E-035A18A8696B}"/>
          </ac:spMkLst>
        </pc:spChg>
        <pc:spChg chg="add mod">
          <ac:chgData name="Kamyczek, Arkadiusz" userId="2dbd29c9-3405-4176-b733-196e7cfa234d" providerId="ADAL" clId="{0AA0E73D-5B22-4541-8346-709D6BAE8B4E}" dt="2021-03-24T12:34:35.344" v="6252"/>
          <ac:spMkLst>
            <pc:docMk/>
            <pc:sldMk cId="1203124508" sldId="352"/>
            <ac:spMk id="271" creationId="{9185A8DA-7560-429D-86B8-871EF18BF7DA}"/>
          </ac:spMkLst>
        </pc:spChg>
        <pc:spChg chg="add del mod">
          <ac:chgData name="Kamyczek, Arkadiusz" userId="2dbd29c9-3405-4176-b733-196e7cfa234d" providerId="ADAL" clId="{0AA0E73D-5B22-4541-8346-709D6BAE8B4E}" dt="2021-03-24T13:07:36.982" v="6465" actId="478"/>
          <ac:spMkLst>
            <pc:docMk/>
            <pc:sldMk cId="1203124508" sldId="352"/>
            <ac:spMk id="275" creationId="{94675AA5-4A79-4505-B629-CC00754E1CF8}"/>
          </ac:spMkLst>
        </pc:spChg>
        <pc:spChg chg="add del mod">
          <ac:chgData name="Kamyczek, Arkadiusz" userId="2dbd29c9-3405-4176-b733-196e7cfa234d" providerId="ADAL" clId="{0AA0E73D-5B22-4541-8346-709D6BAE8B4E}" dt="2021-03-24T13:07:36.982" v="6465" actId="478"/>
          <ac:spMkLst>
            <pc:docMk/>
            <pc:sldMk cId="1203124508" sldId="352"/>
            <ac:spMk id="276" creationId="{76D76514-F5D3-44CF-A0C0-5AF52B585A83}"/>
          </ac:spMkLst>
        </pc:spChg>
        <pc:spChg chg="add del mod">
          <ac:chgData name="Kamyczek, Arkadiusz" userId="2dbd29c9-3405-4176-b733-196e7cfa234d" providerId="ADAL" clId="{0AA0E73D-5B22-4541-8346-709D6BAE8B4E}" dt="2021-03-24T13:07:36.982" v="6465" actId="478"/>
          <ac:spMkLst>
            <pc:docMk/>
            <pc:sldMk cId="1203124508" sldId="352"/>
            <ac:spMk id="277" creationId="{65BD2A58-92BC-4CBA-A950-20892B931824}"/>
          </ac:spMkLst>
        </pc:spChg>
        <pc:spChg chg="add del mod">
          <ac:chgData name="Kamyczek, Arkadiusz" userId="2dbd29c9-3405-4176-b733-196e7cfa234d" providerId="ADAL" clId="{0AA0E73D-5B22-4541-8346-709D6BAE8B4E}" dt="2021-03-24T13:07:36.982" v="6465" actId="478"/>
          <ac:spMkLst>
            <pc:docMk/>
            <pc:sldMk cId="1203124508" sldId="352"/>
            <ac:spMk id="279" creationId="{34A9D906-915B-4196-A095-627FA7495F71}"/>
          </ac:spMkLst>
        </pc:spChg>
        <pc:spChg chg="add mod">
          <ac:chgData name="Kamyczek, Arkadiusz" userId="2dbd29c9-3405-4176-b733-196e7cfa234d" providerId="ADAL" clId="{0AA0E73D-5B22-4541-8346-709D6BAE8B4E}" dt="2021-03-24T13:08:32.769" v="6474" actId="14100"/>
          <ac:spMkLst>
            <pc:docMk/>
            <pc:sldMk cId="1203124508" sldId="352"/>
            <ac:spMk id="280" creationId="{1D0AED76-DC78-4C47-B48D-71325BFCB243}"/>
          </ac:spMkLst>
        </pc:spChg>
        <pc:grpChg chg="add del mod">
          <ac:chgData name="Kamyczek, Arkadiusz" userId="2dbd29c9-3405-4176-b733-196e7cfa234d" providerId="ADAL" clId="{0AA0E73D-5B22-4541-8346-709D6BAE8B4E}" dt="2021-03-24T11:38:58.489" v="5673" actId="478"/>
          <ac:grpSpMkLst>
            <pc:docMk/>
            <pc:sldMk cId="1203124508" sldId="352"/>
            <ac:grpSpMk id="257" creationId="{A05863D3-2B5E-4EC2-9DF3-1AA766819174}"/>
          </ac:grpSpMkLst>
        </pc:grpChg>
        <pc:picChg chg="del">
          <ac:chgData name="Kamyczek, Arkadiusz" userId="2dbd29c9-3405-4176-b733-196e7cfa234d" providerId="ADAL" clId="{0AA0E73D-5B22-4541-8346-709D6BAE8B4E}" dt="2021-03-24T11:25:49.930" v="5619" actId="478"/>
          <ac:picMkLst>
            <pc:docMk/>
            <pc:sldMk cId="1203124508" sldId="352"/>
            <ac:picMk id="221" creationId="{D79A65ED-6CA1-436F-8795-13D451B3BAD7}"/>
          </ac:picMkLst>
        </pc:picChg>
        <pc:picChg chg="del">
          <ac:chgData name="Kamyczek, Arkadiusz" userId="2dbd29c9-3405-4176-b733-196e7cfa234d" providerId="ADAL" clId="{0AA0E73D-5B22-4541-8346-709D6BAE8B4E}" dt="2021-03-24T11:25:49.930" v="5619" actId="478"/>
          <ac:picMkLst>
            <pc:docMk/>
            <pc:sldMk cId="1203124508" sldId="352"/>
            <ac:picMk id="222" creationId="{B5456ABE-5EC5-4CEB-9E91-B03714284880}"/>
          </ac:picMkLst>
        </pc:picChg>
        <pc:picChg chg="add mod">
          <ac:chgData name="Kamyczek, Arkadiusz" userId="2dbd29c9-3405-4176-b733-196e7cfa234d" providerId="ADAL" clId="{0AA0E73D-5B22-4541-8346-709D6BAE8B4E}" dt="2021-03-24T11:25:51.596" v="5620"/>
          <ac:picMkLst>
            <pc:docMk/>
            <pc:sldMk cId="1203124508" sldId="352"/>
            <ac:picMk id="225" creationId="{E4526D6D-B536-4E31-8564-473D7C77DF04}"/>
          </ac:picMkLst>
        </pc:picChg>
        <pc:picChg chg="add mod">
          <ac:chgData name="Kamyczek, Arkadiusz" userId="2dbd29c9-3405-4176-b733-196e7cfa234d" providerId="ADAL" clId="{0AA0E73D-5B22-4541-8346-709D6BAE8B4E}" dt="2021-03-24T11:25:51.596" v="5620"/>
          <ac:picMkLst>
            <pc:docMk/>
            <pc:sldMk cId="1203124508" sldId="352"/>
            <ac:picMk id="228" creationId="{14EC3832-56B5-49CE-9330-265ABDBDB79C}"/>
          </ac:picMkLst>
        </pc:picChg>
        <pc:picChg chg="add mod">
          <ac:chgData name="Kamyczek, Arkadiusz" userId="2dbd29c9-3405-4176-b733-196e7cfa234d" providerId="ADAL" clId="{0AA0E73D-5B22-4541-8346-709D6BAE8B4E}" dt="2021-03-24T11:39:10.092" v="5674"/>
          <ac:picMkLst>
            <pc:docMk/>
            <pc:sldMk cId="1203124508" sldId="352"/>
            <ac:picMk id="261" creationId="{C8D5D33F-4C11-4F9A-8E00-4F7C8C889733}"/>
          </ac:picMkLst>
        </pc:picChg>
        <pc:picChg chg="add del mod">
          <ac:chgData name="Kamyczek, Arkadiusz" userId="2dbd29c9-3405-4176-b733-196e7cfa234d" providerId="ADAL" clId="{0AA0E73D-5B22-4541-8346-709D6BAE8B4E}" dt="2021-03-24T11:39:23.992" v="5676" actId="478"/>
          <ac:picMkLst>
            <pc:docMk/>
            <pc:sldMk cId="1203124508" sldId="352"/>
            <ac:picMk id="262" creationId="{EB536938-B94C-42A1-99C3-9639C1CB5277}"/>
          </ac:picMkLst>
        </pc:picChg>
        <pc:cxnChg chg="del">
          <ac:chgData name="Kamyczek, Arkadiusz" userId="2dbd29c9-3405-4176-b733-196e7cfa234d" providerId="ADAL" clId="{0AA0E73D-5B22-4541-8346-709D6BAE8B4E}" dt="2021-03-24T11:25:49.930" v="5619" actId="478"/>
          <ac:cxnSpMkLst>
            <pc:docMk/>
            <pc:sldMk cId="1203124508" sldId="352"/>
            <ac:cxnSpMk id="171" creationId="{12E9FEA5-B851-4639-AF87-1C0AE19A1430}"/>
          </ac:cxnSpMkLst>
        </pc:cxnChg>
        <pc:cxnChg chg="add del mod">
          <ac:chgData name="Kamyczek, Arkadiusz" userId="2dbd29c9-3405-4176-b733-196e7cfa234d" providerId="ADAL" clId="{0AA0E73D-5B22-4541-8346-709D6BAE8B4E}" dt="2021-03-29T18:39:40.378" v="8964" actId="478"/>
          <ac:cxnSpMkLst>
            <pc:docMk/>
            <pc:sldMk cId="1203124508" sldId="352"/>
            <ac:cxnSpMk id="187" creationId="{0C0F3AA2-4EDA-4E5A-B6EB-31D8AE24F112}"/>
          </ac:cxnSpMkLst>
        </pc:cxnChg>
        <pc:cxnChg chg="add del mod">
          <ac:chgData name="Kamyczek, Arkadiusz" userId="2dbd29c9-3405-4176-b733-196e7cfa234d" providerId="ADAL" clId="{0AA0E73D-5B22-4541-8346-709D6BAE8B4E}" dt="2021-03-29T18:39:41.698" v="8965" actId="478"/>
          <ac:cxnSpMkLst>
            <pc:docMk/>
            <pc:sldMk cId="1203124508" sldId="352"/>
            <ac:cxnSpMk id="188" creationId="{1D09A034-F5EE-4550-91DD-9C90D8610167}"/>
          </ac:cxnSpMkLst>
        </pc:cxnChg>
        <pc:cxnChg chg="add del mod">
          <ac:chgData name="Kamyczek, Arkadiusz" userId="2dbd29c9-3405-4176-b733-196e7cfa234d" providerId="ADAL" clId="{0AA0E73D-5B22-4541-8346-709D6BAE8B4E}" dt="2021-03-29T18:39:43.049" v="8966" actId="478"/>
          <ac:cxnSpMkLst>
            <pc:docMk/>
            <pc:sldMk cId="1203124508" sldId="352"/>
            <ac:cxnSpMk id="199" creationId="{015F820C-276B-4FF3-A59B-1F96D8C1194B}"/>
          </ac:cxnSpMkLst>
        </pc:cxnChg>
        <pc:cxnChg chg="add mod">
          <ac:chgData name="Kamyczek, Arkadiusz" userId="2dbd29c9-3405-4176-b733-196e7cfa234d" providerId="ADAL" clId="{0AA0E73D-5B22-4541-8346-709D6BAE8B4E}" dt="2021-03-24T11:25:51.596" v="5620"/>
          <ac:cxnSpMkLst>
            <pc:docMk/>
            <pc:sldMk cId="1203124508" sldId="352"/>
            <ac:cxnSpMk id="233" creationId="{7892B91A-1F7C-4B24-A18A-CF4957123A2E}"/>
          </ac:cxnSpMkLst>
        </pc:cxnChg>
        <pc:cxnChg chg="add mod">
          <ac:chgData name="Kamyczek, Arkadiusz" userId="2dbd29c9-3405-4176-b733-196e7cfa234d" providerId="ADAL" clId="{0AA0E73D-5B22-4541-8346-709D6BAE8B4E}" dt="2021-03-24T12:34:35.344" v="6252"/>
          <ac:cxnSpMkLst>
            <pc:docMk/>
            <pc:sldMk cId="1203124508" sldId="352"/>
            <ac:cxnSpMk id="267" creationId="{B80E6D37-7DCB-41F1-988C-A5BDC6E2573E}"/>
          </ac:cxnSpMkLst>
        </pc:cxnChg>
        <pc:cxnChg chg="add mod">
          <ac:chgData name="Kamyczek, Arkadiusz" userId="2dbd29c9-3405-4176-b733-196e7cfa234d" providerId="ADAL" clId="{0AA0E73D-5B22-4541-8346-709D6BAE8B4E}" dt="2021-03-24T12:34:35.344" v="6252"/>
          <ac:cxnSpMkLst>
            <pc:docMk/>
            <pc:sldMk cId="1203124508" sldId="352"/>
            <ac:cxnSpMk id="269" creationId="{694361BB-7320-4B8E-9C66-2AFF75B302FA}"/>
          </ac:cxnSpMkLst>
        </pc:cxnChg>
        <pc:cxnChg chg="add mod">
          <ac:chgData name="Kamyczek, Arkadiusz" userId="2dbd29c9-3405-4176-b733-196e7cfa234d" providerId="ADAL" clId="{0AA0E73D-5B22-4541-8346-709D6BAE8B4E}" dt="2021-03-24T12:34:35.344" v="6252"/>
          <ac:cxnSpMkLst>
            <pc:docMk/>
            <pc:sldMk cId="1203124508" sldId="352"/>
            <ac:cxnSpMk id="272" creationId="{EDAB108A-7345-4E81-B254-D919B1305B69}"/>
          </ac:cxnSpMkLst>
        </pc:cxnChg>
        <pc:cxnChg chg="add mod">
          <ac:chgData name="Kamyczek, Arkadiusz" userId="2dbd29c9-3405-4176-b733-196e7cfa234d" providerId="ADAL" clId="{0AA0E73D-5B22-4541-8346-709D6BAE8B4E}" dt="2021-03-24T12:36:20.716" v="6273"/>
          <ac:cxnSpMkLst>
            <pc:docMk/>
            <pc:sldMk cId="1203124508" sldId="352"/>
            <ac:cxnSpMk id="273" creationId="{C08C160E-84F1-4ACC-B3A3-D9BBE49EA296}"/>
          </ac:cxnSpMkLst>
        </pc:cxnChg>
        <pc:cxnChg chg="add del mod">
          <ac:chgData name="Kamyczek, Arkadiusz" userId="2dbd29c9-3405-4176-b733-196e7cfa234d" providerId="ADAL" clId="{0AA0E73D-5B22-4541-8346-709D6BAE8B4E}" dt="2021-03-24T13:07:36.982" v="6465" actId="478"/>
          <ac:cxnSpMkLst>
            <pc:docMk/>
            <pc:sldMk cId="1203124508" sldId="352"/>
            <ac:cxnSpMk id="274" creationId="{11F1BCDC-2FBE-4A83-9D31-B38525EDFB60}"/>
          </ac:cxnSpMkLst>
        </pc:cxnChg>
        <pc:cxnChg chg="add del mod">
          <ac:chgData name="Kamyczek, Arkadiusz" userId="2dbd29c9-3405-4176-b733-196e7cfa234d" providerId="ADAL" clId="{0AA0E73D-5B22-4541-8346-709D6BAE8B4E}" dt="2021-03-24T13:07:36.982" v="6465" actId="478"/>
          <ac:cxnSpMkLst>
            <pc:docMk/>
            <pc:sldMk cId="1203124508" sldId="352"/>
            <ac:cxnSpMk id="278" creationId="{77DAE85D-85DF-4C5A-BD22-97A227033AA9}"/>
          </ac:cxnSpMkLst>
        </pc:cxnChg>
      </pc:sldChg>
      <pc:sldChg chg="addSp delSp modSp add mod">
        <pc:chgData name="Kamyczek, Arkadiusz" userId="2dbd29c9-3405-4176-b733-196e7cfa234d" providerId="ADAL" clId="{0AA0E73D-5B22-4541-8346-709D6BAE8B4E}" dt="2021-03-29T18:45:03.660" v="9004"/>
        <pc:sldMkLst>
          <pc:docMk/>
          <pc:sldMk cId="1969631057" sldId="353"/>
        </pc:sldMkLst>
        <pc:spChg chg="del">
          <ac:chgData name="Kamyczek, Arkadiusz" userId="2dbd29c9-3405-4176-b733-196e7cfa234d" providerId="ADAL" clId="{0AA0E73D-5B22-4541-8346-709D6BAE8B4E}" dt="2021-03-29T18:40:34.750" v="8973" actId="478"/>
          <ac:spMkLst>
            <pc:docMk/>
            <pc:sldMk cId="1969631057" sldId="353"/>
            <ac:spMk id="111" creationId="{ABCE95CC-44F7-4DCB-A0ED-B416D296DEEB}"/>
          </ac:spMkLst>
        </pc:spChg>
        <pc:spChg chg="del">
          <ac:chgData name="Kamyczek, Arkadiusz" userId="2dbd29c9-3405-4176-b733-196e7cfa234d" providerId="ADAL" clId="{0AA0E73D-5B22-4541-8346-709D6BAE8B4E}" dt="2021-03-29T18:40:34.750" v="8973" actId="478"/>
          <ac:spMkLst>
            <pc:docMk/>
            <pc:sldMk cId="1969631057" sldId="353"/>
            <ac:spMk id="118" creationId="{BFD7563A-4309-4A62-8551-8A7725B26E2B}"/>
          </ac:spMkLst>
        </pc:spChg>
        <pc:spChg chg="del">
          <ac:chgData name="Kamyczek, Arkadiusz" userId="2dbd29c9-3405-4176-b733-196e7cfa234d" providerId="ADAL" clId="{0AA0E73D-5B22-4541-8346-709D6BAE8B4E}" dt="2021-03-24T11:28:40.374" v="5657" actId="478"/>
          <ac:spMkLst>
            <pc:docMk/>
            <pc:sldMk cId="1969631057" sldId="353"/>
            <ac:spMk id="154" creationId="{D0BE906F-3582-4E86-9B7C-E886C1D40F7A}"/>
          </ac:spMkLst>
        </pc:spChg>
        <pc:spChg chg="del">
          <ac:chgData name="Kamyczek, Arkadiusz" userId="2dbd29c9-3405-4176-b733-196e7cfa234d" providerId="ADAL" clId="{0AA0E73D-5B22-4541-8346-709D6BAE8B4E}" dt="2021-03-24T11:28:40.374" v="5657" actId="478"/>
          <ac:spMkLst>
            <pc:docMk/>
            <pc:sldMk cId="1969631057" sldId="353"/>
            <ac:spMk id="157" creationId="{50160207-A7C5-4DA5-BD86-46705DE297FF}"/>
          </ac:spMkLst>
        </pc:spChg>
        <pc:spChg chg="add mod">
          <ac:chgData name="Kamyczek, Arkadiusz" userId="2dbd29c9-3405-4176-b733-196e7cfa234d" providerId="ADAL" clId="{0AA0E73D-5B22-4541-8346-709D6BAE8B4E}" dt="2021-03-29T18:40:35.931" v="8974"/>
          <ac:spMkLst>
            <pc:docMk/>
            <pc:sldMk cId="1969631057" sldId="353"/>
            <ac:spMk id="170" creationId="{F4046266-E6DA-4151-8766-689D4663A78D}"/>
          </ac:spMkLst>
        </pc:spChg>
        <pc:spChg chg="add mod">
          <ac:chgData name="Kamyczek, Arkadiusz" userId="2dbd29c9-3405-4176-b733-196e7cfa234d" providerId="ADAL" clId="{0AA0E73D-5B22-4541-8346-709D6BAE8B4E}" dt="2021-03-29T18:40:35.931" v="8974"/>
          <ac:spMkLst>
            <pc:docMk/>
            <pc:sldMk cId="1969631057" sldId="353"/>
            <ac:spMk id="171" creationId="{04E2A9FC-90DD-40A2-AEE7-B68646DC0C39}"/>
          </ac:spMkLst>
        </pc:spChg>
        <pc:spChg chg="add mod">
          <ac:chgData name="Kamyczek, Arkadiusz" userId="2dbd29c9-3405-4176-b733-196e7cfa234d" providerId="ADAL" clId="{0AA0E73D-5B22-4541-8346-709D6BAE8B4E}" dt="2021-03-29T18:40:35.931" v="8974"/>
          <ac:spMkLst>
            <pc:docMk/>
            <pc:sldMk cId="1969631057" sldId="353"/>
            <ac:spMk id="175" creationId="{A8B57DC5-B66A-45F6-A44B-AE7B4CE9AA70}"/>
          </ac:spMkLst>
        </pc:spChg>
        <pc:spChg chg="del">
          <ac:chgData name="Kamyczek, Arkadiusz" userId="2dbd29c9-3405-4176-b733-196e7cfa234d" providerId="ADAL" clId="{0AA0E73D-5B22-4541-8346-709D6BAE8B4E}" dt="2021-03-24T11:28:40.374" v="5657" actId="478"/>
          <ac:spMkLst>
            <pc:docMk/>
            <pc:sldMk cId="1969631057" sldId="353"/>
            <ac:spMk id="175" creationId="{D41979A2-E10B-4ED3-A8FE-3ACD7E5967A5}"/>
          </ac:spMkLst>
        </pc:spChg>
        <pc:spChg chg="del">
          <ac:chgData name="Kamyczek, Arkadiusz" userId="2dbd29c9-3405-4176-b733-196e7cfa234d" providerId="ADAL" clId="{0AA0E73D-5B22-4541-8346-709D6BAE8B4E}" dt="2021-03-29T18:40:34.750" v="8973" actId="478"/>
          <ac:spMkLst>
            <pc:docMk/>
            <pc:sldMk cId="1969631057" sldId="353"/>
            <ac:spMk id="178" creationId="{5DA4FC86-0676-485B-89DB-9BB29CBDACD6}"/>
          </ac:spMkLst>
        </pc:spChg>
        <pc:spChg chg="del">
          <ac:chgData name="Kamyczek, Arkadiusz" userId="2dbd29c9-3405-4176-b733-196e7cfa234d" providerId="ADAL" clId="{0AA0E73D-5B22-4541-8346-709D6BAE8B4E}" dt="2021-03-24T11:28:40.374" v="5657" actId="478"/>
          <ac:spMkLst>
            <pc:docMk/>
            <pc:sldMk cId="1969631057" sldId="353"/>
            <ac:spMk id="185" creationId="{AC4B641E-5C3A-4FD6-82F4-8847BA2E36BB}"/>
          </ac:spMkLst>
        </pc:spChg>
        <pc:spChg chg="del mod">
          <ac:chgData name="Kamyczek, Arkadiusz" userId="2dbd29c9-3405-4176-b733-196e7cfa234d" providerId="ADAL" clId="{0AA0E73D-5B22-4541-8346-709D6BAE8B4E}" dt="2021-03-24T11:28:40.374" v="5657" actId="478"/>
          <ac:spMkLst>
            <pc:docMk/>
            <pc:sldMk cId="1969631057" sldId="353"/>
            <ac:spMk id="187" creationId="{FA7AFD61-0AEE-4D27-B1E1-42B380CBC831}"/>
          </ac:spMkLst>
        </pc:spChg>
        <pc:spChg chg="del">
          <ac:chgData name="Kamyczek, Arkadiusz" userId="2dbd29c9-3405-4176-b733-196e7cfa234d" providerId="ADAL" clId="{0AA0E73D-5B22-4541-8346-709D6BAE8B4E}" dt="2021-03-24T11:28:40.374" v="5657" actId="478"/>
          <ac:spMkLst>
            <pc:docMk/>
            <pc:sldMk cId="1969631057" sldId="353"/>
            <ac:spMk id="188" creationId="{D6F90097-E088-433C-B23C-32BD8339513A}"/>
          </ac:spMkLst>
        </pc:spChg>
        <pc:spChg chg="add mod">
          <ac:chgData name="Kamyczek, Arkadiusz" userId="2dbd29c9-3405-4176-b733-196e7cfa234d" providerId="ADAL" clId="{0AA0E73D-5B22-4541-8346-709D6BAE8B4E}" dt="2021-03-24T11:28:41.756" v="5658"/>
          <ac:spMkLst>
            <pc:docMk/>
            <pc:sldMk cId="1969631057" sldId="353"/>
            <ac:spMk id="199" creationId="{E8CB6877-587A-4682-94FD-542E511F1937}"/>
          </ac:spMkLst>
        </pc:spChg>
        <pc:spChg chg="del mod">
          <ac:chgData name="Kamyczek, Arkadiusz" userId="2dbd29c9-3405-4176-b733-196e7cfa234d" providerId="ADAL" clId="{0AA0E73D-5B22-4541-8346-709D6BAE8B4E}" dt="2021-03-24T11:44:29.964" v="5699" actId="478"/>
          <ac:spMkLst>
            <pc:docMk/>
            <pc:sldMk cId="1969631057" sldId="353"/>
            <ac:spMk id="202" creationId="{0CE4E901-240D-450E-A831-428B47C3A1B5}"/>
          </ac:spMkLst>
        </pc:spChg>
        <pc:spChg chg="add mod">
          <ac:chgData name="Kamyczek, Arkadiusz" userId="2dbd29c9-3405-4176-b733-196e7cfa234d" providerId="ADAL" clId="{0AA0E73D-5B22-4541-8346-709D6BAE8B4E}" dt="2021-03-29T18:45:03.660" v="9004"/>
          <ac:spMkLst>
            <pc:docMk/>
            <pc:sldMk cId="1969631057" sldId="353"/>
            <ac:spMk id="202" creationId="{4D8F2020-FCF0-4721-9ABE-C24F3A1C2755}"/>
          </ac:spMkLst>
        </pc:spChg>
        <pc:spChg chg="del">
          <ac:chgData name="Kamyczek, Arkadiusz" userId="2dbd29c9-3405-4176-b733-196e7cfa234d" providerId="ADAL" clId="{0AA0E73D-5B22-4541-8346-709D6BAE8B4E}" dt="2021-03-24T11:28:40.374" v="5657" actId="478"/>
          <ac:spMkLst>
            <pc:docMk/>
            <pc:sldMk cId="1969631057" sldId="353"/>
            <ac:spMk id="212" creationId="{541C21BD-76CA-4BAB-8149-27B974280B98}"/>
          </ac:spMkLst>
        </pc:spChg>
        <pc:spChg chg="add mod">
          <ac:chgData name="Kamyczek, Arkadiusz" userId="2dbd29c9-3405-4176-b733-196e7cfa234d" providerId="ADAL" clId="{0AA0E73D-5B22-4541-8346-709D6BAE8B4E}" dt="2021-03-29T18:45:03.660" v="9004"/>
          <ac:spMkLst>
            <pc:docMk/>
            <pc:sldMk cId="1969631057" sldId="353"/>
            <ac:spMk id="212" creationId="{E62BFB60-AA15-483C-9E9A-1B8D01AB93EA}"/>
          </ac:spMkLst>
        </pc:spChg>
        <pc:spChg chg="add mod">
          <ac:chgData name="Kamyczek, Arkadiusz" userId="2dbd29c9-3405-4176-b733-196e7cfa234d" providerId="ADAL" clId="{0AA0E73D-5B22-4541-8346-709D6BAE8B4E}" dt="2021-03-29T18:45:03.660" v="9004"/>
          <ac:spMkLst>
            <pc:docMk/>
            <pc:sldMk cId="1969631057" sldId="353"/>
            <ac:spMk id="218" creationId="{04F82E8F-A499-4660-B0F1-E1150D27C902}"/>
          </ac:spMkLst>
        </pc:spChg>
        <pc:spChg chg="mod">
          <ac:chgData name="Kamyczek, Arkadiusz" userId="2dbd29c9-3405-4176-b733-196e7cfa234d" providerId="ADAL" clId="{0AA0E73D-5B22-4541-8346-709D6BAE8B4E}" dt="2021-03-24T11:28:41.756" v="5658"/>
          <ac:spMkLst>
            <pc:docMk/>
            <pc:sldMk cId="1969631057" sldId="353"/>
            <ac:spMk id="224" creationId="{30059962-5BA5-4ADA-84B2-1EB03D5314C0}"/>
          </ac:spMkLst>
        </pc:spChg>
        <pc:spChg chg="mod">
          <ac:chgData name="Kamyczek, Arkadiusz" userId="2dbd29c9-3405-4176-b733-196e7cfa234d" providerId="ADAL" clId="{0AA0E73D-5B22-4541-8346-709D6BAE8B4E}" dt="2021-03-24T11:28:41.756" v="5658"/>
          <ac:spMkLst>
            <pc:docMk/>
            <pc:sldMk cId="1969631057" sldId="353"/>
            <ac:spMk id="225" creationId="{4F048064-4CE7-4C7B-9702-09FF441610AD}"/>
          </ac:spMkLst>
        </pc:spChg>
        <pc:spChg chg="add mod">
          <ac:chgData name="Kamyczek, Arkadiusz" userId="2dbd29c9-3405-4176-b733-196e7cfa234d" providerId="ADAL" clId="{0AA0E73D-5B22-4541-8346-709D6BAE8B4E}" dt="2021-03-24T11:39:31.940" v="5679"/>
          <ac:spMkLst>
            <pc:docMk/>
            <pc:sldMk cId="1969631057" sldId="353"/>
            <ac:spMk id="228" creationId="{CCFEAA44-482C-4124-9733-B546160AD412}"/>
          </ac:spMkLst>
        </pc:spChg>
        <pc:spChg chg="add mod">
          <ac:chgData name="Kamyczek, Arkadiusz" userId="2dbd29c9-3405-4176-b733-196e7cfa234d" providerId="ADAL" clId="{0AA0E73D-5B22-4541-8346-709D6BAE8B4E}" dt="2021-03-24T11:45:17.329" v="5709"/>
          <ac:spMkLst>
            <pc:docMk/>
            <pc:sldMk cId="1969631057" sldId="353"/>
            <ac:spMk id="233" creationId="{6674A1C9-AC6D-437B-B007-47B5C7744E0A}"/>
          </ac:spMkLst>
        </pc:spChg>
        <pc:spChg chg="add mod">
          <ac:chgData name="Kamyczek, Arkadiusz" userId="2dbd29c9-3405-4176-b733-196e7cfa234d" providerId="ADAL" clId="{0AA0E73D-5B22-4541-8346-709D6BAE8B4E}" dt="2021-03-24T12:34:24.398" v="6249"/>
          <ac:spMkLst>
            <pc:docMk/>
            <pc:sldMk cId="1969631057" sldId="353"/>
            <ac:spMk id="255" creationId="{B4805F19-1F5D-4AD0-AA98-50C69199A5E2}"/>
          </ac:spMkLst>
        </pc:spChg>
        <pc:spChg chg="add mod">
          <ac:chgData name="Kamyczek, Arkadiusz" userId="2dbd29c9-3405-4176-b733-196e7cfa234d" providerId="ADAL" clId="{0AA0E73D-5B22-4541-8346-709D6BAE8B4E}" dt="2021-03-24T12:34:24.398" v="6249"/>
          <ac:spMkLst>
            <pc:docMk/>
            <pc:sldMk cId="1969631057" sldId="353"/>
            <ac:spMk id="258" creationId="{350C91E2-FCCF-470C-A2AE-4AA71E6A990C}"/>
          </ac:spMkLst>
        </pc:spChg>
        <pc:spChg chg="add mod">
          <ac:chgData name="Kamyczek, Arkadiusz" userId="2dbd29c9-3405-4176-b733-196e7cfa234d" providerId="ADAL" clId="{0AA0E73D-5B22-4541-8346-709D6BAE8B4E}" dt="2021-03-24T12:34:24.398" v="6249"/>
          <ac:spMkLst>
            <pc:docMk/>
            <pc:sldMk cId="1969631057" sldId="353"/>
            <ac:spMk id="260" creationId="{3F22D025-8635-477D-9E4A-0BACF3E81C09}"/>
          </ac:spMkLst>
        </pc:spChg>
        <pc:spChg chg="add mod">
          <ac:chgData name="Kamyczek, Arkadiusz" userId="2dbd29c9-3405-4176-b733-196e7cfa234d" providerId="ADAL" clId="{0AA0E73D-5B22-4541-8346-709D6BAE8B4E}" dt="2021-03-24T12:34:24.398" v="6249"/>
          <ac:spMkLst>
            <pc:docMk/>
            <pc:sldMk cId="1969631057" sldId="353"/>
            <ac:spMk id="261" creationId="{667664B1-07DD-4A3B-B563-48FB16B1A770}"/>
          </ac:spMkLst>
        </pc:spChg>
        <pc:grpChg chg="add mod">
          <ac:chgData name="Kamyczek, Arkadiusz" userId="2dbd29c9-3405-4176-b733-196e7cfa234d" providerId="ADAL" clId="{0AA0E73D-5B22-4541-8346-709D6BAE8B4E}" dt="2021-03-24T11:28:41.756" v="5658"/>
          <ac:grpSpMkLst>
            <pc:docMk/>
            <pc:sldMk cId="1969631057" sldId="353"/>
            <ac:grpSpMk id="217" creationId="{9A227771-0C45-400B-8A48-04C2C2C4D999}"/>
          </ac:grpSpMkLst>
        </pc:grpChg>
        <pc:grpChg chg="del">
          <ac:chgData name="Kamyczek, Arkadiusz" userId="2dbd29c9-3405-4176-b733-196e7cfa234d" providerId="ADAL" clId="{0AA0E73D-5B22-4541-8346-709D6BAE8B4E}" dt="2021-03-24T11:28:40.374" v="5657" actId="478"/>
          <ac:grpSpMkLst>
            <pc:docMk/>
            <pc:sldMk cId="1969631057" sldId="353"/>
            <ac:grpSpMk id="226" creationId="{F3CA4034-356D-45E1-805F-AEDB610E081E}"/>
          </ac:grpSpMkLst>
        </pc:grpChg>
        <pc:picChg chg="mod">
          <ac:chgData name="Kamyczek, Arkadiusz" userId="2dbd29c9-3405-4176-b733-196e7cfa234d" providerId="ADAL" clId="{0AA0E73D-5B22-4541-8346-709D6BAE8B4E}" dt="2021-03-24T11:09:45.497" v="5392" actId="1076"/>
          <ac:picMkLst>
            <pc:docMk/>
            <pc:sldMk cId="1969631057" sldId="353"/>
            <ac:picMk id="172" creationId="{F3F6DCC6-C798-41A4-811A-D095051FBC65}"/>
          </ac:picMkLst>
        </pc:picChg>
        <pc:picChg chg="add mod">
          <ac:chgData name="Kamyczek, Arkadiusz" userId="2dbd29c9-3405-4176-b733-196e7cfa234d" providerId="ADAL" clId="{0AA0E73D-5B22-4541-8346-709D6BAE8B4E}" dt="2021-03-29T18:40:35.931" v="8974"/>
          <ac:picMkLst>
            <pc:docMk/>
            <pc:sldMk cId="1969631057" sldId="353"/>
            <ac:picMk id="185" creationId="{60D921EF-76E5-4D6F-8398-92EB22D41D91}"/>
          </ac:picMkLst>
        </pc:picChg>
        <pc:picChg chg="add mod">
          <ac:chgData name="Kamyczek, Arkadiusz" userId="2dbd29c9-3405-4176-b733-196e7cfa234d" providerId="ADAL" clId="{0AA0E73D-5B22-4541-8346-709D6BAE8B4E}" dt="2021-03-29T18:40:35.931" v="8974"/>
          <ac:picMkLst>
            <pc:docMk/>
            <pc:sldMk cId="1969631057" sldId="353"/>
            <ac:picMk id="187" creationId="{75A5BCCE-94D8-4D88-8FF9-04E86770269D}"/>
          </ac:picMkLst>
        </pc:picChg>
        <pc:picChg chg="add mod">
          <ac:chgData name="Kamyczek, Arkadiusz" userId="2dbd29c9-3405-4176-b733-196e7cfa234d" providerId="ADAL" clId="{0AA0E73D-5B22-4541-8346-709D6BAE8B4E}" dt="2021-03-29T18:40:35.931" v="8974"/>
          <ac:picMkLst>
            <pc:docMk/>
            <pc:sldMk cId="1969631057" sldId="353"/>
            <ac:picMk id="188" creationId="{0F2EAEB0-B7C4-4018-A976-4245B794A1C1}"/>
          </ac:picMkLst>
        </pc:picChg>
        <pc:picChg chg="del">
          <ac:chgData name="Kamyczek, Arkadiusz" userId="2dbd29c9-3405-4176-b733-196e7cfa234d" providerId="ADAL" clId="{0AA0E73D-5B22-4541-8346-709D6BAE8B4E}" dt="2021-03-29T18:40:34.750" v="8973" actId="478"/>
          <ac:picMkLst>
            <pc:docMk/>
            <pc:sldMk cId="1969631057" sldId="353"/>
            <ac:picMk id="193" creationId="{176F2BD2-0C30-4793-98DE-53A893602BCC}"/>
          </ac:picMkLst>
        </pc:picChg>
        <pc:picChg chg="del">
          <ac:chgData name="Kamyczek, Arkadiusz" userId="2dbd29c9-3405-4176-b733-196e7cfa234d" providerId="ADAL" clId="{0AA0E73D-5B22-4541-8346-709D6BAE8B4E}" dt="2021-03-29T18:40:34.750" v="8973" actId="478"/>
          <ac:picMkLst>
            <pc:docMk/>
            <pc:sldMk cId="1969631057" sldId="353"/>
            <ac:picMk id="194" creationId="{E01E21F8-E404-4922-A052-D54B35D3ECB0}"/>
          </ac:picMkLst>
        </pc:picChg>
        <pc:picChg chg="del">
          <ac:chgData name="Kamyczek, Arkadiusz" userId="2dbd29c9-3405-4176-b733-196e7cfa234d" providerId="ADAL" clId="{0AA0E73D-5B22-4541-8346-709D6BAE8B4E}" dt="2021-03-29T18:40:34.750" v="8973" actId="478"/>
          <ac:picMkLst>
            <pc:docMk/>
            <pc:sldMk cId="1969631057" sldId="353"/>
            <ac:picMk id="195" creationId="{7788E630-E06F-4EFD-8A65-178AC9A03EB7}"/>
          </ac:picMkLst>
        </pc:picChg>
        <pc:picChg chg="del">
          <ac:chgData name="Kamyczek, Arkadiusz" userId="2dbd29c9-3405-4176-b733-196e7cfa234d" providerId="ADAL" clId="{0AA0E73D-5B22-4541-8346-709D6BAE8B4E}" dt="2021-03-24T11:28:40.374" v="5657" actId="478"/>
          <ac:picMkLst>
            <pc:docMk/>
            <pc:sldMk cId="1969631057" sldId="353"/>
            <ac:picMk id="218" creationId="{575D8FE7-621E-41C5-ADA9-1C2285C085B7}"/>
          </ac:picMkLst>
        </pc:picChg>
        <pc:picChg chg="del">
          <ac:chgData name="Kamyczek, Arkadiusz" userId="2dbd29c9-3405-4176-b733-196e7cfa234d" providerId="ADAL" clId="{0AA0E73D-5B22-4541-8346-709D6BAE8B4E}" dt="2021-03-24T11:28:40.374" v="5657" actId="478"/>
          <ac:picMkLst>
            <pc:docMk/>
            <pc:sldMk cId="1969631057" sldId="353"/>
            <ac:picMk id="219" creationId="{E693329B-594B-44A1-B91C-2BA4BDF6C9E0}"/>
          </ac:picMkLst>
        </pc:picChg>
        <pc:picChg chg="del">
          <ac:chgData name="Kamyczek, Arkadiusz" userId="2dbd29c9-3405-4176-b733-196e7cfa234d" providerId="ADAL" clId="{0AA0E73D-5B22-4541-8346-709D6BAE8B4E}" dt="2021-03-24T11:28:40.374" v="5657" actId="478"/>
          <ac:picMkLst>
            <pc:docMk/>
            <pc:sldMk cId="1969631057" sldId="353"/>
            <ac:picMk id="221" creationId="{D79A65ED-6CA1-436F-8795-13D451B3BAD7}"/>
          </ac:picMkLst>
        </pc:picChg>
        <pc:picChg chg="del">
          <ac:chgData name="Kamyczek, Arkadiusz" userId="2dbd29c9-3405-4176-b733-196e7cfa234d" providerId="ADAL" clId="{0AA0E73D-5B22-4541-8346-709D6BAE8B4E}" dt="2021-03-24T11:28:40.374" v="5657" actId="478"/>
          <ac:picMkLst>
            <pc:docMk/>
            <pc:sldMk cId="1969631057" sldId="353"/>
            <ac:picMk id="222" creationId="{B5456ABE-5EC5-4CEB-9E91-B03714284880}"/>
          </ac:picMkLst>
        </pc:picChg>
        <pc:picChg chg="add mod">
          <ac:chgData name="Kamyczek, Arkadiusz" userId="2dbd29c9-3405-4176-b733-196e7cfa234d" providerId="ADAL" clId="{0AA0E73D-5B22-4541-8346-709D6BAE8B4E}" dt="2021-03-24T11:39:31.940" v="5679"/>
          <ac:picMkLst>
            <pc:docMk/>
            <pc:sldMk cId="1969631057" sldId="353"/>
            <ac:picMk id="230" creationId="{E2E17C6C-8BEA-48C8-AB27-9D60BC8E6A06}"/>
          </ac:picMkLst>
        </pc:picChg>
        <pc:cxnChg chg="del">
          <ac:chgData name="Kamyczek, Arkadiusz" userId="2dbd29c9-3405-4176-b733-196e7cfa234d" providerId="ADAL" clId="{0AA0E73D-5B22-4541-8346-709D6BAE8B4E}" dt="2021-03-24T11:28:40.374" v="5657" actId="478"/>
          <ac:cxnSpMkLst>
            <pc:docMk/>
            <pc:sldMk cId="1969631057" sldId="353"/>
            <ac:cxnSpMk id="170" creationId="{AB386FED-6A68-4C8D-A51C-AC13098B1884}"/>
          </ac:cxnSpMkLst>
        </pc:cxnChg>
        <pc:cxnChg chg="del">
          <ac:chgData name="Kamyczek, Arkadiusz" userId="2dbd29c9-3405-4176-b733-196e7cfa234d" providerId="ADAL" clId="{0AA0E73D-5B22-4541-8346-709D6BAE8B4E}" dt="2021-03-24T11:28:40.374" v="5657" actId="478"/>
          <ac:cxnSpMkLst>
            <pc:docMk/>
            <pc:sldMk cId="1969631057" sldId="353"/>
            <ac:cxnSpMk id="171" creationId="{12E9FEA5-B851-4639-AF87-1C0AE19A1430}"/>
          </ac:cxnSpMkLst>
        </pc:cxnChg>
        <pc:cxnChg chg="add mod">
          <ac:chgData name="Kamyczek, Arkadiusz" userId="2dbd29c9-3405-4176-b733-196e7cfa234d" providerId="ADAL" clId="{0AA0E73D-5B22-4541-8346-709D6BAE8B4E}" dt="2021-03-24T12:34:24.398" v="6249"/>
          <ac:cxnSpMkLst>
            <pc:docMk/>
            <pc:sldMk cId="1969631057" sldId="353"/>
            <ac:cxnSpMk id="257" creationId="{8142677D-3E42-4467-8B42-97E16445E9BB}"/>
          </ac:cxnSpMkLst>
        </pc:cxnChg>
        <pc:cxnChg chg="add mod">
          <ac:chgData name="Kamyczek, Arkadiusz" userId="2dbd29c9-3405-4176-b733-196e7cfa234d" providerId="ADAL" clId="{0AA0E73D-5B22-4541-8346-709D6BAE8B4E}" dt="2021-03-24T12:34:24.398" v="6249"/>
          <ac:cxnSpMkLst>
            <pc:docMk/>
            <pc:sldMk cId="1969631057" sldId="353"/>
            <ac:cxnSpMk id="259" creationId="{FEC0180F-FC34-4852-A6F0-5DEFB5C1A99B}"/>
          </ac:cxnSpMkLst>
        </pc:cxnChg>
        <pc:cxnChg chg="add mod">
          <ac:chgData name="Kamyczek, Arkadiusz" userId="2dbd29c9-3405-4176-b733-196e7cfa234d" providerId="ADAL" clId="{0AA0E73D-5B22-4541-8346-709D6BAE8B4E}" dt="2021-03-24T12:34:24.398" v="6249"/>
          <ac:cxnSpMkLst>
            <pc:docMk/>
            <pc:sldMk cId="1969631057" sldId="353"/>
            <ac:cxnSpMk id="262" creationId="{36824CC4-2A03-47EC-A5F9-3ED89218DD91}"/>
          </ac:cxnSpMkLst>
        </pc:cxnChg>
        <pc:cxnChg chg="add mod">
          <ac:chgData name="Kamyczek, Arkadiusz" userId="2dbd29c9-3405-4176-b733-196e7cfa234d" providerId="ADAL" clId="{0AA0E73D-5B22-4541-8346-709D6BAE8B4E}" dt="2021-03-24T12:36:12.809" v="6270"/>
          <ac:cxnSpMkLst>
            <pc:docMk/>
            <pc:sldMk cId="1969631057" sldId="353"/>
            <ac:cxnSpMk id="263" creationId="{E07EC8F4-88E5-45DA-9C8C-45E5BBA55B5D}"/>
          </ac:cxnSpMkLst>
        </pc:cxnChg>
      </pc:sldChg>
      <pc:sldChg chg="addSp delSp modSp add mod">
        <pc:chgData name="Kamyczek, Arkadiusz" userId="2dbd29c9-3405-4176-b733-196e7cfa234d" providerId="ADAL" clId="{0AA0E73D-5B22-4541-8346-709D6BAE8B4E}" dt="2021-03-29T18:45:05.947" v="9005"/>
        <pc:sldMkLst>
          <pc:docMk/>
          <pc:sldMk cId="39486875" sldId="354"/>
        </pc:sldMkLst>
        <pc:spChg chg="del">
          <ac:chgData name="Kamyczek, Arkadiusz" userId="2dbd29c9-3405-4176-b733-196e7cfa234d" providerId="ADAL" clId="{0AA0E73D-5B22-4541-8346-709D6BAE8B4E}" dt="2021-03-29T18:40:41.908" v="8975" actId="478"/>
          <ac:spMkLst>
            <pc:docMk/>
            <pc:sldMk cId="39486875" sldId="354"/>
            <ac:spMk id="111" creationId="{ABCE95CC-44F7-4DCB-A0ED-B416D296DEEB}"/>
          </ac:spMkLst>
        </pc:spChg>
        <pc:spChg chg="del">
          <ac:chgData name="Kamyczek, Arkadiusz" userId="2dbd29c9-3405-4176-b733-196e7cfa234d" providerId="ADAL" clId="{0AA0E73D-5B22-4541-8346-709D6BAE8B4E}" dt="2021-03-29T18:40:41.908" v="8975" actId="478"/>
          <ac:spMkLst>
            <pc:docMk/>
            <pc:sldMk cId="39486875" sldId="354"/>
            <ac:spMk id="118" creationId="{BFD7563A-4309-4A62-8551-8A7725B26E2B}"/>
          </ac:spMkLst>
        </pc:spChg>
        <pc:spChg chg="del">
          <ac:chgData name="Kamyczek, Arkadiusz" userId="2dbd29c9-3405-4176-b733-196e7cfa234d" providerId="ADAL" clId="{0AA0E73D-5B22-4541-8346-709D6BAE8B4E}" dt="2021-03-24T11:34:47.975" v="5659" actId="478"/>
          <ac:spMkLst>
            <pc:docMk/>
            <pc:sldMk cId="39486875" sldId="354"/>
            <ac:spMk id="154" creationId="{D0BE906F-3582-4E86-9B7C-E886C1D40F7A}"/>
          </ac:spMkLst>
        </pc:spChg>
        <pc:spChg chg="del">
          <ac:chgData name="Kamyczek, Arkadiusz" userId="2dbd29c9-3405-4176-b733-196e7cfa234d" providerId="ADAL" clId="{0AA0E73D-5B22-4541-8346-709D6BAE8B4E}" dt="2021-03-24T11:24:30.253" v="5613" actId="478"/>
          <ac:spMkLst>
            <pc:docMk/>
            <pc:sldMk cId="39486875" sldId="354"/>
            <ac:spMk id="157" creationId="{50160207-A7C5-4DA5-BD86-46705DE297FF}"/>
          </ac:spMkLst>
        </pc:spChg>
        <pc:spChg chg="del">
          <ac:chgData name="Kamyczek, Arkadiusz" userId="2dbd29c9-3405-4176-b733-196e7cfa234d" providerId="ADAL" clId="{0AA0E73D-5B22-4541-8346-709D6BAE8B4E}" dt="2021-03-24T11:34:47.975" v="5659" actId="478"/>
          <ac:spMkLst>
            <pc:docMk/>
            <pc:sldMk cId="39486875" sldId="354"/>
            <ac:spMk id="175" creationId="{D41979A2-E10B-4ED3-A8FE-3ACD7E5967A5}"/>
          </ac:spMkLst>
        </pc:spChg>
        <pc:spChg chg="add mod">
          <ac:chgData name="Kamyczek, Arkadiusz" userId="2dbd29c9-3405-4176-b733-196e7cfa234d" providerId="ADAL" clId="{0AA0E73D-5B22-4541-8346-709D6BAE8B4E}" dt="2021-03-29T18:40:43.201" v="8976"/>
          <ac:spMkLst>
            <pc:docMk/>
            <pc:sldMk cId="39486875" sldId="354"/>
            <ac:spMk id="175" creationId="{DA9EC3A1-7D6A-4F04-BC61-218C69525296}"/>
          </ac:spMkLst>
        </pc:spChg>
        <pc:spChg chg="del">
          <ac:chgData name="Kamyczek, Arkadiusz" userId="2dbd29c9-3405-4176-b733-196e7cfa234d" providerId="ADAL" clId="{0AA0E73D-5B22-4541-8346-709D6BAE8B4E}" dt="2021-03-29T18:40:41.908" v="8975" actId="478"/>
          <ac:spMkLst>
            <pc:docMk/>
            <pc:sldMk cId="39486875" sldId="354"/>
            <ac:spMk id="178" creationId="{5DA4FC86-0676-485B-89DB-9BB29CBDACD6}"/>
          </ac:spMkLst>
        </pc:spChg>
        <pc:spChg chg="add mod">
          <ac:chgData name="Kamyczek, Arkadiusz" userId="2dbd29c9-3405-4176-b733-196e7cfa234d" providerId="ADAL" clId="{0AA0E73D-5B22-4541-8346-709D6BAE8B4E}" dt="2021-03-29T18:40:43.201" v="8976"/>
          <ac:spMkLst>
            <pc:docMk/>
            <pc:sldMk cId="39486875" sldId="354"/>
            <ac:spMk id="185" creationId="{2058FCD0-DFE5-443B-9315-3977163D03ED}"/>
          </ac:spMkLst>
        </pc:spChg>
        <pc:spChg chg="del">
          <ac:chgData name="Kamyczek, Arkadiusz" userId="2dbd29c9-3405-4176-b733-196e7cfa234d" providerId="ADAL" clId="{0AA0E73D-5B22-4541-8346-709D6BAE8B4E}" dt="2021-03-24T11:34:50.137" v="5660" actId="478"/>
          <ac:spMkLst>
            <pc:docMk/>
            <pc:sldMk cId="39486875" sldId="354"/>
            <ac:spMk id="185" creationId="{AC4B641E-5C3A-4FD6-82F4-8847BA2E36BB}"/>
          </ac:spMkLst>
        </pc:spChg>
        <pc:spChg chg="add mod">
          <ac:chgData name="Kamyczek, Arkadiusz" userId="2dbd29c9-3405-4176-b733-196e7cfa234d" providerId="ADAL" clId="{0AA0E73D-5B22-4541-8346-709D6BAE8B4E}" dt="2021-03-29T18:40:43.201" v="8976"/>
          <ac:spMkLst>
            <pc:docMk/>
            <pc:sldMk cId="39486875" sldId="354"/>
            <ac:spMk id="187" creationId="{334C9BA5-9EC2-4FAD-8644-DF569047B3E5}"/>
          </ac:spMkLst>
        </pc:spChg>
        <pc:spChg chg="del mod">
          <ac:chgData name="Kamyczek, Arkadiusz" userId="2dbd29c9-3405-4176-b733-196e7cfa234d" providerId="ADAL" clId="{0AA0E73D-5B22-4541-8346-709D6BAE8B4E}" dt="2021-03-24T11:24:27.855" v="5612" actId="478"/>
          <ac:spMkLst>
            <pc:docMk/>
            <pc:sldMk cId="39486875" sldId="354"/>
            <ac:spMk id="187" creationId="{FA7AFD61-0AEE-4D27-B1E1-42B380CBC831}"/>
          </ac:spMkLst>
        </pc:spChg>
        <pc:spChg chg="del">
          <ac:chgData name="Kamyczek, Arkadiusz" userId="2dbd29c9-3405-4176-b733-196e7cfa234d" providerId="ADAL" clId="{0AA0E73D-5B22-4541-8346-709D6BAE8B4E}" dt="2021-03-24T11:24:30.253" v="5613" actId="478"/>
          <ac:spMkLst>
            <pc:docMk/>
            <pc:sldMk cId="39486875" sldId="354"/>
            <ac:spMk id="188" creationId="{D6F90097-E088-433C-B23C-32BD8339513A}"/>
          </ac:spMkLst>
        </pc:spChg>
        <pc:spChg chg="add mod">
          <ac:chgData name="Kamyczek, Arkadiusz" userId="2dbd29c9-3405-4176-b733-196e7cfa234d" providerId="ADAL" clId="{0AA0E73D-5B22-4541-8346-709D6BAE8B4E}" dt="2021-03-24T11:10:41.883" v="5402" actId="1076"/>
          <ac:spMkLst>
            <pc:docMk/>
            <pc:sldMk cId="39486875" sldId="354"/>
            <ac:spMk id="199" creationId="{C94871A1-38F3-4E98-BD72-106B8554686F}"/>
          </ac:spMkLst>
        </pc:spChg>
        <pc:spChg chg="mod">
          <ac:chgData name="Kamyczek, Arkadiusz" userId="2dbd29c9-3405-4176-b733-196e7cfa234d" providerId="ADAL" clId="{0AA0E73D-5B22-4541-8346-709D6BAE8B4E}" dt="2021-03-24T11:10:08.651" v="5396" actId="1076"/>
          <ac:spMkLst>
            <pc:docMk/>
            <pc:sldMk cId="39486875" sldId="354"/>
            <ac:spMk id="201" creationId="{6512346B-23AB-4D05-B7A7-8CB43C643D3D}"/>
          </ac:spMkLst>
        </pc:spChg>
        <pc:spChg chg="del mod">
          <ac:chgData name="Kamyczek, Arkadiusz" userId="2dbd29c9-3405-4176-b733-196e7cfa234d" providerId="ADAL" clId="{0AA0E73D-5B22-4541-8346-709D6BAE8B4E}" dt="2021-03-24T11:44:33.229" v="5700" actId="478"/>
          <ac:spMkLst>
            <pc:docMk/>
            <pc:sldMk cId="39486875" sldId="354"/>
            <ac:spMk id="202" creationId="{0CE4E901-240D-450E-A831-428B47C3A1B5}"/>
          </ac:spMkLst>
        </pc:spChg>
        <pc:spChg chg="mod">
          <ac:chgData name="Kamyczek, Arkadiusz" userId="2dbd29c9-3405-4176-b733-196e7cfa234d" providerId="ADAL" clId="{0AA0E73D-5B22-4541-8346-709D6BAE8B4E}" dt="2021-03-24T11:11:19.705" v="5416" actId="14100"/>
          <ac:spMkLst>
            <pc:docMk/>
            <pc:sldMk cId="39486875" sldId="354"/>
            <ac:spMk id="203" creationId="{DCBB913A-4617-43E4-A2F4-3E62BD4504D0}"/>
          </ac:spMkLst>
        </pc:spChg>
        <pc:spChg chg="mod">
          <ac:chgData name="Kamyczek, Arkadiusz" userId="2dbd29c9-3405-4176-b733-196e7cfa234d" providerId="ADAL" clId="{0AA0E73D-5B22-4541-8346-709D6BAE8B4E}" dt="2021-03-24T11:11:00.394" v="5405" actId="14100"/>
          <ac:spMkLst>
            <pc:docMk/>
            <pc:sldMk cId="39486875" sldId="354"/>
            <ac:spMk id="204" creationId="{973324D4-2B7F-44C5-8ABD-9C10BBF8BCA7}"/>
          </ac:spMkLst>
        </pc:spChg>
        <pc:spChg chg="mod">
          <ac:chgData name="Kamyczek, Arkadiusz" userId="2dbd29c9-3405-4176-b733-196e7cfa234d" providerId="ADAL" clId="{0AA0E73D-5B22-4541-8346-709D6BAE8B4E}" dt="2021-03-24T11:10:52.479" v="5403" actId="1076"/>
          <ac:spMkLst>
            <pc:docMk/>
            <pc:sldMk cId="39486875" sldId="354"/>
            <ac:spMk id="205" creationId="{EEAD9807-6F0C-4DB5-99CC-FF86D7002C14}"/>
          </ac:spMkLst>
        </pc:spChg>
        <pc:spChg chg="mod">
          <ac:chgData name="Kamyczek, Arkadiusz" userId="2dbd29c9-3405-4176-b733-196e7cfa234d" providerId="ADAL" clId="{0AA0E73D-5B22-4541-8346-709D6BAE8B4E}" dt="2021-03-24T11:11:00.394" v="5405" actId="14100"/>
          <ac:spMkLst>
            <pc:docMk/>
            <pc:sldMk cId="39486875" sldId="354"/>
            <ac:spMk id="206" creationId="{77FE10BD-BDC3-4A99-8631-E7461FAFA3F0}"/>
          </ac:spMkLst>
        </pc:spChg>
        <pc:spChg chg="del mod ord">
          <ac:chgData name="Kamyczek, Arkadiusz" userId="2dbd29c9-3405-4176-b733-196e7cfa234d" providerId="ADAL" clId="{0AA0E73D-5B22-4541-8346-709D6BAE8B4E}" dt="2021-03-24T11:10:34.912" v="5400" actId="478"/>
          <ac:spMkLst>
            <pc:docMk/>
            <pc:sldMk cId="39486875" sldId="354"/>
            <ac:spMk id="209" creationId="{8080AB10-C936-492C-829E-1A02BBD506FC}"/>
          </ac:spMkLst>
        </pc:spChg>
        <pc:spChg chg="mod">
          <ac:chgData name="Kamyczek, Arkadiusz" userId="2dbd29c9-3405-4176-b733-196e7cfa234d" providerId="ADAL" clId="{0AA0E73D-5B22-4541-8346-709D6BAE8B4E}" dt="2021-03-24T11:11:00.394" v="5405" actId="14100"/>
          <ac:spMkLst>
            <pc:docMk/>
            <pc:sldMk cId="39486875" sldId="354"/>
            <ac:spMk id="210" creationId="{569CF212-42EC-4077-89B3-12612609F17E}"/>
          </ac:spMkLst>
        </pc:spChg>
        <pc:spChg chg="del">
          <ac:chgData name="Kamyczek, Arkadiusz" userId="2dbd29c9-3405-4176-b733-196e7cfa234d" providerId="ADAL" clId="{0AA0E73D-5B22-4541-8346-709D6BAE8B4E}" dt="2021-03-24T11:34:50.137" v="5660" actId="478"/>
          <ac:spMkLst>
            <pc:docMk/>
            <pc:sldMk cId="39486875" sldId="354"/>
            <ac:spMk id="212" creationId="{541C21BD-76CA-4BAB-8149-27B974280B98}"/>
          </ac:spMkLst>
        </pc:spChg>
        <pc:spChg chg="add mod">
          <ac:chgData name="Kamyczek, Arkadiusz" userId="2dbd29c9-3405-4176-b733-196e7cfa234d" providerId="ADAL" clId="{0AA0E73D-5B22-4541-8346-709D6BAE8B4E}" dt="2021-03-29T18:45:05.947" v="9005"/>
          <ac:spMkLst>
            <pc:docMk/>
            <pc:sldMk cId="39486875" sldId="354"/>
            <ac:spMk id="212" creationId="{97540721-99F1-405B-B062-E454581DFAFE}"/>
          </ac:spMkLst>
        </pc:spChg>
        <pc:spChg chg="add mod">
          <ac:chgData name="Kamyczek, Arkadiusz" userId="2dbd29c9-3405-4176-b733-196e7cfa234d" providerId="ADAL" clId="{0AA0E73D-5B22-4541-8346-709D6BAE8B4E}" dt="2021-03-29T18:45:05.947" v="9005"/>
          <ac:spMkLst>
            <pc:docMk/>
            <pc:sldMk cId="39486875" sldId="354"/>
            <ac:spMk id="218" creationId="{CA526A50-BD6B-45FD-AE45-06034FD87D26}"/>
          </ac:spMkLst>
        </pc:spChg>
        <pc:spChg chg="add mod">
          <ac:chgData name="Kamyczek, Arkadiusz" userId="2dbd29c9-3405-4176-b733-196e7cfa234d" providerId="ADAL" clId="{0AA0E73D-5B22-4541-8346-709D6BAE8B4E}" dt="2021-03-29T18:45:05.947" v="9005"/>
          <ac:spMkLst>
            <pc:docMk/>
            <pc:sldMk cId="39486875" sldId="354"/>
            <ac:spMk id="219" creationId="{7E7EE1F1-ABAE-4646-B05F-53B0DA13E363}"/>
          </ac:spMkLst>
        </pc:spChg>
        <pc:spChg chg="add del mod">
          <ac:chgData name="Kamyczek, Arkadiusz" userId="2dbd29c9-3405-4176-b733-196e7cfa234d" providerId="ADAL" clId="{0AA0E73D-5B22-4541-8346-709D6BAE8B4E}" dt="2021-03-24T11:34:50.137" v="5660" actId="478"/>
          <ac:spMkLst>
            <pc:docMk/>
            <pc:sldMk cId="39486875" sldId="354"/>
            <ac:spMk id="224" creationId="{2E3A0C71-DE81-4CC2-8171-333F2FB2DFEE}"/>
          </ac:spMkLst>
        </pc:spChg>
        <pc:spChg chg="add del mod">
          <ac:chgData name="Kamyczek, Arkadiusz" userId="2dbd29c9-3405-4176-b733-196e7cfa234d" providerId="ADAL" clId="{0AA0E73D-5B22-4541-8346-709D6BAE8B4E}" dt="2021-03-24T11:34:50.137" v="5660" actId="478"/>
          <ac:spMkLst>
            <pc:docMk/>
            <pc:sldMk cId="39486875" sldId="354"/>
            <ac:spMk id="225" creationId="{9CABE1B3-9E3C-478A-A23C-A911E8B41F3D}"/>
          </ac:spMkLst>
        </pc:spChg>
        <pc:spChg chg="add del mod">
          <ac:chgData name="Kamyczek, Arkadiusz" userId="2dbd29c9-3405-4176-b733-196e7cfa234d" providerId="ADAL" clId="{0AA0E73D-5B22-4541-8346-709D6BAE8B4E}" dt="2021-03-24T11:34:47.975" v="5659" actId="478"/>
          <ac:spMkLst>
            <pc:docMk/>
            <pc:sldMk cId="39486875" sldId="354"/>
            <ac:spMk id="233" creationId="{51558784-71FB-4AEC-A5E9-0C749DF1EB20}"/>
          </ac:spMkLst>
        </pc:spChg>
        <pc:spChg chg="add mod">
          <ac:chgData name="Kamyczek, Arkadiusz" userId="2dbd29c9-3405-4176-b733-196e7cfa234d" providerId="ADAL" clId="{0AA0E73D-5B22-4541-8346-709D6BAE8B4E}" dt="2021-03-24T11:34:51.606" v="5661"/>
          <ac:spMkLst>
            <pc:docMk/>
            <pc:sldMk cId="39486875" sldId="354"/>
            <ac:spMk id="257" creationId="{5D3C463C-16AE-474B-930D-7B415692CDFC}"/>
          </ac:spMkLst>
        </pc:spChg>
        <pc:spChg chg="mod">
          <ac:chgData name="Kamyczek, Arkadiusz" userId="2dbd29c9-3405-4176-b733-196e7cfa234d" providerId="ADAL" clId="{0AA0E73D-5B22-4541-8346-709D6BAE8B4E}" dt="2021-03-24T11:34:51.606" v="5661"/>
          <ac:spMkLst>
            <pc:docMk/>
            <pc:sldMk cId="39486875" sldId="354"/>
            <ac:spMk id="259" creationId="{7AC71D5F-C906-4DB7-8647-7F36FAD43FAB}"/>
          </ac:spMkLst>
        </pc:spChg>
        <pc:spChg chg="mod">
          <ac:chgData name="Kamyczek, Arkadiusz" userId="2dbd29c9-3405-4176-b733-196e7cfa234d" providerId="ADAL" clId="{0AA0E73D-5B22-4541-8346-709D6BAE8B4E}" dt="2021-03-24T11:34:51.606" v="5661"/>
          <ac:spMkLst>
            <pc:docMk/>
            <pc:sldMk cId="39486875" sldId="354"/>
            <ac:spMk id="260" creationId="{853CAA3C-DC80-4415-951D-FD0A048506A7}"/>
          </ac:spMkLst>
        </pc:spChg>
        <pc:spChg chg="add mod">
          <ac:chgData name="Kamyczek, Arkadiusz" userId="2dbd29c9-3405-4176-b733-196e7cfa234d" providerId="ADAL" clId="{0AA0E73D-5B22-4541-8346-709D6BAE8B4E}" dt="2021-03-24T11:39:33.649" v="5680"/>
          <ac:spMkLst>
            <pc:docMk/>
            <pc:sldMk cId="39486875" sldId="354"/>
            <ac:spMk id="261" creationId="{9F956F42-EE39-4DF4-9324-D25F6ED8BEC0}"/>
          </ac:spMkLst>
        </pc:spChg>
        <pc:spChg chg="add mod">
          <ac:chgData name="Kamyczek, Arkadiusz" userId="2dbd29c9-3405-4176-b733-196e7cfa234d" providerId="ADAL" clId="{0AA0E73D-5B22-4541-8346-709D6BAE8B4E}" dt="2021-03-24T11:45:13.143" v="5708"/>
          <ac:spMkLst>
            <pc:docMk/>
            <pc:sldMk cId="39486875" sldId="354"/>
            <ac:spMk id="263" creationId="{49805C45-A105-4C33-8A43-7123DFBDB219}"/>
          </ac:spMkLst>
        </pc:spChg>
        <pc:spChg chg="add mod">
          <ac:chgData name="Kamyczek, Arkadiusz" userId="2dbd29c9-3405-4176-b733-196e7cfa234d" providerId="ADAL" clId="{0AA0E73D-5B22-4541-8346-709D6BAE8B4E}" dt="2021-03-24T12:34:22.617" v="6248"/>
          <ac:spMkLst>
            <pc:docMk/>
            <pc:sldMk cId="39486875" sldId="354"/>
            <ac:spMk id="265" creationId="{812DFFD5-25D3-4A9B-B758-B604936CE1CF}"/>
          </ac:spMkLst>
        </pc:spChg>
        <pc:spChg chg="add mod">
          <ac:chgData name="Kamyczek, Arkadiusz" userId="2dbd29c9-3405-4176-b733-196e7cfa234d" providerId="ADAL" clId="{0AA0E73D-5B22-4541-8346-709D6BAE8B4E}" dt="2021-03-24T12:34:22.617" v="6248"/>
          <ac:spMkLst>
            <pc:docMk/>
            <pc:sldMk cId="39486875" sldId="354"/>
            <ac:spMk id="267" creationId="{8F87B6EF-2383-464F-8F0B-7385C295D9FC}"/>
          </ac:spMkLst>
        </pc:spChg>
        <pc:spChg chg="add mod">
          <ac:chgData name="Kamyczek, Arkadiusz" userId="2dbd29c9-3405-4176-b733-196e7cfa234d" providerId="ADAL" clId="{0AA0E73D-5B22-4541-8346-709D6BAE8B4E}" dt="2021-03-24T12:34:22.617" v="6248"/>
          <ac:spMkLst>
            <pc:docMk/>
            <pc:sldMk cId="39486875" sldId="354"/>
            <ac:spMk id="269" creationId="{BC4E1CD6-5A0D-4483-A1B6-5AE01744F6EA}"/>
          </ac:spMkLst>
        </pc:spChg>
        <pc:spChg chg="add mod">
          <ac:chgData name="Kamyczek, Arkadiusz" userId="2dbd29c9-3405-4176-b733-196e7cfa234d" providerId="ADAL" clId="{0AA0E73D-5B22-4541-8346-709D6BAE8B4E}" dt="2021-03-24T12:34:22.617" v="6248"/>
          <ac:spMkLst>
            <pc:docMk/>
            <pc:sldMk cId="39486875" sldId="354"/>
            <ac:spMk id="270" creationId="{B3E67155-A836-4E98-A0BE-83ADED56BB88}"/>
          </ac:spMkLst>
        </pc:spChg>
        <pc:grpChg chg="del">
          <ac:chgData name="Kamyczek, Arkadiusz" userId="2dbd29c9-3405-4176-b733-196e7cfa234d" providerId="ADAL" clId="{0AA0E73D-5B22-4541-8346-709D6BAE8B4E}" dt="2021-03-24T11:34:47.975" v="5659" actId="478"/>
          <ac:grpSpMkLst>
            <pc:docMk/>
            <pc:sldMk cId="39486875" sldId="354"/>
            <ac:grpSpMk id="226" creationId="{F3CA4034-356D-45E1-805F-AEDB610E081E}"/>
          </ac:grpSpMkLst>
        </pc:grpChg>
        <pc:grpChg chg="add mod">
          <ac:chgData name="Kamyczek, Arkadiusz" userId="2dbd29c9-3405-4176-b733-196e7cfa234d" providerId="ADAL" clId="{0AA0E73D-5B22-4541-8346-709D6BAE8B4E}" dt="2021-03-24T11:34:51.606" v="5661"/>
          <ac:grpSpMkLst>
            <pc:docMk/>
            <pc:sldMk cId="39486875" sldId="354"/>
            <ac:grpSpMk id="258" creationId="{15C2F2FD-11DD-4E71-8EEB-3CA40FCAA21E}"/>
          </ac:grpSpMkLst>
        </pc:grpChg>
        <pc:picChg chg="mod ord">
          <ac:chgData name="Kamyczek, Arkadiusz" userId="2dbd29c9-3405-4176-b733-196e7cfa234d" providerId="ADAL" clId="{0AA0E73D-5B22-4541-8346-709D6BAE8B4E}" dt="2021-03-24T11:50:57.005" v="5726" actId="166"/>
          <ac:picMkLst>
            <pc:docMk/>
            <pc:sldMk cId="39486875" sldId="354"/>
            <ac:picMk id="172" creationId="{F3F6DCC6-C798-41A4-811A-D095051FBC65}"/>
          </ac:picMkLst>
        </pc:picChg>
        <pc:picChg chg="add mod">
          <ac:chgData name="Kamyczek, Arkadiusz" userId="2dbd29c9-3405-4176-b733-196e7cfa234d" providerId="ADAL" clId="{0AA0E73D-5B22-4541-8346-709D6BAE8B4E}" dt="2021-03-29T18:40:43.201" v="8976"/>
          <ac:picMkLst>
            <pc:docMk/>
            <pc:sldMk cId="39486875" sldId="354"/>
            <ac:picMk id="188" creationId="{659A8C4E-90F3-4E85-A19A-7D202BEF214E}"/>
          </ac:picMkLst>
        </pc:picChg>
        <pc:picChg chg="del">
          <ac:chgData name="Kamyczek, Arkadiusz" userId="2dbd29c9-3405-4176-b733-196e7cfa234d" providerId="ADAL" clId="{0AA0E73D-5B22-4541-8346-709D6BAE8B4E}" dt="2021-03-29T18:40:41.908" v="8975" actId="478"/>
          <ac:picMkLst>
            <pc:docMk/>
            <pc:sldMk cId="39486875" sldId="354"/>
            <ac:picMk id="193" creationId="{176F2BD2-0C30-4793-98DE-53A893602BCC}"/>
          </ac:picMkLst>
        </pc:picChg>
        <pc:picChg chg="del">
          <ac:chgData name="Kamyczek, Arkadiusz" userId="2dbd29c9-3405-4176-b733-196e7cfa234d" providerId="ADAL" clId="{0AA0E73D-5B22-4541-8346-709D6BAE8B4E}" dt="2021-03-29T18:40:41.908" v="8975" actId="478"/>
          <ac:picMkLst>
            <pc:docMk/>
            <pc:sldMk cId="39486875" sldId="354"/>
            <ac:picMk id="194" creationId="{E01E21F8-E404-4922-A052-D54B35D3ECB0}"/>
          </ac:picMkLst>
        </pc:picChg>
        <pc:picChg chg="del">
          <ac:chgData name="Kamyczek, Arkadiusz" userId="2dbd29c9-3405-4176-b733-196e7cfa234d" providerId="ADAL" clId="{0AA0E73D-5B22-4541-8346-709D6BAE8B4E}" dt="2021-03-29T18:40:41.908" v="8975" actId="478"/>
          <ac:picMkLst>
            <pc:docMk/>
            <pc:sldMk cId="39486875" sldId="354"/>
            <ac:picMk id="195" creationId="{7788E630-E06F-4EFD-8A65-178AC9A03EB7}"/>
          </ac:picMkLst>
        </pc:picChg>
        <pc:picChg chg="add mod">
          <ac:chgData name="Kamyczek, Arkadiusz" userId="2dbd29c9-3405-4176-b733-196e7cfa234d" providerId="ADAL" clId="{0AA0E73D-5B22-4541-8346-709D6BAE8B4E}" dt="2021-03-29T18:40:43.201" v="8976"/>
          <ac:picMkLst>
            <pc:docMk/>
            <pc:sldMk cId="39486875" sldId="354"/>
            <ac:picMk id="202" creationId="{C847CDFC-6995-46E6-B4E9-E9A69D22BC36}"/>
          </ac:picMkLst>
        </pc:picChg>
        <pc:picChg chg="add mod">
          <ac:chgData name="Kamyczek, Arkadiusz" userId="2dbd29c9-3405-4176-b733-196e7cfa234d" providerId="ADAL" clId="{0AA0E73D-5B22-4541-8346-709D6BAE8B4E}" dt="2021-03-29T18:40:43.201" v="8976"/>
          <ac:picMkLst>
            <pc:docMk/>
            <pc:sldMk cId="39486875" sldId="354"/>
            <ac:picMk id="209" creationId="{59A7D782-0DA9-4EC7-991C-317C9DC0660A}"/>
          </ac:picMkLst>
        </pc:picChg>
        <pc:picChg chg="del">
          <ac:chgData name="Kamyczek, Arkadiusz" userId="2dbd29c9-3405-4176-b733-196e7cfa234d" providerId="ADAL" clId="{0AA0E73D-5B22-4541-8346-709D6BAE8B4E}" dt="2021-03-24T11:34:47.975" v="5659" actId="478"/>
          <ac:picMkLst>
            <pc:docMk/>
            <pc:sldMk cId="39486875" sldId="354"/>
            <ac:picMk id="218" creationId="{575D8FE7-621E-41C5-ADA9-1C2285C085B7}"/>
          </ac:picMkLst>
        </pc:picChg>
        <pc:picChg chg="del">
          <ac:chgData name="Kamyczek, Arkadiusz" userId="2dbd29c9-3405-4176-b733-196e7cfa234d" providerId="ADAL" clId="{0AA0E73D-5B22-4541-8346-709D6BAE8B4E}" dt="2021-03-24T11:34:47.975" v="5659" actId="478"/>
          <ac:picMkLst>
            <pc:docMk/>
            <pc:sldMk cId="39486875" sldId="354"/>
            <ac:picMk id="219" creationId="{E693329B-594B-44A1-B91C-2BA4BDF6C9E0}"/>
          </ac:picMkLst>
        </pc:picChg>
        <pc:picChg chg="del">
          <ac:chgData name="Kamyczek, Arkadiusz" userId="2dbd29c9-3405-4176-b733-196e7cfa234d" providerId="ADAL" clId="{0AA0E73D-5B22-4541-8346-709D6BAE8B4E}" dt="2021-03-24T11:24:30.253" v="5613" actId="478"/>
          <ac:picMkLst>
            <pc:docMk/>
            <pc:sldMk cId="39486875" sldId="354"/>
            <ac:picMk id="221" creationId="{D79A65ED-6CA1-436F-8795-13D451B3BAD7}"/>
          </ac:picMkLst>
        </pc:picChg>
        <pc:picChg chg="del">
          <ac:chgData name="Kamyczek, Arkadiusz" userId="2dbd29c9-3405-4176-b733-196e7cfa234d" providerId="ADAL" clId="{0AA0E73D-5B22-4541-8346-709D6BAE8B4E}" dt="2021-03-24T11:24:30.253" v="5613" actId="478"/>
          <ac:picMkLst>
            <pc:docMk/>
            <pc:sldMk cId="39486875" sldId="354"/>
            <ac:picMk id="222" creationId="{B5456ABE-5EC5-4CEB-9E91-B03714284880}"/>
          </ac:picMkLst>
        </pc:picChg>
        <pc:picChg chg="add del mod">
          <ac:chgData name="Kamyczek, Arkadiusz" userId="2dbd29c9-3405-4176-b733-196e7cfa234d" providerId="ADAL" clId="{0AA0E73D-5B22-4541-8346-709D6BAE8B4E}" dt="2021-03-24T11:34:47.975" v="5659" actId="478"/>
          <ac:picMkLst>
            <pc:docMk/>
            <pc:sldMk cId="39486875" sldId="354"/>
            <ac:picMk id="228" creationId="{E4887D69-5124-455F-985A-4DB4BC8F3B82}"/>
          </ac:picMkLst>
        </pc:picChg>
        <pc:picChg chg="add del mod">
          <ac:chgData name="Kamyczek, Arkadiusz" userId="2dbd29c9-3405-4176-b733-196e7cfa234d" providerId="ADAL" clId="{0AA0E73D-5B22-4541-8346-709D6BAE8B4E}" dt="2021-03-24T11:34:47.975" v="5659" actId="478"/>
          <ac:picMkLst>
            <pc:docMk/>
            <pc:sldMk cId="39486875" sldId="354"/>
            <ac:picMk id="230" creationId="{6EECB183-8D74-4A4E-9E21-3033EDB7D303}"/>
          </ac:picMkLst>
        </pc:picChg>
        <pc:picChg chg="add mod">
          <ac:chgData name="Kamyczek, Arkadiusz" userId="2dbd29c9-3405-4176-b733-196e7cfa234d" providerId="ADAL" clId="{0AA0E73D-5B22-4541-8346-709D6BAE8B4E}" dt="2021-03-24T11:39:33.649" v="5680"/>
          <ac:picMkLst>
            <pc:docMk/>
            <pc:sldMk cId="39486875" sldId="354"/>
            <ac:picMk id="262" creationId="{58B7FF6B-7F6F-4348-B385-77C9D7786975}"/>
          </ac:picMkLst>
        </pc:picChg>
        <pc:picChg chg="add mod">
          <ac:chgData name="Kamyczek, Arkadiusz" userId="2dbd29c9-3405-4176-b733-196e7cfa234d" providerId="ADAL" clId="{0AA0E73D-5B22-4541-8346-709D6BAE8B4E}" dt="2021-03-24T11:50:12.971" v="5723" actId="27349"/>
          <ac:picMkLst>
            <pc:docMk/>
            <pc:sldMk cId="39486875" sldId="354"/>
            <ac:picMk id="264" creationId="{D5E7F70E-D39D-404A-9039-A56DAA5D9A36}"/>
          </ac:picMkLst>
        </pc:picChg>
        <pc:cxnChg chg="mod">
          <ac:chgData name="Kamyczek, Arkadiusz" userId="2dbd29c9-3405-4176-b733-196e7cfa234d" providerId="ADAL" clId="{0AA0E73D-5B22-4541-8346-709D6BAE8B4E}" dt="2021-03-24T11:10:08.651" v="5396" actId="1076"/>
          <ac:cxnSpMkLst>
            <pc:docMk/>
            <pc:sldMk cId="39486875" sldId="354"/>
            <ac:cxnSpMk id="169" creationId="{11EBECB1-AA3B-443A-9D3C-81A9D9A04341}"/>
          </ac:cxnSpMkLst>
        </pc:cxnChg>
        <pc:cxnChg chg="del">
          <ac:chgData name="Kamyczek, Arkadiusz" userId="2dbd29c9-3405-4176-b733-196e7cfa234d" providerId="ADAL" clId="{0AA0E73D-5B22-4541-8346-709D6BAE8B4E}" dt="2021-03-24T11:34:47.975" v="5659" actId="478"/>
          <ac:cxnSpMkLst>
            <pc:docMk/>
            <pc:sldMk cId="39486875" sldId="354"/>
            <ac:cxnSpMk id="170" creationId="{AB386FED-6A68-4C8D-A51C-AC13098B1884}"/>
          </ac:cxnSpMkLst>
        </pc:cxnChg>
        <pc:cxnChg chg="del">
          <ac:chgData name="Kamyczek, Arkadiusz" userId="2dbd29c9-3405-4176-b733-196e7cfa234d" providerId="ADAL" clId="{0AA0E73D-5B22-4541-8346-709D6BAE8B4E}" dt="2021-03-24T11:24:30.253" v="5613" actId="478"/>
          <ac:cxnSpMkLst>
            <pc:docMk/>
            <pc:sldMk cId="39486875" sldId="354"/>
            <ac:cxnSpMk id="171" creationId="{12E9FEA5-B851-4639-AF87-1C0AE19A1430}"/>
          </ac:cxnSpMkLst>
        </pc:cxnChg>
        <pc:cxnChg chg="add mod">
          <ac:chgData name="Kamyczek, Arkadiusz" userId="2dbd29c9-3405-4176-b733-196e7cfa234d" providerId="ADAL" clId="{0AA0E73D-5B22-4541-8346-709D6BAE8B4E}" dt="2021-03-24T11:11:30.289" v="5418" actId="1076"/>
          <ac:cxnSpMkLst>
            <pc:docMk/>
            <pc:sldMk cId="39486875" sldId="354"/>
            <ac:cxnSpMk id="217" creationId="{739F9D88-FEE0-4356-B83C-D3F0AE1E259B}"/>
          </ac:cxnSpMkLst>
        </pc:cxnChg>
        <pc:cxnChg chg="add del mod">
          <ac:chgData name="Kamyczek, Arkadiusz" userId="2dbd29c9-3405-4176-b733-196e7cfa234d" providerId="ADAL" clId="{0AA0E73D-5B22-4541-8346-709D6BAE8B4E}" dt="2021-03-24T11:34:47.975" v="5659" actId="478"/>
          <ac:cxnSpMkLst>
            <pc:docMk/>
            <pc:sldMk cId="39486875" sldId="354"/>
            <ac:cxnSpMk id="255" creationId="{D1D9DB6A-E5E8-4CCF-8402-8137278C1594}"/>
          </ac:cxnSpMkLst>
        </pc:cxnChg>
        <pc:cxnChg chg="add mod">
          <ac:chgData name="Kamyczek, Arkadiusz" userId="2dbd29c9-3405-4176-b733-196e7cfa234d" providerId="ADAL" clId="{0AA0E73D-5B22-4541-8346-709D6BAE8B4E}" dt="2021-03-24T12:34:22.617" v="6248"/>
          <ac:cxnSpMkLst>
            <pc:docMk/>
            <pc:sldMk cId="39486875" sldId="354"/>
            <ac:cxnSpMk id="266" creationId="{E0AF0923-3ECD-4578-AD66-8B7EDC2C30F1}"/>
          </ac:cxnSpMkLst>
        </pc:cxnChg>
        <pc:cxnChg chg="add mod">
          <ac:chgData name="Kamyczek, Arkadiusz" userId="2dbd29c9-3405-4176-b733-196e7cfa234d" providerId="ADAL" clId="{0AA0E73D-5B22-4541-8346-709D6BAE8B4E}" dt="2021-03-24T12:34:22.617" v="6248"/>
          <ac:cxnSpMkLst>
            <pc:docMk/>
            <pc:sldMk cId="39486875" sldId="354"/>
            <ac:cxnSpMk id="268" creationId="{5A97B245-18DA-49B2-92DF-84D2D446D66D}"/>
          </ac:cxnSpMkLst>
        </pc:cxnChg>
        <pc:cxnChg chg="add mod">
          <ac:chgData name="Kamyczek, Arkadiusz" userId="2dbd29c9-3405-4176-b733-196e7cfa234d" providerId="ADAL" clId="{0AA0E73D-5B22-4541-8346-709D6BAE8B4E}" dt="2021-03-24T12:34:22.617" v="6248"/>
          <ac:cxnSpMkLst>
            <pc:docMk/>
            <pc:sldMk cId="39486875" sldId="354"/>
            <ac:cxnSpMk id="271" creationId="{B71E124A-C342-423C-B2A2-07E47E6E45FF}"/>
          </ac:cxnSpMkLst>
        </pc:cxnChg>
        <pc:cxnChg chg="add mod">
          <ac:chgData name="Kamyczek, Arkadiusz" userId="2dbd29c9-3405-4176-b733-196e7cfa234d" providerId="ADAL" clId="{0AA0E73D-5B22-4541-8346-709D6BAE8B4E}" dt="2021-03-24T12:36:11.300" v="6269"/>
          <ac:cxnSpMkLst>
            <pc:docMk/>
            <pc:sldMk cId="39486875" sldId="354"/>
            <ac:cxnSpMk id="272" creationId="{A9670AF6-FA57-4398-B1B2-C934A901E3FA}"/>
          </ac:cxnSpMkLst>
        </pc:cxnChg>
      </pc:sldChg>
      <pc:sldChg chg="addSp delSp modSp add mod modAnim">
        <pc:chgData name="Kamyczek, Arkadiusz" userId="2dbd29c9-3405-4176-b733-196e7cfa234d" providerId="ADAL" clId="{0AA0E73D-5B22-4541-8346-709D6BAE8B4E}" dt="2021-03-29T18:45:08.173" v="9006"/>
        <pc:sldMkLst>
          <pc:docMk/>
          <pc:sldMk cId="2587985566" sldId="355"/>
        </pc:sldMkLst>
        <pc:spChg chg="del">
          <ac:chgData name="Kamyczek, Arkadiusz" userId="2dbd29c9-3405-4176-b733-196e7cfa234d" providerId="ADAL" clId="{0AA0E73D-5B22-4541-8346-709D6BAE8B4E}" dt="2021-03-29T18:40:49.984" v="8977" actId="478"/>
          <ac:spMkLst>
            <pc:docMk/>
            <pc:sldMk cId="2587985566" sldId="355"/>
            <ac:spMk id="111" creationId="{ABCE95CC-44F7-4DCB-A0ED-B416D296DEEB}"/>
          </ac:spMkLst>
        </pc:spChg>
        <pc:spChg chg="del">
          <ac:chgData name="Kamyczek, Arkadiusz" userId="2dbd29c9-3405-4176-b733-196e7cfa234d" providerId="ADAL" clId="{0AA0E73D-5B22-4541-8346-709D6BAE8B4E}" dt="2021-03-29T18:40:49.984" v="8977" actId="478"/>
          <ac:spMkLst>
            <pc:docMk/>
            <pc:sldMk cId="2587985566" sldId="355"/>
            <ac:spMk id="118" creationId="{BFD7563A-4309-4A62-8551-8A7725B26E2B}"/>
          </ac:spMkLst>
        </pc:spChg>
        <pc:spChg chg="del">
          <ac:chgData name="Kamyczek, Arkadiusz" userId="2dbd29c9-3405-4176-b733-196e7cfa234d" providerId="ADAL" clId="{0AA0E73D-5B22-4541-8346-709D6BAE8B4E}" dt="2021-03-24T11:34:57.357" v="5662" actId="478"/>
          <ac:spMkLst>
            <pc:docMk/>
            <pc:sldMk cId="2587985566" sldId="355"/>
            <ac:spMk id="154" creationId="{D0BE906F-3582-4E86-9B7C-E886C1D40F7A}"/>
          </ac:spMkLst>
        </pc:spChg>
        <pc:spChg chg="del">
          <ac:chgData name="Kamyczek, Arkadiusz" userId="2dbd29c9-3405-4176-b733-196e7cfa234d" providerId="ADAL" clId="{0AA0E73D-5B22-4541-8346-709D6BAE8B4E}" dt="2021-03-24T11:25:11.683" v="5617" actId="478"/>
          <ac:spMkLst>
            <pc:docMk/>
            <pc:sldMk cId="2587985566" sldId="355"/>
            <ac:spMk id="157" creationId="{50160207-A7C5-4DA5-BD86-46705DE297FF}"/>
          </ac:spMkLst>
        </pc:spChg>
        <pc:spChg chg="add mod">
          <ac:chgData name="Kamyczek, Arkadiusz" userId="2dbd29c9-3405-4176-b733-196e7cfa234d" providerId="ADAL" clId="{0AA0E73D-5B22-4541-8346-709D6BAE8B4E}" dt="2021-03-29T18:40:51.848" v="8978"/>
          <ac:spMkLst>
            <pc:docMk/>
            <pc:sldMk cId="2587985566" sldId="355"/>
            <ac:spMk id="172" creationId="{3FB3880E-0E10-4788-861E-925A1898691E}"/>
          </ac:spMkLst>
        </pc:spChg>
        <pc:spChg chg="add mod">
          <ac:chgData name="Kamyczek, Arkadiusz" userId="2dbd29c9-3405-4176-b733-196e7cfa234d" providerId="ADAL" clId="{0AA0E73D-5B22-4541-8346-709D6BAE8B4E}" dt="2021-03-29T18:40:51.848" v="8978"/>
          <ac:spMkLst>
            <pc:docMk/>
            <pc:sldMk cId="2587985566" sldId="355"/>
            <ac:spMk id="175" creationId="{46A5DA95-572D-4C96-BB2F-769A9517998A}"/>
          </ac:spMkLst>
        </pc:spChg>
        <pc:spChg chg="del">
          <ac:chgData name="Kamyczek, Arkadiusz" userId="2dbd29c9-3405-4176-b733-196e7cfa234d" providerId="ADAL" clId="{0AA0E73D-5B22-4541-8346-709D6BAE8B4E}" dt="2021-03-24T11:34:57.357" v="5662" actId="478"/>
          <ac:spMkLst>
            <pc:docMk/>
            <pc:sldMk cId="2587985566" sldId="355"/>
            <ac:spMk id="175" creationId="{D41979A2-E10B-4ED3-A8FE-3ACD7E5967A5}"/>
          </ac:spMkLst>
        </pc:spChg>
        <pc:spChg chg="del">
          <ac:chgData name="Kamyczek, Arkadiusz" userId="2dbd29c9-3405-4176-b733-196e7cfa234d" providerId="ADAL" clId="{0AA0E73D-5B22-4541-8346-709D6BAE8B4E}" dt="2021-03-29T18:40:49.984" v="8977" actId="478"/>
          <ac:spMkLst>
            <pc:docMk/>
            <pc:sldMk cId="2587985566" sldId="355"/>
            <ac:spMk id="178" creationId="{5DA4FC86-0676-485B-89DB-9BB29CBDACD6}"/>
          </ac:spMkLst>
        </pc:spChg>
        <pc:spChg chg="add mod">
          <ac:chgData name="Kamyczek, Arkadiusz" userId="2dbd29c9-3405-4176-b733-196e7cfa234d" providerId="ADAL" clId="{0AA0E73D-5B22-4541-8346-709D6BAE8B4E}" dt="2021-03-29T18:40:51.848" v="8978"/>
          <ac:spMkLst>
            <pc:docMk/>
            <pc:sldMk cId="2587985566" sldId="355"/>
            <ac:spMk id="185" creationId="{0402CC80-033B-47C3-BC87-D5049E459FC0}"/>
          </ac:spMkLst>
        </pc:spChg>
        <pc:spChg chg="del">
          <ac:chgData name="Kamyczek, Arkadiusz" userId="2dbd29c9-3405-4176-b733-196e7cfa234d" providerId="ADAL" clId="{0AA0E73D-5B22-4541-8346-709D6BAE8B4E}" dt="2021-03-24T11:34:57.357" v="5662" actId="478"/>
          <ac:spMkLst>
            <pc:docMk/>
            <pc:sldMk cId="2587985566" sldId="355"/>
            <ac:spMk id="185" creationId="{AC4B641E-5C3A-4FD6-82F4-8847BA2E36BB}"/>
          </ac:spMkLst>
        </pc:spChg>
        <pc:spChg chg="del">
          <ac:chgData name="Kamyczek, Arkadiusz" userId="2dbd29c9-3405-4176-b733-196e7cfa234d" providerId="ADAL" clId="{0AA0E73D-5B22-4541-8346-709D6BAE8B4E}" dt="2021-03-24T11:25:11.683" v="5617" actId="478"/>
          <ac:spMkLst>
            <pc:docMk/>
            <pc:sldMk cId="2587985566" sldId="355"/>
            <ac:spMk id="187" creationId="{FA7AFD61-0AEE-4D27-B1E1-42B380CBC831}"/>
          </ac:spMkLst>
        </pc:spChg>
        <pc:spChg chg="del">
          <ac:chgData name="Kamyczek, Arkadiusz" userId="2dbd29c9-3405-4176-b733-196e7cfa234d" providerId="ADAL" clId="{0AA0E73D-5B22-4541-8346-709D6BAE8B4E}" dt="2021-03-24T11:25:11.683" v="5617" actId="478"/>
          <ac:spMkLst>
            <pc:docMk/>
            <pc:sldMk cId="2587985566" sldId="355"/>
            <ac:spMk id="188" creationId="{D6F90097-E088-433C-B23C-32BD8339513A}"/>
          </ac:spMkLst>
        </pc:spChg>
        <pc:spChg chg="del mod">
          <ac:chgData name="Kamyczek, Arkadiusz" userId="2dbd29c9-3405-4176-b733-196e7cfa234d" providerId="ADAL" clId="{0AA0E73D-5B22-4541-8346-709D6BAE8B4E}" dt="2021-03-24T11:44:36.815" v="5701" actId="478"/>
          <ac:spMkLst>
            <pc:docMk/>
            <pc:sldMk cId="2587985566" sldId="355"/>
            <ac:spMk id="202" creationId="{0CE4E901-240D-450E-A831-428B47C3A1B5}"/>
          </ac:spMkLst>
        </pc:spChg>
        <pc:spChg chg="add mod">
          <ac:chgData name="Kamyczek, Arkadiusz" userId="2dbd29c9-3405-4176-b733-196e7cfa234d" providerId="ADAL" clId="{0AA0E73D-5B22-4541-8346-709D6BAE8B4E}" dt="2021-03-29T18:45:08.173" v="9006"/>
          <ac:spMkLst>
            <pc:docMk/>
            <pc:sldMk cId="2587985566" sldId="355"/>
            <ac:spMk id="209" creationId="{9A1D19BF-9E43-4A76-9166-079CA8B066DD}"/>
          </ac:spMkLst>
        </pc:spChg>
        <pc:spChg chg="add del mod">
          <ac:chgData name="Kamyczek, Arkadiusz" userId="2dbd29c9-3405-4176-b733-196e7cfa234d" providerId="ADAL" clId="{0AA0E73D-5B22-4541-8346-709D6BAE8B4E}" dt="2021-03-24T11:34:57.357" v="5662" actId="478"/>
          <ac:spMkLst>
            <pc:docMk/>
            <pc:sldMk cId="2587985566" sldId="355"/>
            <ac:spMk id="209" creationId="{AC64E609-594F-483C-98FD-3A9B493DF07B}"/>
          </ac:spMkLst>
        </pc:spChg>
        <pc:spChg chg="add mod">
          <ac:chgData name="Kamyczek, Arkadiusz" userId="2dbd29c9-3405-4176-b733-196e7cfa234d" providerId="ADAL" clId="{0AA0E73D-5B22-4541-8346-709D6BAE8B4E}" dt="2021-03-29T18:45:08.173" v="9006"/>
          <ac:spMkLst>
            <pc:docMk/>
            <pc:sldMk cId="2587985566" sldId="355"/>
            <ac:spMk id="212" creationId="{462060F5-2BDA-4EE4-9DBF-CCB8800A9D4A}"/>
          </ac:spMkLst>
        </pc:spChg>
        <pc:spChg chg="del">
          <ac:chgData name="Kamyczek, Arkadiusz" userId="2dbd29c9-3405-4176-b733-196e7cfa234d" providerId="ADAL" clId="{0AA0E73D-5B22-4541-8346-709D6BAE8B4E}" dt="2021-03-24T11:34:57.357" v="5662" actId="478"/>
          <ac:spMkLst>
            <pc:docMk/>
            <pc:sldMk cId="2587985566" sldId="355"/>
            <ac:spMk id="212" creationId="{541C21BD-76CA-4BAB-8149-27B974280B98}"/>
          </ac:spMkLst>
        </pc:spChg>
        <pc:spChg chg="add mod">
          <ac:chgData name="Kamyczek, Arkadiusz" userId="2dbd29c9-3405-4176-b733-196e7cfa234d" providerId="ADAL" clId="{0AA0E73D-5B22-4541-8346-709D6BAE8B4E}" dt="2021-03-29T18:45:08.173" v="9006"/>
          <ac:spMkLst>
            <pc:docMk/>
            <pc:sldMk cId="2587985566" sldId="355"/>
            <ac:spMk id="218" creationId="{9BA15D42-5F94-4BE8-9979-14CA47EE7C44}"/>
          </ac:spMkLst>
        </pc:spChg>
        <pc:spChg chg="add del mod">
          <ac:chgData name="Kamyczek, Arkadiusz" userId="2dbd29c9-3405-4176-b733-196e7cfa234d" providerId="ADAL" clId="{0AA0E73D-5B22-4541-8346-709D6BAE8B4E}" dt="2021-03-24T11:34:57.357" v="5662" actId="478"/>
          <ac:spMkLst>
            <pc:docMk/>
            <pc:sldMk cId="2587985566" sldId="355"/>
            <ac:spMk id="224" creationId="{C69CEAC8-F2A9-4BCC-91FF-DD39FF30BE13}"/>
          </ac:spMkLst>
        </pc:spChg>
        <pc:spChg chg="add del mod">
          <ac:chgData name="Kamyczek, Arkadiusz" userId="2dbd29c9-3405-4176-b733-196e7cfa234d" providerId="ADAL" clId="{0AA0E73D-5B22-4541-8346-709D6BAE8B4E}" dt="2021-03-24T11:34:57.357" v="5662" actId="478"/>
          <ac:spMkLst>
            <pc:docMk/>
            <pc:sldMk cId="2587985566" sldId="355"/>
            <ac:spMk id="230" creationId="{31B716EF-B8C5-4B9A-B16D-3559AD5F61C6}"/>
          </ac:spMkLst>
        </pc:spChg>
        <pc:spChg chg="add mod">
          <ac:chgData name="Kamyczek, Arkadiusz" userId="2dbd29c9-3405-4176-b733-196e7cfa234d" providerId="ADAL" clId="{0AA0E73D-5B22-4541-8346-709D6BAE8B4E}" dt="2021-03-24T11:34:58.885" v="5663"/>
          <ac:spMkLst>
            <pc:docMk/>
            <pc:sldMk cId="2587985566" sldId="355"/>
            <ac:spMk id="255" creationId="{B31DAC89-B9AE-4288-8905-2AC614EF3DEE}"/>
          </ac:spMkLst>
        </pc:spChg>
        <pc:spChg chg="mod">
          <ac:chgData name="Kamyczek, Arkadiusz" userId="2dbd29c9-3405-4176-b733-196e7cfa234d" providerId="ADAL" clId="{0AA0E73D-5B22-4541-8346-709D6BAE8B4E}" dt="2021-03-24T11:34:58.885" v="5663"/>
          <ac:spMkLst>
            <pc:docMk/>
            <pc:sldMk cId="2587985566" sldId="355"/>
            <ac:spMk id="258" creationId="{9B62421A-6D41-41E5-9D2A-32ADD5EE0635}"/>
          </ac:spMkLst>
        </pc:spChg>
        <pc:spChg chg="mod">
          <ac:chgData name="Kamyczek, Arkadiusz" userId="2dbd29c9-3405-4176-b733-196e7cfa234d" providerId="ADAL" clId="{0AA0E73D-5B22-4541-8346-709D6BAE8B4E}" dt="2021-03-24T11:34:58.885" v="5663"/>
          <ac:spMkLst>
            <pc:docMk/>
            <pc:sldMk cId="2587985566" sldId="355"/>
            <ac:spMk id="259" creationId="{5B9B33C9-E47B-42CF-8318-FD7448D91136}"/>
          </ac:spMkLst>
        </pc:spChg>
        <pc:spChg chg="add mod">
          <ac:chgData name="Kamyczek, Arkadiusz" userId="2dbd29c9-3405-4176-b733-196e7cfa234d" providerId="ADAL" clId="{0AA0E73D-5B22-4541-8346-709D6BAE8B4E}" dt="2021-03-24T11:39:35.155" v="5681"/>
          <ac:spMkLst>
            <pc:docMk/>
            <pc:sldMk cId="2587985566" sldId="355"/>
            <ac:spMk id="260" creationId="{AE28D50E-F8F2-42D9-A9E5-753167610E58}"/>
          </ac:spMkLst>
        </pc:spChg>
        <pc:spChg chg="add mod">
          <ac:chgData name="Kamyczek, Arkadiusz" userId="2dbd29c9-3405-4176-b733-196e7cfa234d" providerId="ADAL" clId="{0AA0E73D-5B22-4541-8346-709D6BAE8B4E}" dt="2021-03-24T11:45:11.321" v="5707"/>
          <ac:spMkLst>
            <pc:docMk/>
            <pc:sldMk cId="2587985566" sldId="355"/>
            <ac:spMk id="262" creationId="{7B89BC41-74CC-4A4E-8DE6-F9A05A1E2594}"/>
          </ac:spMkLst>
        </pc:spChg>
        <pc:spChg chg="add del mod ord">
          <ac:chgData name="Kamyczek, Arkadiusz" userId="2dbd29c9-3405-4176-b733-196e7cfa234d" providerId="ADAL" clId="{0AA0E73D-5B22-4541-8346-709D6BAE8B4E}" dt="2021-03-24T11:51:08.882" v="5728" actId="478"/>
          <ac:spMkLst>
            <pc:docMk/>
            <pc:sldMk cId="2587985566" sldId="355"/>
            <ac:spMk id="263" creationId="{5FD45CE3-7EB0-42C2-9007-820D3304FB9E}"/>
          </ac:spMkLst>
        </pc:spChg>
        <pc:spChg chg="add mod">
          <ac:chgData name="Kamyczek, Arkadiusz" userId="2dbd29c9-3405-4176-b733-196e7cfa234d" providerId="ADAL" clId="{0AA0E73D-5B22-4541-8346-709D6BAE8B4E}" dt="2021-03-24T12:34:20.969" v="6247"/>
          <ac:spMkLst>
            <pc:docMk/>
            <pc:sldMk cId="2587985566" sldId="355"/>
            <ac:spMk id="266" creationId="{67451907-5180-4D34-A7D9-AA53DD200634}"/>
          </ac:spMkLst>
        </pc:spChg>
        <pc:spChg chg="add mod">
          <ac:chgData name="Kamyczek, Arkadiusz" userId="2dbd29c9-3405-4176-b733-196e7cfa234d" providerId="ADAL" clId="{0AA0E73D-5B22-4541-8346-709D6BAE8B4E}" dt="2021-03-24T12:34:20.969" v="6247"/>
          <ac:spMkLst>
            <pc:docMk/>
            <pc:sldMk cId="2587985566" sldId="355"/>
            <ac:spMk id="268" creationId="{7F3E6B24-9080-457B-BA79-B46E8C9FFDDB}"/>
          </ac:spMkLst>
        </pc:spChg>
        <pc:spChg chg="add mod">
          <ac:chgData name="Kamyczek, Arkadiusz" userId="2dbd29c9-3405-4176-b733-196e7cfa234d" providerId="ADAL" clId="{0AA0E73D-5B22-4541-8346-709D6BAE8B4E}" dt="2021-03-24T12:34:20.969" v="6247"/>
          <ac:spMkLst>
            <pc:docMk/>
            <pc:sldMk cId="2587985566" sldId="355"/>
            <ac:spMk id="270" creationId="{540E0BCB-CB0E-4FB8-AA2D-EA218C3758F4}"/>
          </ac:spMkLst>
        </pc:spChg>
        <pc:spChg chg="add mod">
          <ac:chgData name="Kamyczek, Arkadiusz" userId="2dbd29c9-3405-4176-b733-196e7cfa234d" providerId="ADAL" clId="{0AA0E73D-5B22-4541-8346-709D6BAE8B4E}" dt="2021-03-24T12:34:20.969" v="6247"/>
          <ac:spMkLst>
            <pc:docMk/>
            <pc:sldMk cId="2587985566" sldId="355"/>
            <ac:spMk id="271" creationId="{38263AF4-6E52-4D44-8B4D-CE87EDE00F3A}"/>
          </ac:spMkLst>
        </pc:spChg>
        <pc:grpChg chg="del">
          <ac:chgData name="Kamyczek, Arkadiusz" userId="2dbd29c9-3405-4176-b733-196e7cfa234d" providerId="ADAL" clId="{0AA0E73D-5B22-4541-8346-709D6BAE8B4E}" dt="2021-03-24T11:34:57.357" v="5662" actId="478"/>
          <ac:grpSpMkLst>
            <pc:docMk/>
            <pc:sldMk cId="2587985566" sldId="355"/>
            <ac:grpSpMk id="226" creationId="{F3CA4034-356D-45E1-805F-AEDB610E081E}"/>
          </ac:grpSpMkLst>
        </pc:grpChg>
        <pc:grpChg chg="add mod">
          <ac:chgData name="Kamyczek, Arkadiusz" userId="2dbd29c9-3405-4176-b733-196e7cfa234d" providerId="ADAL" clId="{0AA0E73D-5B22-4541-8346-709D6BAE8B4E}" dt="2021-03-24T11:34:58.885" v="5663"/>
          <ac:grpSpMkLst>
            <pc:docMk/>
            <pc:sldMk cId="2587985566" sldId="355"/>
            <ac:grpSpMk id="257" creationId="{0E53E55E-E33B-4C1B-821F-C714BC89E296}"/>
          </ac:grpSpMkLst>
        </pc:grpChg>
        <pc:picChg chg="del mod ord">
          <ac:chgData name="Kamyczek, Arkadiusz" userId="2dbd29c9-3405-4176-b733-196e7cfa234d" providerId="ADAL" clId="{0AA0E73D-5B22-4541-8346-709D6BAE8B4E}" dt="2021-03-24T11:51:08.882" v="5728" actId="478"/>
          <ac:picMkLst>
            <pc:docMk/>
            <pc:sldMk cId="2587985566" sldId="355"/>
            <ac:picMk id="172" creationId="{F3F6DCC6-C798-41A4-811A-D095051FBC65}"/>
          </ac:picMkLst>
        </pc:picChg>
        <pc:picChg chg="add mod">
          <ac:chgData name="Kamyczek, Arkadiusz" userId="2dbd29c9-3405-4176-b733-196e7cfa234d" providerId="ADAL" clId="{0AA0E73D-5B22-4541-8346-709D6BAE8B4E}" dt="2021-03-29T18:40:51.848" v="8978"/>
          <ac:picMkLst>
            <pc:docMk/>
            <pc:sldMk cId="2587985566" sldId="355"/>
            <ac:picMk id="187" creationId="{882A3645-5D54-4DBC-ACB2-D81B3274EE12}"/>
          </ac:picMkLst>
        </pc:picChg>
        <pc:picChg chg="add mod">
          <ac:chgData name="Kamyczek, Arkadiusz" userId="2dbd29c9-3405-4176-b733-196e7cfa234d" providerId="ADAL" clId="{0AA0E73D-5B22-4541-8346-709D6BAE8B4E}" dt="2021-03-29T18:40:51.848" v="8978"/>
          <ac:picMkLst>
            <pc:docMk/>
            <pc:sldMk cId="2587985566" sldId="355"/>
            <ac:picMk id="188" creationId="{C8EFF6EF-7431-4084-BADD-F09D4FC790A3}"/>
          </ac:picMkLst>
        </pc:picChg>
        <pc:picChg chg="del">
          <ac:chgData name="Kamyczek, Arkadiusz" userId="2dbd29c9-3405-4176-b733-196e7cfa234d" providerId="ADAL" clId="{0AA0E73D-5B22-4541-8346-709D6BAE8B4E}" dt="2021-03-29T18:40:49.984" v="8977" actId="478"/>
          <ac:picMkLst>
            <pc:docMk/>
            <pc:sldMk cId="2587985566" sldId="355"/>
            <ac:picMk id="193" creationId="{176F2BD2-0C30-4793-98DE-53A893602BCC}"/>
          </ac:picMkLst>
        </pc:picChg>
        <pc:picChg chg="del">
          <ac:chgData name="Kamyczek, Arkadiusz" userId="2dbd29c9-3405-4176-b733-196e7cfa234d" providerId="ADAL" clId="{0AA0E73D-5B22-4541-8346-709D6BAE8B4E}" dt="2021-03-29T18:40:49.984" v="8977" actId="478"/>
          <ac:picMkLst>
            <pc:docMk/>
            <pc:sldMk cId="2587985566" sldId="355"/>
            <ac:picMk id="194" creationId="{E01E21F8-E404-4922-A052-D54B35D3ECB0}"/>
          </ac:picMkLst>
        </pc:picChg>
        <pc:picChg chg="del">
          <ac:chgData name="Kamyczek, Arkadiusz" userId="2dbd29c9-3405-4176-b733-196e7cfa234d" providerId="ADAL" clId="{0AA0E73D-5B22-4541-8346-709D6BAE8B4E}" dt="2021-03-29T18:40:49.984" v="8977" actId="478"/>
          <ac:picMkLst>
            <pc:docMk/>
            <pc:sldMk cId="2587985566" sldId="355"/>
            <ac:picMk id="195" creationId="{7788E630-E06F-4EFD-8A65-178AC9A03EB7}"/>
          </ac:picMkLst>
        </pc:picChg>
        <pc:picChg chg="add mod">
          <ac:chgData name="Kamyczek, Arkadiusz" userId="2dbd29c9-3405-4176-b733-196e7cfa234d" providerId="ADAL" clId="{0AA0E73D-5B22-4541-8346-709D6BAE8B4E}" dt="2021-03-29T18:40:51.848" v="8978"/>
          <ac:picMkLst>
            <pc:docMk/>
            <pc:sldMk cId="2587985566" sldId="355"/>
            <ac:picMk id="202" creationId="{4142D4AC-0E8A-4A07-B998-6247E4919130}"/>
          </ac:picMkLst>
        </pc:picChg>
        <pc:picChg chg="del">
          <ac:chgData name="Kamyczek, Arkadiusz" userId="2dbd29c9-3405-4176-b733-196e7cfa234d" providerId="ADAL" clId="{0AA0E73D-5B22-4541-8346-709D6BAE8B4E}" dt="2021-03-24T11:34:57.357" v="5662" actId="478"/>
          <ac:picMkLst>
            <pc:docMk/>
            <pc:sldMk cId="2587985566" sldId="355"/>
            <ac:picMk id="218" creationId="{575D8FE7-621E-41C5-ADA9-1C2285C085B7}"/>
          </ac:picMkLst>
        </pc:picChg>
        <pc:picChg chg="del">
          <ac:chgData name="Kamyczek, Arkadiusz" userId="2dbd29c9-3405-4176-b733-196e7cfa234d" providerId="ADAL" clId="{0AA0E73D-5B22-4541-8346-709D6BAE8B4E}" dt="2021-03-24T11:34:57.357" v="5662" actId="478"/>
          <ac:picMkLst>
            <pc:docMk/>
            <pc:sldMk cId="2587985566" sldId="355"/>
            <ac:picMk id="219" creationId="{E693329B-594B-44A1-B91C-2BA4BDF6C9E0}"/>
          </ac:picMkLst>
        </pc:picChg>
        <pc:picChg chg="del">
          <ac:chgData name="Kamyczek, Arkadiusz" userId="2dbd29c9-3405-4176-b733-196e7cfa234d" providerId="ADAL" clId="{0AA0E73D-5B22-4541-8346-709D6BAE8B4E}" dt="2021-03-24T11:25:11.683" v="5617" actId="478"/>
          <ac:picMkLst>
            <pc:docMk/>
            <pc:sldMk cId="2587985566" sldId="355"/>
            <ac:picMk id="221" creationId="{D79A65ED-6CA1-436F-8795-13D451B3BAD7}"/>
          </ac:picMkLst>
        </pc:picChg>
        <pc:picChg chg="del">
          <ac:chgData name="Kamyczek, Arkadiusz" userId="2dbd29c9-3405-4176-b733-196e7cfa234d" providerId="ADAL" clId="{0AA0E73D-5B22-4541-8346-709D6BAE8B4E}" dt="2021-03-24T11:25:11.683" v="5617" actId="478"/>
          <ac:picMkLst>
            <pc:docMk/>
            <pc:sldMk cId="2587985566" sldId="355"/>
            <ac:picMk id="222" creationId="{B5456ABE-5EC5-4CEB-9E91-B03714284880}"/>
          </ac:picMkLst>
        </pc:picChg>
        <pc:picChg chg="add del mod">
          <ac:chgData name="Kamyczek, Arkadiusz" userId="2dbd29c9-3405-4176-b733-196e7cfa234d" providerId="ADAL" clId="{0AA0E73D-5B22-4541-8346-709D6BAE8B4E}" dt="2021-03-24T11:34:57.357" v="5662" actId="478"/>
          <ac:picMkLst>
            <pc:docMk/>
            <pc:sldMk cId="2587985566" sldId="355"/>
            <ac:picMk id="225" creationId="{8852CAC8-044D-4288-97A9-97C4F562426C}"/>
          </ac:picMkLst>
        </pc:picChg>
        <pc:picChg chg="add del mod">
          <ac:chgData name="Kamyczek, Arkadiusz" userId="2dbd29c9-3405-4176-b733-196e7cfa234d" providerId="ADAL" clId="{0AA0E73D-5B22-4541-8346-709D6BAE8B4E}" dt="2021-03-24T11:34:57.357" v="5662" actId="478"/>
          <ac:picMkLst>
            <pc:docMk/>
            <pc:sldMk cId="2587985566" sldId="355"/>
            <ac:picMk id="228" creationId="{C7EC850A-B8C5-4B2E-8360-B6F8667C6EE3}"/>
          </ac:picMkLst>
        </pc:picChg>
        <pc:picChg chg="add mod">
          <ac:chgData name="Kamyczek, Arkadiusz" userId="2dbd29c9-3405-4176-b733-196e7cfa234d" providerId="ADAL" clId="{0AA0E73D-5B22-4541-8346-709D6BAE8B4E}" dt="2021-03-24T11:39:35.155" v="5681"/>
          <ac:picMkLst>
            <pc:docMk/>
            <pc:sldMk cId="2587985566" sldId="355"/>
            <ac:picMk id="261" creationId="{9E1E80B7-8764-4951-9576-AE339ABE959D}"/>
          </ac:picMkLst>
        </pc:picChg>
        <pc:picChg chg="add mod">
          <ac:chgData name="Kamyczek, Arkadiusz" userId="2dbd29c9-3405-4176-b733-196e7cfa234d" providerId="ADAL" clId="{0AA0E73D-5B22-4541-8346-709D6BAE8B4E}" dt="2021-03-24T11:50:43.334" v="5725"/>
          <ac:picMkLst>
            <pc:docMk/>
            <pc:sldMk cId="2587985566" sldId="355"/>
            <ac:picMk id="264" creationId="{1D36D288-7711-4ACA-87DA-22D7CBF70F17}"/>
          </ac:picMkLst>
        </pc:picChg>
        <pc:picChg chg="add mod">
          <ac:chgData name="Kamyczek, Arkadiusz" userId="2dbd29c9-3405-4176-b733-196e7cfa234d" providerId="ADAL" clId="{0AA0E73D-5B22-4541-8346-709D6BAE8B4E}" dt="2021-03-24T11:51:28.230" v="5729" actId="1076"/>
          <ac:picMkLst>
            <pc:docMk/>
            <pc:sldMk cId="2587985566" sldId="355"/>
            <ac:picMk id="265" creationId="{006DB501-319D-43F8-806C-8DCF199F6998}"/>
          </ac:picMkLst>
        </pc:picChg>
        <pc:cxnChg chg="del">
          <ac:chgData name="Kamyczek, Arkadiusz" userId="2dbd29c9-3405-4176-b733-196e7cfa234d" providerId="ADAL" clId="{0AA0E73D-5B22-4541-8346-709D6BAE8B4E}" dt="2021-03-24T11:34:57.357" v="5662" actId="478"/>
          <ac:cxnSpMkLst>
            <pc:docMk/>
            <pc:sldMk cId="2587985566" sldId="355"/>
            <ac:cxnSpMk id="170" creationId="{AB386FED-6A68-4C8D-A51C-AC13098B1884}"/>
          </ac:cxnSpMkLst>
        </pc:cxnChg>
        <pc:cxnChg chg="del">
          <ac:chgData name="Kamyczek, Arkadiusz" userId="2dbd29c9-3405-4176-b733-196e7cfa234d" providerId="ADAL" clId="{0AA0E73D-5B22-4541-8346-709D6BAE8B4E}" dt="2021-03-24T11:25:11.683" v="5617" actId="478"/>
          <ac:cxnSpMkLst>
            <pc:docMk/>
            <pc:sldMk cId="2587985566" sldId="355"/>
            <ac:cxnSpMk id="171" creationId="{12E9FEA5-B851-4639-AF87-1C0AE19A1430}"/>
          </ac:cxnSpMkLst>
        </pc:cxnChg>
        <pc:cxnChg chg="add del mod">
          <ac:chgData name="Kamyczek, Arkadiusz" userId="2dbd29c9-3405-4176-b733-196e7cfa234d" providerId="ADAL" clId="{0AA0E73D-5B22-4541-8346-709D6BAE8B4E}" dt="2021-03-24T11:34:57.357" v="5662" actId="478"/>
          <ac:cxnSpMkLst>
            <pc:docMk/>
            <pc:sldMk cId="2587985566" sldId="355"/>
            <ac:cxnSpMk id="233" creationId="{314B04B0-817C-4AD4-B664-7E5429788CC7}"/>
          </ac:cxnSpMkLst>
        </pc:cxnChg>
        <pc:cxnChg chg="add mod">
          <ac:chgData name="Kamyczek, Arkadiusz" userId="2dbd29c9-3405-4176-b733-196e7cfa234d" providerId="ADAL" clId="{0AA0E73D-5B22-4541-8346-709D6BAE8B4E}" dt="2021-03-24T12:34:20.969" v="6247"/>
          <ac:cxnSpMkLst>
            <pc:docMk/>
            <pc:sldMk cId="2587985566" sldId="355"/>
            <ac:cxnSpMk id="267" creationId="{16F1909F-2CF6-480E-ACA6-EAAF1CE8C52A}"/>
          </ac:cxnSpMkLst>
        </pc:cxnChg>
        <pc:cxnChg chg="add mod">
          <ac:chgData name="Kamyczek, Arkadiusz" userId="2dbd29c9-3405-4176-b733-196e7cfa234d" providerId="ADAL" clId="{0AA0E73D-5B22-4541-8346-709D6BAE8B4E}" dt="2021-03-24T12:34:20.969" v="6247"/>
          <ac:cxnSpMkLst>
            <pc:docMk/>
            <pc:sldMk cId="2587985566" sldId="355"/>
            <ac:cxnSpMk id="269" creationId="{C1051FB4-AB6B-4CF5-AAED-22877A39BFB2}"/>
          </ac:cxnSpMkLst>
        </pc:cxnChg>
        <pc:cxnChg chg="add mod">
          <ac:chgData name="Kamyczek, Arkadiusz" userId="2dbd29c9-3405-4176-b733-196e7cfa234d" providerId="ADAL" clId="{0AA0E73D-5B22-4541-8346-709D6BAE8B4E}" dt="2021-03-24T12:34:20.969" v="6247"/>
          <ac:cxnSpMkLst>
            <pc:docMk/>
            <pc:sldMk cId="2587985566" sldId="355"/>
            <ac:cxnSpMk id="272" creationId="{138D6AF4-20F7-49BF-B14D-3BCE99919391}"/>
          </ac:cxnSpMkLst>
        </pc:cxnChg>
        <pc:cxnChg chg="add mod">
          <ac:chgData name="Kamyczek, Arkadiusz" userId="2dbd29c9-3405-4176-b733-196e7cfa234d" providerId="ADAL" clId="{0AA0E73D-5B22-4541-8346-709D6BAE8B4E}" dt="2021-03-24T12:36:09.711" v="6268"/>
          <ac:cxnSpMkLst>
            <pc:docMk/>
            <pc:sldMk cId="2587985566" sldId="355"/>
            <ac:cxnSpMk id="273" creationId="{4C9F6506-14FF-4FCA-B13A-8520B05CC6F4}"/>
          </ac:cxnSpMkLst>
        </pc:cxnChg>
      </pc:sldChg>
      <pc:sldChg chg="addSp delSp modSp add mod modAnim">
        <pc:chgData name="Kamyczek, Arkadiusz" userId="2dbd29c9-3405-4176-b733-196e7cfa234d" providerId="ADAL" clId="{0AA0E73D-5B22-4541-8346-709D6BAE8B4E}" dt="2021-03-29T18:47:13.985" v="9022" actId="478"/>
        <pc:sldMkLst>
          <pc:docMk/>
          <pc:sldMk cId="3184160080" sldId="356"/>
        </pc:sldMkLst>
        <pc:spChg chg="del">
          <ac:chgData name="Kamyczek, Arkadiusz" userId="2dbd29c9-3405-4176-b733-196e7cfa234d" providerId="ADAL" clId="{0AA0E73D-5B22-4541-8346-709D6BAE8B4E}" dt="2021-03-29T18:41:03.475" v="8979" actId="478"/>
          <ac:spMkLst>
            <pc:docMk/>
            <pc:sldMk cId="3184160080" sldId="356"/>
            <ac:spMk id="111" creationId="{ABCE95CC-44F7-4DCB-A0ED-B416D296DEEB}"/>
          </ac:spMkLst>
        </pc:spChg>
        <pc:spChg chg="del">
          <ac:chgData name="Kamyczek, Arkadiusz" userId="2dbd29c9-3405-4176-b733-196e7cfa234d" providerId="ADAL" clId="{0AA0E73D-5B22-4541-8346-709D6BAE8B4E}" dt="2021-03-29T18:41:03.475" v="8979" actId="478"/>
          <ac:spMkLst>
            <pc:docMk/>
            <pc:sldMk cId="3184160080" sldId="356"/>
            <ac:spMk id="118" creationId="{BFD7563A-4309-4A62-8551-8A7725B26E2B}"/>
          </ac:spMkLst>
        </pc:spChg>
        <pc:spChg chg="del">
          <ac:chgData name="Kamyczek, Arkadiusz" userId="2dbd29c9-3405-4176-b733-196e7cfa234d" providerId="ADAL" clId="{0AA0E73D-5B22-4541-8346-709D6BAE8B4E}" dt="2021-03-24T11:35:04.422" v="5664" actId="478"/>
          <ac:spMkLst>
            <pc:docMk/>
            <pc:sldMk cId="3184160080" sldId="356"/>
            <ac:spMk id="154" creationId="{D0BE906F-3582-4E86-9B7C-E886C1D40F7A}"/>
          </ac:spMkLst>
        </pc:spChg>
        <pc:spChg chg="del">
          <ac:chgData name="Kamyczek, Arkadiusz" userId="2dbd29c9-3405-4176-b733-196e7cfa234d" providerId="ADAL" clId="{0AA0E73D-5B22-4541-8346-709D6BAE8B4E}" dt="2021-03-24T11:35:04.422" v="5664" actId="478"/>
          <ac:spMkLst>
            <pc:docMk/>
            <pc:sldMk cId="3184160080" sldId="356"/>
            <ac:spMk id="157" creationId="{50160207-A7C5-4DA5-BD86-46705DE297FF}"/>
          </ac:spMkLst>
        </pc:spChg>
        <pc:spChg chg="add mod">
          <ac:chgData name="Kamyczek, Arkadiusz" userId="2dbd29c9-3405-4176-b733-196e7cfa234d" providerId="ADAL" clId="{0AA0E73D-5B22-4541-8346-709D6BAE8B4E}" dt="2021-03-29T18:41:04.772" v="8980"/>
          <ac:spMkLst>
            <pc:docMk/>
            <pc:sldMk cId="3184160080" sldId="356"/>
            <ac:spMk id="175" creationId="{834B9F64-1068-42FD-8D4A-2FE6E867D283}"/>
          </ac:spMkLst>
        </pc:spChg>
        <pc:spChg chg="del">
          <ac:chgData name="Kamyczek, Arkadiusz" userId="2dbd29c9-3405-4176-b733-196e7cfa234d" providerId="ADAL" clId="{0AA0E73D-5B22-4541-8346-709D6BAE8B4E}" dt="2021-03-24T11:35:04.422" v="5664" actId="478"/>
          <ac:spMkLst>
            <pc:docMk/>
            <pc:sldMk cId="3184160080" sldId="356"/>
            <ac:spMk id="175" creationId="{D41979A2-E10B-4ED3-A8FE-3ACD7E5967A5}"/>
          </ac:spMkLst>
        </pc:spChg>
        <pc:spChg chg="del">
          <ac:chgData name="Kamyczek, Arkadiusz" userId="2dbd29c9-3405-4176-b733-196e7cfa234d" providerId="ADAL" clId="{0AA0E73D-5B22-4541-8346-709D6BAE8B4E}" dt="2021-03-29T18:41:03.475" v="8979" actId="478"/>
          <ac:spMkLst>
            <pc:docMk/>
            <pc:sldMk cId="3184160080" sldId="356"/>
            <ac:spMk id="178" creationId="{5DA4FC86-0676-485B-89DB-9BB29CBDACD6}"/>
          </ac:spMkLst>
        </pc:spChg>
        <pc:spChg chg="add mod">
          <ac:chgData name="Kamyczek, Arkadiusz" userId="2dbd29c9-3405-4176-b733-196e7cfa234d" providerId="ADAL" clId="{0AA0E73D-5B22-4541-8346-709D6BAE8B4E}" dt="2021-03-29T18:41:04.772" v="8980"/>
          <ac:spMkLst>
            <pc:docMk/>
            <pc:sldMk cId="3184160080" sldId="356"/>
            <ac:spMk id="185" creationId="{3FAADDC3-50F2-4EEB-BAEF-28D6BDCEE784}"/>
          </ac:spMkLst>
        </pc:spChg>
        <pc:spChg chg="del">
          <ac:chgData name="Kamyczek, Arkadiusz" userId="2dbd29c9-3405-4176-b733-196e7cfa234d" providerId="ADAL" clId="{0AA0E73D-5B22-4541-8346-709D6BAE8B4E}" dt="2021-03-24T11:35:04.422" v="5664" actId="478"/>
          <ac:spMkLst>
            <pc:docMk/>
            <pc:sldMk cId="3184160080" sldId="356"/>
            <ac:spMk id="185" creationId="{AC4B641E-5C3A-4FD6-82F4-8847BA2E36BB}"/>
          </ac:spMkLst>
        </pc:spChg>
        <pc:spChg chg="add mod">
          <ac:chgData name="Kamyczek, Arkadiusz" userId="2dbd29c9-3405-4176-b733-196e7cfa234d" providerId="ADAL" clId="{0AA0E73D-5B22-4541-8346-709D6BAE8B4E}" dt="2021-03-29T18:41:04.772" v="8980"/>
          <ac:spMkLst>
            <pc:docMk/>
            <pc:sldMk cId="3184160080" sldId="356"/>
            <ac:spMk id="187" creationId="{35BAC091-B1EA-4E70-A929-1B921B1488B9}"/>
          </ac:spMkLst>
        </pc:spChg>
        <pc:spChg chg="del">
          <ac:chgData name="Kamyczek, Arkadiusz" userId="2dbd29c9-3405-4176-b733-196e7cfa234d" providerId="ADAL" clId="{0AA0E73D-5B22-4541-8346-709D6BAE8B4E}" dt="2021-03-24T11:35:04.422" v="5664" actId="478"/>
          <ac:spMkLst>
            <pc:docMk/>
            <pc:sldMk cId="3184160080" sldId="356"/>
            <ac:spMk id="187" creationId="{FA7AFD61-0AEE-4D27-B1E1-42B380CBC831}"/>
          </ac:spMkLst>
        </pc:spChg>
        <pc:spChg chg="del">
          <ac:chgData name="Kamyczek, Arkadiusz" userId="2dbd29c9-3405-4176-b733-196e7cfa234d" providerId="ADAL" clId="{0AA0E73D-5B22-4541-8346-709D6BAE8B4E}" dt="2021-03-24T11:35:04.422" v="5664" actId="478"/>
          <ac:spMkLst>
            <pc:docMk/>
            <pc:sldMk cId="3184160080" sldId="356"/>
            <ac:spMk id="188" creationId="{D6F90097-E088-433C-B23C-32BD8339513A}"/>
          </ac:spMkLst>
        </pc:spChg>
        <pc:spChg chg="mod">
          <ac:chgData name="Kamyczek, Arkadiusz" userId="2dbd29c9-3405-4176-b733-196e7cfa234d" providerId="ADAL" clId="{0AA0E73D-5B22-4541-8346-709D6BAE8B4E}" dt="2021-03-24T11:13:25.288" v="5435" actId="14100"/>
          <ac:spMkLst>
            <pc:docMk/>
            <pc:sldMk cId="3184160080" sldId="356"/>
            <ac:spMk id="189" creationId="{EED286F7-FB92-46A4-882A-047EC32B886E}"/>
          </ac:spMkLst>
        </pc:spChg>
        <pc:spChg chg="del mod">
          <ac:chgData name="Kamyczek, Arkadiusz" userId="2dbd29c9-3405-4176-b733-196e7cfa234d" providerId="ADAL" clId="{0AA0E73D-5B22-4541-8346-709D6BAE8B4E}" dt="2021-03-24T11:44:41.629" v="5702" actId="478"/>
          <ac:spMkLst>
            <pc:docMk/>
            <pc:sldMk cId="3184160080" sldId="356"/>
            <ac:spMk id="202" creationId="{0CE4E901-240D-450E-A831-428B47C3A1B5}"/>
          </ac:spMkLst>
        </pc:spChg>
        <pc:spChg chg="add mod">
          <ac:chgData name="Kamyczek, Arkadiusz" userId="2dbd29c9-3405-4176-b733-196e7cfa234d" providerId="ADAL" clId="{0AA0E73D-5B22-4541-8346-709D6BAE8B4E}" dt="2021-03-24T11:13:04.311" v="5431" actId="1076"/>
          <ac:spMkLst>
            <pc:docMk/>
            <pc:sldMk cId="3184160080" sldId="356"/>
            <ac:spMk id="209" creationId="{04C26175-9472-495F-BD4B-CFAF82A37C91}"/>
          </ac:spMkLst>
        </pc:spChg>
        <pc:spChg chg="del">
          <ac:chgData name="Kamyczek, Arkadiusz" userId="2dbd29c9-3405-4176-b733-196e7cfa234d" providerId="ADAL" clId="{0AA0E73D-5B22-4541-8346-709D6BAE8B4E}" dt="2021-03-24T11:35:04.422" v="5664" actId="478"/>
          <ac:spMkLst>
            <pc:docMk/>
            <pc:sldMk cId="3184160080" sldId="356"/>
            <ac:spMk id="212" creationId="{541C21BD-76CA-4BAB-8149-27B974280B98}"/>
          </ac:spMkLst>
        </pc:spChg>
        <pc:spChg chg="add mod ord">
          <ac:chgData name="Kamyczek, Arkadiusz" userId="2dbd29c9-3405-4176-b733-196e7cfa234d" providerId="ADAL" clId="{0AA0E73D-5B22-4541-8346-709D6BAE8B4E}" dt="2021-03-29T18:46:28.338" v="9013" actId="166"/>
          <ac:spMkLst>
            <pc:docMk/>
            <pc:sldMk cId="3184160080" sldId="356"/>
            <ac:spMk id="218" creationId="{FB870189-E746-4432-97E1-EE33859FC55A}"/>
          </ac:spMkLst>
        </pc:spChg>
        <pc:spChg chg="add mod ord">
          <ac:chgData name="Kamyczek, Arkadiusz" userId="2dbd29c9-3405-4176-b733-196e7cfa234d" providerId="ADAL" clId="{0AA0E73D-5B22-4541-8346-709D6BAE8B4E}" dt="2021-03-29T18:46:31.776" v="9014" actId="166"/>
          <ac:spMkLst>
            <pc:docMk/>
            <pc:sldMk cId="3184160080" sldId="356"/>
            <ac:spMk id="219" creationId="{C96095EC-9853-4A7F-BC24-473198554F3C}"/>
          </ac:spMkLst>
        </pc:spChg>
        <pc:spChg chg="add mod ord">
          <ac:chgData name="Kamyczek, Arkadiusz" userId="2dbd29c9-3405-4176-b733-196e7cfa234d" providerId="ADAL" clId="{0AA0E73D-5B22-4541-8346-709D6BAE8B4E}" dt="2021-03-29T18:46:34.426" v="9015" actId="166"/>
          <ac:spMkLst>
            <pc:docMk/>
            <pc:sldMk cId="3184160080" sldId="356"/>
            <ac:spMk id="221" creationId="{E69F5F4D-5CC5-4E31-BF25-6D16A1F27981}"/>
          </ac:spMkLst>
        </pc:spChg>
        <pc:spChg chg="add del mod">
          <ac:chgData name="Kamyczek, Arkadiusz" userId="2dbd29c9-3405-4176-b733-196e7cfa234d" providerId="ADAL" clId="{0AA0E73D-5B22-4541-8346-709D6BAE8B4E}" dt="2021-03-29T18:47:13.985" v="9022" actId="478"/>
          <ac:spMkLst>
            <pc:docMk/>
            <pc:sldMk cId="3184160080" sldId="356"/>
            <ac:spMk id="222" creationId="{71434A3B-6091-44FC-BC55-07EA5000E90E}"/>
          </ac:spMkLst>
        </pc:spChg>
        <pc:spChg chg="add mod">
          <ac:chgData name="Kamyczek, Arkadiusz" userId="2dbd29c9-3405-4176-b733-196e7cfa234d" providerId="ADAL" clId="{0AA0E73D-5B22-4541-8346-709D6BAE8B4E}" dt="2021-03-24T11:35:05.824" v="5665"/>
          <ac:spMkLst>
            <pc:docMk/>
            <pc:sldMk cId="3184160080" sldId="356"/>
            <ac:spMk id="228" creationId="{5AF3FF29-AFB5-4329-91D6-E1975634F5A9}"/>
          </ac:spMkLst>
        </pc:spChg>
        <pc:spChg chg="mod">
          <ac:chgData name="Kamyczek, Arkadiusz" userId="2dbd29c9-3405-4176-b733-196e7cfa234d" providerId="ADAL" clId="{0AA0E73D-5B22-4541-8346-709D6BAE8B4E}" dt="2021-03-24T11:35:05.824" v="5665"/>
          <ac:spMkLst>
            <pc:docMk/>
            <pc:sldMk cId="3184160080" sldId="356"/>
            <ac:spMk id="233" creationId="{65085CCB-DBC7-4168-BD7E-6DDCF434F999}"/>
          </ac:spMkLst>
        </pc:spChg>
        <pc:spChg chg="mod">
          <ac:chgData name="Kamyczek, Arkadiusz" userId="2dbd29c9-3405-4176-b733-196e7cfa234d" providerId="ADAL" clId="{0AA0E73D-5B22-4541-8346-709D6BAE8B4E}" dt="2021-03-24T11:35:05.824" v="5665"/>
          <ac:spMkLst>
            <pc:docMk/>
            <pc:sldMk cId="3184160080" sldId="356"/>
            <ac:spMk id="255" creationId="{CFF562EF-3658-4396-89D5-A1E7AEDA2606}"/>
          </ac:spMkLst>
        </pc:spChg>
        <pc:spChg chg="add mod">
          <ac:chgData name="Kamyczek, Arkadiusz" userId="2dbd29c9-3405-4176-b733-196e7cfa234d" providerId="ADAL" clId="{0AA0E73D-5B22-4541-8346-709D6BAE8B4E}" dt="2021-03-24T11:39:36.644" v="5682"/>
          <ac:spMkLst>
            <pc:docMk/>
            <pc:sldMk cId="3184160080" sldId="356"/>
            <ac:spMk id="257" creationId="{34468639-1D5E-4F34-B1CB-98477979FDE5}"/>
          </ac:spMkLst>
        </pc:spChg>
        <pc:spChg chg="add mod">
          <ac:chgData name="Kamyczek, Arkadiusz" userId="2dbd29c9-3405-4176-b733-196e7cfa234d" providerId="ADAL" clId="{0AA0E73D-5B22-4541-8346-709D6BAE8B4E}" dt="2021-03-24T11:45:09.311" v="5706"/>
          <ac:spMkLst>
            <pc:docMk/>
            <pc:sldMk cId="3184160080" sldId="356"/>
            <ac:spMk id="259" creationId="{CEE211B1-7D13-424E-85F9-C883BF52F0A1}"/>
          </ac:spMkLst>
        </pc:spChg>
        <pc:spChg chg="add mod ord">
          <ac:chgData name="Kamyczek, Arkadiusz" userId="2dbd29c9-3405-4176-b733-196e7cfa234d" providerId="ADAL" clId="{0AA0E73D-5B22-4541-8346-709D6BAE8B4E}" dt="2021-03-24T11:48:26.511" v="5718" actId="167"/>
          <ac:spMkLst>
            <pc:docMk/>
            <pc:sldMk cId="3184160080" sldId="356"/>
            <ac:spMk id="260" creationId="{4C0530E2-9ADF-47ED-8F64-20F2B1AD150D}"/>
          </ac:spMkLst>
        </pc:spChg>
        <pc:spChg chg="add mod">
          <ac:chgData name="Kamyczek, Arkadiusz" userId="2dbd29c9-3405-4176-b733-196e7cfa234d" providerId="ADAL" clId="{0AA0E73D-5B22-4541-8346-709D6BAE8B4E}" dt="2021-03-24T12:34:15.447" v="6246"/>
          <ac:spMkLst>
            <pc:docMk/>
            <pc:sldMk cId="3184160080" sldId="356"/>
            <ac:spMk id="263" creationId="{0599C3E5-88B5-49D6-B07C-0915EE6A06AD}"/>
          </ac:spMkLst>
        </pc:spChg>
        <pc:spChg chg="add mod">
          <ac:chgData name="Kamyczek, Arkadiusz" userId="2dbd29c9-3405-4176-b733-196e7cfa234d" providerId="ADAL" clId="{0AA0E73D-5B22-4541-8346-709D6BAE8B4E}" dt="2021-03-24T12:34:15.447" v="6246"/>
          <ac:spMkLst>
            <pc:docMk/>
            <pc:sldMk cId="3184160080" sldId="356"/>
            <ac:spMk id="265" creationId="{62309818-A8BA-4C6C-9663-22F7B9FA97DB}"/>
          </ac:spMkLst>
        </pc:spChg>
        <pc:spChg chg="add mod">
          <ac:chgData name="Kamyczek, Arkadiusz" userId="2dbd29c9-3405-4176-b733-196e7cfa234d" providerId="ADAL" clId="{0AA0E73D-5B22-4541-8346-709D6BAE8B4E}" dt="2021-03-24T12:34:15.447" v="6246"/>
          <ac:spMkLst>
            <pc:docMk/>
            <pc:sldMk cId="3184160080" sldId="356"/>
            <ac:spMk id="267" creationId="{30DDBFC5-6491-412B-ABF4-D89ADB8D8BD8}"/>
          </ac:spMkLst>
        </pc:spChg>
        <pc:spChg chg="add mod">
          <ac:chgData name="Kamyczek, Arkadiusz" userId="2dbd29c9-3405-4176-b733-196e7cfa234d" providerId="ADAL" clId="{0AA0E73D-5B22-4541-8346-709D6BAE8B4E}" dt="2021-03-24T12:34:15.447" v="6246"/>
          <ac:spMkLst>
            <pc:docMk/>
            <pc:sldMk cId="3184160080" sldId="356"/>
            <ac:spMk id="268" creationId="{19E5D378-229D-43EA-A117-CADD55FA3496}"/>
          </ac:spMkLst>
        </pc:spChg>
        <pc:grpChg chg="del">
          <ac:chgData name="Kamyczek, Arkadiusz" userId="2dbd29c9-3405-4176-b733-196e7cfa234d" providerId="ADAL" clId="{0AA0E73D-5B22-4541-8346-709D6BAE8B4E}" dt="2021-03-24T11:35:04.422" v="5664" actId="478"/>
          <ac:grpSpMkLst>
            <pc:docMk/>
            <pc:sldMk cId="3184160080" sldId="356"/>
            <ac:grpSpMk id="226" creationId="{F3CA4034-356D-45E1-805F-AEDB610E081E}"/>
          </ac:grpSpMkLst>
        </pc:grpChg>
        <pc:grpChg chg="add mod">
          <ac:chgData name="Kamyczek, Arkadiusz" userId="2dbd29c9-3405-4176-b733-196e7cfa234d" providerId="ADAL" clId="{0AA0E73D-5B22-4541-8346-709D6BAE8B4E}" dt="2021-03-24T11:35:05.824" v="5665"/>
          <ac:grpSpMkLst>
            <pc:docMk/>
            <pc:sldMk cId="3184160080" sldId="356"/>
            <ac:grpSpMk id="230" creationId="{5A8A2BA6-1908-42BD-AB44-1A53296D3345}"/>
          </ac:grpSpMkLst>
        </pc:grpChg>
        <pc:picChg chg="del mod">
          <ac:chgData name="Kamyczek, Arkadiusz" userId="2dbd29c9-3405-4176-b733-196e7cfa234d" providerId="ADAL" clId="{0AA0E73D-5B22-4541-8346-709D6BAE8B4E}" dt="2021-03-24T11:50:34.629" v="5724" actId="478"/>
          <ac:picMkLst>
            <pc:docMk/>
            <pc:sldMk cId="3184160080" sldId="356"/>
            <ac:picMk id="172" creationId="{F3F6DCC6-C798-41A4-811A-D095051FBC65}"/>
          </ac:picMkLst>
        </pc:picChg>
        <pc:picChg chg="add mod">
          <ac:chgData name="Kamyczek, Arkadiusz" userId="2dbd29c9-3405-4176-b733-196e7cfa234d" providerId="ADAL" clId="{0AA0E73D-5B22-4541-8346-709D6BAE8B4E}" dt="2021-03-29T18:41:04.772" v="8980"/>
          <ac:picMkLst>
            <pc:docMk/>
            <pc:sldMk cId="3184160080" sldId="356"/>
            <ac:picMk id="188" creationId="{E417D13F-9073-47B5-BB72-3700F9473633}"/>
          </ac:picMkLst>
        </pc:picChg>
        <pc:picChg chg="del">
          <ac:chgData name="Kamyczek, Arkadiusz" userId="2dbd29c9-3405-4176-b733-196e7cfa234d" providerId="ADAL" clId="{0AA0E73D-5B22-4541-8346-709D6BAE8B4E}" dt="2021-03-29T18:41:03.475" v="8979" actId="478"/>
          <ac:picMkLst>
            <pc:docMk/>
            <pc:sldMk cId="3184160080" sldId="356"/>
            <ac:picMk id="193" creationId="{176F2BD2-0C30-4793-98DE-53A893602BCC}"/>
          </ac:picMkLst>
        </pc:picChg>
        <pc:picChg chg="del">
          <ac:chgData name="Kamyczek, Arkadiusz" userId="2dbd29c9-3405-4176-b733-196e7cfa234d" providerId="ADAL" clId="{0AA0E73D-5B22-4541-8346-709D6BAE8B4E}" dt="2021-03-29T18:41:03.475" v="8979" actId="478"/>
          <ac:picMkLst>
            <pc:docMk/>
            <pc:sldMk cId="3184160080" sldId="356"/>
            <ac:picMk id="194" creationId="{E01E21F8-E404-4922-A052-D54B35D3ECB0}"/>
          </ac:picMkLst>
        </pc:picChg>
        <pc:picChg chg="del">
          <ac:chgData name="Kamyczek, Arkadiusz" userId="2dbd29c9-3405-4176-b733-196e7cfa234d" providerId="ADAL" clId="{0AA0E73D-5B22-4541-8346-709D6BAE8B4E}" dt="2021-03-29T18:41:03.475" v="8979" actId="478"/>
          <ac:picMkLst>
            <pc:docMk/>
            <pc:sldMk cId="3184160080" sldId="356"/>
            <ac:picMk id="195" creationId="{7788E630-E06F-4EFD-8A65-178AC9A03EB7}"/>
          </ac:picMkLst>
        </pc:picChg>
        <pc:picChg chg="add mod">
          <ac:chgData name="Kamyczek, Arkadiusz" userId="2dbd29c9-3405-4176-b733-196e7cfa234d" providerId="ADAL" clId="{0AA0E73D-5B22-4541-8346-709D6BAE8B4E}" dt="2021-03-29T18:41:04.772" v="8980"/>
          <ac:picMkLst>
            <pc:docMk/>
            <pc:sldMk cId="3184160080" sldId="356"/>
            <ac:picMk id="202" creationId="{4432D609-B1C1-4E2B-829C-4DCA51A52C46}"/>
          </ac:picMkLst>
        </pc:picChg>
        <pc:picChg chg="add mod">
          <ac:chgData name="Kamyczek, Arkadiusz" userId="2dbd29c9-3405-4176-b733-196e7cfa234d" providerId="ADAL" clId="{0AA0E73D-5B22-4541-8346-709D6BAE8B4E}" dt="2021-03-29T18:41:04.772" v="8980"/>
          <ac:picMkLst>
            <pc:docMk/>
            <pc:sldMk cId="3184160080" sldId="356"/>
            <ac:picMk id="212" creationId="{38D13CA4-DBCA-4EDE-BD38-237EEEC9265B}"/>
          </ac:picMkLst>
        </pc:picChg>
        <pc:picChg chg="del">
          <ac:chgData name="Kamyczek, Arkadiusz" userId="2dbd29c9-3405-4176-b733-196e7cfa234d" providerId="ADAL" clId="{0AA0E73D-5B22-4541-8346-709D6BAE8B4E}" dt="2021-03-24T11:35:04.422" v="5664" actId="478"/>
          <ac:picMkLst>
            <pc:docMk/>
            <pc:sldMk cId="3184160080" sldId="356"/>
            <ac:picMk id="218" creationId="{575D8FE7-621E-41C5-ADA9-1C2285C085B7}"/>
          </ac:picMkLst>
        </pc:picChg>
        <pc:picChg chg="del">
          <ac:chgData name="Kamyczek, Arkadiusz" userId="2dbd29c9-3405-4176-b733-196e7cfa234d" providerId="ADAL" clId="{0AA0E73D-5B22-4541-8346-709D6BAE8B4E}" dt="2021-03-24T11:35:04.422" v="5664" actId="478"/>
          <ac:picMkLst>
            <pc:docMk/>
            <pc:sldMk cId="3184160080" sldId="356"/>
            <ac:picMk id="219" creationId="{E693329B-594B-44A1-B91C-2BA4BDF6C9E0}"/>
          </ac:picMkLst>
        </pc:picChg>
        <pc:picChg chg="del">
          <ac:chgData name="Kamyczek, Arkadiusz" userId="2dbd29c9-3405-4176-b733-196e7cfa234d" providerId="ADAL" clId="{0AA0E73D-5B22-4541-8346-709D6BAE8B4E}" dt="2021-03-24T11:35:04.422" v="5664" actId="478"/>
          <ac:picMkLst>
            <pc:docMk/>
            <pc:sldMk cId="3184160080" sldId="356"/>
            <ac:picMk id="221" creationId="{D79A65ED-6CA1-436F-8795-13D451B3BAD7}"/>
          </ac:picMkLst>
        </pc:picChg>
        <pc:picChg chg="del">
          <ac:chgData name="Kamyczek, Arkadiusz" userId="2dbd29c9-3405-4176-b733-196e7cfa234d" providerId="ADAL" clId="{0AA0E73D-5B22-4541-8346-709D6BAE8B4E}" dt="2021-03-24T11:35:04.422" v="5664" actId="478"/>
          <ac:picMkLst>
            <pc:docMk/>
            <pc:sldMk cId="3184160080" sldId="356"/>
            <ac:picMk id="222" creationId="{B5456ABE-5EC5-4CEB-9E91-B03714284880}"/>
          </ac:picMkLst>
        </pc:picChg>
        <pc:picChg chg="add mod">
          <ac:chgData name="Kamyczek, Arkadiusz" userId="2dbd29c9-3405-4176-b733-196e7cfa234d" providerId="ADAL" clId="{0AA0E73D-5B22-4541-8346-709D6BAE8B4E}" dt="2021-03-24T11:13:48.387" v="5437" actId="1076"/>
          <ac:picMkLst>
            <pc:docMk/>
            <pc:sldMk cId="3184160080" sldId="356"/>
            <ac:picMk id="224" creationId="{3BA50DAB-2E14-44AD-868E-63D0D6C0D317}"/>
          </ac:picMkLst>
        </pc:picChg>
        <pc:picChg chg="add mod">
          <ac:chgData name="Kamyczek, Arkadiusz" userId="2dbd29c9-3405-4176-b733-196e7cfa234d" providerId="ADAL" clId="{0AA0E73D-5B22-4541-8346-709D6BAE8B4E}" dt="2021-03-24T11:13:48.387" v="5437" actId="1076"/>
          <ac:picMkLst>
            <pc:docMk/>
            <pc:sldMk cId="3184160080" sldId="356"/>
            <ac:picMk id="225" creationId="{E1677395-F096-4F37-B699-7DE66574F7B9}"/>
          </ac:picMkLst>
        </pc:picChg>
        <pc:picChg chg="add mod">
          <ac:chgData name="Kamyczek, Arkadiusz" userId="2dbd29c9-3405-4176-b733-196e7cfa234d" providerId="ADAL" clId="{0AA0E73D-5B22-4541-8346-709D6BAE8B4E}" dt="2021-03-24T11:39:36.644" v="5682"/>
          <ac:picMkLst>
            <pc:docMk/>
            <pc:sldMk cId="3184160080" sldId="356"/>
            <ac:picMk id="258" creationId="{EE82C288-A46C-4C2E-95BE-3076C68D4DFA}"/>
          </ac:picMkLst>
        </pc:picChg>
        <pc:picChg chg="add del mod">
          <ac:chgData name="Kamyczek, Arkadiusz" userId="2dbd29c9-3405-4176-b733-196e7cfa234d" providerId="ADAL" clId="{0AA0E73D-5B22-4541-8346-709D6BAE8B4E}" dt="2021-03-24T11:53:53.060" v="5734" actId="478"/>
          <ac:picMkLst>
            <pc:docMk/>
            <pc:sldMk cId="3184160080" sldId="356"/>
            <ac:picMk id="261" creationId="{A9D60C53-5CA4-4FEF-B56C-9A94103218E8}"/>
          </ac:picMkLst>
        </pc:picChg>
        <pc:picChg chg="add mod">
          <ac:chgData name="Kamyczek, Arkadiusz" userId="2dbd29c9-3405-4176-b733-196e7cfa234d" providerId="ADAL" clId="{0AA0E73D-5B22-4541-8346-709D6BAE8B4E}" dt="2021-03-24T11:54:02.589" v="5735"/>
          <ac:picMkLst>
            <pc:docMk/>
            <pc:sldMk cId="3184160080" sldId="356"/>
            <ac:picMk id="262" creationId="{695000A3-1764-4EF8-80FD-730FF356D7EB}"/>
          </ac:picMkLst>
        </pc:picChg>
        <pc:cxnChg chg="del">
          <ac:chgData name="Kamyczek, Arkadiusz" userId="2dbd29c9-3405-4176-b733-196e7cfa234d" providerId="ADAL" clId="{0AA0E73D-5B22-4541-8346-709D6BAE8B4E}" dt="2021-03-24T11:35:04.422" v="5664" actId="478"/>
          <ac:cxnSpMkLst>
            <pc:docMk/>
            <pc:sldMk cId="3184160080" sldId="356"/>
            <ac:cxnSpMk id="170" creationId="{AB386FED-6A68-4C8D-A51C-AC13098B1884}"/>
          </ac:cxnSpMkLst>
        </pc:cxnChg>
        <pc:cxnChg chg="del">
          <ac:chgData name="Kamyczek, Arkadiusz" userId="2dbd29c9-3405-4176-b733-196e7cfa234d" providerId="ADAL" clId="{0AA0E73D-5B22-4541-8346-709D6BAE8B4E}" dt="2021-03-24T11:35:04.422" v="5664" actId="478"/>
          <ac:cxnSpMkLst>
            <pc:docMk/>
            <pc:sldMk cId="3184160080" sldId="356"/>
            <ac:cxnSpMk id="171" creationId="{12E9FEA5-B851-4639-AF87-1C0AE19A1430}"/>
          </ac:cxnSpMkLst>
        </pc:cxnChg>
        <pc:cxnChg chg="add mod">
          <ac:chgData name="Kamyczek, Arkadiusz" userId="2dbd29c9-3405-4176-b733-196e7cfa234d" providerId="ADAL" clId="{0AA0E73D-5B22-4541-8346-709D6BAE8B4E}" dt="2021-03-24T12:34:15.447" v="6246"/>
          <ac:cxnSpMkLst>
            <pc:docMk/>
            <pc:sldMk cId="3184160080" sldId="356"/>
            <ac:cxnSpMk id="264" creationId="{BB871096-D07F-49D3-837E-BC643182EF67}"/>
          </ac:cxnSpMkLst>
        </pc:cxnChg>
        <pc:cxnChg chg="add mod">
          <ac:chgData name="Kamyczek, Arkadiusz" userId="2dbd29c9-3405-4176-b733-196e7cfa234d" providerId="ADAL" clId="{0AA0E73D-5B22-4541-8346-709D6BAE8B4E}" dt="2021-03-24T12:34:15.447" v="6246"/>
          <ac:cxnSpMkLst>
            <pc:docMk/>
            <pc:sldMk cId="3184160080" sldId="356"/>
            <ac:cxnSpMk id="266" creationId="{7EF03AAF-C3C3-4372-8B49-A71EB3B93356}"/>
          </ac:cxnSpMkLst>
        </pc:cxnChg>
        <pc:cxnChg chg="add mod">
          <ac:chgData name="Kamyczek, Arkadiusz" userId="2dbd29c9-3405-4176-b733-196e7cfa234d" providerId="ADAL" clId="{0AA0E73D-5B22-4541-8346-709D6BAE8B4E}" dt="2021-03-24T12:34:15.447" v="6246"/>
          <ac:cxnSpMkLst>
            <pc:docMk/>
            <pc:sldMk cId="3184160080" sldId="356"/>
            <ac:cxnSpMk id="269" creationId="{7441DDB2-DE72-4184-9F3D-9ABAE3414485}"/>
          </ac:cxnSpMkLst>
        </pc:cxnChg>
        <pc:cxnChg chg="add mod">
          <ac:chgData name="Kamyczek, Arkadiusz" userId="2dbd29c9-3405-4176-b733-196e7cfa234d" providerId="ADAL" clId="{0AA0E73D-5B22-4541-8346-709D6BAE8B4E}" dt="2021-03-24T12:36:03.244" v="6267"/>
          <ac:cxnSpMkLst>
            <pc:docMk/>
            <pc:sldMk cId="3184160080" sldId="356"/>
            <ac:cxnSpMk id="270" creationId="{12B90F13-764C-4FBB-B6D5-2683234A0864}"/>
          </ac:cxnSpMkLst>
        </pc:cxnChg>
      </pc:sldChg>
      <pc:sldChg chg="addSp delSp modSp add mod modAnim">
        <pc:chgData name="Kamyczek, Arkadiusz" userId="2dbd29c9-3405-4176-b733-196e7cfa234d" providerId="ADAL" clId="{0AA0E73D-5B22-4541-8346-709D6BAE8B4E}" dt="2021-03-29T18:44:57.846" v="9002"/>
        <pc:sldMkLst>
          <pc:docMk/>
          <pc:sldMk cId="3026821977" sldId="357"/>
        </pc:sldMkLst>
        <pc:spChg chg="del">
          <ac:chgData name="Kamyczek, Arkadiusz" userId="2dbd29c9-3405-4176-b733-196e7cfa234d" providerId="ADAL" clId="{0AA0E73D-5B22-4541-8346-709D6BAE8B4E}" dt="2021-03-29T18:40:20.556" v="8969" actId="478"/>
          <ac:spMkLst>
            <pc:docMk/>
            <pc:sldMk cId="3026821977" sldId="357"/>
            <ac:spMk id="111" creationId="{ABCE95CC-44F7-4DCB-A0ED-B416D296DEEB}"/>
          </ac:spMkLst>
        </pc:spChg>
        <pc:spChg chg="del">
          <ac:chgData name="Kamyczek, Arkadiusz" userId="2dbd29c9-3405-4176-b733-196e7cfa234d" providerId="ADAL" clId="{0AA0E73D-5B22-4541-8346-709D6BAE8B4E}" dt="2021-03-29T18:40:20.556" v="8969" actId="478"/>
          <ac:spMkLst>
            <pc:docMk/>
            <pc:sldMk cId="3026821977" sldId="357"/>
            <ac:spMk id="118" creationId="{BFD7563A-4309-4A62-8551-8A7725B26E2B}"/>
          </ac:spMkLst>
        </pc:spChg>
        <pc:spChg chg="del">
          <ac:chgData name="Kamyczek, Arkadiusz" userId="2dbd29c9-3405-4176-b733-196e7cfa234d" providerId="ADAL" clId="{0AA0E73D-5B22-4541-8346-709D6BAE8B4E}" dt="2021-03-29T18:40:20.556" v="8969" actId="478"/>
          <ac:spMkLst>
            <pc:docMk/>
            <pc:sldMk cId="3026821977" sldId="357"/>
            <ac:spMk id="178" creationId="{5DA4FC86-0676-485B-89DB-9BB29CBDACD6}"/>
          </ac:spMkLst>
        </pc:spChg>
        <pc:spChg chg="add mod">
          <ac:chgData name="Kamyczek, Arkadiusz" userId="2dbd29c9-3405-4176-b733-196e7cfa234d" providerId="ADAL" clId="{0AA0E73D-5B22-4541-8346-709D6BAE8B4E}" dt="2021-03-24T11:39:28.576" v="5677"/>
          <ac:spMkLst>
            <pc:docMk/>
            <pc:sldMk cId="3026821977" sldId="357"/>
            <ac:spMk id="187" creationId="{C1F203A4-4245-4A05-BF85-737D369BD33C}"/>
          </ac:spMkLst>
        </pc:spChg>
        <pc:spChg chg="add mod">
          <ac:chgData name="Kamyczek, Arkadiusz" userId="2dbd29c9-3405-4176-b733-196e7cfa234d" providerId="ADAL" clId="{0AA0E73D-5B22-4541-8346-709D6BAE8B4E}" dt="2021-03-24T11:45:20.918" v="5711"/>
          <ac:spMkLst>
            <pc:docMk/>
            <pc:sldMk cId="3026821977" sldId="357"/>
            <ac:spMk id="199" creationId="{067B1645-AFAE-43A2-B38A-E3677D3B2A66}"/>
          </ac:spMkLst>
        </pc:spChg>
        <pc:spChg chg="del">
          <ac:chgData name="Kamyczek, Arkadiusz" userId="2dbd29c9-3405-4176-b733-196e7cfa234d" providerId="ADAL" clId="{0AA0E73D-5B22-4541-8346-709D6BAE8B4E}" dt="2021-03-24T11:44:23.303" v="5697" actId="478"/>
          <ac:spMkLst>
            <pc:docMk/>
            <pc:sldMk cId="3026821977" sldId="357"/>
            <ac:spMk id="202" creationId="{0CE4E901-240D-450E-A831-428B47C3A1B5}"/>
          </ac:spMkLst>
        </pc:spChg>
        <pc:spChg chg="add mod">
          <ac:chgData name="Kamyczek, Arkadiusz" userId="2dbd29c9-3405-4176-b733-196e7cfa234d" providerId="ADAL" clId="{0AA0E73D-5B22-4541-8346-709D6BAE8B4E}" dt="2021-03-29T18:40:21.867" v="8970"/>
          <ac:spMkLst>
            <pc:docMk/>
            <pc:sldMk cId="3026821977" sldId="357"/>
            <ac:spMk id="202" creationId="{9F47530C-B07A-47F6-9641-5C41F9DC5FB5}"/>
          </ac:spMkLst>
        </pc:spChg>
        <pc:spChg chg="mod">
          <ac:chgData name="Kamyczek, Arkadiusz" userId="2dbd29c9-3405-4176-b733-196e7cfa234d" providerId="ADAL" clId="{0AA0E73D-5B22-4541-8346-709D6BAE8B4E}" dt="2021-03-24T13:09:21.510" v="6475" actId="207"/>
          <ac:spMkLst>
            <pc:docMk/>
            <pc:sldMk cId="3026821977" sldId="357"/>
            <ac:spMk id="217" creationId="{9931DBDB-7538-4D87-A665-08002EBD4A83}"/>
          </ac:spMkLst>
        </pc:spChg>
        <pc:spChg chg="add mod">
          <ac:chgData name="Kamyczek, Arkadiusz" userId="2dbd29c9-3405-4176-b733-196e7cfa234d" providerId="ADAL" clId="{0AA0E73D-5B22-4541-8346-709D6BAE8B4E}" dt="2021-03-24T12:34:30.834" v="6251"/>
          <ac:spMkLst>
            <pc:docMk/>
            <pc:sldMk cId="3026821977" sldId="357"/>
            <ac:spMk id="221" creationId="{54A0A449-1E8A-4D5B-8457-8169F062DCB7}"/>
          </ac:spMkLst>
        </pc:spChg>
        <pc:spChg chg="add mod">
          <ac:chgData name="Kamyczek, Arkadiusz" userId="2dbd29c9-3405-4176-b733-196e7cfa234d" providerId="ADAL" clId="{0AA0E73D-5B22-4541-8346-709D6BAE8B4E}" dt="2021-03-24T12:34:30.834" v="6251"/>
          <ac:spMkLst>
            <pc:docMk/>
            <pc:sldMk cId="3026821977" sldId="357"/>
            <ac:spMk id="255" creationId="{0975AC42-204F-4864-8785-1C6AF707642E}"/>
          </ac:spMkLst>
        </pc:spChg>
        <pc:spChg chg="add mod">
          <ac:chgData name="Kamyczek, Arkadiusz" userId="2dbd29c9-3405-4176-b733-196e7cfa234d" providerId="ADAL" clId="{0AA0E73D-5B22-4541-8346-709D6BAE8B4E}" dt="2021-03-24T12:34:30.834" v="6251"/>
          <ac:spMkLst>
            <pc:docMk/>
            <pc:sldMk cId="3026821977" sldId="357"/>
            <ac:spMk id="258" creationId="{106169C4-1520-41A2-ABF8-AE1E86144264}"/>
          </ac:spMkLst>
        </pc:spChg>
        <pc:spChg chg="add mod">
          <ac:chgData name="Kamyczek, Arkadiusz" userId="2dbd29c9-3405-4176-b733-196e7cfa234d" providerId="ADAL" clId="{0AA0E73D-5B22-4541-8346-709D6BAE8B4E}" dt="2021-03-24T12:34:30.834" v="6251"/>
          <ac:spMkLst>
            <pc:docMk/>
            <pc:sldMk cId="3026821977" sldId="357"/>
            <ac:spMk id="259" creationId="{25F61EAF-7C94-4EAC-8387-E41C8BF9C9F7}"/>
          </ac:spMkLst>
        </pc:spChg>
        <pc:spChg chg="add mod">
          <ac:chgData name="Kamyczek, Arkadiusz" userId="2dbd29c9-3405-4176-b733-196e7cfa234d" providerId="ADAL" clId="{0AA0E73D-5B22-4541-8346-709D6BAE8B4E}" dt="2021-03-24T13:09:39.304" v="6476"/>
          <ac:spMkLst>
            <pc:docMk/>
            <pc:sldMk cId="3026821977" sldId="357"/>
            <ac:spMk id="262" creationId="{C7F2EB47-0D1E-47EA-8718-110C0862DF5B}"/>
          </ac:spMkLst>
        </pc:spChg>
        <pc:spChg chg="add mod">
          <ac:chgData name="Kamyczek, Arkadiusz" userId="2dbd29c9-3405-4176-b733-196e7cfa234d" providerId="ADAL" clId="{0AA0E73D-5B22-4541-8346-709D6BAE8B4E}" dt="2021-03-29T18:40:21.867" v="8970"/>
          <ac:spMkLst>
            <pc:docMk/>
            <pc:sldMk cId="3026821977" sldId="357"/>
            <ac:spMk id="263" creationId="{4F04069F-740F-43F0-B7F9-3D5CF65CBB6D}"/>
          </ac:spMkLst>
        </pc:spChg>
        <pc:spChg chg="add mod">
          <ac:chgData name="Kamyczek, Arkadiusz" userId="2dbd29c9-3405-4176-b733-196e7cfa234d" providerId="ADAL" clId="{0AA0E73D-5B22-4541-8346-709D6BAE8B4E}" dt="2021-03-29T18:40:21.867" v="8970"/>
          <ac:spMkLst>
            <pc:docMk/>
            <pc:sldMk cId="3026821977" sldId="357"/>
            <ac:spMk id="264" creationId="{878379BE-4C15-4970-B472-D551CFFC2BCB}"/>
          </ac:spMkLst>
        </pc:spChg>
        <pc:spChg chg="add mod">
          <ac:chgData name="Kamyczek, Arkadiusz" userId="2dbd29c9-3405-4176-b733-196e7cfa234d" providerId="ADAL" clId="{0AA0E73D-5B22-4541-8346-709D6BAE8B4E}" dt="2021-03-29T18:44:57.846" v="9002"/>
          <ac:spMkLst>
            <pc:docMk/>
            <pc:sldMk cId="3026821977" sldId="357"/>
            <ac:spMk id="268" creationId="{7951B6D8-DCE4-4745-BE36-95B5771E185E}"/>
          </ac:spMkLst>
        </pc:spChg>
        <pc:spChg chg="add mod">
          <ac:chgData name="Kamyczek, Arkadiusz" userId="2dbd29c9-3405-4176-b733-196e7cfa234d" providerId="ADAL" clId="{0AA0E73D-5B22-4541-8346-709D6BAE8B4E}" dt="2021-03-29T18:44:57.846" v="9002"/>
          <ac:spMkLst>
            <pc:docMk/>
            <pc:sldMk cId="3026821977" sldId="357"/>
            <ac:spMk id="269" creationId="{BDABA021-4C9F-4BCC-8A1D-6EBD51AC05E0}"/>
          </ac:spMkLst>
        </pc:spChg>
        <pc:spChg chg="add mod">
          <ac:chgData name="Kamyczek, Arkadiusz" userId="2dbd29c9-3405-4176-b733-196e7cfa234d" providerId="ADAL" clId="{0AA0E73D-5B22-4541-8346-709D6BAE8B4E}" dt="2021-03-29T18:44:57.846" v="9002"/>
          <ac:spMkLst>
            <pc:docMk/>
            <pc:sldMk cId="3026821977" sldId="357"/>
            <ac:spMk id="270" creationId="{B62304C3-40D1-4372-9844-9AEFF2AF7EDF}"/>
          </ac:spMkLst>
        </pc:spChg>
        <pc:picChg chg="mod">
          <ac:chgData name="Kamyczek, Arkadiusz" userId="2dbd29c9-3405-4176-b733-196e7cfa234d" providerId="ADAL" clId="{0AA0E73D-5B22-4541-8346-709D6BAE8B4E}" dt="2021-03-24T11:26:46.624" v="5625" actId="1076"/>
          <ac:picMkLst>
            <pc:docMk/>
            <pc:sldMk cId="3026821977" sldId="357"/>
            <ac:picMk id="172" creationId="{F3F6DCC6-C798-41A4-811A-D095051FBC65}"/>
          </ac:picMkLst>
        </pc:picChg>
        <pc:picChg chg="add mod">
          <ac:chgData name="Kamyczek, Arkadiusz" userId="2dbd29c9-3405-4176-b733-196e7cfa234d" providerId="ADAL" clId="{0AA0E73D-5B22-4541-8346-709D6BAE8B4E}" dt="2021-03-24T11:39:28.576" v="5677"/>
          <ac:picMkLst>
            <pc:docMk/>
            <pc:sldMk cId="3026821977" sldId="357"/>
            <ac:picMk id="188" creationId="{E444F798-87DC-4AC3-866B-B09F21A37D2D}"/>
          </ac:picMkLst>
        </pc:picChg>
        <pc:picChg chg="del">
          <ac:chgData name="Kamyczek, Arkadiusz" userId="2dbd29c9-3405-4176-b733-196e7cfa234d" providerId="ADAL" clId="{0AA0E73D-5B22-4541-8346-709D6BAE8B4E}" dt="2021-03-29T18:40:20.556" v="8969" actId="478"/>
          <ac:picMkLst>
            <pc:docMk/>
            <pc:sldMk cId="3026821977" sldId="357"/>
            <ac:picMk id="193" creationId="{176F2BD2-0C30-4793-98DE-53A893602BCC}"/>
          </ac:picMkLst>
        </pc:picChg>
        <pc:picChg chg="del">
          <ac:chgData name="Kamyczek, Arkadiusz" userId="2dbd29c9-3405-4176-b733-196e7cfa234d" providerId="ADAL" clId="{0AA0E73D-5B22-4541-8346-709D6BAE8B4E}" dt="2021-03-29T18:40:20.556" v="8969" actId="478"/>
          <ac:picMkLst>
            <pc:docMk/>
            <pc:sldMk cId="3026821977" sldId="357"/>
            <ac:picMk id="194" creationId="{E01E21F8-E404-4922-A052-D54B35D3ECB0}"/>
          </ac:picMkLst>
        </pc:picChg>
        <pc:picChg chg="del">
          <ac:chgData name="Kamyczek, Arkadiusz" userId="2dbd29c9-3405-4176-b733-196e7cfa234d" providerId="ADAL" clId="{0AA0E73D-5B22-4541-8346-709D6BAE8B4E}" dt="2021-03-29T18:40:20.556" v="8969" actId="478"/>
          <ac:picMkLst>
            <pc:docMk/>
            <pc:sldMk cId="3026821977" sldId="357"/>
            <ac:picMk id="195" creationId="{7788E630-E06F-4EFD-8A65-178AC9A03EB7}"/>
          </ac:picMkLst>
        </pc:picChg>
        <pc:picChg chg="add mod">
          <ac:chgData name="Kamyczek, Arkadiusz" userId="2dbd29c9-3405-4176-b733-196e7cfa234d" providerId="ADAL" clId="{0AA0E73D-5B22-4541-8346-709D6BAE8B4E}" dt="2021-03-29T18:40:21.867" v="8970"/>
          <ac:picMkLst>
            <pc:docMk/>
            <pc:sldMk cId="3026821977" sldId="357"/>
            <ac:picMk id="265" creationId="{0476FFE3-4342-4A14-AA4A-B3B07790DF0F}"/>
          </ac:picMkLst>
        </pc:picChg>
        <pc:picChg chg="add mod">
          <ac:chgData name="Kamyczek, Arkadiusz" userId="2dbd29c9-3405-4176-b733-196e7cfa234d" providerId="ADAL" clId="{0AA0E73D-5B22-4541-8346-709D6BAE8B4E}" dt="2021-03-29T18:40:21.867" v="8970"/>
          <ac:picMkLst>
            <pc:docMk/>
            <pc:sldMk cId="3026821977" sldId="357"/>
            <ac:picMk id="266" creationId="{0993AA86-21D7-41F5-9BB9-14886675483A}"/>
          </ac:picMkLst>
        </pc:picChg>
        <pc:picChg chg="add mod">
          <ac:chgData name="Kamyczek, Arkadiusz" userId="2dbd29c9-3405-4176-b733-196e7cfa234d" providerId="ADAL" clId="{0AA0E73D-5B22-4541-8346-709D6BAE8B4E}" dt="2021-03-29T18:40:21.867" v="8970"/>
          <ac:picMkLst>
            <pc:docMk/>
            <pc:sldMk cId="3026821977" sldId="357"/>
            <ac:picMk id="267" creationId="{87F0DA43-C75E-4997-8E4E-FAED9693E719}"/>
          </ac:picMkLst>
        </pc:picChg>
        <pc:cxnChg chg="add mod">
          <ac:chgData name="Kamyczek, Arkadiusz" userId="2dbd29c9-3405-4176-b733-196e7cfa234d" providerId="ADAL" clId="{0AA0E73D-5B22-4541-8346-709D6BAE8B4E}" dt="2021-03-24T12:34:30.834" v="6251"/>
          <ac:cxnSpMkLst>
            <pc:docMk/>
            <pc:sldMk cId="3026821977" sldId="357"/>
            <ac:cxnSpMk id="222" creationId="{595D9CFA-41D5-4C96-806E-1BE25B4F0C67}"/>
          </ac:cxnSpMkLst>
        </pc:cxnChg>
        <pc:cxnChg chg="add mod">
          <ac:chgData name="Kamyczek, Arkadiusz" userId="2dbd29c9-3405-4176-b733-196e7cfa234d" providerId="ADAL" clId="{0AA0E73D-5B22-4541-8346-709D6BAE8B4E}" dt="2021-03-24T12:34:30.834" v="6251"/>
          <ac:cxnSpMkLst>
            <pc:docMk/>
            <pc:sldMk cId="3026821977" sldId="357"/>
            <ac:cxnSpMk id="257" creationId="{5192D41E-CB6E-4A8C-A82A-E2E3C528286F}"/>
          </ac:cxnSpMkLst>
        </pc:cxnChg>
        <pc:cxnChg chg="add mod">
          <ac:chgData name="Kamyczek, Arkadiusz" userId="2dbd29c9-3405-4176-b733-196e7cfa234d" providerId="ADAL" clId="{0AA0E73D-5B22-4541-8346-709D6BAE8B4E}" dt="2021-03-24T12:34:30.834" v="6251"/>
          <ac:cxnSpMkLst>
            <pc:docMk/>
            <pc:sldMk cId="3026821977" sldId="357"/>
            <ac:cxnSpMk id="260" creationId="{B82EF812-9E71-434B-ADE5-400B329EC88B}"/>
          </ac:cxnSpMkLst>
        </pc:cxnChg>
        <pc:cxnChg chg="add mod">
          <ac:chgData name="Kamyczek, Arkadiusz" userId="2dbd29c9-3405-4176-b733-196e7cfa234d" providerId="ADAL" clId="{0AA0E73D-5B22-4541-8346-709D6BAE8B4E}" dt="2021-03-24T12:36:16.688" v="6272"/>
          <ac:cxnSpMkLst>
            <pc:docMk/>
            <pc:sldMk cId="3026821977" sldId="357"/>
            <ac:cxnSpMk id="261" creationId="{1EB49FF8-4C6E-4D18-A890-CC4DC9E7DB49}"/>
          </ac:cxnSpMkLst>
        </pc:cxnChg>
      </pc:sldChg>
      <pc:sldChg chg="addSp delSp modSp add mod modAnim">
        <pc:chgData name="Kamyczek, Arkadiusz" userId="2dbd29c9-3405-4176-b733-196e7cfa234d" providerId="ADAL" clId="{0AA0E73D-5B22-4541-8346-709D6BAE8B4E}" dt="2021-03-29T18:45:00.303" v="9003"/>
        <pc:sldMkLst>
          <pc:docMk/>
          <pc:sldMk cId="3152092280" sldId="358"/>
        </pc:sldMkLst>
        <pc:spChg chg="del">
          <ac:chgData name="Kamyczek, Arkadiusz" userId="2dbd29c9-3405-4176-b733-196e7cfa234d" providerId="ADAL" clId="{0AA0E73D-5B22-4541-8346-709D6BAE8B4E}" dt="2021-03-29T18:40:26.896" v="8971" actId="478"/>
          <ac:spMkLst>
            <pc:docMk/>
            <pc:sldMk cId="3152092280" sldId="358"/>
            <ac:spMk id="111" creationId="{ABCE95CC-44F7-4DCB-A0ED-B416D296DEEB}"/>
          </ac:spMkLst>
        </pc:spChg>
        <pc:spChg chg="del">
          <ac:chgData name="Kamyczek, Arkadiusz" userId="2dbd29c9-3405-4176-b733-196e7cfa234d" providerId="ADAL" clId="{0AA0E73D-5B22-4541-8346-709D6BAE8B4E}" dt="2021-03-29T18:40:26.896" v="8971" actId="478"/>
          <ac:spMkLst>
            <pc:docMk/>
            <pc:sldMk cId="3152092280" sldId="358"/>
            <ac:spMk id="118" creationId="{BFD7563A-4309-4A62-8551-8A7725B26E2B}"/>
          </ac:spMkLst>
        </pc:spChg>
        <pc:spChg chg="del">
          <ac:chgData name="Kamyczek, Arkadiusz" userId="2dbd29c9-3405-4176-b733-196e7cfa234d" providerId="ADAL" clId="{0AA0E73D-5B22-4541-8346-709D6BAE8B4E}" dt="2021-03-24T11:26:57.123" v="5627" actId="478"/>
          <ac:spMkLst>
            <pc:docMk/>
            <pc:sldMk cId="3152092280" sldId="358"/>
            <ac:spMk id="154" creationId="{D0BE906F-3582-4E86-9B7C-E886C1D40F7A}"/>
          </ac:spMkLst>
        </pc:spChg>
        <pc:spChg chg="add mod">
          <ac:chgData name="Kamyczek, Arkadiusz" userId="2dbd29c9-3405-4176-b733-196e7cfa234d" providerId="ADAL" clId="{0AA0E73D-5B22-4541-8346-709D6BAE8B4E}" dt="2021-03-29T18:40:28.688" v="8972"/>
          <ac:spMkLst>
            <pc:docMk/>
            <pc:sldMk cId="3152092280" sldId="358"/>
            <ac:spMk id="170" creationId="{B865E360-F9E5-4103-B7FF-B0BC472F538B}"/>
          </ac:spMkLst>
        </pc:spChg>
        <pc:spChg chg="add mod">
          <ac:chgData name="Kamyczek, Arkadiusz" userId="2dbd29c9-3405-4176-b733-196e7cfa234d" providerId="ADAL" clId="{0AA0E73D-5B22-4541-8346-709D6BAE8B4E}" dt="2021-03-29T18:40:28.688" v="8972"/>
          <ac:spMkLst>
            <pc:docMk/>
            <pc:sldMk cId="3152092280" sldId="358"/>
            <ac:spMk id="171" creationId="{74E4F513-8D78-4AA6-93C6-DE5E92F35060}"/>
          </ac:spMkLst>
        </pc:spChg>
        <pc:spChg chg="add mod">
          <ac:chgData name="Kamyczek, Arkadiusz" userId="2dbd29c9-3405-4176-b733-196e7cfa234d" providerId="ADAL" clId="{0AA0E73D-5B22-4541-8346-709D6BAE8B4E}" dt="2021-03-29T18:40:28.688" v="8972"/>
          <ac:spMkLst>
            <pc:docMk/>
            <pc:sldMk cId="3152092280" sldId="358"/>
            <ac:spMk id="172" creationId="{1EDF519B-9EBA-4588-85EE-7BFDFE344E55}"/>
          </ac:spMkLst>
        </pc:spChg>
        <pc:spChg chg="del">
          <ac:chgData name="Kamyczek, Arkadiusz" userId="2dbd29c9-3405-4176-b733-196e7cfa234d" providerId="ADAL" clId="{0AA0E73D-5B22-4541-8346-709D6BAE8B4E}" dt="2021-03-24T11:26:57.123" v="5627" actId="478"/>
          <ac:spMkLst>
            <pc:docMk/>
            <pc:sldMk cId="3152092280" sldId="358"/>
            <ac:spMk id="175" creationId="{D41979A2-E10B-4ED3-A8FE-3ACD7E5967A5}"/>
          </ac:spMkLst>
        </pc:spChg>
        <pc:spChg chg="del">
          <ac:chgData name="Kamyczek, Arkadiusz" userId="2dbd29c9-3405-4176-b733-196e7cfa234d" providerId="ADAL" clId="{0AA0E73D-5B22-4541-8346-709D6BAE8B4E}" dt="2021-03-29T18:40:26.896" v="8971" actId="478"/>
          <ac:spMkLst>
            <pc:docMk/>
            <pc:sldMk cId="3152092280" sldId="358"/>
            <ac:spMk id="178" creationId="{5DA4FC86-0676-485B-89DB-9BB29CBDACD6}"/>
          </ac:spMkLst>
        </pc:spChg>
        <pc:spChg chg="del">
          <ac:chgData name="Kamyczek, Arkadiusz" userId="2dbd29c9-3405-4176-b733-196e7cfa234d" providerId="ADAL" clId="{0AA0E73D-5B22-4541-8346-709D6BAE8B4E}" dt="2021-03-24T11:26:57.123" v="5627" actId="478"/>
          <ac:spMkLst>
            <pc:docMk/>
            <pc:sldMk cId="3152092280" sldId="358"/>
            <ac:spMk id="185" creationId="{AC4B641E-5C3A-4FD6-82F4-8847BA2E36BB}"/>
          </ac:spMkLst>
        </pc:spChg>
        <pc:spChg chg="add mod">
          <ac:chgData name="Kamyczek, Arkadiusz" userId="2dbd29c9-3405-4176-b733-196e7cfa234d" providerId="ADAL" clId="{0AA0E73D-5B22-4541-8346-709D6BAE8B4E}" dt="2021-03-24T11:39:30.371" v="5678"/>
          <ac:spMkLst>
            <pc:docMk/>
            <pc:sldMk cId="3152092280" sldId="358"/>
            <ac:spMk id="187" creationId="{EA2E930A-C04D-4121-84CA-C83DAAC37343}"/>
          </ac:spMkLst>
        </pc:spChg>
        <pc:spChg chg="add mod">
          <ac:chgData name="Kamyczek, Arkadiusz" userId="2dbd29c9-3405-4176-b733-196e7cfa234d" providerId="ADAL" clId="{0AA0E73D-5B22-4541-8346-709D6BAE8B4E}" dt="2021-03-24T11:45:19.164" v="5710"/>
          <ac:spMkLst>
            <pc:docMk/>
            <pc:sldMk cId="3152092280" sldId="358"/>
            <ac:spMk id="199" creationId="{2CDCA888-5EC1-46E2-9FE3-2DD9A172EA78}"/>
          </ac:spMkLst>
        </pc:spChg>
        <pc:spChg chg="del">
          <ac:chgData name="Kamyczek, Arkadiusz" userId="2dbd29c9-3405-4176-b733-196e7cfa234d" providerId="ADAL" clId="{0AA0E73D-5B22-4541-8346-709D6BAE8B4E}" dt="2021-03-24T11:44:26.967" v="5698" actId="478"/>
          <ac:spMkLst>
            <pc:docMk/>
            <pc:sldMk cId="3152092280" sldId="358"/>
            <ac:spMk id="202" creationId="{0CE4E901-240D-450E-A831-428B47C3A1B5}"/>
          </ac:spMkLst>
        </pc:spChg>
        <pc:spChg chg="mod">
          <ac:chgData name="Kamyczek, Arkadiusz" userId="2dbd29c9-3405-4176-b733-196e7cfa234d" providerId="ADAL" clId="{0AA0E73D-5B22-4541-8346-709D6BAE8B4E}" dt="2021-03-24T11:27:59.661" v="5651" actId="14100"/>
          <ac:spMkLst>
            <pc:docMk/>
            <pc:sldMk cId="3152092280" sldId="358"/>
            <ac:spMk id="212" creationId="{541C21BD-76CA-4BAB-8149-27B974280B98}"/>
          </ac:spMkLst>
        </pc:spChg>
        <pc:spChg chg="add mod">
          <ac:chgData name="Kamyczek, Arkadiusz" userId="2dbd29c9-3405-4176-b733-196e7cfa234d" providerId="ADAL" clId="{0AA0E73D-5B22-4541-8346-709D6BAE8B4E}" dt="2021-03-29T18:45:00.303" v="9003"/>
          <ac:spMkLst>
            <pc:docMk/>
            <pc:sldMk cId="3152092280" sldId="358"/>
            <ac:spMk id="217" creationId="{04663C50-395D-4BE9-BFB8-305086A2B661}"/>
          </ac:spMkLst>
        </pc:spChg>
        <pc:spChg chg="del">
          <ac:chgData name="Kamyczek, Arkadiusz" userId="2dbd29c9-3405-4176-b733-196e7cfa234d" providerId="ADAL" clId="{0AA0E73D-5B22-4541-8346-709D6BAE8B4E}" dt="2021-03-24T11:27:00.592" v="5628" actId="478"/>
          <ac:spMkLst>
            <pc:docMk/>
            <pc:sldMk cId="3152092280" sldId="358"/>
            <ac:spMk id="217" creationId="{9931DBDB-7538-4D87-A665-08002EBD4A83}"/>
          </ac:spMkLst>
        </pc:spChg>
        <pc:spChg chg="add mod">
          <ac:chgData name="Kamyczek, Arkadiusz" userId="2dbd29c9-3405-4176-b733-196e7cfa234d" providerId="ADAL" clId="{0AA0E73D-5B22-4541-8346-709D6BAE8B4E}" dt="2021-03-29T18:45:00.303" v="9003"/>
          <ac:spMkLst>
            <pc:docMk/>
            <pc:sldMk cId="3152092280" sldId="358"/>
            <ac:spMk id="218" creationId="{7F54AD2E-8E57-4844-A475-665C47BB572E}"/>
          </ac:spMkLst>
        </pc:spChg>
        <pc:spChg chg="add mod">
          <ac:chgData name="Kamyczek, Arkadiusz" userId="2dbd29c9-3405-4176-b733-196e7cfa234d" providerId="ADAL" clId="{0AA0E73D-5B22-4541-8346-709D6BAE8B4E}" dt="2021-03-29T18:45:00.303" v="9003"/>
          <ac:spMkLst>
            <pc:docMk/>
            <pc:sldMk cId="3152092280" sldId="358"/>
            <ac:spMk id="219" creationId="{2100FD7B-1D7B-4750-82C3-175EFBAD3557}"/>
          </ac:spMkLst>
        </pc:spChg>
        <pc:spChg chg="add mod">
          <ac:chgData name="Kamyczek, Arkadiusz" userId="2dbd29c9-3405-4176-b733-196e7cfa234d" providerId="ADAL" clId="{0AA0E73D-5B22-4541-8346-709D6BAE8B4E}" dt="2021-03-24T12:34:25.972" v="6250"/>
          <ac:spMkLst>
            <pc:docMk/>
            <pc:sldMk cId="3152092280" sldId="358"/>
            <ac:spMk id="222" creationId="{5B499D26-F356-4B42-A13A-C53AC5E1C47C}"/>
          </ac:spMkLst>
        </pc:spChg>
        <pc:spChg chg="del">
          <ac:chgData name="Kamyczek, Arkadiusz" userId="2dbd29c9-3405-4176-b733-196e7cfa234d" providerId="ADAL" clId="{0AA0E73D-5B22-4541-8346-709D6BAE8B4E}" dt="2021-03-24T11:26:57.123" v="5627" actId="478"/>
          <ac:spMkLst>
            <pc:docMk/>
            <pc:sldMk cId="3152092280" sldId="358"/>
            <ac:spMk id="224" creationId="{0BED919C-9810-4890-A634-F47F3A9EAC13}"/>
          </ac:spMkLst>
        </pc:spChg>
        <pc:spChg chg="del">
          <ac:chgData name="Kamyczek, Arkadiusz" userId="2dbd29c9-3405-4176-b733-196e7cfa234d" providerId="ADAL" clId="{0AA0E73D-5B22-4541-8346-709D6BAE8B4E}" dt="2021-03-24T11:26:57.123" v="5627" actId="478"/>
          <ac:spMkLst>
            <pc:docMk/>
            <pc:sldMk cId="3152092280" sldId="358"/>
            <ac:spMk id="230" creationId="{A7BC47D5-2268-4577-A39E-02D856936913}"/>
          </ac:spMkLst>
        </pc:spChg>
        <pc:spChg chg="add mod">
          <ac:chgData name="Kamyczek, Arkadiusz" userId="2dbd29c9-3405-4176-b733-196e7cfa234d" providerId="ADAL" clId="{0AA0E73D-5B22-4541-8346-709D6BAE8B4E}" dt="2021-03-24T12:34:25.972" v="6250"/>
          <ac:spMkLst>
            <pc:docMk/>
            <pc:sldMk cId="3152092280" sldId="358"/>
            <ac:spMk id="257" creationId="{37C5ED7D-06FB-42EE-8130-590CFCDD20B2}"/>
          </ac:spMkLst>
        </pc:spChg>
        <pc:spChg chg="add mod">
          <ac:chgData name="Kamyczek, Arkadiusz" userId="2dbd29c9-3405-4176-b733-196e7cfa234d" providerId="ADAL" clId="{0AA0E73D-5B22-4541-8346-709D6BAE8B4E}" dt="2021-03-24T12:34:25.972" v="6250"/>
          <ac:spMkLst>
            <pc:docMk/>
            <pc:sldMk cId="3152092280" sldId="358"/>
            <ac:spMk id="259" creationId="{852AF176-8F5D-4245-A634-025F23A5F0DD}"/>
          </ac:spMkLst>
        </pc:spChg>
        <pc:spChg chg="add mod">
          <ac:chgData name="Kamyczek, Arkadiusz" userId="2dbd29c9-3405-4176-b733-196e7cfa234d" providerId="ADAL" clId="{0AA0E73D-5B22-4541-8346-709D6BAE8B4E}" dt="2021-03-24T12:34:25.972" v="6250"/>
          <ac:spMkLst>
            <pc:docMk/>
            <pc:sldMk cId="3152092280" sldId="358"/>
            <ac:spMk id="260" creationId="{A948399B-C118-4057-BC63-DBF93CAA26AD}"/>
          </ac:spMkLst>
        </pc:spChg>
        <pc:grpChg chg="mod">
          <ac:chgData name="Kamyczek, Arkadiusz" userId="2dbd29c9-3405-4176-b733-196e7cfa234d" providerId="ADAL" clId="{0AA0E73D-5B22-4541-8346-709D6BAE8B4E}" dt="2021-03-24T11:28:20.243" v="5656" actId="1076"/>
          <ac:grpSpMkLst>
            <pc:docMk/>
            <pc:sldMk cId="3152092280" sldId="358"/>
            <ac:grpSpMk id="226" creationId="{F3CA4034-356D-45E1-805F-AEDB610E081E}"/>
          </ac:grpSpMkLst>
        </pc:grpChg>
        <pc:picChg chg="del mod">
          <ac:chgData name="Kamyczek, Arkadiusz" userId="2dbd29c9-3405-4176-b733-196e7cfa234d" providerId="ADAL" clId="{0AA0E73D-5B22-4541-8346-709D6BAE8B4E}" dt="2021-03-24T11:46:40.902" v="5715" actId="478"/>
          <ac:picMkLst>
            <pc:docMk/>
            <pc:sldMk cId="3152092280" sldId="358"/>
            <ac:picMk id="172" creationId="{F3F6DCC6-C798-41A4-811A-D095051FBC65}"/>
          </ac:picMkLst>
        </pc:picChg>
        <pc:picChg chg="add mod">
          <ac:chgData name="Kamyczek, Arkadiusz" userId="2dbd29c9-3405-4176-b733-196e7cfa234d" providerId="ADAL" clId="{0AA0E73D-5B22-4541-8346-709D6BAE8B4E}" dt="2021-03-29T18:40:28.688" v="8972"/>
          <ac:picMkLst>
            <pc:docMk/>
            <pc:sldMk cId="3152092280" sldId="358"/>
            <ac:picMk id="175" creationId="{F18EB63E-EF06-41E3-94B8-81AF5637E35D}"/>
          </ac:picMkLst>
        </pc:picChg>
        <pc:picChg chg="add mod">
          <ac:chgData name="Kamyczek, Arkadiusz" userId="2dbd29c9-3405-4176-b733-196e7cfa234d" providerId="ADAL" clId="{0AA0E73D-5B22-4541-8346-709D6BAE8B4E}" dt="2021-03-29T18:40:28.688" v="8972"/>
          <ac:picMkLst>
            <pc:docMk/>
            <pc:sldMk cId="3152092280" sldId="358"/>
            <ac:picMk id="185" creationId="{AC968778-84C9-4E58-899C-5880784A5DCA}"/>
          </ac:picMkLst>
        </pc:picChg>
        <pc:picChg chg="add mod">
          <ac:chgData name="Kamyczek, Arkadiusz" userId="2dbd29c9-3405-4176-b733-196e7cfa234d" providerId="ADAL" clId="{0AA0E73D-5B22-4541-8346-709D6BAE8B4E}" dt="2021-03-24T11:39:30.371" v="5678"/>
          <ac:picMkLst>
            <pc:docMk/>
            <pc:sldMk cId="3152092280" sldId="358"/>
            <ac:picMk id="188" creationId="{96940A3C-1AC2-48CD-A444-20C8C9140816}"/>
          </ac:picMkLst>
        </pc:picChg>
        <pc:picChg chg="del">
          <ac:chgData name="Kamyczek, Arkadiusz" userId="2dbd29c9-3405-4176-b733-196e7cfa234d" providerId="ADAL" clId="{0AA0E73D-5B22-4541-8346-709D6BAE8B4E}" dt="2021-03-29T18:40:26.896" v="8971" actId="478"/>
          <ac:picMkLst>
            <pc:docMk/>
            <pc:sldMk cId="3152092280" sldId="358"/>
            <ac:picMk id="193" creationId="{176F2BD2-0C30-4793-98DE-53A893602BCC}"/>
          </ac:picMkLst>
        </pc:picChg>
        <pc:picChg chg="del">
          <ac:chgData name="Kamyczek, Arkadiusz" userId="2dbd29c9-3405-4176-b733-196e7cfa234d" providerId="ADAL" clId="{0AA0E73D-5B22-4541-8346-709D6BAE8B4E}" dt="2021-03-29T18:40:26.896" v="8971" actId="478"/>
          <ac:picMkLst>
            <pc:docMk/>
            <pc:sldMk cId="3152092280" sldId="358"/>
            <ac:picMk id="194" creationId="{E01E21F8-E404-4922-A052-D54B35D3ECB0}"/>
          </ac:picMkLst>
        </pc:picChg>
        <pc:picChg chg="del">
          <ac:chgData name="Kamyczek, Arkadiusz" userId="2dbd29c9-3405-4176-b733-196e7cfa234d" providerId="ADAL" clId="{0AA0E73D-5B22-4541-8346-709D6BAE8B4E}" dt="2021-03-29T18:40:26.896" v="8971" actId="478"/>
          <ac:picMkLst>
            <pc:docMk/>
            <pc:sldMk cId="3152092280" sldId="358"/>
            <ac:picMk id="195" creationId="{7788E630-E06F-4EFD-8A65-178AC9A03EB7}"/>
          </ac:picMkLst>
        </pc:picChg>
        <pc:picChg chg="add mod">
          <ac:chgData name="Kamyczek, Arkadiusz" userId="2dbd29c9-3405-4176-b733-196e7cfa234d" providerId="ADAL" clId="{0AA0E73D-5B22-4541-8346-709D6BAE8B4E}" dt="2021-03-29T18:40:28.688" v="8972"/>
          <ac:picMkLst>
            <pc:docMk/>
            <pc:sldMk cId="3152092280" sldId="358"/>
            <ac:picMk id="202" creationId="{52924082-DD4E-465E-A0A4-0B3E8AC645B9}"/>
          </ac:picMkLst>
        </pc:picChg>
        <pc:picChg chg="del">
          <ac:chgData name="Kamyczek, Arkadiusz" userId="2dbd29c9-3405-4176-b733-196e7cfa234d" providerId="ADAL" clId="{0AA0E73D-5B22-4541-8346-709D6BAE8B4E}" dt="2021-03-24T11:26:57.123" v="5627" actId="478"/>
          <ac:picMkLst>
            <pc:docMk/>
            <pc:sldMk cId="3152092280" sldId="358"/>
            <ac:picMk id="218" creationId="{575D8FE7-621E-41C5-ADA9-1C2285C085B7}"/>
          </ac:picMkLst>
        </pc:picChg>
        <pc:picChg chg="del">
          <ac:chgData name="Kamyczek, Arkadiusz" userId="2dbd29c9-3405-4176-b733-196e7cfa234d" providerId="ADAL" clId="{0AA0E73D-5B22-4541-8346-709D6BAE8B4E}" dt="2021-03-24T11:26:57.123" v="5627" actId="478"/>
          <ac:picMkLst>
            <pc:docMk/>
            <pc:sldMk cId="3152092280" sldId="358"/>
            <ac:picMk id="219" creationId="{E693329B-594B-44A1-B91C-2BA4BDF6C9E0}"/>
          </ac:picMkLst>
        </pc:picChg>
        <pc:picChg chg="add mod">
          <ac:chgData name="Kamyczek, Arkadiusz" userId="2dbd29c9-3405-4176-b733-196e7cfa234d" providerId="ADAL" clId="{0AA0E73D-5B22-4541-8346-709D6BAE8B4E}" dt="2021-03-24T11:46:39.099" v="5714"/>
          <ac:picMkLst>
            <pc:docMk/>
            <pc:sldMk cId="3152092280" sldId="358"/>
            <ac:picMk id="221" creationId="{A5D4300F-4C5E-48A4-A287-0C9D3335965B}"/>
          </ac:picMkLst>
        </pc:picChg>
        <pc:picChg chg="del">
          <ac:chgData name="Kamyczek, Arkadiusz" userId="2dbd29c9-3405-4176-b733-196e7cfa234d" providerId="ADAL" clId="{0AA0E73D-5B22-4541-8346-709D6BAE8B4E}" dt="2021-03-24T11:27:03.850" v="5629" actId="478"/>
          <ac:picMkLst>
            <pc:docMk/>
            <pc:sldMk cId="3152092280" sldId="358"/>
            <ac:picMk id="225" creationId="{E4526D6D-B536-4E31-8564-473D7C77DF04}"/>
          </ac:picMkLst>
        </pc:picChg>
        <pc:picChg chg="del">
          <ac:chgData name="Kamyczek, Arkadiusz" userId="2dbd29c9-3405-4176-b733-196e7cfa234d" providerId="ADAL" clId="{0AA0E73D-5B22-4541-8346-709D6BAE8B4E}" dt="2021-03-24T11:27:03.850" v="5629" actId="478"/>
          <ac:picMkLst>
            <pc:docMk/>
            <pc:sldMk cId="3152092280" sldId="358"/>
            <ac:picMk id="228" creationId="{14EC3832-56B5-49CE-9330-265ABDBDB79C}"/>
          </ac:picMkLst>
        </pc:picChg>
        <pc:cxnChg chg="del">
          <ac:chgData name="Kamyczek, Arkadiusz" userId="2dbd29c9-3405-4176-b733-196e7cfa234d" providerId="ADAL" clId="{0AA0E73D-5B22-4541-8346-709D6BAE8B4E}" dt="2021-03-24T11:26:57.123" v="5627" actId="478"/>
          <ac:cxnSpMkLst>
            <pc:docMk/>
            <pc:sldMk cId="3152092280" sldId="358"/>
            <ac:cxnSpMk id="170" creationId="{AB386FED-6A68-4C8D-A51C-AC13098B1884}"/>
          </ac:cxnSpMkLst>
        </pc:cxnChg>
        <pc:cxnChg chg="del">
          <ac:chgData name="Kamyczek, Arkadiusz" userId="2dbd29c9-3405-4176-b733-196e7cfa234d" providerId="ADAL" clId="{0AA0E73D-5B22-4541-8346-709D6BAE8B4E}" dt="2021-03-24T11:26:57.123" v="5627" actId="478"/>
          <ac:cxnSpMkLst>
            <pc:docMk/>
            <pc:sldMk cId="3152092280" sldId="358"/>
            <ac:cxnSpMk id="233" creationId="{7892B91A-1F7C-4B24-A18A-CF4957123A2E}"/>
          </ac:cxnSpMkLst>
        </pc:cxnChg>
        <pc:cxnChg chg="add mod">
          <ac:chgData name="Kamyczek, Arkadiusz" userId="2dbd29c9-3405-4176-b733-196e7cfa234d" providerId="ADAL" clId="{0AA0E73D-5B22-4541-8346-709D6BAE8B4E}" dt="2021-03-24T12:34:25.972" v="6250"/>
          <ac:cxnSpMkLst>
            <pc:docMk/>
            <pc:sldMk cId="3152092280" sldId="358"/>
            <ac:cxnSpMk id="255" creationId="{EE3266D8-D89C-4A4E-90FC-AC1C07768005}"/>
          </ac:cxnSpMkLst>
        </pc:cxnChg>
        <pc:cxnChg chg="add mod">
          <ac:chgData name="Kamyczek, Arkadiusz" userId="2dbd29c9-3405-4176-b733-196e7cfa234d" providerId="ADAL" clId="{0AA0E73D-5B22-4541-8346-709D6BAE8B4E}" dt="2021-03-24T12:34:25.972" v="6250"/>
          <ac:cxnSpMkLst>
            <pc:docMk/>
            <pc:sldMk cId="3152092280" sldId="358"/>
            <ac:cxnSpMk id="258" creationId="{C0AE8211-344D-4252-A115-E04AE0B2ED5F}"/>
          </ac:cxnSpMkLst>
        </pc:cxnChg>
        <pc:cxnChg chg="add mod">
          <ac:chgData name="Kamyczek, Arkadiusz" userId="2dbd29c9-3405-4176-b733-196e7cfa234d" providerId="ADAL" clId="{0AA0E73D-5B22-4541-8346-709D6BAE8B4E}" dt="2021-03-24T12:34:25.972" v="6250"/>
          <ac:cxnSpMkLst>
            <pc:docMk/>
            <pc:sldMk cId="3152092280" sldId="358"/>
            <ac:cxnSpMk id="261" creationId="{2A2217E1-0826-4905-BDAF-2E9314EC3207}"/>
          </ac:cxnSpMkLst>
        </pc:cxnChg>
        <pc:cxnChg chg="add mod">
          <ac:chgData name="Kamyczek, Arkadiusz" userId="2dbd29c9-3405-4176-b733-196e7cfa234d" providerId="ADAL" clId="{0AA0E73D-5B22-4541-8346-709D6BAE8B4E}" dt="2021-03-24T12:36:14.311" v="6271"/>
          <ac:cxnSpMkLst>
            <pc:docMk/>
            <pc:sldMk cId="3152092280" sldId="358"/>
            <ac:cxnSpMk id="262" creationId="{6F2E1663-B6BE-449C-AD2A-2577C19E33EB}"/>
          </ac:cxnSpMkLst>
        </pc:cxnChg>
      </pc:sldChg>
      <pc:sldChg chg="addSp delSp modSp add mod modAnim">
        <pc:chgData name="Kamyczek, Arkadiusz" userId="2dbd29c9-3405-4176-b733-196e7cfa234d" providerId="ADAL" clId="{0AA0E73D-5B22-4541-8346-709D6BAE8B4E}" dt="2021-03-29T18:46:14.299" v="9012"/>
        <pc:sldMkLst>
          <pc:docMk/>
          <pc:sldMk cId="3907131639" sldId="359"/>
        </pc:sldMkLst>
        <pc:spChg chg="del">
          <ac:chgData name="Kamyczek, Arkadiusz" userId="2dbd29c9-3405-4176-b733-196e7cfa234d" providerId="ADAL" clId="{0AA0E73D-5B22-4541-8346-709D6BAE8B4E}" dt="2021-03-29T18:41:11.396" v="8981" actId="478"/>
          <ac:spMkLst>
            <pc:docMk/>
            <pc:sldMk cId="3907131639" sldId="359"/>
            <ac:spMk id="111" creationId="{ABCE95CC-44F7-4DCB-A0ED-B416D296DEEB}"/>
          </ac:spMkLst>
        </pc:spChg>
        <pc:spChg chg="del">
          <ac:chgData name="Kamyczek, Arkadiusz" userId="2dbd29c9-3405-4176-b733-196e7cfa234d" providerId="ADAL" clId="{0AA0E73D-5B22-4541-8346-709D6BAE8B4E}" dt="2021-03-29T18:41:11.396" v="8981" actId="478"/>
          <ac:spMkLst>
            <pc:docMk/>
            <pc:sldMk cId="3907131639" sldId="359"/>
            <ac:spMk id="118" creationId="{BFD7563A-4309-4A62-8551-8A7725B26E2B}"/>
          </ac:spMkLst>
        </pc:spChg>
        <pc:spChg chg="add mod">
          <ac:chgData name="Kamyczek, Arkadiusz" userId="2dbd29c9-3405-4176-b733-196e7cfa234d" providerId="ADAL" clId="{0AA0E73D-5B22-4541-8346-709D6BAE8B4E}" dt="2021-03-24T11:39:38.368" v="5683"/>
          <ac:spMkLst>
            <pc:docMk/>
            <pc:sldMk cId="3907131639" sldId="359"/>
            <ac:spMk id="170" creationId="{B01887D3-4A98-410B-B816-F1C51CBCFEFB}"/>
          </ac:spMkLst>
        </pc:spChg>
        <pc:spChg chg="add mod">
          <ac:chgData name="Kamyczek, Arkadiusz" userId="2dbd29c9-3405-4176-b733-196e7cfa234d" providerId="ADAL" clId="{0AA0E73D-5B22-4541-8346-709D6BAE8B4E}" dt="2021-03-24T11:44:52.594" v="5705"/>
          <ac:spMkLst>
            <pc:docMk/>
            <pc:sldMk cId="3907131639" sldId="359"/>
            <ac:spMk id="175" creationId="{21884544-808C-4937-9E5D-A9645041F97B}"/>
          </ac:spMkLst>
        </pc:spChg>
        <pc:spChg chg="del">
          <ac:chgData name="Kamyczek, Arkadiusz" userId="2dbd29c9-3405-4176-b733-196e7cfa234d" providerId="ADAL" clId="{0AA0E73D-5B22-4541-8346-709D6BAE8B4E}" dt="2021-03-29T18:41:11.396" v="8981" actId="478"/>
          <ac:spMkLst>
            <pc:docMk/>
            <pc:sldMk cId="3907131639" sldId="359"/>
            <ac:spMk id="178" creationId="{5DA4FC86-0676-485B-89DB-9BB29CBDACD6}"/>
          </ac:spMkLst>
        </pc:spChg>
        <pc:spChg chg="add mod">
          <ac:chgData name="Kamyczek, Arkadiusz" userId="2dbd29c9-3405-4176-b733-196e7cfa234d" providerId="ADAL" clId="{0AA0E73D-5B22-4541-8346-709D6BAE8B4E}" dt="2021-03-24T12:34:10.678" v="6244"/>
          <ac:spMkLst>
            <pc:docMk/>
            <pc:sldMk cId="3907131639" sldId="359"/>
            <ac:spMk id="185" creationId="{8F6C1CE3-7C29-41BB-8221-810EFCC9798E}"/>
          </ac:spMkLst>
        </pc:spChg>
        <pc:spChg chg="add mod">
          <ac:chgData name="Kamyczek, Arkadiusz" userId="2dbd29c9-3405-4176-b733-196e7cfa234d" providerId="ADAL" clId="{0AA0E73D-5B22-4541-8346-709D6BAE8B4E}" dt="2021-03-24T12:34:10.678" v="6244"/>
          <ac:spMkLst>
            <pc:docMk/>
            <pc:sldMk cId="3907131639" sldId="359"/>
            <ac:spMk id="188" creationId="{457891C9-FEBE-422A-8F57-73F739C3B731}"/>
          </ac:spMkLst>
        </pc:spChg>
        <pc:spChg chg="del">
          <ac:chgData name="Kamyczek, Arkadiusz" userId="2dbd29c9-3405-4176-b733-196e7cfa234d" providerId="ADAL" clId="{0AA0E73D-5B22-4541-8346-709D6BAE8B4E}" dt="2021-03-24T11:44:45.802" v="5703" actId="478"/>
          <ac:spMkLst>
            <pc:docMk/>
            <pc:sldMk cId="3907131639" sldId="359"/>
            <ac:spMk id="202" creationId="{0CE4E901-240D-450E-A831-428B47C3A1B5}"/>
          </ac:spMkLst>
        </pc:spChg>
        <pc:spChg chg="add mod">
          <ac:chgData name="Kamyczek, Arkadiusz" userId="2dbd29c9-3405-4176-b733-196e7cfa234d" providerId="ADAL" clId="{0AA0E73D-5B22-4541-8346-709D6BAE8B4E}" dt="2021-03-29T18:45:13.305" v="9008"/>
          <ac:spMkLst>
            <pc:docMk/>
            <pc:sldMk cId="3907131639" sldId="359"/>
            <ac:spMk id="202" creationId="{D0D77400-E0A2-4FA8-A7E2-0158086016A8}"/>
          </ac:spMkLst>
        </pc:spChg>
        <pc:spChg chg="add mod">
          <ac:chgData name="Kamyczek, Arkadiusz" userId="2dbd29c9-3405-4176-b733-196e7cfa234d" providerId="ADAL" clId="{0AA0E73D-5B22-4541-8346-709D6BAE8B4E}" dt="2021-03-24T12:34:10.678" v="6244"/>
          <ac:spMkLst>
            <pc:docMk/>
            <pc:sldMk cId="3907131639" sldId="359"/>
            <ac:spMk id="218" creationId="{7709B562-D168-4C64-B94F-2211D46FB703}"/>
          </ac:spMkLst>
        </pc:spChg>
        <pc:spChg chg="add mod">
          <ac:chgData name="Kamyczek, Arkadiusz" userId="2dbd29c9-3405-4176-b733-196e7cfa234d" providerId="ADAL" clId="{0AA0E73D-5B22-4541-8346-709D6BAE8B4E}" dt="2021-03-24T12:34:10.678" v="6244"/>
          <ac:spMkLst>
            <pc:docMk/>
            <pc:sldMk cId="3907131639" sldId="359"/>
            <ac:spMk id="219" creationId="{B2A5B708-694C-4FF1-B489-F60C9A3969D8}"/>
          </ac:spMkLst>
        </pc:spChg>
        <pc:spChg chg="add mod">
          <ac:chgData name="Kamyczek, Arkadiusz" userId="2dbd29c9-3405-4176-b733-196e7cfa234d" providerId="ADAL" clId="{0AA0E73D-5B22-4541-8346-709D6BAE8B4E}" dt="2021-03-29T18:45:13.305" v="9008"/>
          <ac:spMkLst>
            <pc:docMk/>
            <pc:sldMk cId="3907131639" sldId="359"/>
            <ac:spMk id="222" creationId="{D546C6C6-8C1B-4E72-B997-653111D6F290}"/>
          </ac:spMkLst>
        </pc:spChg>
        <pc:spChg chg="add del mod">
          <ac:chgData name="Kamyczek, Arkadiusz" userId="2dbd29c9-3405-4176-b733-196e7cfa234d" providerId="ADAL" clId="{0AA0E73D-5B22-4541-8346-709D6BAE8B4E}" dt="2021-03-24T12:35:55.839" v="6264" actId="478"/>
          <ac:spMkLst>
            <pc:docMk/>
            <pc:sldMk cId="3907131639" sldId="359"/>
            <ac:spMk id="222" creationId="{DBB36C31-125A-47D2-8BDA-C0DD65920355}"/>
          </ac:spMkLst>
        </pc:spChg>
        <pc:spChg chg="add mod">
          <ac:chgData name="Kamyczek, Arkadiusz" userId="2dbd29c9-3405-4176-b733-196e7cfa234d" providerId="ADAL" clId="{0AA0E73D-5B22-4541-8346-709D6BAE8B4E}" dt="2021-03-29T18:45:13.305" v="9008"/>
          <ac:spMkLst>
            <pc:docMk/>
            <pc:sldMk cId="3907131639" sldId="359"/>
            <ac:spMk id="226" creationId="{39306552-C792-4052-A292-19BD6ADFCCF1}"/>
          </ac:spMkLst>
        </pc:spChg>
        <pc:spChg chg="add del mod">
          <ac:chgData name="Kamyczek, Arkadiusz" userId="2dbd29c9-3405-4176-b733-196e7cfa234d" providerId="ADAL" clId="{0AA0E73D-5B22-4541-8346-709D6BAE8B4E}" dt="2021-03-24T12:35:50.702" v="6261" actId="478"/>
          <ac:spMkLst>
            <pc:docMk/>
            <pc:sldMk cId="3907131639" sldId="359"/>
            <ac:spMk id="227" creationId="{59A8ECB8-674C-49BF-B3D5-E3B02E08315F}"/>
          </ac:spMkLst>
        </pc:spChg>
        <pc:spChg chg="add mod">
          <ac:chgData name="Kamyczek, Arkadiusz" userId="2dbd29c9-3405-4176-b733-196e7cfa234d" providerId="ADAL" clId="{0AA0E73D-5B22-4541-8346-709D6BAE8B4E}" dt="2021-03-29T18:46:14.299" v="9012"/>
          <ac:spMkLst>
            <pc:docMk/>
            <pc:sldMk cId="3907131639" sldId="359"/>
            <ac:spMk id="227" creationId="{88B44581-DD4E-4C2F-A9CD-8F829FF1FAF8}"/>
          </ac:spMkLst>
        </pc:spChg>
        <pc:spChg chg="add mod">
          <ac:chgData name="Kamyczek, Arkadiusz" userId="2dbd29c9-3405-4176-b733-196e7cfa234d" providerId="ADAL" clId="{0AA0E73D-5B22-4541-8346-709D6BAE8B4E}" dt="2021-03-29T18:46:14.299" v="9012"/>
          <ac:spMkLst>
            <pc:docMk/>
            <pc:sldMk cId="3907131639" sldId="359"/>
            <ac:spMk id="229" creationId="{7B18A798-F4E7-4724-8A7C-CDE2A846412A}"/>
          </ac:spMkLst>
        </pc:spChg>
        <pc:spChg chg="add del mod">
          <ac:chgData name="Kamyczek, Arkadiusz" userId="2dbd29c9-3405-4176-b733-196e7cfa234d" providerId="ADAL" clId="{0AA0E73D-5B22-4541-8346-709D6BAE8B4E}" dt="2021-03-24T12:35:52.940" v="6262" actId="478"/>
          <ac:spMkLst>
            <pc:docMk/>
            <pc:sldMk cId="3907131639" sldId="359"/>
            <ac:spMk id="257" creationId="{69A1FD08-A724-4906-B0CA-1A2CDD4C4D37}"/>
          </ac:spMkLst>
        </pc:spChg>
        <pc:spChg chg="add mod">
          <ac:chgData name="Kamyczek, Arkadiusz" userId="2dbd29c9-3405-4176-b733-196e7cfa234d" providerId="ADAL" clId="{0AA0E73D-5B22-4541-8346-709D6BAE8B4E}" dt="2021-03-29T18:46:14.299" v="9012"/>
          <ac:spMkLst>
            <pc:docMk/>
            <pc:sldMk cId="3907131639" sldId="359"/>
            <ac:spMk id="257" creationId="{8070C8AE-5F45-4FDB-A915-CFDF43AEB5F7}"/>
          </ac:spMkLst>
        </pc:spChg>
        <pc:spChg chg="add del mod">
          <ac:chgData name="Kamyczek, Arkadiusz" userId="2dbd29c9-3405-4176-b733-196e7cfa234d" providerId="ADAL" clId="{0AA0E73D-5B22-4541-8346-709D6BAE8B4E}" dt="2021-03-24T12:35:58.236" v="6265" actId="478"/>
          <ac:spMkLst>
            <pc:docMk/>
            <pc:sldMk cId="3907131639" sldId="359"/>
            <ac:spMk id="258" creationId="{AE454714-4718-4C9F-A1D3-6BD91F4F8E54}"/>
          </ac:spMkLst>
        </pc:spChg>
        <pc:picChg chg="add mod">
          <ac:chgData name="Kamyczek, Arkadiusz" userId="2dbd29c9-3405-4176-b733-196e7cfa234d" providerId="ADAL" clId="{0AA0E73D-5B22-4541-8346-709D6BAE8B4E}" dt="2021-03-24T11:39:38.368" v="5683"/>
          <ac:picMkLst>
            <pc:docMk/>
            <pc:sldMk cId="3907131639" sldId="359"/>
            <ac:picMk id="171" creationId="{9E0D9D9A-9A45-4876-8BD5-FE175AA77C14}"/>
          </ac:picMkLst>
        </pc:picChg>
        <pc:picChg chg="mod">
          <ac:chgData name="Kamyczek, Arkadiusz" userId="2dbd29c9-3405-4176-b733-196e7cfa234d" providerId="ADAL" clId="{0AA0E73D-5B22-4541-8346-709D6BAE8B4E}" dt="2021-03-24T11:55:28.748" v="5736" actId="1076"/>
          <ac:picMkLst>
            <pc:docMk/>
            <pc:sldMk cId="3907131639" sldId="359"/>
            <ac:picMk id="172" creationId="{F3F6DCC6-C798-41A4-811A-D095051FBC65}"/>
          </ac:picMkLst>
        </pc:picChg>
        <pc:picChg chg="del">
          <ac:chgData name="Kamyczek, Arkadiusz" userId="2dbd29c9-3405-4176-b733-196e7cfa234d" providerId="ADAL" clId="{0AA0E73D-5B22-4541-8346-709D6BAE8B4E}" dt="2021-03-29T18:41:11.396" v="8981" actId="478"/>
          <ac:picMkLst>
            <pc:docMk/>
            <pc:sldMk cId="3907131639" sldId="359"/>
            <ac:picMk id="193" creationId="{176F2BD2-0C30-4793-98DE-53A893602BCC}"/>
          </ac:picMkLst>
        </pc:picChg>
        <pc:picChg chg="del">
          <ac:chgData name="Kamyczek, Arkadiusz" userId="2dbd29c9-3405-4176-b733-196e7cfa234d" providerId="ADAL" clId="{0AA0E73D-5B22-4541-8346-709D6BAE8B4E}" dt="2021-03-29T18:41:11.396" v="8981" actId="478"/>
          <ac:picMkLst>
            <pc:docMk/>
            <pc:sldMk cId="3907131639" sldId="359"/>
            <ac:picMk id="194" creationId="{E01E21F8-E404-4922-A052-D54B35D3ECB0}"/>
          </ac:picMkLst>
        </pc:picChg>
        <pc:picChg chg="del">
          <ac:chgData name="Kamyczek, Arkadiusz" userId="2dbd29c9-3405-4176-b733-196e7cfa234d" providerId="ADAL" clId="{0AA0E73D-5B22-4541-8346-709D6BAE8B4E}" dt="2021-03-29T18:41:11.396" v="8981" actId="478"/>
          <ac:picMkLst>
            <pc:docMk/>
            <pc:sldMk cId="3907131639" sldId="359"/>
            <ac:picMk id="195" creationId="{7788E630-E06F-4EFD-8A65-178AC9A03EB7}"/>
          </ac:picMkLst>
        </pc:picChg>
        <pc:picChg chg="add mod">
          <ac:chgData name="Kamyczek, Arkadiusz" userId="2dbd29c9-3405-4176-b733-196e7cfa234d" providerId="ADAL" clId="{0AA0E73D-5B22-4541-8346-709D6BAE8B4E}" dt="2021-03-29T18:46:14.299" v="9012"/>
          <ac:picMkLst>
            <pc:docMk/>
            <pc:sldMk cId="3907131639" sldId="359"/>
            <ac:picMk id="258" creationId="{FA1ADECF-2DCF-42FE-8BEE-C3125C7C7CD2}"/>
          </ac:picMkLst>
        </pc:picChg>
        <pc:picChg chg="add mod">
          <ac:chgData name="Kamyczek, Arkadiusz" userId="2dbd29c9-3405-4176-b733-196e7cfa234d" providerId="ADAL" clId="{0AA0E73D-5B22-4541-8346-709D6BAE8B4E}" dt="2021-03-29T18:46:14.299" v="9012"/>
          <ac:picMkLst>
            <pc:docMk/>
            <pc:sldMk cId="3907131639" sldId="359"/>
            <ac:picMk id="259" creationId="{34D23F52-5D8F-48F9-8739-CFD1F3FCFB16}"/>
          </ac:picMkLst>
        </pc:picChg>
        <pc:picChg chg="add mod">
          <ac:chgData name="Kamyczek, Arkadiusz" userId="2dbd29c9-3405-4176-b733-196e7cfa234d" providerId="ADAL" clId="{0AA0E73D-5B22-4541-8346-709D6BAE8B4E}" dt="2021-03-29T18:46:14.299" v="9012"/>
          <ac:picMkLst>
            <pc:docMk/>
            <pc:sldMk cId="3907131639" sldId="359"/>
            <ac:picMk id="260" creationId="{93623A3D-E6F5-41BF-B026-484100E78420}"/>
          </ac:picMkLst>
        </pc:picChg>
        <pc:cxnChg chg="add mod">
          <ac:chgData name="Kamyczek, Arkadiusz" userId="2dbd29c9-3405-4176-b733-196e7cfa234d" providerId="ADAL" clId="{0AA0E73D-5B22-4541-8346-709D6BAE8B4E}" dt="2021-03-24T12:34:10.678" v="6244"/>
          <ac:cxnSpMkLst>
            <pc:docMk/>
            <pc:sldMk cId="3907131639" sldId="359"/>
            <ac:cxnSpMk id="187" creationId="{759A7C28-FF3E-425D-A668-32C2CB10EEE0}"/>
          </ac:cxnSpMkLst>
        </pc:cxnChg>
        <pc:cxnChg chg="add mod">
          <ac:chgData name="Kamyczek, Arkadiusz" userId="2dbd29c9-3405-4176-b733-196e7cfa234d" providerId="ADAL" clId="{0AA0E73D-5B22-4541-8346-709D6BAE8B4E}" dt="2021-03-24T12:34:10.678" v="6244"/>
          <ac:cxnSpMkLst>
            <pc:docMk/>
            <pc:sldMk cId="3907131639" sldId="359"/>
            <ac:cxnSpMk id="212" creationId="{8DCB7805-21BC-4B64-8EE1-DA1B289FD7A0}"/>
          </ac:cxnSpMkLst>
        </pc:cxnChg>
        <pc:cxnChg chg="add mod">
          <ac:chgData name="Kamyczek, Arkadiusz" userId="2dbd29c9-3405-4176-b733-196e7cfa234d" providerId="ADAL" clId="{0AA0E73D-5B22-4541-8346-709D6BAE8B4E}" dt="2021-03-24T12:34:10.678" v="6244"/>
          <ac:cxnSpMkLst>
            <pc:docMk/>
            <pc:sldMk cId="3907131639" sldId="359"/>
            <ac:cxnSpMk id="221" creationId="{7771789A-1A1C-44E1-95E6-E2089F3494A3}"/>
          </ac:cxnSpMkLst>
        </pc:cxnChg>
        <pc:cxnChg chg="add del mod">
          <ac:chgData name="Kamyczek, Arkadiusz" userId="2dbd29c9-3405-4176-b733-196e7cfa234d" providerId="ADAL" clId="{0AA0E73D-5B22-4541-8346-709D6BAE8B4E}" dt="2021-03-24T12:35:47.483" v="6259" actId="478"/>
          <ac:cxnSpMkLst>
            <pc:docMk/>
            <pc:sldMk cId="3907131639" sldId="359"/>
            <ac:cxnSpMk id="226" creationId="{EB9E3DA5-8E12-407B-9CFF-947F52864753}"/>
          </ac:cxnSpMkLst>
        </pc:cxnChg>
        <pc:cxnChg chg="add del mod">
          <ac:chgData name="Kamyczek, Arkadiusz" userId="2dbd29c9-3405-4176-b733-196e7cfa234d" providerId="ADAL" clId="{0AA0E73D-5B22-4541-8346-709D6BAE8B4E}" dt="2021-03-24T12:35:48.618" v="6260" actId="478"/>
          <ac:cxnSpMkLst>
            <pc:docMk/>
            <pc:sldMk cId="3907131639" sldId="359"/>
            <ac:cxnSpMk id="229" creationId="{1DAC5930-5746-46DD-B3EF-8B9194A3AC0F}"/>
          </ac:cxnSpMkLst>
        </pc:cxnChg>
        <pc:cxnChg chg="add del mod">
          <ac:chgData name="Kamyczek, Arkadiusz" userId="2dbd29c9-3405-4176-b733-196e7cfa234d" providerId="ADAL" clId="{0AA0E73D-5B22-4541-8346-709D6BAE8B4E}" dt="2021-03-24T12:35:54.021" v="6263" actId="478"/>
          <ac:cxnSpMkLst>
            <pc:docMk/>
            <pc:sldMk cId="3907131639" sldId="359"/>
            <ac:cxnSpMk id="259" creationId="{31CBCAB3-9BCE-451B-BB30-214C15438A83}"/>
          </ac:cxnSpMkLst>
        </pc:cxnChg>
        <pc:cxnChg chg="add del mod">
          <ac:chgData name="Kamyczek, Arkadiusz" userId="2dbd29c9-3405-4176-b733-196e7cfa234d" providerId="ADAL" clId="{0AA0E73D-5B22-4541-8346-709D6BAE8B4E}" dt="2021-03-24T12:35:17.780" v="6256"/>
          <ac:cxnSpMkLst>
            <pc:docMk/>
            <pc:sldMk cId="3907131639" sldId="359"/>
            <ac:cxnSpMk id="260" creationId="{A39A1162-3BB7-4F75-80E3-AB745F7EFE32}"/>
          </ac:cxnSpMkLst>
        </pc:cxnChg>
        <pc:cxnChg chg="add mod">
          <ac:chgData name="Kamyczek, Arkadiusz" userId="2dbd29c9-3405-4176-b733-196e7cfa234d" providerId="ADAL" clId="{0AA0E73D-5B22-4541-8346-709D6BAE8B4E}" dt="2021-03-24T12:36:00.391" v="6266"/>
          <ac:cxnSpMkLst>
            <pc:docMk/>
            <pc:sldMk cId="3907131639" sldId="359"/>
            <ac:cxnSpMk id="261" creationId="{A1AD0953-BE58-462B-9E5F-7A0C44476F5A}"/>
          </ac:cxnSpMkLst>
        </pc:cxnChg>
      </pc:sldChg>
      <pc:sldChg chg="addSp delSp modSp add mod">
        <pc:chgData name="Kamyczek, Arkadiusz" userId="2dbd29c9-3405-4176-b733-196e7cfa234d" providerId="ADAL" clId="{0AA0E73D-5B22-4541-8346-709D6BAE8B4E}" dt="2021-03-24T12:33:31.438" v="6239" actId="1076"/>
        <pc:sldMkLst>
          <pc:docMk/>
          <pc:sldMk cId="1534299232" sldId="360"/>
        </pc:sldMkLst>
        <pc:spChg chg="del">
          <ac:chgData name="Kamyczek, Arkadiusz" userId="2dbd29c9-3405-4176-b733-196e7cfa234d" providerId="ADAL" clId="{0AA0E73D-5B22-4541-8346-709D6BAE8B4E}" dt="2021-03-24T12:01:10.321" v="5786" actId="478"/>
          <ac:spMkLst>
            <pc:docMk/>
            <pc:sldMk cId="1534299232" sldId="360"/>
            <ac:spMk id="3" creationId="{A077278E-B926-43C2-97DB-B18982E79830}"/>
          </ac:spMkLst>
        </pc:spChg>
        <pc:spChg chg="del">
          <ac:chgData name="Kamyczek, Arkadiusz" userId="2dbd29c9-3405-4176-b733-196e7cfa234d" providerId="ADAL" clId="{0AA0E73D-5B22-4541-8346-709D6BAE8B4E}" dt="2021-03-24T12:01:14.985" v="5790" actId="478"/>
          <ac:spMkLst>
            <pc:docMk/>
            <pc:sldMk cId="1534299232" sldId="360"/>
            <ac:spMk id="4" creationId="{AABDEAFE-140A-4B8B-811C-677FDDD16BB4}"/>
          </ac:spMkLst>
        </pc:spChg>
        <pc:spChg chg="del mod">
          <ac:chgData name="Kamyczek, Arkadiusz" userId="2dbd29c9-3405-4176-b733-196e7cfa234d" providerId="ADAL" clId="{0AA0E73D-5B22-4541-8346-709D6BAE8B4E}" dt="2021-03-24T11:59:03.083" v="5779" actId="478"/>
          <ac:spMkLst>
            <pc:docMk/>
            <pc:sldMk cId="1534299232" sldId="360"/>
            <ac:spMk id="23" creationId="{259AF586-FEC4-42D5-B2E4-3AECCD7A739C}"/>
          </ac:spMkLst>
        </pc:spChg>
        <pc:spChg chg="mod">
          <ac:chgData name="Kamyczek, Arkadiusz" userId="2dbd29c9-3405-4176-b733-196e7cfa234d" providerId="ADAL" clId="{0AA0E73D-5B22-4541-8346-709D6BAE8B4E}" dt="2021-03-24T12:00:06.443" v="5784" actId="208"/>
          <ac:spMkLst>
            <pc:docMk/>
            <pc:sldMk cId="1534299232" sldId="360"/>
            <ac:spMk id="24" creationId="{47DD4AE8-7B80-4D1E-AF95-3798365EEAFA}"/>
          </ac:spMkLst>
        </pc:spChg>
        <pc:spChg chg="mod">
          <ac:chgData name="Kamyczek, Arkadiusz" userId="2dbd29c9-3405-4176-b733-196e7cfa234d" providerId="ADAL" clId="{0AA0E73D-5B22-4541-8346-709D6BAE8B4E}" dt="2021-03-24T12:00:06.443" v="5784" actId="208"/>
          <ac:spMkLst>
            <pc:docMk/>
            <pc:sldMk cId="1534299232" sldId="360"/>
            <ac:spMk id="29" creationId="{FE1ECDC9-AF78-4F0E-8C62-EE321562BE29}"/>
          </ac:spMkLst>
        </pc:spChg>
        <pc:spChg chg="mod">
          <ac:chgData name="Kamyczek, Arkadiusz" userId="2dbd29c9-3405-4176-b733-196e7cfa234d" providerId="ADAL" clId="{0AA0E73D-5B22-4541-8346-709D6BAE8B4E}" dt="2021-03-24T12:00:06.443" v="5784" actId="208"/>
          <ac:spMkLst>
            <pc:docMk/>
            <pc:sldMk cId="1534299232" sldId="360"/>
            <ac:spMk id="31" creationId="{AA512432-E024-4E03-AB72-97F3F5CCFC0B}"/>
          </ac:spMkLst>
        </pc:spChg>
        <pc:spChg chg="del">
          <ac:chgData name="Kamyczek, Arkadiusz" userId="2dbd29c9-3405-4176-b733-196e7cfa234d" providerId="ADAL" clId="{0AA0E73D-5B22-4541-8346-709D6BAE8B4E}" dt="2021-03-24T12:01:12.522" v="5788" actId="478"/>
          <ac:spMkLst>
            <pc:docMk/>
            <pc:sldMk cId="1534299232" sldId="360"/>
            <ac:spMk id="111" creationId="{ABCE95CC-44F7-4DCB-A0ED-B416D296DEEB}"/>
          </ac:spMkLst>
        </pc:spChg>
        <pc:spChg chg="mod">
          <ac:chgData name="Kamyczek, Arkadiusz" userId="2dbd29c9-3405-4176-b733-196e7cfa234d" providerId="ADAL" clId="{0AA0E73D-5B22-4541-8346-709D6BAE8B4E}" dt="2021-03-24T12:27:34.903" v="6075" actId="20577"/>
          <ac:spMkLst>
            <pc:docMk/>
            <pc:sldMk cId="1534299232" sldId="360"/>
            <ac:spMk id="113" creationId="{FB37785D-334F-486D-81E4-9E23942CEFE4}"/>
          </ac:spMkLst>
        </pc:spChg>
        <pc:spChg chg="del">
          <ac:chgData name="Kamyczek, Arkadiusz" userId="2dbd29c9-3405-4176-b733-196e7cfa234d" providerId="ADAL" clId="{0AA0E73D-5B22-4541-8346-709D6BAE8B4E}" dt="2021-03-24T12:01:16.524" v="5791" actId="478"/>
          <ac:spMkLst>
            <pc:docMk/>
            <pc:sldMk cId="1534299232" sldId="360"/>
            <ac:spMk id="118" creationId="{BFD7563A-4309-4A62-8551-8A7725B26E2B}"/>
          </ac:spMkLst>
        </pc:spChg>
        <pc:spChg chg="del">
          <ac:chgData name="Kamyczek, Arkadiusz" userId="2dbd29c9-3405-4176-b733-196e7cfa234d" providerId="ADAL" clId="{0AA0E73D-5B22-4541-8346-709D6BAE8B4E}" dt="2021-03-24T12:01:10.321" v="5786" actId="478"/>
          <ac:spMkLst>
            <pc:docMk/>
            <pc:sldMk cId="1534299232" sldId="360"/>
            <ac:spMk id="152" creationId="{F3DE511D-B170-49E2-B351-F846DB3EB450}"/>
          </ac:spMkLst>
        </pc:spChg>
        <pc:spChg chg="del">
          <ac:chgData name="Kamyczek, Arkadiusz" userId="2dbd29c9-3405-4176-b733-196e7cfa234d" providerId="ADAL" clId="{0AA0E73D-5B22-4541-8346-709D6BAE8B4E}" dt="2021-03-24T12:01:10.321" v="5786" actId="478"/>
          <ac:spMkLst>
            <pc:docMk/>
            <pc:sldMk cId="1534299232" sldId="360"/>
            <ac:spMk id="158" creationId="{DDFBD406-F5BF-490B-BD4A-0129BC991C1D}"/>
          </ac:spMkLst>
        </pc:spChg>
        <pc:spChg chg="del">
          <ac:chgData name="Kamyczek, Arkadiusz" userId="2dbd29c9-3405-4176-b733-196e7cfa234d" providerId="ADAL" clId="{0AA0E73D-5B22-4541-8346-709D6BAE8B4E}" dt="2021-03-24T12:01:10.321" v="5786" actId="478"/>
          <ac:spMkLst>
            <pc:docMk/>
            <pc:sldMk cId="1534299232" sldId="360"/>
            <ac:spMk id="159" creationId="{84FCA9CA-46C5-4849-A5CA-CD8815B074F2}"/>
          </ac:spMkLst>
        </pc:spChg>
        <pc:spChg chg="del">
          <ac:chgData name="Kamyczek, Arkadiusz" userId="2dbd29c9-3405-4176-b733-196e7cfa234d" providerId="ADAL" clId="{0AA0E73D-5B22-4541-8346-709D6BAE8B4E}" dt="2021-03-24T12:01:10.321" v="5786" actId="478"/>
          <ac:spMkLst>
            <pc:docMk/>
            <pc:sldMk cId="1534299232" sldId="360"/>
            <ac:spMk id="160" creationId="{74B4A063-0D9B-445E-BC29-A90B917ABEBE}"/>
          </ac:spMkLst>
        </pc:spChg>
        <pc:spChg chg="del">
          <ac:chgData name="Kamyczek, Arkadiusz" userId="2dbd29c9-3405-4176-b733-196e7cfa234d" providerId="ADAL" clId="{0AA0E73D-5B22-4541-8346-709D6BAE8B4E}" dt="2021-03-24T12:01:10.321" v="5786" actId="478"/>
          <ac:spMkLst>
            <pc:docMk/>
            <pc:sldMk cId="1534299232" sldId="360"/>
            <ac:spMk id="161" creationId="{D07640F4-4C11-462E-B1DD-8C5E5C0DD77D}"/>
          </ac:spMkLst>
        </pc:spChg>
        <pc:spChg chg="del">
          <ac:chgData name="Kamyczek, Arkadiusz" userId="2dbd29c9-3405-4176-b733-196e7cfa234d" providerId="ADAL" clId="{0AA0E73D-5B22-4541-8346-709D6BAE8B4E}" dt="2021-03-24T12:01:10.321" v="5786" actId="478"/>
          <ac:spMkLst>
            <pc:docMk/>
            <pc:sldMk cId="1534299232" sldId="360"/>
            <ac:spMk id="162" creationId="{20FF9A9F-48AF-476A-BC91-F89ABD915D83}"/>
          </ac:spMkLst>
        </pc:spChg>
        <pc:spChg chg="del">
          <ac:chgData name="Kamyczek, Arkadiusz" userId="2dbd29c9-3405-4176-b733-196e7cfa234d" providerId="ADAL" clId="{0AA0E73D-5B22-4541-8346-709D6BAE8B4E}" dt="2021-03-24T12:01:11.773" v="5787" actId="478"/>
          <ac:spMkLst>
            <pc:docMk/>
            <pc:sldMk cId="1534299232" sldId="360"/>
            <ac:spMk id="163" creationId="{D0C3F3F3-DE67-46B1-8A2A-5FFE65DE7E01}"/>
          </ac:spMkLst>
        </pc:spChg>
        <pc:spChg chg="del">
          <ac:chgData name="Kamyczek, Arkadiusz" userId="2dbd29c9-3405-4176-b733-196e7cfa234d" providerId="ADAL" clId="{0AA0E73D-5B22-4541-8346-709D6BAE8B4E}" dt="2021-03-24T12:01:10.321" v="5786" actId="478"/>
          <ac:spMkLst>
            <pc:docMk/>
            <pc:sldMk cId="1534299232" sldId="360"/>
            <ac:spMk id="166" creationId="{2A699927-84FF-4F33-B9D6-646C34E1A8AC}"/>
          </ac:spMkLst>
        </pc:spChg>
        <pc:spChg chg="del">
          <ac:chgData name="Kamyczek, Arkadiusz" userId="2dbd29c9-3405-4176-b733-196e7cfa234d" providerId="ADAL" clId="{0AA0E73D-5B22-4541-8346-709D6BAE8B4E}" dt="2021-03-24T12:01:13.266" v="5789" actId="478"/>
          <ac:spMkLst>
            <pc:docMk/>
            <pc:sldMk cId="1534299232" sldId="360"/>
            <ac:spMk id="168" creationId="{EA20AA10-DA07-4913-AAAB-4404DF4F2A34}"/>
          </ac:spMkLst>
        </pc:spChg>
        <pc:spChg chg="del">
          <ac:chgData name="Kamyczek, Arkadiusz" userId="2dbd29c9-3405-4176-b733-196e7cfa234d" providerId="ADAL" clId="{0AA0E73D-5B22-4541-8346-709D6BAE8B4E}" dt="2021-03-24T12:01:20.120" v="5794" actId="478"/>
          <ac:spMkLst>
            <pc:docMk/>
            <pc:sldMk cId="1534299232" sldId="360"/>
            <ac:spMk id="174" creationId="{FE014747-089A-4571-B34A-B6B05C7BD996}"/>
          </ac:spMkLst>
        </pc:spChg>
        <pc:spChg chg="ord">
          <ac:chgData name="Kamyczek, Arkadiusz" userId="2dbd29c9-3405-4176-b733-196e7cfa234d" providerId="ADAL" clId="{0AA0E73D-5B22-4541-8346-709D6BAE8B4E}" dt="2021-03-24T12:21:00.519" v="6003" actId="166"/>
          <ac:spMkLst>
            <pc:docMk/>
            <pc:sldMk cId="1534299232" sldId="360"/>
            <ac:spMk id="175" creationId="{21884544-808C-4937-9E5D-A9645041F97B}"/>
          </ac:spMkLst>
        </pc:spChg>
        <pc:spChg chg="del">
          <ac:chgData name="Kamyczek, Arkadiusz" userId="2dbd29c9-3405-4176-b733-196e7cfa234d" providerId="ADAL" clId="{0AA0E73D-5B22-4541-8346-709D6BAE8B4E}" dt="2021-03-24T12:01:21.273" v="5795" actId="478"/>
          <ac:spMkLst>
            <pc:docMk/>
            <pc:sldMk cId="1534299232" sldId="360"/>
            <ac:spMk id="178" creationId="{5DA4FC86-0676-485B-89DB-9BB29CBDACD6}"/>
          </ac:spMkLst>
        </pc:spChg>
        <pc:spChg chg="del">
          <ac:chgData name="Kamyczek, Arkadiusz" userId="2dbd29c9-3405-4176-b733-196e7cfa234d" providerId="ADAL" clId="{0AA0E73D-5B22-4541-8346-709D6BAE8B4E}" dt="2021-03-24T12:01:10.321" v="5786" actId="478"/>
          <ac:spMkLst>
            <pc:docMk/>
            <pc:sldMk cId="1534299232" sldId="360"/>
            <ac:spMk id="179" creationId="{A2018425-CF3A-45AB-B55D-E585CFEECD04}"/>
          </ac:spMkLst>
        </pc:spChg>
        <pc:spChg chg="del">
          <ac:chgData name="Kamyczek, Arkadiusz" userId="2dbd29c9-3405-4176-b733-196e7cfa234d" providerId="ADAL" clId="{0AA0E73D-5B22-4541-8346-709D6BAE8B4E}" dt="2021-03-24T12:01:10.321" v="5786" actId="478"/>
          <ac:spMkLst>
            <pc:docMk/>
            <pc:sldMk cId="1534299232" sldId="360"/>
            <ac:spMk id="180" creationId="{CF0161B1-76BC-4F29-8C6D-B75D52CCC997}"/>
          </ac:spMkLst>
        </pc:spChg>
        <pc:spChg chg="del">
          <ac:chgData name="Kamyczek, Arkadiusz" userId="2dbd29c9-3405-4176-b733-196e7cfa234d" providerId="ADAL" clId="{0AA0E73D-5B22-4541-8346-709D6BAE8B4E}" dt="2021-03-24T12:01:17.389" v="5792" actId="478"/>
          <ac:spMkLst>
            <pc:docMk/>
            <pc:sldMk cId="1534299232" sldId="360"/>
            <ac:spMk id="182" creationId="{92E07D51-7C5E-4F65-A957-BC0B1782CB29}"/>
          </ac:spMkLst>
        </pc:spChg>
        <pc:spChg chg="del">
          <ac:chgData name="Kamyczek, Arkadiusz" userId="2dbd29c9-3405-4176-b733-196e7cfa234d" providerId="ADAL" clId="{0AA0E73D-5B22-4541-8346-709D6BAE8B4E}" dt="2021-03-24T12:01:10.321" v="5786" actId="478"/>
          <ac:spMkLst>
            <pc:docMk/>
            <pc:sldMk cId="1534299232" sldId="360"/>
            <ac:spMk id="183" creationId="{8C3B4D9D-848C-4700-A8E2-EC40EAB132CC}"/>
          </ac:spMkLst>
        </pc:spChg>
        <pc:spChg chg="del">
          <ac:chgData name="Kamyczek, Arkadiusz" userId="2dbd29c9-3405-4176-b733-196e7cfa234d" providerId="ADAL" clId="{0AA0E73D-5B22-4541-8346-709D6BAE8B4E}" dt="2021-03-24T12:01:10.321" v="5786" actId="478"/>
          <ac:spMkLst>
            <pc:docMk/>
            <pc:sldMk cId="1534299232" sldId="360"/>
            <ac:spMk id="184" creationId="{AE6F0EB9-3591-4AC3-9953-B2A4A715580C}"/>
          </ac:spMkLst>
        </pc:spChg>
        <pc:spChg chg="add mod">
          <ac:chgData name="Kamyczek, Arkadiusz" userId="2dbd29c9-3405-4176-b733-196e7cfa234d" providerId="ADAL" clId="{0AA0E73D-5B22-4541-8346-709D6BAE8B4E}" dt="2021-03-24T12:30:43.228" v="6168" actId="1076"/>
          <ac:spMkLst>
            <pc:docMk/>
            <pc:sldMk cId="1534299232" sldId="360"/>
            <ac:spMk id="187" creationId="{0608A26E-1C84-4F9F-B07C-D19939591F22}"/>
          </ac:spMkLst>
        </pc:spChg>
        <pc:spChg chg="del">
          <ac:chgData name="Kamyczek, Arkadiusz" userId="2dbd29c9-3405-4176-b733-196e7cfa234d" providerId="ADAL" clId="{0AA0E73D-5B22-4541-8346-709D6BAE8B4E}" dt="2021-03-24T12:01:10.321" v="5786" actId="478"/>
          <ac:spMkLst>
            <pc:docMk/>
            <pc:sldMk cId="1534299232" sldId="360"/>
            <ac:spMk id="189" creationId="{EED286F7-FB92-46A4-882A-047EC32B886E}"/>
          </ac:spMkLst>
        </pc:spChg>
        <pc:spChg chg="del">
          <ac:chgData name="Kamyczek, Arkadiusz" userId="2dbd29c9-3405-4176-b733-196e7cfa234d" providerId="ADAL" clId="{0AA0E73D-5B22-4541-8346-709D6BAE8B4E}" dt="2021-03-24T12:01:19.042" v="5793" actId="478"/>
          <ac:spMkLst>
            <pc:docMk/>
            <pc:sldMk cId="1534299232" sldId="360"/>
            <ac:spMk id="190" creationId="{50BA9FD4-A338-4345-90FC-EC20AC8D70E3}"/>
          </ac:spMkLst>
        </pc:spChg>
        <pc:spChg chg="del">
          <ac:chgData name="Kamyczek, Arkadiusz" userId="2dbd29c9-3405-4176-b733-196e7cfa234d" providerId="ADAL" clId="{0AA0E73D-5B22-4541-8346-709D6BAE8B4E}" dt="2021-03-24T12:01:23.220" v="5796" actId="478"/>
          <ac:spMkLst>
            <pc:docMk/>
            <pc:sldMk cId="1534299232" sldId="360"/>
            <ac:spMk id="191" creationId="{0438ED5C-5A6E-44E4-A8B8-E10FBF65B990}"/>
          </ac:spMkLst>
        </pc:spChg>
        <pc:spChg chg="del">
          <ac:chgData name="Kamyczek, Arkadiusz" userId="2dbd29c9-3405-4176-b733-196e7cfa234d" providerId="ADAL" clId="{0AA0E73D-5B22-4541-8346-709D6BAE8B4E}" dt="2021-03-24T12:01:27.854" v="5798" actId="478"/>
          <ac:spMkLst>
            <pc:docMk/>
            <pc:sldMk cId="1534299232" sldId="360"/>
            <ac:spMk id="192" creationId="{56F68D02-C2B2-4FDB-8761-8C31B7121634}"/>
          </ac:spMkLst>
        </pc:spChg>
        <pc:spChg chg="del">
          <ac:chgData name="Kamyczek, Arkadiusz" userId="2dbd29c9-3405-4176-b733-196e7cfa234d" providerId="ADAL" clId="{0AA0E73D-5B22-4541-8346-709D6BAE8B4E}" dt="2021-03-24T12:01:10.321" v="5786" actId="478"/>
          <ac:spMkLst>
            <pc:docMk/>
            <pc:sldMk cId="1534299232" sldId="360"/>
            <ac:spMk id="199" creationId="{C94871A1-38F3-4E98-BD72-106B8554686F}"/>
          </ac:spMkLst>
        </pc:spChg>
        <pc:spChg chg="del">
          <ac:chgData name="Kamyczek, Arkadiusz" userId="2dbd29c9-3405-4176-b733-196e7cfa234d" providerId="ADAL" clId="{0AA0E73D-5B22-4541-8346-709D6BAE8B4E}" dt="2021-03-24T12:01:10.321" v="5786" actId="478"/>
          <ac:spMkLst>
            <pc:docMk/>
            <pc:sldMk cId="1534299232" sldId="360"/>
            <ac:spMk id="200" creationId="{809A7102-901F-4AD3-817F-7BECAF21B141}"/>
          </ac:spMkLst>
        </pc:spChg>
        <pc:spChg chg="del">
          <ac:chgData name="Kamyczek, Arkadiusz" userId="2dbd29c9-3405-4176-b733-196e7cfa234d" providerId="ADAL" clId="{0AA0E73D-5B22-4541-8346-709D6BAE8B4E}" dt="2021-03-24T12:01:10.321" v="5786" actId="478"/>
          <ac:spMkLst>
            <pc:docMk/>
            <pc:sldMk cId="1534299232" sldId="360"/>
            <ac:spMk id="201" creationId="{6512346B-23AB-4D05-B7A7-8CB43C643D3D}"/>
          </ac:spMkLst>
        </pc:spChg>
        <pc:spChg chg="add mod">
          <ac:chgData name="Kamyczek, Arkadiusz" userId="2dbd29c9-3405-4176-b733-196e7cfa234d" providerId="ADAL" clId="{0AA0E73D-5B22-4541-8346-709D6BAE8B4E}" dt="2021-03-24T12:30:51.186" v="6169" actId="1076"/>
          <ac:spMkLst>
            <pc:docMk/>
            <pc:sldMk cId="1534299232" sldId="360"/>
            <ac:spMk id="202" creationId="{4F949E21-CB56-4636-9233-231F09C0D232}"/>
          </ac:spMkLst>
        </pc:spChg>
        <pc:spChg chg="del">
          <ac:chgData name="Kamyczek, Arkadiusz" userId="2dbd29c9-3405-4176-b733-196e7cfa234d" providerId="ADAL" clId="{0AA0E73D-5B22-4541-8346-709D6BAE8B4E}" dt="2021-03-24T12:01:10.321" v="5786" actId="478"/>
          <ac:spMkLst>
            <pc:docMk/>
            <pc:sldMk cId="1534299232" sldId="360"/>
            <ac:spMk id="203" creationId="{DCBB913A-4617-43E4-A2F4-3E62BD4504D0}"/>
          </ac:spMkLst>
        </pc:spChg>
        <pc:spChg chg="del">
          <ac:chgData name="Kamyczek, Arkadiusz" userId="2dbd29c9-3405-4176-b733-196e7cfa234d" providerId="ADAL" clId="{0AA0E73D-5B22-4541-8346-709D6BAE8B4E}" dt="2021-03-24T12:01:10.321" v="5786" actId="478"/>
          <ac:spMkLst>
            <pc:docMk/>
            <pc:sldMk cId="1534299232" sldId="360"/>
            <ac:spMk id="204" creationId="{973324D4-2B7F-44C5-8ABD-9C10BBF8BCA7}"/>
          </ac:spMkLst>
        </pc:spChg>
        <pc:spChg chg="del">
          <ac:chgData name="Kamyczek, Arkadiusz" userId="2dbd29c9-3405-4176-b733-196e7cfa234d" providerId="ADAL" clId="{0AA0E73D-5B22-4541-8346-709D6BAE8B4E}" dt="2021-03-24T12:01:10.321" v="5786" actId="478"/>
          <ac:spMkLst>
            <pc:docMk/>
            <pc:sldMk cId="1534299232" sldId="360"/>
            <ac:spMk id="205" creationId="{EEAD9807-6F0C-4DB5-99CC-FF86D7002C14}"/>
          </ac:spMkLst>
        </pc:spChg>
        <pc:spChg chg="del">
          <ac:chgData name="Kamyczek, Arkadiusz" userId="2dbd29c9-3405-4176-b733-196e7cfa234d" providerId="ADAL" clId="{0AA0E73D-5B22-4541-8346-709D6BAE8B4E}" dt="2021-03-24T12:01:10.321" v="5786" actId="478"/>
          <ac:spMkLst>
            <pc:docMk/>
            <pc:sldMk cId="1534299232" sldId="360"/>
            <ac:spMk id="206" creationId="{77FE10BD-BDC3-4A99-8631-E7461FAFA3F0}"/>
          </ac:spMkLst>
        </pc:spChg>
        <pc:spChg chg="del">
          <ac:chgData name="Kamyczek, Arkadiusz" userId="2dbd29c9-3405-4176-b733-196e7cfa234d" providerId="ADAL" clId="{0AA0E73D-5B22-4541-8346-709D6BAE8B4E}" dt="2021-03-24T12:01:10.321" v="5786" actId="478"/>
          <ac:spMkLst>
            <pc:docMk/>
            <pc:sldMk cId="1534299232" sldId="360"/>
            <ac:spMk id="207" creationId="{FF198CA4-2840-4839-BFCF-76116A7D0082}"/>
          </ac:spMkLst>
        </pc:spChg>
        <pc:spChg chg="del">
          <ac:chgData name="Kamyczek, Arkadiusz" userId="2dbd29c9-3405-4176-b733-196e7cfa234d" providerId="ADAL" clId="{0AA0E73D-5B22-4541-8346-709D6BAE8B4E}" dt="2021-03-24T12:01:10.321" v="5786" actId="478"/>
          <ac:spMkLst>
            <pc:docMk/>
            <pc:sldMk cId="1534299232" sldId="360"/>
            <ac:spMk id="208" creationId="{DABE58DF-F8B7-4DF8-BCE6-FE7148C0DA73}"/>
          </ac:spMkLst>
        </pc:spChg>
        <pc:spChg chg="del">
          <ac:chgData name="Kamyczek, Arkadiusz" userId="2dbd29c9-3405-4176-b733-196e7cfa234d" providerId="ADAL" clId="{0AA0E73D-5B22-4541-8346-709D6BAE8B4E}" dt="2021-03-24T12:01:10.321" v="5786" actId="478"/>
          <ac:spMkLst>
            <pc:docMk/>
            <pc:sldMk cId="1534299232" sldId="360"/>
            <ac:spMk id="210" creationId="{569CF212-42EC-4077-89B3-12612609F17E}"/>
          </ac:spMkLst>
        </pc:spChg>
        <pc:spChg chg="del">
          <ac:chgData name="Kamyczek, Arkadiusz" userId="2dbd29c9-3405-4176-b733-196e7cfa234d" providerId="ADAL" clId="{0AA0E73D-5B22-4541-8346-709D6BAE8B4E}" dt="2021-03-24T12:01:10.321" v="5786" actId="478"/>
          <ac:spMkLst>
            <pc:docMk/>
            <pc:sldMk cId="1534299232" sldId="360"/>
            <ac:spMk id="211" creationId="{98F9481E-D0BF-4CB3-9745-2F35063D18FA}"/>
          </ac:spMkLst>
        </pc:spChg>
        <pc:spChg chg="add mod">
          <ac:chgData name="Kamyczek, Arkadiusz" userId="2dbd29c9-3405-4176-b733-196e7cfa234d" providerId="ADAL" clId="{0AA0E73D-5B22-4541-8346-709D6BAE8B4E}" dt="2021-03-24T12:32:04.520" v="6204" actId="5793"/>
          <ac:spMkLst>
            <pc:docMk/>
            <pc:sldMk cId="1534299232" sldId="360"/>
            <ac:spMk id="219" creationId="{0ED6DAB0-CB24-489D-BC15-29FE7CDB727B}"/>
          </ac:spMkLst>
        </pc:spChg>
        <pc:spChg chg="add mod">
          <ac:chgData name="Kamyczek, Arkadiusz" userId="2dbd29c9-3405-4176-b733-196e7cfa234d" providerId="ADAL" clId="{0AA0E73D-5B22-4541-8346-709D6BAE8B4E}" dt="2021-03-24T12:33:15.240" v="6237" actId="1076"/>
          <ac:spMkLst>
            <pc:docMk/>
            <pc:sldMk cId="1534299232" sldId="360"/>
            <ac:spMk id="221" creationId="{5633B951-889A-4AFE-9EAC-C4D65EAF2C03}"/>
          </ac:spMkLst>
        </pc:spChg>
        <pc:spChg chg="mod">
          <ac:chgData name="Kamyczek, Arkadiusz" userId="2dbd29c9-3405-4176-b733-196e7cfa234d" providerId="ADAL" clId="{0AA0E73D-5B22-4541-8346-709D6BAE8B4E}" dt="2021-03-24T11:56:12.177" v="5761" actId="207"/>
          <ac:spMkLst>
            <pc:docMk/>
            <pc:sldMk cId="1534299232" sldId="360"/>
            <ac:spMk id="223" creationId="{69A545E3-FC35-4C4F-9649-D8407673117B}"/>
          </ac:spMkLst>
        </pc:spChg>
        <pc:spChg chg="del mod">
          <ac:chgData name="Kamyczek, Arkadiusz" userId="2dbd29c9-3405-4176-b733-196e7cfa234d" providerId="ADAL" clId="{0AA0E73D-5B22-4541-8346-709D6BAE8B4E}" dt="2021-03-24T11:59:05.555" v="5780" actId="478"/>
          <ac:spMkLst>
            <pc:docMk/>
            <pc:sldMk cId="1534299232" sldId="360"/>
            <ac:spMk id="226" creationId="{22C68192-B629-42BF-9D34-3D989FF0BCA3}"/>
          </ac:spMkLst>
        </pc:spChg>
        <pc:spChg chg="del">
          <ac:chgData name="Kamyczek, Arkadiusz" userId="2dbd29c9-3405-4176-b733-196e7cfa234d" providerId="ADAL" clId="{0AA0E73D-5B22-4541-8346-709D6BAE8B4E}" dt="2021-03-24T12:01:25.913" v="5797" actId="478"/>
          <ac:spMkLst>
            <pc:docMk/>
            <pc:sldMk cId="1534299232" sldId="360"/>
            <ac:spMk id="228" creationId="{5AF3FF29-AFB5-4329-91D6-E1975634F5A9}"/>
          </ac:spMkLst>
        </pc:spChg>
        <pc:grpChg chg="del mod">
          <ac:chgData name="Kamyczek, Arkadiusz" userId="2dbd29c9-3405-4176-b733-196e7cfa234d" providerId="ADAL" clId="{0AA0E73D-5B22-4541-8346-709D6BAE8B4E}" dt="2021-03-24T12:00:56" v="5785" actId="478"/>
          <ac:grpSpMkLst>
            <pc:docMk/>
            <pc:sldMk cId="1534299232" sldId="360"/>
            <ac:grpSpMk id="11" creationId="{F3650EE7-B046-452C-96B5-70B846D1427A}"/>
          </ac:grpSpMkLst>
        </pc:grpChg>
        <pc:grpChg chg="del">
          <ac:chgData name="Kamyczek, Arkadiusz" userId="2dbd29c9-3405-4176-b733-196e7cfa234d" providerId="ADAL" clId="{0AA0E73D-5B22-4541-8346-709D6BAE8B4E}" dt="2021-03-24T12:01:25.913" v="5797" actId="478"/>
          <ac:grpSpMkLst>
            <pc:docMk/>
            <pc:sldMk cId="1534299232" sldId="360"/>
            <ac:grpSpMk id="230" creationId="{5A8A2BA6-1908-42BD-AB44-1A53296D3345}"/>
          </ac:grpSpMkLst>
        </pc:grpChg>
        <pc:graphicFrameChg chg="add mod">
          <ac:chgData name="Kamyczek, Arkadiusz" userId="2dbd29c9-3405-4176-b733-196e7cfa234d" providerId="ADAL" clId="{0AA0E73D-5B22-4541-8346-709D6BAE8B4E}" dt="2021-03-24T12:11:56.016" v="5894" actId="1076"/>
          <ac:graphicFrameMkLst>
            <pc:docMk/>
            <pc:sldMk cId="1534299232" sldId="360"/>
            <ac:graphicFrameMk id="32" creationId="{3EEBA29E-BFBC-490A-B311-BF0F875AE104}"/>
          </ac:graphicFrameMkLst>
        </pc:graphicFrameChg>
        <pc:graphicFrameChg chg="add mod">
          <ac:chgData name="Kamyczek, Arkadiusz" userId="2dbd29c9-3405-4176-b733-196e7cfa234d" providerId="ADAL" clId="{0AA0E73D-5B22-4541-8346-709D6BAE8B4E}" dt="2021-03-24T12:11:59.571" v="5895" actId="1076"/>
          <ac:graphicFrameMkLst>
            <pc:docMk/>
            <pc:sldMk cId="1534299232" sldId="360"/>
            <ac:graphicFrameMk id="35" creationId="{EF1A8B83-6F3A-4E60-AE93-0EA5828543FD}"/>
          </ac:graphicFrameMkLst>
        </pc:graphicFrameChg>
        <pc:graphicFrameChg chg="add mod">
          <ac:chgData name="Kamyczek, Arkadiusz" userId="2dbd29c9-3405-4176-b733-196e7cfa234d" providerId="ADAL" clId="{0AA0E73D-5B22-4541-8346-709D6BAE8B4E}" dt="2021-03-24T12:21:47.296" v="6008" actId="1076"/>
          <ac:graphicFrameMkLst>
            <pc:docMk/>
            <pc:sldMk cId="1534299232" sldId="360"/>
            <ac:graphicFrameMk id="40" creationId="{C44D30E9-7513-4EAC-B62C-CF6F7AC8645C}"/>
          </ac:graphicFrameMkLst>
        </pc:graphicFrameChg>
        <pc:graphicFrameChg chg="add mod">
          <ac:chgData name="Kamyczek, Arkadiusz" userId="2dbd29c9-3405-4176-b733-196e7cfa234d" providerId="ADAL" clId="{0AA0E73D-5B22-4541-8346-709D6BAE8B4E}" dt="2021-03-24T12:14:49.374" v="5933" actId="14100"/>
          <ac:graphicFrameMkLst>
            <pc:docMk/>
            <pc:sldMk cId="1534299232" sldId="360"/>
            <ac:graphicFrameMk id="185" creationId="{C42B59E6-0DF1-49C0-B9FF-6E6ED1964B38}"/>
          </ac:graphicFrameMkLst>
        </pc:graphicFrameChg>
        <pc:picChg chg="add del mod">
          <ac:chgData name="Kamyczek, Arkadiusz" userId="2dbd29c9-3405-4176-b733-196e7cfa234d" providerId="ADAL" clId="{0AA0E73D-5B22-4541-8346-709D6BAE8B4E}" dt="2021-03-24T11:58:53.424" v="5778" actId="27803"/>
          <ac:picMkLst>
            <pc:docMk/>
            <pc:sldMk cId="1534299232" sldId="360"/>
            <ac:picMk id="8" creationId="{F3650EE7-B046-452C-96B5-70B846D1427A}"/>
          </ac:picMkLst>
        </pc:picChg>
        <pc:picChg chg="del">
          <ac:chgData name="Kamyczek, Arkadiusz" userId="2dbd29c9-3405-4176-b733-196e7cfa234d" providerId="ADAL" clId="{0AA0E73D-5B22-4541-8346-709D6BAE8B4E}" dt="2021-03-24T12:01:25.913" v="5797" actId="478"/>
          <ac:picMkLst>
            <pc:docMk/>
            <pc:sldMk cId="1534299232" sldId="360"/>
            <ac:picMk id="195" creationId="{7788E630-E06F-4EFD-8A65-178AC9A03EB7}"/>
          </ac:picMkLst>
        </pc:picChg>
        <pc:picChg chg="del">
          <ac:chgData name="Kamyczek, Arkadiusz" userId="2dbd29c9-3405-4176-b733-196e7cfa234d" providerId="ADAL" clId="{0AA0E73D-5B22-4541-8346-709D6BAE8B4E}" dt="2021-03-24T12:01:10.321" v="5786" actId="478"/>
          <ac:picMkLst>
            <pc:docMk/>
            <pc:sldMk cId="1534299232" sldId="360"/>
            <ac:picMk id="213" creationId="{427F3F0A-F240-4030-89C3-822AA2268DA0}"/>
          </ac:picMkLst>
        </pc:picChg>
        <pc:picChg chg="del">
          <ac:chgData name="Kamyczek, Arkadiusz" userId="2dbd29c9-3405-4176-b733-196e7cfa234d" providerId="ADAL" clId="{0AA0E73D-5B22-4541-8346-709D6BAE8B4E}" dt="2021-03-24T12:01:10.321" v="5786" actId="478"/>
          <ac:picMkLst>
            <pc:docMk/>
            <pc:sldMk cId="1534299232" sldId="360"/>
            <ac:picMk id="214" creationId="{3773116A-CE14-4362-9A35-1BC067509EF9}"/>
          </ac:picMkLst>
        </pc:picChg>
        <pc:picChg chg="del">
          <ac:chgData name="Kamyczek, Arkadiusz" userId="2dbd29c9-3405-4176-b733-196e7cfa234d" providerId="ADAL" clId="{0AA0E73D-5B22-4541-8346-709D6BAE8B4E}" dt="2021-03-24T12:01:10.321" v="5786" actId="478"/>
          <ac:picMkLst>
            <pc:docMk/>
            <pc:sldMk cId="1534299232" sldId="360"/>
            <ac:picMk id="215" creationId="{4721EE88-CF4E-425F-8B78-D012634CC894}"/>
          </ac:picMkLst>
        </pc:picChg>
        <pc:picChg chg="del">
          <ac:chgData name="Kamyczek, Arkadiusz" userId="2dbd29c9-3405-4176-b733-196e7cfa234d" providerId="ADAL" clId="{0AA0E73D-5B22-4541-8346-709D6BAE8B4E}" dt="2021-03-24T12:01:10.321" v="5786" actId="478"/>
          <ac:picMkLst>
            <pc:docMk/>
            <pc:sldMk cId="1534299232" sldId="360"/>
            <ac:picMk id="216" creationId="{1D19D241-2E72-4A4E-83B8-7E7448EF2131}"/>
          </ac:picMkLst>
        </pc:picChg>
        <pc:picChg chg="del">
          <ac:chgData name="Kamyczek, Arkadiusz" userId="2dbd29c9-3405-4176-b733-196e7cfa234d" providerId="ADAL" clId="{0AA0E73D-5B22-4541-8346-709D6BAE8B4E}" dt="2021-03-24T12:01:10.321" v="5786" actId="478"/>
          <ac:picMkLst>
            <pc:docMk/>
            <pc:sldMk cId="1534299232" sldId="360"/>
            <ac:picMk id="224" creationId="{3BA50DAB-2E14-44AD-868E-63D0D6C0D317}"/>
          </ac:picMkLst>
        </pc:picChg>
        <pc:picChg chg="del">
          <ac:chgData name="Kamyczek, Arkadiusz" userId="2dbd29c9-3405-4176-b733-196e7cfa234d" providerId="ADAL" clId="{0AA0E73D-5B22-4541-8346-709D6BAE8B4E}" dt="2021-03-24T12:01:10.321" v="5786" actId="478"/>
          <ac:picMkLst>
            <pc:docMk/>
            <pc:sldMk cId="1534299232" sldId="360"/>
            <ac:picMk id="225" creationId="{E1677395-F096-4F37-B699-7DE66574F7B9}"/>
          </ac:picMkLst>
        </pc:picChg>
        <pc:cxnChg chg="del">
          <ac:chgData name="Kamyczek, Arkadiusz" userId="2dbd29c9-3405-4176-b733-196e7cfa234d" providerId="ADAL" clId="{0AA0E73D-5B22-4541-8346-709D6BAE8B4E}" dt="2021-03-24T12:01:10.321" v="5786" actId="478"/>
          <ac:cxnSpMkLst>
            <pc:docMk/>
            <pc:sldMk cId="1534299232" sldId="360"/>
            <ac:cxnSpMk id="7" creationId="{17F33785-75E6-405E-B2B0-DF24E0C80DF1}"/>
          </ac:cxnSpMkLst>
        </pc:cxnChg>
        <pc:cxnChg chg="add mod">
          <ac:chgData name="Kamyczek, Arkadiusz" userId="2dbd29c9-3405-4176-b733-196e7cfa234d" providerId="ADAL" clId="{0AA0E73D-5B22-4541-8346-709D6BAE8B4E}" dt="2021-03-24T12:29:19.642" v="6141" actId="13822"/>
          <ac:cxnSpMkLst>
            <pc:docMk/>
            <pc:sldMk cId="1534299232" sldId="360"/>
            <ac:cxnSpMk id="42" creationId="{713D79BF-A198-43FA-B51A-1F9AE89403A0}"/>
          </ac:cxnSpMkLst>
        </pc:cxnChg>
        <pc:cxnChg chg="del">
          <ac:chgData name="Kamyczek, Arkadiusz" userId="2dbd29c9-3405-4176-b733-196e7cfa234d" providerId="ADAL" clId="{0AA0E73D-5B22-4541-8346-709D6BAE8B4E}" dt="2021-03-24T12:01:10.321" v="5786" actId="478"/>
          <ac:cxnSpMkLst>
            <pc:docMk/>
            <pc:sldMk cId="1534299232" sldId="360"/>
            <ac:cxnSpMk id="164" creationId="{9DCB0358-C6D2-437D-95C7-BA478AFED5E7}"/>
          </ac:cxnSpMkLst>
        </pc:cxnChg>
        <pc:cxnChg chg="del">
          <ac:chgData name="Kamyczek, Arkadiusz" userId="2dbd29c9-3405-4176-b733-196e7cfa234d" providerId="ADAL" clId="{0AA0E73D-5B22-4541-8346-709D6BAE8B4E}" dt="2021-03-24T12:01:10.321" v="5786" actId="478"/>
          <ac:cxnSpMkLst>
            <pc:docMk/>
            <pc:sldMk cId="1534299232" sldId="360"/>
            <ac:cxnSpMk id="165" creationId="{E4386322-C144-4CB2-889A-10E55EB3883E}"/>
          </ac:cxnSpMkLst>
        </pc:cxnChg>
        <pc:cxnChg chg="del">
          <ac:chgData name="Kamyczek, Arkadiusz" userId="2dbd29c9-3405-4176-b733-196e7cfa234d" providerId="ADAL" clId="{0AA0E73D-5B22-4541-8346-709D6BAE8B4E}" dt="2021-03-24T12:01:10.321" v="5786" actId="478"/>
          <ac:cxnSpMkLst>
            <pc:docMk/>
            <pc:sldMk cId="1534299232" sldId="360"/>
            <ac:cxnSpMk id="167" creationId="{DC4A8F51-D21C-4243-96C2-61A59C19D6D3}"/>
          </ac:cxnSpMkLst>
        </pc:cxnChg>
        <pc:cxnChg chg="del">
          <ac:chgData name="Kamyczek, Arkadiusz" userId="2dbd29c9-3405-4176-b733-196e7cfa234d" providerId="ADAL" clId="{0AA0E73D-5B22-4541-8346-709D6BAE8B4E}" dt="2021-03-24T12:01:10.321" v="5786" actId="478"/>
          <ac:cxnSpMkLst>
            <pc:docMk/>
            <pc:sldMk cId="1534299232" sldId="360"/>
            <ac:cxnSpMk id="169" creationId="{11EBECB1-AA3B-443A-9D3C-81A9D9A04341}"/>
          </ac:cxnSpMkLst>
        </pc:cxnChg>
        <pc:cxnChg chg="add mod">
          <ac:chgData name="Kamyczek, Arkadiusz" userId="2dbd29c9-3405-4176-b733-196e7cfa234d" providerId="ADAL" clId="{0AA0E73D-5B22-4541-8346-709D6BAE8B4E}" dt="2021-03-24T12:30:24.322" v="6167" actId="1076"/>
          <ac:cxnSpMkLst>
            <pc:docMk/>
            <pc:sldMk cId="1534299232" sldId="360"/>
            <ac:cxnSpMk id="212" creationId="{BF9D4BBE-A1FA-401A-9E11-A528B39C301A}"/>
          </ac:cxnSpMkLst>
        </pc:cxnChg>
        <pc:cxnChg chg="del">
          <ac:chgData name="Kamyczek, Arkadiusz" userId="2dbd29c9-3405-4176-b733-196e7cfa234d" providerId="ADAL" clId="{0AA0E73D-5B22-4541-8346-709D6BAE8B4E}" dt="2021-03-24T12:01:10.321" v="5786" actId="478"/>
          <ac:cxnSpMkLst>
            <pc:docMk/>
            <pc:sldMk cId="1534299232" sldId="360"/>
            <ac:cxnSpMk id="217" creationId="{739F9D88-FEE0-4356-B83C-D3F0AE1E259B}"/>
          </ac:cxnSpMkLst>
        </pc:cxnChg>
        <pc:cxnChg chg="add del mod">
          <ac:chgData name="Kamyczek, Arkadiusz" userId="2dbd29c9-3405-4176-b733-196e7cfa234d" providerId="ADAL" clId="{0AA0E73D-5B22-4541-8346-709D6BAE8B4E}" dt="2021-03-24T12:31:04.540" v="6171" actId="478"/>
          <ac:cxnSpMkLst>
            <pc:docMk/>
            <pc:sldMk cId="1534299232" sldId="360"/>
            <ac:cxnSpMk id="218" creationId="{92570012-9A3F-4B21-8560-DED55E092433}"/>
          </ac:cxnSpMkLst>
        </pc:cxnChg>
        <pc:cxnChg chg="add mod">
          <ac:chgData name="Kamyczek, Arkadiusz" userId="2dbd29c9-3405-4176-b733-196e7cfa234d" providerId="ADAL" clId="{0AA0E73D-5B22-4541-8346-709D6BAE8B4E}" dt="2021-03-24T12:33:08.225" v="6236" actId="1076"/>
          <ac:cxnSpMkLst>
            <pc:docMk/>
            <pc:sldMk cId="1534299232" sldId="360"/>
            <ac:cxnSpMk id="222" creationId="{7A955821-7F10-49A5-869F-CE6BB83D3186}"/>
          </ac:cxnSpMkLst>
        </pc:cxnChg>
        <pc:cxnChg chg="add mod">
          <ac:chgData name="Kamyczek, Arkadiusz" userId="2dbd29c9-3405-4176-b733-196e7cfa234d" providerId="ADAL" clId="{0AA0E73D-5B22-4541-8346-709D6BAE8B4E}" dt="2021-03-24T12:33:31.438" v="6239" actId="1076"/>
          <ac:cxnSpMkLst>
            <pc:docMk/>
            <pc:sldMk cId="1534299232" sldId="360"/>
            <ac:cxnSpMk id="257" creationId="{6F63AE0D-7308-4A16-A028-E6AD01BC1BB7}"/>
          </ac:cxnSpMkLst>
        </pc:cxnChg>
      </pc:sldChg>
      <pc:sldChg chg="addSp delSp modSp add mod">
        <pc:chgData name="Kamyczek, Arkadiusz" userId="2dbd29c9-3405-4176-b733-196e7cfa234d" providerId="ADAL" clId="{0AA0E73D-5B22-4541-8346-709D6BAE8B4E}" dt="2021-03-24T12:36:47.812" v="6275" actId="166"/>
        <pc:sldMkLst>
          <pc:docMk/>
          <pc:sldMk cId="1241279541" sldId="361"/>
        </pc:sldMkLst>
        <pc:spChg chg="add del mod">
          <ac:chgData name="Kamyczek, Arkadiusz" userId="2dbd29c9-3405-4176-b733-196e7cfa234d" providerId="ADAL" clId="{0AA0E73D-5B22-4541-8346-709D6BAE8B4E}" dt="2021-03-24T12:33:50.499" v="6241"/>
          <ac:spMkLst>
            <pc:docMk/>
            <pc:sldMk cId="1241279541" sldId="361"/>
            <ac:spMk id="118" creationId="{EE6BBED3-BF4C-44C0-B428-A88F65E4417D}"/>
          </ac:spMkLst>
        </pc:spChg>
        <pc:spChg chg="add del mod">
          <ac:chgData name="Kamyczek, Arkadiusz" userId="2dbd29c9-3405-4176-b733-196e7cfa234d" providerId="ADAL" clId="{0AA0E73D-5B22-4541-8346-709D6BAE8B4E}" dt="2021-03-24T12:33:50.499" v="6241"/>
          <ac:spMkLst>
            <pc:docMk/>
            <pc:sldMk cId="1241279541" sldId="361"/>
            <ac:spMk id="119" creationId="{A5A254B3-C038-4038-800A-D961C192858B}"/>
          </ac:spMkLst>
        </pc:spChg>
        <pc:spChg chg="add del mod">
          <ac:chgData name="Kamyczek, Arkadiusz" userId="2dbd29c9-3405-4176-b733-196e7cfa234d" providerId="ADAL" clId="{0AA0E73D-5B22-4541-8346-709D6BAE8B4E}" dt="2021-03-24T12:33:50.499" v="6241"/>
          <ac:spMkLst>
            <pc:docMk/>
            <pc:sldMk cId="1241279541" sldId="361"/>
            <ac:spMk id="135" creationId="{E90A76A6-30E9-4DDB-831A-A721755C2613}"/>
          </ac:spMkLst>
        </pc:spChg>
        <pc:spChg chg="add del mod">
          <ac:chgData name="Kamyczek, Arkadiusz" userId="2dbd29c9-3405-4176-b733-196e7cfa234d" providerId="ADAL" clId="{0AA0E73D-5B22-4541-8346-709D6BAE8B4E}" dt="2021-03-24T12:33:50.499" v="6241"/>
          <ac:spMkLst>
            <pc:docMk/>
            <pc:sldMk cId="1241279541" sldId="361"/>
            <ac:spMk id="136" creationId="{29FD526F-539E-488F-A6E1-13F81ECB6077}"/>
          </ac:spMkLst>
        </pc:spChg>
        <pc:spChg chg="add mod">
          <ac:chgData name="Kamyczek, Arkadiusz" userId="2dbd29c9-3405-4176-b733-196e7cfa234d" providerId="ADAL" clId="{0AA0E73D-5B22-4541-8346-709D6BAE8B4E}" dt="2021-03-24T12:34:03.374" v="6242"/>
          <ac:spMkLst>
            <pc:docMk/>
            <pc:sldMk cId="1241279541" sldId="361"/>
            <ac:spMk id="152" creationId="{6D6369B4-B65F-41DC-836C-A4D1E4D0F18D}"/>
          </ac:spMkLst>
        </pc:spChg>
        <pc:spChg chg="add mod">
          <ac:chgData name="Kamyczek, Arkadiusz" userId="2dbd29c9-3405-4176-b733-196e7cfa234d" providerId="ADAL" clId="{0AA0E73D-5B22-4541-8346-709D6BAE8B4E}" dt="2021-03-24T12:34:03.374" v="6242"/>
          <ac:spMkLst>
            <pc:docMk/>
            <pc:sldMk cId="1241279541" sldId="361"/>
            <ac:spMk id="157" creationId="{23344F0D-89A7-41A3-83AF-3A3978177FA1}"/>
          </ac:spMkLst>
        </pc:spChg>
        <pc:spChg chg="add mod">
          <ac:chgData name="Kamyczek, Arkadiusz" userId="2dbd29c9-3405-4176-b733-196e7cfa234d" providerId="ADAL" clId="{0AA0E73D-5B22-4541-8346-709D6BAE8B4E}" dt="2021-03-24T12:34:03.374" v="6242"/>
          <ac:spMkLst>
            <pc:docMk/>
            <pc:sldMk cId="1241279541" sldId="361"/>
            <ac:spMk id="159" creationId="{26BC2DCC-465E-4CB8-8B2E-37FEAE9BE32B}"/>
          </ac:spMkLst>
        </pc:spChg>
        <pc:spChg chg="add mod">
          <ac:chgData name="Kamyczek, Arkadiusz" userId="2dbd29c9-3405-4176-b733-196e7cfa234d" providerId="ADAL" clId="{0AA0E73D-5B22-4541-8346-709D6BAE8B4E}" dt="2021-03-24T12:34:03.374" v="6242"/>
          <ac:spMkLst>
            <pc:docMk/>
            <pc:sldMk cId="1241279541" sldId="361"/>
            <ac:spMk id="160" creationId="{77932741-AAF9-4E97-842E-FFC54B814B7B}"/>
          </ac:spMkLst>
        </pc:spChg>
        <pc:picChg chg="mod ord">
          <ac:chgData name="Kamyczek, Arkadiusz" userId="2dbd29c9-3405-4176-b733-196e7cfa234d" providerId="ADAL" clId="{0AA0E73D-5B22-4541-8346-709D6BAE8B4E}" dt="2021-03-24T12:36:47.812" v="6275" actId="166"/>
          <ac:picMkLst>
            <pc:docMk/>
            <pc:sldMk cId="1241279541" sldId="361"/>
            <ac:picMk id="172" creationId="{F3F6DCC6-C798-41A4-811A-D095051FBC65}"/>
          </ac:picMkLst>
        </pc:picChg>
        <pc:cxnChg chg="add del mod">
          <ac:chgData name="Kamyczek, Arkadiusz" userId="2dbd29c9-3405-4176-b733-196e7cfa234d" providerId="ADAL" clId="{0AA0E73D-5B22-4541-8346-709D6BAE8B4E}" dt="2021-03-24T12:33:50.499" v="6241"/>
          <ac:cxnSpMkLst>
            <pc:docMk/>
            <pc:sldMk cId="1241279541" sldId="361"/>
            <ac:cxnSpMk id="134" creationId="{E0BA5A5B-3C3B-4A32-BD8E-25367CF806BE}"/>
          </ac:cxnSpMkLst>
        </pc:cxnChg>
        <pc:cxnChg chg="add del mod">
          <ac:chgData name="Kamyczek, Arkadiusz" userId="2dbd29c9-3405-4176-b733-196e7cfa234d" providerId="ADAL" clId="{0AA0E73D-5B22-4541-8346-709D6BAE8B4E}" dt="2021-03-24T12:33:50.499" v="6241"/>
          <ac:cxnSpMkLst>
            <pc:docMk/>
            <pc:sldMk cId="1241279541" sldId="361"/>
            <ac:cxnSpMk id="137" creationId="{07BB1E3D-58C5-489F-9AEF-A62644589DB7}"/>
          </ac:cxnSpMkLst>
        </pc:cxnChg>
        <pc:cxnChg chg="add mod ord">
          <ac:chgData name="Kamyczek, Arkadiusz" userId="2dbd29c9-3405-4176-b733-196e7cfa234d" providerId="ADAL" clId="{0AA0E73D-5B22-4541-8346-709D6BAE8B4E}" dt="2021-03-24T12:36:41.339" v="6274" actId="166"/>
          <ac:cxnSpMkLst>
            <pc:docMk/>
            <pc:sldMk cId="1241279541" sldId="361"/>
            <ac:cxnSpMk id="154" creationId="{A41660A1-47A7-4490-86F7-8168CAD201C8}"/>
          </ac:cxnSpMkLst>
        </pc:cxnChg>
        <pc:cxnChg chg="add mod">
          <ac:chgData name="Kamyczek, Arkadiusz" userId="2dbd29c9-3405-4176-b733-196e7cfa234d" providerId="ADAL" clId="{0AA0E73D-5B22-4541-8346-709D6BAE8B4E}" dt="2021-03-24T12:34:03.374" v="6242"/>
          <ac:cxnSpMkLst>
            <pc:docMk/>
            <pc:sldMk cId="1241279541" sldId="361"/>
            <ac:cxnSpMk id="158" creationId="{C8C1F324-A7F0-4D4B-939A-7EA71D5CD346}"/>
          </ac:cxnSpMkLst>
        </pc:cxnChg>
        <pc:cxnChg chg="add mod">
          <ac:chgData name="Kamyczek, Arkadiusz" userId="2dbd29c9-3405-4176-b733-196e7cfa234d" providerId="ADAL" clId="{0AA0E73D-5B22-4541-8346-709D6BAE8B4E}" dt="2021-03-24T12:34:03.374" v="6242"/>
          <ac:cxnSpMkLst>
            <pc:docMk/>
            <pc:sldMk cId="1241279541" sldId="361"/>
            <ac:cxnSpMk id="161" creationId="{A1109877-8429-4422-A935-41243A059946}"/>
          </ac:cxnSpMkLst>
        </pc:cxnChg>
        <pc:cxnChg chg="add mod">
          <ac:chgData name="Kamyczek, Arkadiusz" userId="2dbd29c9-3405-4176-b733-196e7cfa234d" providerId="ADAL" clId="{0AA0E73D-5B22-4541-8346-709D6BAE8B4E}" dt="2021-03-24T12:34:56.726" v="6253"/>
          <ac:cxnSpMkLst>
            <pc:docMk/>
            <pc:sldMk cId="1241279541" sldId="361"/>
            <ac:cxnSpMk id="162" creationId="{A8F9269E-B179-4C63-9DDA-6BB2C1572D96}"/>
          </ac:cxnSpMkLst>
        </pc:cxnChg>
      </pc:sldChg>
      <pc:sldChg chg="modSp add del mod">
        <pc:chgData name="Kamyczek, Arkadiusz" userId="2dbd29c9-3405-4176-b733-196e7cfa234d" providerId="ADAL" clId="{0AA0E73D-5B22-4541-8346-709D6BAE8B4E}" dt="2021-03-24T12:41:32.064" v="6313" actId="2696"/>
        <pc:sldMkLst>
          <pc:docMk/>
          <pc:sldMk cId="1245690426" sldId="362"/>
        </pc:sldMkLst>
        <pc:spChg chg="mod">
          <ac:chgData name="Kamyczek, Arkadiusz" userId="2dbd29c9-3405-4176-b733-196e7cfa234d" providerId="ADAL" clId="{0AA0E73D-5B22-4541-8346-709D6BAE8B4E}" dt="2021-03-24T12:37:20.082" v="6282" actId="113"/>
          <ac:spMkLst>
            <pc:docMk/>
            <pc:sldMk cId="1245690426" sldId="362"/>
            <ac:spMk id="152" creationId="{6D6369B4-B65F-41DC-836C-A4D1E4D0F18D}"/>
          </ac:spMkLst>
        </pc:spChg>
        <pc:spChg chg="mod">
          <ac:chgData name="Kamyczek, Arkadiusz" userId="2dbd29c9-3405-4176-b733-196e7cfa234d" providerId="ADAL" clId="{0AA0E73D-5B22-4541-8346-709D6BAE8B4E}" dt="2021-03-24T12:37:11.923" v="6280" actId="113"/>
          <ac:spMkLst>
            <pc:docMk/>
            <pc:sldMk cId="1245690426" sldId="362"/>
            <ac:spMk id="157" creationId="{23344F0D-89A7-41A3-83AF-3A3978177FA1}"/>
          </ac:spMkLst>
        </pc:spChg>
      </pc:sldChg>
      <pc:sldChg chg="addSp delSp modSp add mod delAnim modAnim">
        <pc:chgData name="Kamyczek, Arkadiusz" userId="2dbd29c9-3405-4176-b733-196e7cfa234d" providerId="ADAL" clId="{0AA0E73D-5B22-4541-8346-709D6BAE8B4E}" dt="2021-03-29T12:31:44.340" v="8673" actId="166"/>
        <pc:sldMkLst>
          <pc:docMk/>
          <pc:sldMk cId="1272783019" sldId="362"/>
        </pc:sldMkLst>
        <pc:spChg chg="mod">
          <ac:chgData name="Kamyczek, Arkadiusz" userId="2dbd29c9-3405-4176-b733-196e7cfa234d" providerId="ADAL" clId="{0AA0E73D-5B22-4541-8346-709D6BAE8B4E}" dt="2021-03-24T12:55:12.181" v="6331"/>
          <ac:spMkLst>
            <pc:docMk/>
            <pc:sldMk cId="1272783019" sldId="362"/>
            <ac:spMk id="152" creationId="{3CB490F9-1D8D-4C3B-8985-A1CEE613A24F}"/>
          </ac:spMkLst>
        </pc:spChg>
        <pc:spChg chg="mod">
          <ac:chgData name="Kamyczek, Arkadiusz" userId="2dbd29c9-3405-4176-b733-196e7cfa234d" providerId="ADAL" clId="{0AA0E73D-5B22-4541-8346-709D6BAE8B4E}" dt="2021-03-24T12:55:12.181" v="6331"/>
          <ac:spMkLst>
            <pc:docMk/>
            <pc:sldMk cId="1272783019" sldId="362"/>
            <ac:spMk id="154" creationId="{8A544D5E-71D0-4275-99B1-9723DD4ADEC5}"/>
          </ac:spMkLst>
        </pc:spChg>
        <pc:spChg chg="add mod">
          <ac:chgData name="Kamyczek, Arkadiusz" userId="2dbd29c9-3405-4176-b733-196e7cfa234d" providerId="ADAL" clId="{0AA0E73D-5B22-4541-8346-709D6BAE8B4E}" dt="2021-03-29T12:31:13.958" v="8670" actId="1076"/>
          <ac:spMkLst>
            <pc:docMk/>
            <pc:sldMk cId="1272783019" sldId="362"/>
            <ac:spMk id="160" creationId="{024149E1-409A-478C-ADDA-A25451CC9D7C}"/>
          </ac:spMkLst>
        </pc:spChg>
        <pc:spChg chg="mod">
          <ac:chgData name="Kamyczek, Arkadiusz" userId="2dbd29c9-3405-4176-b733-196e7cfa234d" providerId="ADAL" clId="{0AA0E73D-5B22-4541-8346-709D6BAE8B4E}" dt="2021-03-24T12:55:12.181" v="6331"/>
          <ac:spMkLst>
            <pc:docMk/>
            <pc:sldMk cId="1272783019" sldId="362"/>
            <ac:spMk id="161" creationId="{1D77AE0F-5CC0-4780-BCFC-6B7BC2F69D19}"/>
          </ac:spMkLst>
        </pc:spChg>
        <pc:spChg chg="add mod">
          <ac:chgData name="Kamyczek, Arkadiusz" userId="2dbd29c9-3405-4176-b733-196e7cfa234d" providerId="ADAL" clId="{0AA0E73D-5B22-4541-8346-709D6BAE8B4E}" dt="2021-03-29T12:31:13.958" v="8670" actId="1076"/>
          <ac:spMkLst>
            <pc:docMk/>
            <pc:sldMk cId="1272783019" sldId="362"/>
            <ac:spMk id="161" creationId="{95B882FF-0BDF-4FDF-BF5A-44738DDA6E65}"/>
          </ac:spMkLst>
        </pc:spChg>
        <pc:spChg chg="mod">
          <ac:chgData name="Kamyczek, Arkadiusz" userId="2dbd29c9-3405-4176-b733-196e7cfa234d" providerId="ADAL" clId="{0AA0E73D-5B22-4541-8346-709D6BAE8B4E}" dt="2021-03-24T12:55:12.181" v="6331"/>
          <ac:spMkLst>
            <pc:docMk/>
            <pc:sldMk cId="1272783019" sldId="362"/>
            <ac:spMk id="162" creationId="{46D1B3C9-F07E-4829-840E-293CCF573050}"/>
          </ac:spMkLst>
        </pc:spChg>
        <pc:spChg chg="mod">
          <ac:chgData name="Kamyczek, Arkadiusz" userId="2dbd29c9-3405-4176-b733-196e7cfa234d" providerId="ADAL" clId="{0AA0E73D-5B22-4541-8346-709D6BAE8B4E}" dt="2021-03-24T12:55:12.181" v="6331"/>
          <ac:spMkLst>
            <pc:docMk/>
            <pc:sldMk cId="1272783019" sldId="362"/>
            <ac:spMk id="164" creationId="{AE638759-08A6-448C-A13C-C1E2EFA65679}"/>
          </ac:spMkLst>
        </pc:spChg>
        <pc:spChg chg="mod">
          <ac:chgData name="Kamyczek, Arkadiusz" userId="2dbd29c9-3405-4176-b733-196e7cfa234d" providerId="ADAL" clId="{0AA0E73D-5B22-4541-8346-709D6BAE8B4E}" dt="2021-03-24T12:55:12.181" v="6331"/>
          <ac:spMkLst>
            <pc:docMk/>
            <pc:sldMk cId="1272783019" sldId="362"/>
            <ac:spMk id="165" creationId="{B8E22EB7-669F-422E-A1E4-57273C81BF80}"/>
          </ac:spMkLst>
        </pc:spChg>
        <pc:spChg chg="mod">
          <ac:chgData name="Kamyczek, Arkadiusz" userId="2dbd29c9-3405-4176-b733-196e7cfa234d" providerId="ADAL" clId="{0AA0E73D-5B22-4541-8346-709D6BAE8B4E}" dt="2021-03-24T12:55:12.181" v="6331"/>
          <ac:spMkLst>
            <pc:docMk/>
            <pc:sldMk cId="1272783019" sldId="362"/>
            <ac:spMk id="166" creationId="{CCAD47F8-079B-425F-B2D9-9C593C02E1B7}"/>
          </ac:spMkLst>
        </pc:spChg>
        <pc:spChg chg="add del mod">
          <ac:chgData name="Kamyczek, Arkadiusz" userId="2dbd29c9-3405-4176-b733-196e7cfa234d" providerId="ADAL" clId="{0AA0E73D-5B22-4541-8346-709D6BAE8B4E}" dt="2021-03-29T12:12:19.614" v="8622" actId="478"/>
          <ac:spMkLst>
            <pc:docMk/>
            <pc:sldMk cId="1272783019" sldId="362"/>
            <ac:spMk id="167" creationId="{096CACDC-B9ED-4D1F-981B-71AD377F5DF6}"/>
          </ac:spMkLst>
        </pc:spChg>
        <pc:spChg chg="add del mod">
          <ac:chgData name="Kamyczek, Arkadiusz" userId="2dbd29c9-3405-4176-b733-196e7cfa234d" providerId="ADAL" clId="{0AA0E73D-5B22-4541-8346-709D6BAE8B4E}" dt="2021-03-29T12:29:29.848" v="8646" actId="478"/>
          <ac:spMkLst>
            <pc:docMk/>
            <pc:sldMk cId="1272783019" sldId="362"/>
            <ac:spMk id="168" creationId="{DB49CBE0-3145-4EAE-BCA9-6EF820FF3E6C}"/>
          </ac:spMkLst>
        </pc:spChg>
        <pc:spChg chg="mod">
          <ac:chgData name="Kamyczek, Arkadiusz" userId="2dbd29c9-3405-4176-b733-196e7cfa234d" providerId="ADAL" clId="{0AA0E73D-5B22-4541-8346-709D6BAE8B4E}" dt="2021-03-24T12:55:12.181" v="6331"/>
          <ac:spMkLst>
            <pc:docMk/>
            <pc:sldMk cId="1272783019" sldId="362"/>
            <ac:spMk id="172" creationId="{EC66DFB3-0135-4793-8978-E2D5380E6C39}"/>
          </ac:spMkLst>
        </pc:spChg>
        <pc:spChg chg="mod">
          <ac:chgData name="Kamyczek, Arkadiusz" userId="2dbd29c9-3405-4176-b733-196e7cfa234d" providerId="ADAL" clId="{0AA0E73D-5B22-4541-8346-709D6BAE8B4E}" dt="2021-03-24T12:55:12.181" v="6331"/>
          <ac:spMkLst>
            <pc:docMk/>
            <pc:sldMk cId="1272783019" sldId="362"/>
            <ac:spMk id="173" creationId="{B344DBA5-625A-4D56-ADF8-059809E9C0A5}"/>
          </ac:spMkLst>
        </pc:spChg>
        <pc:spChg chg="mod">
          <ac:chgData name="Kamyczek, Arkadiusz" userId="2dbd29c9-3405-4176-b733-196e7cfa234d" providerId="ADAL" clId="{0AA0E73D-5B22-4541-8346-709D6BAE8B4E}" dt="2021-03-24T12:55:12.181" v="6331"/>
          <ac:spMkLst>
            <pc:docMk/>
            <pc:sldMk cId="1272783019" sldId="362"/>
            <ac:spMk id="175" creationId="{8E8E34AB-5FAA-465A-9FA7-6A83A177194E}"/>
          </ac:spMkLst>
        </pc:spChg>
        <pc:spChg chg="mod">
          <ac:chgData name="Kamyczek, Arkadiusz" userId="2dbd29c9-3405-4176-b733-196e7cfa234d" providerId="ADAL" clId="{0AA0E73D-5B22-4541-8346-709D6BAE8B4E}" dt="2021-03-24T12:55:12.181" v="6331"/>
          <ac:spMkLst>
            <pc:docMk/>
            <pc:sldMk cId="1272783019" sldId="362"/>
            <ac:spMk id="176" creationId="{607A2373-CC60-4C53-8E21-70B8074E7F93}"/>
          </ac:spMkLst>
        </pc:spChg>
        <pc:spChg chg="mod">
          <ac:chgData name="Kamyczek, Arkadiusz" userId="2dbd29c9-3405-4176-b733-196e7cfa234d" providerId="ADAL" clId="{0AA0E73D-5B22-4541-8346-709D6BAE8B4E}" dt="2021-03-29T12:31:07.387" v="8669"/>
          <ac:spMkLst>
            <pc:docMk/>
            <pc:sldMk cId="1272783019" sldId="362"/>
            <ac:spMk id="180" creationId="{A1711A19-7427-4C96-8F87-3B9C52099B7B}"/>
          </ac:spMkLst>
        </pc:spChg>
        <pc:spChg chg="mod">
          <ac:chgData name="Kamyczek, Arkadiusz" userId="2dbd29c9-3405-4176-b733-196e7cfa234d" providerId="ADAL" clId="{0AA0E73D-5B22-4541-8346-709D6BAE8B4E}" dt="2021-03-29T12:31:07.387" v="8669"/>
          <ac:spMkLst>
            <pc:docMk/>
            <pc:sldMk cId="1272783019" sldId="362"/>
            <ac:spMk id="182" creationId="{533B1822-B105-444A-ACB8-4BBB9E83AAB7}"/>
          </ac:spMkLst>
        </pc:spChg>
        <pc:spChg chg="mod">
          <ac:chgData name="Kamyczek, Arkadiusz" userId="2dbd29c9-3405-4176-b733-196e7cfa234d" providerId="ADAL" clId="{0AA0E73D-5B22-4541-8346-709D6BAE8B4E}" dt="2021-03-29T12:31:07.387" v="8669"/>
          <ac:spMkLst>
            <pc:docMk/>
            <pc:sldMk cId="1272783019" sldId="362"/>
            <ac:spMk id="188" creationId="{4DF2B0B0-1C41-4C43-ADBC-E9D741589BD7}"/>
          </ac:spMkLst>
        </pc:spChg>
        <pc:spChg chg="mod">
          <ac:chgData name="Kamyczek, Arkadiusz" userId="2dbd29c9-3405-4176-b733-196e7cfa234d" providerId="ADAL" clId="{0AA0E73D-5B22-4541-8346-709D6BAE8B4E}" dt="2021-03-29T12:31:07.387" v="8669"/>
          <ac:spMkLst>
            <pc:docMk/>
            <pc:sldMk cId="1272783019" sldId="362"/>
            <ac:spMk id="190" creationId="{05233694-9202-4859-96FF-A66E5D623FE7}"/>
          </ac:spMkLst>
        </pc:spChg>
        <pc:grpChg chg="add del mod">
          <ac:chgData name="Kamyczek, Arkadiusz" userId="2dbd29c9-3405-4176-b733-196e7cfa234d" providerId="ADAL" clId="{0AA0E73D-5B22-4541-8346-709D6BAE8B4E}" dt="2021-03-29T12:29:31.799" v="8647" actId="478"/>
          <ac:grpSpMkLst>
            <pc:docMk/>
            <pc:sldMk cId="1272783019" sldId="362"/>
            <ac:grpSpMk id="137" creationId="{57180B61-064E-4865-B0BD-90C1F762A1F7}"/>
          </ac:grpSpMkLst>
        </pc:grpChg>
        <pc:grpChg chg="add del mod">
          <ac:chgData name="Kamyczek, Arkadiusz" userId="2dbd29c9-3405-4176-b733-196e7cfa234d" providerId="ADAL" clId="{0AA0E73D-5B22-4541-8346-709D6BAE8B4E}" dt="2021-03-29T12:12:37.824" v="8625" actId="478"/>
          <ac:grpSpMkLst>
            <pc:docMk/>
            <pc:sldMk cId="1272783019" sldId="362"/>
            <ac:grpSpMk id="160" creationId="{D249722B-986D-49B9-A700-B2425BF6704E}"/>
          </ac:grpSpMkLst>
        </pc:grpChg>
        <pc:grpChg chg="add del mod">
          <ac:chgData name="Kamyczek, Arkadiusz" userId="2dbd29c9-3405-4176-b733-196e7cfa234d" providerId="ADAL" clId="{0AA0E73D-5B22-4541-8346-709D6BAE8B4E}" dt="2021-03-29T12:29:35.542" v="8651" actId="478"/>
          <ac:grpSpMkLst>
            <pc:docMk/>
            <pc:sldMk cId="1272783019" sldId="362"/>
            <ac:grpSpMk id="163" creationId="{21C4EB9C-759D-47B1-8CF8-FAF9EC430A02}"/>
          </ac:grpSpMkLst>
        </pc:grpChg>
        <pc:grpChg chg="add mod">
          <ac:chgData name="Kamyczek, Arkadiusz" userId="2dbd29c9-3405-4176-b733-196e7cfa234d" providerId="ADAL" clId="{0AA0E73D-5B22-4541-8346-709D6BAE8B4E}" dt="2021-03-29T12:31:13.958" v="8670" actId="1076"/>
          <ac:grpSpMkLst>
            <pc:docMk/>
            <pc:sldMk cId="1272783019" sldId="362"/>
            <ac:grpSpMk id="167" creationId="{238CCACA-8CC6-494E-BA77-8CEF3D877F42}"/>
          </ac:grpSpMkLst>
        </pc:grpChg>
        <pc:grpChg chg="add del mod">
          <ac:chgData name="Kamyczek, Arkadiusz" userId="2dbd29c9-3405-4176-b733-196e7cfa234d" providerId="ADAL" clId="{0AA0E73D-5B22-4541-8346-709D6BAE8B4E}" dt="2021-03-29T12:29:40.900" v="8655" actId="478"/>
          <ac:grpSpMkLst>
            <pc:docMk/>
            <pc:sldMk cId="1272783019" sldId="362"/>
            <ac:grpSpMk id="170" creationId="{33A51773-84FA-4145-8BE0-52CFC8BF3701}"/>
          </ac:grpSpMkLst>
        </pc:grpChg>
        <pc:grpChg chg="add del mod">
          <ac:chgData name="Kamyczek, Arkadiusz" userId="2dbd29c9-3405-4176-b733-196e7cfa234d" providerId="ADAL" clId="{0AA0E73D-5B22-4541-8346-709D6BAE8B4E}" dt="2021-03-29T12:29:41.767" v="8656" actId="478"/>
          <ac:grpSpMkLst>
            <pc:docMk/>
            <pc:sldMk cId="1272783019" sldId="362"/>
            <ac:grpSpMk id="174" creationId="{B6716CB4-C0FD-4AE5-A939-A2FAD209183D}"/>
          </ac:grpSpMkLst>
        </pc:grpChg>
        <pc:grpChg chg="add mod">
          <ac:chgData name="Kamyczek, Arkadiusz" userId="2dbd29c9-3405-4176-b733-196e7cfa234d" providerId="ADAL" clId="{0AA0E73D-5B22-4541-8346-709D6BAE8B4E}" dt="2021-03-29T12:31:13.958" v="8670" actId="1076"/>
          <ac:grpSpMkLst>
            <pc:docMk/>
            <pc:sldMk cId="1272783019" sldId="362"/>
            <ac:grpSpMk id="187" creationId="{1AE4246A-F74B-4A61-8895-75C567DED484}"/>
          </ac:grpSpMkLst>
        </pc:grpChg>
        <pc:picChg chg="add del mod">
          <ac:chgData name="Kamyczek, Arkadiusz" userId="2dbd29c9-3405-4176-b733-196e7cfa234d" providerId="ADAL" clId="{0AA0E73D-5B22-4541-8346-709D6BAE8B4E}" dt="2021-03-29T12:12:21.071" v="8623" actId="478"/>
          <ac:picMkLst>
            <pc:docMk/>
            <pc:sldMk cId="1272783019" sldId="362"/>
            <ac:picMk id="134" creationId="{B2BEDE51-882B-44AB-90A4-63F02930F1B2}"/>
          </ac:picMkLst>
        </pc:picChg>
        <pc:picChg chg="add del mod">
          <ac:chgData name="Kamyczek, Arkadiusz" userId="2dbd29c9-3405-4176-b733-196e7cfa234d" providerId="ADAL" clId="{0AA0E73D-5B22-4541-8346-709D6BAE8B4E}" dt="2021-03-29T12:29:33.302" v="8649" actId="478"/>
          <ac:picMkLst>
            <pc:docMk/>
            <pc:sldMk cId="1272783019" sldId="362"/>
            <ac:picMk id="135" creationId="{5946C919-B889-4E04-BF87-D9C2728E3325}"/>
          </ac:picMkLst>
        </pc:picChg>
        <pc:picChg chg="add del mod">
          <ac:chgData name="Kamyczek, Arkadiusz" userId="2dbd29c9-3405-4176-b733-196e7cfa234d" providerId="ADAL" clId="{0AA0E73D-5B22-4541-8346-709D6BAE8B4E}" dt="2021-03-29T12:29:32.582" v="8648" actId="478"/>
          <ac:picMkLst>
            <pc:docMk/>
            <pc:sldMk cId="1272783019" sldId="362"/>
            <ac:picMk id="136" creationId="{9600EE87-35E0-4B4B-893F-4ECBC08E2440}"/>
          </ac:picMkLst>
        </pc:picChg>
        <pc:picChg chg="add del mod">
          <ac:chgData name="Kamyczek, Arkadiusz" userId="2dbd29c9-3405-4176-b733-196e7cfa234d" providerId="ADAL" clId="{0AA0E73D-5B22-4541-8346-709D6BAE8B4E}" dt="2021-03-29T12:29:38.925" v="8653" actId="478"/>
          <ac:picMkLst>
            <pc:docMk/>
            <pc:sldMk cId="1272783019" sldId="362"/>
            <ac:picMk id="177" creationId="{4B4789CE-BC2B-4807-A527-4CADC64EE4FD}"/>
          </ac:picMkLst>
        </pc:picChg>
        <pc:picChg chg="add del mod">
          <ac:chgData name="Kamyczek, Arkadiusz" userId="2dbd29c9-3405-4176-b733-196e7cfa234d" providerId="ADAL" clId="{0AA0E73D-5B22-4541-8346-709D6BAE8B4E}" dt="2021-03-29T12:29:37.372" v="8652" actId="478"/>
          <ac:picMkLst>
            <pc:docMk/>
            <pc:sldMk cId="1272783019" sldId="362"/>
            <ac:picMk id="178" creationId="{7A74490A-0C34-433E-9A0D-2461D34F095C}"/>
          </ac:picMkLst>
        </pc:picChg>
        <pc:picChg chg="add del mod">
          <ac:chgData name="Kamyczek, Arkadiusz" userId="2dbd29c9-3405-4176-b733-196e7cfa234d" providerId="ADAL" clId="{0AA0E73D-5B22-4541-8346-709D6BAE8B4E}" dt="2021-03-29T12:29:39.940" v="8654" actId="478"/>
          <ac:picMkLst>
            <pc:docMk/>
            <pc:sldMk cId="1272783019" sldId="362"/>
            <ac:picMk id="179" creationId="{33924350-1DEE-4AD8-BD04-C43861699DB3}"/>
          </ac:picMkLst>
        </pc:picChg>
        <pc:picChg chg="add del mod">
          <ac:chgData name="Kamyczek, Arkadiusz" userId="2dbd29c9-3405-4176-b733-196e7cfa234d" providerId="ADAL" clId="{0AA0E73D-5B22-4541-8346-709D6BAE8B4E}" dt="2021-03-29T12:12:36.760" v="8624" actId="478"/>
          <ac:picMkLst>
            <pc:docMk/>
            <pc:sldMk cId="1272783019" sldId="362"/>
            <ac:picMk id="180" creationId="{0956612F-BC8A-40FD-BD1C-BF464E458790}"/>
          </ac:picMkLst>
        </pc:picChg>
        <pc:picChg chg="add mod">
          <ac:chgData name="Kamyczek, Arkadiusz" userId="2dbd29c9-3405-4176-b733-196e7cfa234d" providerId="ADAL" clId="{0AA0E73D-5B22-4541-8346-709D6BAE8B4E}" dt="2021-03-29T12:31:13.958" v="8670" actId="1076"/>
          <ac:picMkLst>
            <pc:docMk/>
            <pc:sldMk cId="1272783019" sldId="362"/>
            <ac:picMk id="183" creationId="{889B3755-D27E-462F-89E2-0A3A61F5CF1E}"/>
          </ac:picMkLst>
        </pc:picChg>
        <pc:picChg chg="add mod">
          <ac:chgData name="Kamyczek, Arkadiusz" userId="2dbd29c9-3405-4176-b733-196e7cfa234d" providerId="ADAL" clId="{0AA0E73D-5B22-4541-8346-709D6BAE8B4E}" dt="2021-03-29T12:31:13.958" v="8670" actId="1076"/>
          <ac:picMkLst>
            <pc:docMk/>
            <pc:sldMk cId="1272783019" sldId="362"/>
            <ac:picMk id="184" creationId="{5671ED37-DF60-48FF-9661-00ADB6164530}"/>
          </ac:picMkLst>
        </pc:picChg>
        <pc:picChg chg="add mod">
          <ac:chgData name="Kamyczek, Arkadiusz" userId="2dbd29c9-3405-4176-b733-196e7cfa234d" providerId="ADAL" clId="{0AA0E73D-5B22-4541-8346-709D6BAE8B4E}" dt="2021-03-29T12:31:13.958" v="8670" actId="1076"/>
          <ac:picMkLst>
            <pc:docMk/>
            <pc:sldMk cId="1272783019" sldId="362"/>
            <ac:picMk id="185" creationId="{A1DF3574-F652-4960-8090-E4E3DAFAF779}"/>
          </ac:picMkLst>
        </pc:picChg>
        <pc:picChg chg="add mod">
          <ac:chgData name="Kamyczek, Arkadiusz" userId="2dbd29c9-3405-4176-b733-196e7cfa234d" providerId="ADAL" clId="{0AA0E73D-5B22-4541-8346-709D6BAE8B4E}" dt="2021-03-29T12:31:13.958" v="8670" actId="1076"/>
          <ac:picMkLst>
            <pc:docMk/>
            <pc:sldMk cId="1272783019" sldId="362"/>
            <ac:picMk id="186" creationId="{0A07AB15-8948-4C42-8C47-5DB6849B2758}"/>
          </ac:picMkLst>
        </pc:picChg>
        <pc:picChg chg="mod ord">
          <ac:chgData name="Kamyczek, Arkadiusz" userId="2dbd29c9-3405-4176-b733-196e7cfa234d" providerId="ADAL" clId="{0AA0E73D-5B22-4541-8346-709D6BAE8B4E}" dt="2021-03-29T12:31:44.340" v="8673" actId="166"/>
          <ac:picMkLst>
            <pc:docMk/>
            <pc:sldMk cId="1272783019" sldId="362"/>
            <ac:picMk id="268" creationId="{E15018EF-7EF5-4903-8078-D2BE17E92FE9}"/>
          </ac:picMkLst>
        </pc:picChg>
        <pc:cxnChg chg="add mod">
          <ac:chgData name="Kamyczek, Arkadiusz" userId="2dbd29c9-3405-4176-b733-196e7cfa234d" providerId="ADAL" clId="{0AA0E73D-5B22-4541-8346-709D6BAE8B4E}" dt="2021-03-29T12:31:13.958" v="8670" actId="1076"/>
          <ac:cxnSpMkLst>
            <pc:docMk/>
            <pc:sldMk cId="1272783019" sldId="362"/>
            <ac:cxnSpMk id="162" creationId="{19A70819-E7EC-4967-9037-F3A78289A953}"/>
          </ac:cxnSpMkLst>
        </pc:cxnChg>
        <pc:cxnChg chg="add del mod">
          <ac:chgData name="Kamyczek, Arkadiusz" userId="2dbd29c9-3405-4176-b733-196e7cfa234d" providerId="ADAL" clId="{0AA0E73D-5B22-4541-8346-709D6BAE8B4E}" dt="2021-03-29T12:29:34.487" v="8650" actId="478"/>
          <ac:cxnSpMkLst>
            <pc:docMk/>
            <pc:sldMk cId="1272783019" sldId="362"/>
            <ac:cxnSpMk id="169" creationId="{639D1BB3-4880-4C1E-90A9-FCCEFA60C81D}"/>
          </ac:cxnSpMkLst>
        </pc:cxnChg>
      </pc:sldChg>
      <pc:sldChg chg="addSp delSp modSp add del mod">
        <pc:chgData name="Kamyczek, Arkadiusz" userId="2dbd29c9-3405-4176-b733-196e7cfa234d" providerId="ADAL" clId="{0AA0E73D-5B22-4541-8346-709D6BAE8B4E}" dt="2021-03-24T12:56:35.758" v="6348" actId="47"/>
        <pc:sldMkLst>
          <pc:docMk/>
          <pc:sldMk cId="1996420414" sldId="363"/>
        </pc:sldMkLst>
        <pc:spChg chg="add del">
          <ac:chgData name="Kamyczek, Arkadiusz" userId="2dbd29c9-3405-4176-b733-196e7cfa234d" providerId="ADAL" clId="{0AA0E73D-5B22-4541-8346-709D6BAE8B4E}" dt="2021-03-24T12:53:58.022" v="6321" actId="478"/>
          <ac:spMkLst>
            <pc:docMk/>
            <pc:sldMk cId="1996420414" sldId="363"/>
            <ac:spMk id="28" creationId="{EB20FD8C-BE0E-45CE-88E8-24EF16B28C19}"/>
          </ac:spMkLst>
        </pc:spChg>
        <pc:spChg chg="mod">
          <ac:chgData name="Kamyczek, Arkadiusz" userId="2dbd29c9-3405-4176-b733-196e7cfa234d" providerId="ADAL" clId="{0AA0E73D-5B22-4541-8346-709D6BAE8B4E}" dt="2021-03-24T12:53:48.383" v="6319"/>
          <ac:spMkLst>
            <pc:docMk/>
            <pc:sldMk cId="1996420414" sldId="363"/>
            <ac:spMk id="135" creationId="{E5B763E3-13DC-4E61-986F-929402058A82}"/>
          </ac:spMkLst>
        </pc:spChg>
        <pc:spChg chg="mod">
          <ac:chgData name="Kamyczek, Arkadiusz" userId="2dbd29c9-3405-4176-b733-196e7cfa234d" providerId="ADAL" clId="{0AA0E73D-5B22-4541-8346-709D6BAE8B4E}" dt="2021-03-24T12:53:48.383" v="6319"/>
          <ac:spMkLst>
            <pc:docMk/>
            <pc:sldMk cId="1996420414" sldId="363"/>
            <ac:spMk id="136" creationId="{9392AC98-F8C3-4D55-8E1C-437AEB73EE45}"/>
          </ac:spMkLst>
        </pc:spChg>
        <pc:spChg chg="mod">
          <ac:chgData name="Kamyczek, Arkadiusz" userId="2dbd29c9-3405-4176-b733-196e7cfa234d" providerId="ADAL" clId="{0AA0E73D-5B22-4541-8346-709D6BAE8B4E}" dt="2021-03-24T12:53:48.383" v="6319"/>
          <ac:spMkLst>
            <pc:docMk/>
            <pc:sldMk cId="1996420414" sldId="363"/>
            <ac:spMk id="137" creationId="{6A4C00FC-9A72-4986-9286-938AB160D11F}"/>
          </ac:spMkLst>
        </pc:spChg>
        <pc:spChg chg="add del mod">
          <ac:chgData name="Kamyczek, Arkadiusz" userId="2dbd29c9-3405-4176-b733-196e7cfa234d" providerId="ADAL" clId="{0AA0E73D-5B22-4541-8346-709D6BAE8B4E}" dt="2021-03-24T12:53:57.461" v="6320"/>
          <ac:spMkLst>
            <pc:docMk/>
            <pc:sldMk cId="1996420414" sldId="363"/>
            <ac:spMk id="152" creationId="{CF0BF0EB-3884-4462-A5BC-071B91580C25}"/>
          </ac:spMkLst>
        </pc:spChg>
        <pc:grpChg chg="add del">
          <ac:chgData name="Kamyczek, Arkadiusz" userId="2dbd29c9-3405-4176-b733-196e7cfa234d" providerId="ADAL" clId="{0AA0E73D-5B22-4541-8346-709D6BAE8B4E}" dt="2021-03-24T12:53:58.814" v="6322" actId="478"/>
          <ac:grpSpMkLst>
            <pc:docMk/>
            <pc:sldMk cId="1996420414" sldId="363"/>
            <ac:grpSpMk id="2" creationId="{4165BF2D-A9CA-4957-A2C5-BEDDDE792D38}"/>
          </ac:grpSpMkLst>
        </pc:grpChg>
        <pc:grpChg chg="add del mod">
          <ac:chgData name="Kamyczek, Arkadiusz" userId="2dbd29c9-3405-4176-b733-196e7cfa234d" providerId="ADAL" clId="{0AA0E73D-5B22-4541-8346-709D6BAE8B4E}" dt="2021-03-24T12:53:57.461" v="6320"/>
          <ac:grpSpMkLst>
            <pc:docMk/>
            <pc:sldMk cId="1996420414" sldId="363"/>
            <ac:grpSpMk id="134" creationId="{A5BDBE97-0D43-4691-88BD-974EE1540298}"/>
          </ac:grpSpMkLst>
        </pc:grpChg>
      </pc:sldChg>
      <pc:sldChg chg="addSp delSp modSp add mod delAnim modAnim">
        <pc:chgData name="Kamyczek, Arkadiusz" userId="2dbd29c9-3405-4176-b733-196e7cfa234d" providerId="ADAL" clId="{0AA0E73D-5B22-4541-8346-709D6BAE8B4E}" dt="2021-03-29T18:31:10.206" v="8916" actId="166"/>
        <pc:sldMkLst>
          <pc:docMk/>
          <pc:sldMk cId="2999806792" sldId="364"/>
        </pc:sldMkLst>
        <pc:spChg chg="add del mod">
          <ac:chgData name="Kamyczek, Arkadiusz" userId="2dbd29c9-3405-4176-b733-196e7cfa234d" providerId="ADAL" clId="{0AA0E73D-5B22-4541-8346-709D6BAE8B4E}" dt="2021-03-24T19:10:14.056" v="6669" actId="478"/>
          <ac:spMkLst>
            <pc:docMk/>
            <pc:sldMk cId="2999806792" sldId="364"/>
            <ac:spMk id="3" creationId="{A8DDDF59-DF0C-4199-A645-74BA178B8C8B}"/>
          </ac:spMkLst>
        </pc:spChg>
        <pc:spChg chg="add del mod">
          <ac:chgData name="Kamyczek, Arkadiusz" userId="2dbd29c9-3405-4176-b733-196e7cfa234d" providerId="ADAL" clId="{0AA0E73D-5B22-4541-8346-709D6BAE8B4E}" dt="2021-03-24T19:30:27.592" v="7278" actId="478"/>
          <ac:spMkLst>
            <pc:docMk/>
            <pc:sldMk cId="2999806792" sldId="364"/>
            <ac:spMk id="4" creationId="{554D1503-97ED-4BBC-9478-F395E4DD803E}"/>
          </ac:spMkLst>
        </pc:spChg>
        <pc:spChg chg="mod">
          <ac:chgData name="Kamyczek, Arkadiusz" userId="2dbd29c9-3405-4176-b733-196e7cfa234d" providerId="ADAL" clId="{0AA0E73D-5B22-4541-8346-709D6BAE8B4E}" dt="2021-03-26T18:53:19.747" v="7479" actId="1076"/>
          <ac:spMkLst>
            <pc:docMk/>
            <pc:sldMk cId="2999806792" sldId="364"/>
            <ac:spMk id="9" creationId="{40940DCC-5F79-45BC-841B-451012F86B4A}"/>
          </ac:spMkLst>
        </pc:spChg>
        <pc:spChg chg="add mod">
          <ac:chgData name="Kamyczek, Arkadiusz" userId="2dbd29c9-3405-4176-b733-196e7cfa234d" providerId="ADAL" clId="{0AA0E73D-5B22-4541-8346-709D6BAE8B4E}" dt="2021-03-26T19:31:15.546" v="7872" actId="1076"/>
          <ac:spMkLst>
            <pc:docMk/>
            <pc:sldMk cId="2999806792" sldId="364"/>
            <ac:spMk id="11" creationId="{0276ED2C-98F0-4047-AB75-CDA6E4A3E25A}"/>
          </ac:spMkLst>
        </pc:spChg>
        <pc:spChg chg="mod">
          <ac:chgData name="Kamyczek, Arkadiusz" userId="2dbd29c9-3405-4176-b733-196e7cfa234d" providerId="ADAL" clId="{0AA0E73D-5B22-4541-8346-709D6BAE8B4E}" dt="2021-03-24T12:54:34.357" v="6329" actId="17032"/>
          <ac:spMkLst>
            <pc:docMk/>
            <pc:sldMk cId="2999806792" sldId="364"/>
            <ac:spMk id="15" creationId="{D38B27F3-4F91-4E09-BC2C-C0B27BE23914}"/>
          </ac:spMkLst>
        </pc:spChg>
        <pc:spChg chg="mod">
          <ac:chgData name="Kamyczek, Arkadiusz" userId="2dbd29c9-3405-4176-b733-196e7cfa234d" providerId="ADAL" clId="{0AA0E73D-5B22-4541-8346-709D6BAE8B4E}" dt="2021-03-24T12:54:34.357" v="6329" actId="17032"/>
          <ac:spMkLst>
            <pc:docMk/>
            <pc:sldMk cId="2999806792" sldId="364"/>
            <ac:spMk id="16" creationId="{98C456F9-AE4D-47C0-A55D-ECCCA0FAF5B8}"/>
          </ac:spMkLst>
        </pc:spChg>
        <pc:spChg chg="mod">
          <ac:chgData name="Kamyczek, Arkadiusz" userId="2dbd29c9-3405-4176-b733-196e7cfa234d" providerId="ADAL" clId="{0AA0E73D-5B22-4541-8346-709D6BAE8B4E}" dt="2021-03-24T12:54:40.390" v="6330" actId="17032"/>
          <ac:spMkLst>
            <pc:docMk/>
            <pc:sldMk cId="2999806792" sldId="364"/>
            <ac:spMk id="18" creationId="{CEA201F6-10A6-4F6F-843B-64FD01DE3C4F}"/>
          </ac:spMkLst>
        </pc:spChg>
        <pc:spChg chg="mod">
          <ac:chgData name="Kamyczek, Arkadiusz" userId="2dbd29c9-3405-4176-b733-196e7cfa234d" providerId="ADAL" clId="{0AA0E73D-5B22-4541-8346-709D6BAE8B4E}" dt="2021-03-24T12:54:40.390" v="6330" actId="17032"/>
          <ac:spMkLst>
            <pc:docMk/>
            <pc:sldMk cId="2999806792" sldId="364"/>
            <ac:spMk id="19" creationId="{B6DFDF40-C254-4929-AE33-CD61BDBDFAD5}"/>
          </ac:spMkLst>
        </pc:spChg>
        <pc:spChg chg="del">
          <ac:chgData name="Kamyczek, Arkadiusz" userId="2dbd29c9-3405-4176-b733-196e7cfa234d" providerId="ADAL" clId="{0AA0E73D-5B22-4541-8346-709D6BAE8B4E}" dt="2021-03-24T12:54:18.478" v="6325" actId="478"/>
          <ac:spMkLst>
            <pc:docMk/>
            <pc:sldMk cId="2999806792" sldId="364"/>
            <ac:spMk id="28" creationId="{EB20FD8C-BE0E-45CE-88E8-24EF16B28C19}"/>
          </ac:spMkLst>
        </pc:spChg>
        <pc:spChg chg="mod">
          <ac:chgData name="Kamyczek, Arkadiusz" userId="2dbd29c9-3405-4176-b733-196e7cfa234d" providerId="ADAL" clId="{0AA0E73D-5B22-4541-8346-709D6BAE8B4E}" dt="2021-03-26T19:07:01.645" v="7659" actId="208"/>
          <ac:spMkLst>
            <pc:docMk/>
            <pc:sldMk cId="2999806792" sldId="364"/>
            <ac:spMk id="83" creationId="{277EAB85-F5BF-4EA7-AC5E-08E3D6E2D5FC}"/>
          </ac:spMkLst>
        </pc:spChg>
        <pc:spChg chg="mod">
          <ac:chgData name="Kamyczek, Arkadiusz" userId="2dbd29c9-3405-4176-b733-196e7cfa234d" providerId="ADAL" clId="{0AA0E73D-5B22-4541-8346-709D6BAE8B4E}" dt="2021-03-24T12:54:19.746" v="6326"/>
          <ac:spMkLst>
            <pc:docMk/>
            <pc:sldMk cId="2999806792" sldId="364"/>
            <ac:spMk id="135" creationId="{22AA2F14-6F63-44D0-9D79-E7663BDF7C2F}"/>
          </ac:spMkLst>
        </pc:spChg>
        <pc:spChg chg="mod">
          <ac:chgData name="Kamyczek, Arkadiusz" userId="2dbd29c9-3405-4176-b733-196e7cfa234d" providerId="ADAL" clId="{0AA0E73D-5B22-4541-8346-709D6BAE8B4E}" dt="2021-03-24T12:54:19.746" v="6326"/>
          <ac:spMkLst>
            <pc:docMk/>
            <pc:sldMk cId="2999806792" sldId="364"/>
            <ac:spMk id="136" creationId="{CFB71C16-0D06-4EBF-8A09-6F7CE17560B4}"/>
          </ac:spMkLst>
        </pc:spChg>
        <pc:spChg chg="mod">
          <ac:chgData name="Kamyczek, Arkadiusz" userId="2dbd29c9-3405-4176-b733-196e7cfa234d" providerId="ADAL" clId="{0AA0E73D-5B22-4541-8346-709D6BAE8B4E}" dt="2021-03-24T12:54:19.746" v="6326"/>
          <ac:spMkLst>
            <pc:docMk/>
            <pc:sldMk cId="2999806792" sldId="364"/>
            <ac:spMk id="137" creationId="{0291779E-B928-4A11-AFDE-9A89E5466437}"/>
          </ac:spMkLst>
        </pc:spChg>
        <pc:spChg chg="add mod">
          <ac:chgData name="Kamyczek, Arkadiusz" userId="2dbd29c9-3405-4176-b733-196e7cfa234d" providerId="ADAL" clId="{0AA0E73D-5B22-4541-8346-709D6BAE8B4E}" dt="2021-03-24T12:54:19.746" v="6326"/>
          <ac:spMkLst>
            <pc:docMk/>
            <pc:sldMk cId="2999806792" sldId="364"/>
            <ac:spMk id="152" creationId="{8581B136-CEED-4F49-A2C4-BF2A428E3DB7}"/>
          </ac:spMkLst>
        </pc:spChg>
        <pc:spChg chg="add mod">
          <ac:chgData name="Kamyczek, Arkadiusz" userId="2dbd29c9-3405-4176-b733-196e7cfa234d" providerId="ADAL" clId="{0AA0E73D-5B22-4541-8346-709D6BAE8B4E}" dt="2021-03-26T18:53:38.875" v="7480" actId="207"/>
          <ac:spMkLst>
            <pc:docMk/>
            <pc:sldMk cId="2999806792" sldId="364"/>
            <ac:spMk id="159" creationId="{504B1B13-24CE-43D0-83E7-5F4D9D1527B7}"/>
          </ac:spMkLst>
        </pc:spChg>
        <pc:spChg chg="del">
          <ac:chgData name="Kamyczek, Arkadiusz" userId="2dbd29c9-3405-4176-b733-196e7cfa234d" providerId="ADAL" clId="{0AA0E73D-5B22-4541-8346-709D6BAE8B4E}" dt="2021-03-24T12:57:04.733" v="6355" actId="478"/>
          <ac:spMkLst>
            <pc:docMk/>
            <pc:sldMk cId="2999806792" sldId="364"/>
            <ac:spMk id="159" creationId="{86D95986-6E41-4CD5-87F4-503CADBC69FC}"/>
          </ac:spMkLst>
        </pc:spChg>
        <pc:spChg chg="add del mod">
          <ac:chgData name="Kamyczek, Arkadiusz" userId="2dbd29c9-3405-4176-b733-196e7cfa234d" providerId="ADAL" clId="{0AA0E73D-5B22-4541-8346-709D6BAE8B4E}" dt="2021-03-24T19:05:03.925" v="6612" actId="478"/>
          <ac:spMkLst>
            <pc:docMk/>
            <pc:sldMk cId="2999806792" sldId="364"/>
            <ac:spMk id="159" creationId="{930121C3-7495-4200-A92E-CA072E4CEEE9}"/>
          </ac:spMkLst>
        </pc:spChg>
        <pc:spChg chg="add mod">
          <ac:chgData name="Kamyczek, Arkadiusz" userId="2dbd29c9-3405-4176-b733-196e7cfa234d" providerId="ADAL" clId="{0AA0E73D-5B22-4541-8346-709D6BAE8B4E}" dt="2021-03-26T18:53:38.875" v="7480" actId="207"/>
          <ac:spMkLst>
            <pc:docMk/>
            <pc:sldMk cId="2999806792" sldId="364"/>
            <ac:spMk id="160" creationId="{BA31BC32-0373-4954-A520-FDD5ED373C04}"/>
          </ac:spMkLst>
        </pc:spChg>
        <pc:spChg chg="add mod">
          <ac:chgData name="Kamyczek, Arkadiusz" userId="2dbd29c9-3405-4176-b733-196e7cfa234d" providerId="ADAL" clId="{0AA0E73D-5B22-4541-8346-709D6BAE8B4E}" dt="2021-03-26T18:53:38.875" v="7480" actId="207"/>
          <ac:spMkLst>
            <pc:docMk/>
            <pc:sldMk cId="2999806792" sldId="364"/>
            <ac:spMk id="161" creationId="{ADF4B1DF-E76C-41F5-BCE7-4B3ABCEE7C3F}"/>
          </ac:spMkLst>
        </pc:spChg>
        <pc:spChg chg="add mod">
          <ac:chgData name="Kamyczek, Arkadiusz" userId="2dbd29c9-3405-4176-b733-196e7cfa234d" providerId="ADAL" clId="{0AA0E73D-5B22-4541-8346-709D6BAE8B4E}" dt="2021-03-26T18:53:38.875" v="7480" actId="207"/>
          <ac:spMkLst>
            <pc:docMk/>
            <pc:sldMk cId="2999806792" sldId="364"/>
            <ac:spMk id="162" creationId="{BC330BE2-1419-4C65-9D6D-C7271E73CFEC}"/>
          </ac:spMkLst>
        </pc:spChg>
        <pc:spChg chg="add mod">
          <ac:chgData name="Kamyczek, Arkadiusz" userId="2dbd29c9-3405-4176-b733-196e7cfa234d" providerId="ADAL" clId="{0AA0E73D-5B22-4541-8346-709D6BAE8B4E}" dt="2021-03-26T19:03:04.573" v="7585" actId="13926"/>
          <ac:spMkLst>
            <pc:docMk/>
            <pc:sldMk cId="2999806792" sldId="364"/>
            <ac:spMk id="163" creationId="{57C0440C-40C7-442D-A4CD-B706BEB474D4}"/>
          </ac:spMkLst>
        </pc:spChg>
        <pc:spChg chg="add mod">
          <ac:chgData name="Kamyczek, Arkadiusz" userId="2dbd29c9-3405-4176-b733-196e7cfa234d" providerId="ADAL" clId="{0AA0E73D-5B22-4541-8346-709D6BAE8B4E}" dt="2021-03-26T18:58:52.036" v="7542" actId="14100"/>
          <ac:spMkLst>
            <pc:docMk/>
            <pc:sldMk cId="2999806792" sldId="364"/>
            <ac:spMk id="164" creationId="{220C67B7-0D2B-4EA1-A49A-58BF9CCA8BC2}"/>
          </ac:spMkLst>
        </pc:spChg>
        <pc:spChg chg="add del mod">
          <ac:chgData name="Kamyczek, Arkadiusz" userId="2dbd29c9-3405-4176-b733-196e7cfa234d" providerId="ADAL" clId="{0AA0E73D-5B22-4541-8346-709D6BAE8B4E}" dt="2021-03-26T19:00:36.037" v="7563" actId="478"/>
          <ac:spMkLst>
            <pc:docMk/>
            <pc:sldMk cId="2999806792" sldId="364"/>
            <ac:spMk id="165" creationId="{2FEA528D-ED63-4C79-9E1A-5D06B89D3F74}"/>
          </ac:spMkLst>
        </pc:spChg>
        <pc:spChg chg="add del mod">
          <ac:chgData name="Kamyczek, Arkadiusz" userId="2dbd29c9-3405-4176-b733-196e7cfa234d" providerId="ADAL" clId="{0AA0E73D-5B22-4541-8346-709D6BAE8B4E}" dt="2021-03-24T19:40:37.684" v="7384" actId="478"/>
          <ac:spMkLst>
            <pc:docMk/>
            <pc:sldMk cId="2999806792" sldId="364"/>
            <ac:spMk id="166" creationId="{2D7B7C80-6E10-426C-A7B3-F09BAB9BF1DD}"/>
          </ac:spMkLst>
        </pc:spChg>
        <pc:spChg chg="add mod">
          <ac:chgData name="Kamyczek, Arkadiusz" userId="2dbd29c9-3405-4176-b733-196e7cfa234d" providerId="ADAL" clId="{0AA0E73D-5B22-4541-8346-709D6BAE8B4E}" dt="2021-03-26T19:06:39.930" v="7657" actId="1076"/>
          <ac:spMkLst>
            <pc:docMk/>
            <pc:sldMk cId="2999806792" sldId="364"/>
            <ac:spMk id="166" creationId="{BFDD2C7E-C0EC-49A0-88B7-E73C2523C419}"/>
          </ac:spMkLst>
        </pc:spChg>
        <pc:spChg chg="add mod">
          <ac:chgData name="Kamyczek, Arkadiusz" userId="2dbd29c9-3405-4176-b733-196e7cfa234d" providerId="ADAL" clId="{0AA0E73D-5B22-4541-8346-709D6BAE8B4E}" dt="2021-03-24T19:20:06.685" v="6832" actId="1076"/>
          <ac:spMkLst>
            <pc:docMk/>
            <pc:sldMk cId="2999806792" sldId="364"/>
            <ac:spMk id="167" creationId="{F5C37041-D1B8-4B31-80C3-77BDBB2E0B64}"/>
          </ac:spMkLst>
        </pc:spChg>
        <pc:spChg chg="add mod">
          <ac:chgData name="Kamyczek, Arkadiusz" userId="2dbd29c9-3405-4176-b733-196e7cfa234d" providerId="ADAL" clId="{0AA0E73D-5B22-4541-8346-709D6BAE8B4E}" dt="2021-03-24T19:20:06.685" v="6832" actId="1076"/>
          <ac:spMkLst>
            <pc:docMk/>
            <pc:sldMk cId="2999806792" sldId="364"/>
            <ac:spMk id="168" creationId="{B63F5874-F70A-4847-AFEB-C1F6D4FD606C}"/>
          </ac:spMkLst>
        </pc:spChg>
        <pc:spChg chg="add del mod">
          <ac:chgData name="Kamyczek, Arkadiusz" userId="2dbd29c9-3405-4176-b733-196e7cfa234d" providerId="ADAL" clId="{0AA0E73D-5B22-4541-8346-709D6BAE8B4E}" dt="2021-03-24T19:30:23.248" v="7277" actId="478"/>
          <ac:spMkLst>
            <pc:docMk/>
            <pc:sldMk cId="2999806792" sldId="364"/>
            <ac:spMk id="169" creationId="{BDB38653-38E8-4FFD-801C-F62709238FAA}"/>
          </ac:spMkLst>
        </pc:spChg>
        <pc:spChg chg="add del mod ord">
          <ac:chgData name="Kamyczek, Arkadiusz" userId="2dbd29c9-3405-4176-b733-196e7cfa234d" providerId="ADAL" clId="{0AA0E73D-5B22-4541-8346-709D6BAE8B4E}" dt="2021-03-26T18:56:02.277" v="7508" actId="478"/>
          <ac:spMkLst>
            <pc:docMk/>
            <pc:sldMk cId="2999806792" sldId="364"/>
            <ac:spMk id="170" creationId="{EEACE384-4320-4A04-A4BC-6CB90A6E2207}"/>
          </ac:spMkLst>
        </pc:spChg>
        <pc:spChg chg="add del mod">
          <ac:chgData name="Kamyczek, Arkadiusz" userId="2dbd29c9-3405-4176-b733-196e7cfa234d" providerId="ADAL" clId="{0AA0E73D-5B22-4541-8346-709D6BAE8B4E}" dt="2021-03-24T19:32:51.920" v="7311" actId="478"/>
          <ac:spMkLst>
            <pc:docMk/>
            <pc:sldMk cId="2999806792" sldId="364"/>
            <ac:spMk id="172" creationId="{8093F9D8-8EE0-46B9-B19D-F1F1AFC81502}"/>
          </ac:spMkLst>
        </pc:spChg>
        <pc:spChg chg="mod">
          <ac:chgData name="Kamyczek, Arkadiusz" userId="2dbd29c9-3405-4176-b733-196e7cfa234d" providerId="ADAL" clId="{0AA0E73D-5B22-4541-8346-709D6BAE8B4E}" dt="2021-03-26T19:07:40.951" v="7665" actId="208"/>
          <ac:spMkLst>
            <pc:docMk/>
            <pc:sldMk cId="2999806792" sldId="364"/>
            <ac:spMk id="172" creationId="{DC5DA24C-DF5B-4B2B-B07B-DE649AEA9830}"/>
          </ac:spMkLst>
        </pc:spChg>
        <pc:spChg chg="add del mod ord">
          <ac:chgData name="Kamyczek, Arkadiusz" userId="2dbd29c9-3405-4176-b733-196e7cfa234d" providerId="ADAL" clId="{0AA0E73D-5B22-4541-8346-709D6BAE8B4E}" dt="2021-03-26T18:55:23.577" v="7498" actId="478"/>
          <ac:spMkLst>
            <pc:docMk/>
            <pc:sldMk cId="2999806792" sldId="364"/>
            <ac:spMk id="173" creationId="{3F76706A-4C1B-4527-B335-83A61EB321DF}"/>
          </ac:spMkLst>
        </pc:spChg>
        <pc:spChg chg="add del mod">
          <ac:chgData name="Kamyczek, Arkadiusz" userId="2dbd29c9-3405-4176-b733-196e7cfa234d" providerId="ADAL" clId="{0AA0E73D-5B22-4541-8346-709D6BAE8B4E}" dt="2021-03-26T18:54:11.200" v="7483" actId="478"/>
          <ac:spMkLst>
            <pc:docMk/>
            <pc:sldMk cId="2999806792" sldId="364"/>
            <ac:spMk id="174" creationId="{72A71584-7AB3-427C-A41D-771A82B573AF}"/>
          </ac:spMkLst>
        </pc:spChg>
        <pc:spChg chg="add del mod">
          <ac:chgData name="Kamyczek, Arkadiusz" userId="2dbd29c9-3405-4176-b733-196e7cfa234d" providerId="ADAL" clId="{0AA0E73D-5B22-4541-8346-709D6BAE8B4E}" dt="2021-03-26T18:51:58.840" v="7465" actId="478"/>
          <ac:spMkLst>
            <pc:docMk/>
            <pc:sldMk cId="2999806792" sldId="364"/>
            <ac:spMk id="175" creationId="{B7BF0979-535D-4D03-AA3B-9A0033E65167}"/>
          </ac:spMkLst>
        </pc:spChg>
        <pc:spChg chg="add del mod">
          <ac:chgData name="Kamyczek, Arkadiusz" userId="2dbd29c9-3405-4176-b733-196e7cfa234d" providerId="ADAL" clId="{0AA0E73D-5B22-4541-8346-709D6BAE8B4E}" dt="2021-03-26T18:51:57.679" v="7464" actId="478"/>
          <ac:spMkLst>
            <pc:docMk/>
            <pc:sldMk cId="2999806792" sldId="364"/>
            <ac:spMk id="176" creationId="{45E28509-E220-4AFF-90E9-5D10C5363497}"/>
          </ac:spMkLst>
        </pc:spChg>
        <pc:spChg chg="add del mod">
          <ac:chgData name="Kamyczek, Arkadiusz" userId="2dbd29c9-3405-4176-b733-196e7cfa234d" providerId="ADAL" clId="{0AA0E73D-5B22-4541-8346-709D6BAE8B4E}" dt="2021-03-26T18:51:55.658" v="7462" actId="478"/>
          <ac:spMkLst>
            <pc:docMk/>
            <pc:sldMk cId="2999806792" sldId="364"/>
            <ac:spMk id="177" creationId="{0F18C35D-BC31-41CD-96A9-4FF1415829FD}"/>
          </ac:spMkLst>
        </pc:spChg>
        <pc:spChg chg="add del mod">
          <ac:chgData name="Kamyczek, Arkadiusz" userId="2dbd29c9-3405-4176-b733-196e7cfa234d" providerId="ADAL" clId="{0AA0E73D-5B22-4541-8346-709D6BAE8B4E}" dt="2021-03-26T18:51:56.666" v="7463" actId="478"/>
          <ac:spMkLst>
            <pc:docMk/>
            <pc:sldMk cId="2999806792" sldId="364"/>
            <ac:spMk id="178" creationId="{B98D8C64-3B29-4A9D-9AD9-A1E910BFEF74}"/>
          </ac:spMkLst>
        </pc:spChg>
        <pc:spChg chg="add del mod">
          <ac:chgData name="Kamyczek, Arkadiusz" userId="2dbd29c9-3405-4176-b733-196e7cfa234d" providerId="ADAL" clId="{0AA0E73D-5B22-4541-8346-709D6BAE8B4E}" dt="2021-03-26T18:51:53.358" v="7460" actId="478"/>
          <ac:spMkLst>
            <pc:docMk/>
            <pc:sldMk cId="2999806792" sldId="364"/>
            <ac:spMk id="179" creationId="{B1954A12-E52F-4C50-9CC5-66366B56C1B5}"/>
          </ac:spMkLst>
        </pc:spChg>
        <pc:spChg chg="add del mod">
          <ac:chgData name="Kamyczek, Arkadiusz" userId="2dbd29c9-3405-4176-b733-196e7cfa234d" providerId="ADAL" clId="{0AA0E73D-5B22-4541-8346-709D6BAE8B4E}" dt="2021-03-24T19:44:58.833" v="7421" actId="478"/>
          <ac:spMkLst>
            <pc:docMk/>
            <pc:sldMk cId="2999806792" sldId="364"/>
            <ac:spMk id="180" creationId="{1462227E-650B-41E2-ABE5-E390A977CD70}"/>
          </ac:spMkLst>
        </pc:spChg>
        <pc:spChg chg="mod">
          <ac:chgData name="Kamyczek, Arkadiusz" userId="2dbd29c9-3405-4176-b733-196e7cfa234d" providerId="ADAL" clId="{0AA0E73D-5B22-4541-8346-709D6BAE8B4E}" dt="2021-03-26T19:07:40.951" v="7665" actId="208"/>
          <ac:spMkLst>
            <pc:docMk/>
            <pc:sldMk cId="2999806792" sldId="364"/>
            <ac:spMk id="180" creationId="{99F18815-6213-429B-9110-E68CD13DF3BB}"/>
          </ac:spMkLst>
        </pc:spChg>
        <pc:spChg chg="mod">
          <ac:chgData name="Kamyczek, Arkadiusz" userId="2dbd29c9-3405-4176-b733-196e7cfa234d" providerId="ADAL" clId="{0AA0E73D-5B22-4541-8346-709D6BAE8B4E}" dt="2021-03-24T19:09:42.886" v="6666" actId="1076"/>
          <ac:spMkLst>
            <pc:docMk/>
            <pc:sldMk cId="2999806792" sldId="364"/>
            <ac:spMk id="181" creationId="{E72950A0-6680-4C9A-8D64-0E73E32791E6}"/>
          </ac:spMkLst>
        </pc:spChg>
        <pc:spChg chg="add mod">
          <ac:chgData name="Kamyczek, Arkadiusz" userId="2dbd29c9-3405-4176-b733-196e7cfa234d" providerId="ADAL" clId="{0AA0E73D-5B22-4541-8346-709D6BAE8B4E}" dt="2021-03-26T19:04:32.937" v="7643" actId="207"/>
          <ac:spMkLst>
            <pc:docMk/>
            <pc:sldMk cId="2999806792" sldId="364"/>
            <ac:spMk id="182" creationId="{F6726C25-D045-4FC2-9507-068C3765A002}"/>
          </ac:spMkLst>
        </pc:spChg>
        <pc:spChg chg="add mod">
          <ac:chgData name="Kamyczek, Arkadiusz" userId="2dbd29c9-3405-4176-b733-196e7cfa234d" providerId="ADAL" clId="{0AA0E73D-5B22-4541-8346-709D6BAE8B4E}" dt="2021-03-26T18:58:14.491" v="7537" actId="14100"/>
          <ac:spMkLst>
            <pc:docMk/>
            <pc:sldMk cId="2999806792" sldId="364"/>
            <ac:spMk id="183" creationId="{36B1250A-F2C3-4FA4-91BE-96AF8A4106CD}"/>
          </ac:spMkLst>
        </pc:spChg>
        <pc:spChg chg="add del mod">
          <ac:chgData name="Kamyczek, Arkadiusz" userId="2dbd29c9-3405-4176-b733-196e7cfa234d" providerId="ADAL" clId="{0AA0E73D-5B22-4541-8346-709D6BAE8B4E}" dt="2021-03-26T19:05:32.676" v="7648" actId="478"/>
          <ac:spMkLst>
            <pc:docMk/>
            <pc:sldMk cId="2999806792" sldId="364"/>
            <ac:spMk id="184" creationId="{B9B29730-BE16-4CB7-B471-0828246EE1CB}"/>
          </ac:spMkLst>
        </pc:spChg>
        <pc:spChg chg="add del mod">
          <ac:chgData name="Kamyczek, Arkadiusz" userId="2dbd29c9-3405-4176-b733-196e7cfa234d" providerId="ADAL" clId="{0AA0E73D-5B22-4541-8346-709D6BAE8B4E}" dt="2021-03-27T18:31:50.317" v="8025" actId="478"/>
          <ac:spMkLst>
            <pc:docMk/>
            <pc:sldMk cId="2999806792" sldId="364"/>
            <ac:spMk id="185" creationId="{022D7807-84F7-4471-9DD6-3BD86A61310F}"/>
          </ac:spMkLst>
        </pc:spChg>
        <pc:spChg chg="add del mod">
          <ac:chgData name="Kamyczek, Arkadiusz" userId="2dbd29c9-3405-4176-b733-196e7cfa234d" providerId="ADAL" clId="{0AA0E73D-5B22-4541-8346-709D6BAE8B4E}" dt="2021-03-26T19:05:49.449" v="7653" actId="478"/>
          <ac:spMkLst>
            <pc:docMk/>
            <pc:sldMk cId="2999806792" sldId="364"/>
            <ac:spMk id="186" creationId="{5AE4A3E7-20EA-4FA5-9F1D-19D8D3223CC5}"/>
          </ac:spMkLst>
        </pc:spChg>
        <pc:spChg chg="add del mod">
          <ac:chgData name="Kamyczek, Arkadiusz" userId="2dbd29c9-3405-4176-b733-196e7cfa234d" providerId="ADAL" clId="{0AA0E73D-5B22-4541-8346-709D6BAE8B4E}" dt="2021-03-26T19:05:50.769" v="7654" actId="478"/>
          <ac:spMkLst>
            <pc:docMk/>
            <pc:sldMk cId="2999806792" sldId="364"/>
            <ac:spMk id="187" creationId="{F61BF36A-FE16-4C9C-A79A-AABCCB94C3A0}"/>
          </ac:spMkLst>
        </pc:spChg>
        <pc:spChg chg="add mod">
          <ac:chgData name="Kamyczek, Arkadiusz" userId="2dbd29c9-3405-4176-b733-196e7cfa234d" providerId="ADAL" clId="{0AA0E73D-5B22-4541-8346-709D6BAE8B4E}" dt="2021-03-26T19:07:14.556" v="7663" actId="1076"/>
          <ac:spMkLst>
            <pc:docMk/>
            <pc:sldMk cId="2999806792" sldId="364"/>
            <ac:spMk id="188" creationId="{62CF6DDC-CCE9-4C3A-B436-42AA0EE83151}"/>
          </ac:spMkLst>
        </pc:spChg>
        <pc:spChg chg="add mod">
          <ac:chgData name="Kamyczek, Arkadiusz" userId="2dbd29c9-3405-4176-b733-196e7cfa234d" providerId="ADAL" clId="{0AA0E73D-5B22-4541-8346-709D6BAE8B4E}" dt="2021-03-26T19:06:36.933" v="7656" actId="1076"/>
          <ac:spMkLst>
            <pc:docMk/>
            <pc:sldMk cId="2999806792" sldId="364"/>
            <ac:spMk id="190" creationId="{7616E9EF-48BF-45A2-9ABA-8EC2AF70CA81}"/>
          </ac:spMkLst>
        </pc:spChg>
        <pc:spChg chg="add mod">
          <ac:chgData name="Kamyczek, Arkadiusz" userId="2dbd29c9-3405-4176-b733-196e7cfa234d" providerId="ADAL" clId="{0AA0E73D-5B22-4541-8346-709D6BAE8B4E}" dt="2021-03-26T19:05:15.316" v="7645" actId="1076"/>
          <ac:spMkLst>
            <pc:docMk/>
            <pc:sldMk cId="2999806792" sldId="364"/>
            <ac:spMk id="191" creationId="{FB71ED46-2140-4CF6-BC3A-038646770B5C}"/>
          </ac:spMkLst>
        </pc:spChg>
        <pc:spChg chg="add mod">
          <ac:chgData name="Kamyczek, Arkadiusz" userId="2dbd29c9-3405-4176-b733-196e7cfa234d" providerId="ADAL" clId="{0AA0E73D-5B22-4541-8346-709D6BAE8B4E}" dt="2021-03-26T19:05:27.620" v="7647" actId="1076"/>
          <ac:spMkLst>
            <pc:docMk/>
            <pc:sldMk cId="2999806792" sldId="364"/>
            <ac:spMk id="192" creationId="{753E904D-03AD-4D2F-864D-1D64D7A3D7C2}"/>
          </ac:spMkLst>
        </pc:spChg>
        <pc:spChg chg="add mod">
          <ac:chgData name="Kamyczek, Arkadiusz" userId="2dbd29c9-3405-4176-b733-196e7cfa234d" providerId="ADAL" clId="{0AA0E73D-5B22-4541-8346-709D6BAE8B4E}" dt="2021-03-26T19:05:39.265" v="7650" actId="1076"/>
          <ac:spMkLst>
            <pc:docMk/>
            <pc:sldMk cId="2999806792" sldId="364"/>
            <ac:spMk id="193" creationId="{06DD24FD-C97B-4C08-84CF-CB8F6D77DA37}"/>
          </ac:spMkLst>
        </pc:spChg>
        <pc:spChg chg="add mod">
          <ac:chgData name="Kamyczek, Arkadiusz" userId="2dbd29c9-3405-4176-b733-196e7cfa234d" providerId="ADAL" clId="{0AA0E73D-5B22-4541-8346-709D6BAE8B4E}" dt="2021-03-26T19:06:23.021" v="7655" actId="13822"/>
          <ac:spMkLst>
            <pc:docMk/>
            <pc:sldMk cId="2999806792" sldId="364"/>
            <ac:spMk id="194" creationId="{A0791E8A-B93F-4D1E-9647-EA56C6ACC88C}"/>
          </ac:spMkLst>
        </pc:spChg>
        <pc:spChg chg="mod">
          <ac:chgData name="Kamyczek, Arkadiusz" userId="2dbd29c9-3405-4176-b733-196e7cfa234d" providerId="ADAL" clId="{0AA0E73D-5B22-4541-8346-709D6BAE8B4E}" dt="2021-03-24T19:12:26.119" v="6687" actId="20577"/>
          <ac:spMkLst>
            <pc:docMk/>
            <pc:sldMk cId="2999806792" sldId="364"/>
            <ac:spMk id="197" creationId="{29E5FD83-EEFE-4677-80CE-910F1CF8ED5D}"/>
          </ac:spMkLst>
        </pc:spChg>
        <pc:spChg chg="mod">
          <ac:chgData name="Kamyczek, Arkadiusz" userId="2dbd29c9-3405-4176-b733-196e7cfa234d" providerId="ADAL" clId="{0AA0E73D-5B22-4541-8346-709D6BAE8B4E}" dt="2021-03-26T19:07:48.621" v="7667"/>
          <ac:spMkLst>
            <pc:docMk/>
            <pc:sldMk cId="2999806792" sldId="364"/>
            <ac:spMk id="200" creationId="{BEDB5586-2D0D-4243-B747-16421EF857B2}"/>
          </ac:spMkLst>
        </pc:spChg>
        <pc:spChg chg="mod">
          <ac:chgData name="Kamyczek, Arkadiusz" userId="2dbd29c9-3405-4176-b733-196e7cfa234d" providerId="ADAL" clId="{0AA0E73D-5B22-4541-8346-709D6BAE8B4E}" dt="2021-03-26T19:07:48.621" v="7667"/>
          <ac:spMkLst>
            <pc:docMk/>
            <pc:sldMk cId="2999806792" sldId="364"/>
            <ac:spMk id="201" creationId="{BF8E869C-3D60-49F3-A9BF-CC70ACF67CFA}"/>
          </ac:spMkLst>
        </pc:spChg>
        <pc:spChg chg="mod">
          <ac:chgData name="Kamyczek, Arkadiusz" userId="2dbd29c9-3405-4176-b733-196e7cfa234d" providerId="ADAL" clId="{0AA0E73D-5B22-4541-8346-709D6BAE8B4E}" dt="2021-03-26T19:08:02.550" v="7671" actId="208"/>
          <ac:spMkLst>
            <pc:docMk/>
            <pc:sldMk cId="2999806792" sldId="364"/>
            <ac:spMk id="204" creationId="{1892B8FB-F672-4FA0-AA99-41E2D88629E6}"/>
          </ac:spMkLst>
        </pc:spChg>
        <pc:spChg chg="mod">
          <ac:chgData name="Kamyczek, Arkadiusz" userId="2dbd29c9-3405-4176-b733-196e7cfa234d" providerId="ADAL" clId="{0AA0E73D-5B22-4541-8346-709D6BAE8B4E}" dt="2021-03-26T19:08:02.550" v="7671" actId="208"/>
          <ac:spMkLst>
            <pc:docMk/>
            <pc:sldMk cId="2999806792" sldId="364"/>
            <ac:spMk id="205" creationId="{A6FED66D-9893-486C-8748-C66AEC52F172}"/>
          </ac:spMkLst>
        </pc:spChg>
        <pc:spChg chg="add mod">
          <ac:chgData name="Kamyczek, Arkadiusz" userId="2dbd29c9-3405-4176-b733-196e7cfa234d" providerId="ADAL" clId="{0AA0E73D-5B22-4541-8346-709D6BAE8B4E}" dt="2021-03-26T19:08:34.909" v="7673" actId="1076"/>
          <ac:spMkLst>
            <pc:docMk/>
            <pc:sldMk cId="2999806792" sldId="364"/>
            <ac:spMk id="206" creationId="{8EEF731F-A89C-4C13-ABBB-46FDA182B6B1}"/>
          </ac:spMkLst>
        </pc:spChg>
        <pc:spChg chg="add mod">
          <ac:chgData name="Kamyczek, Arkadiusz" userId="2dbd29c9-3405-4176-b733-196e7cfa234d" providerId="ADAL" clId="{0AA0E73D-5B22-4541-8346-709D6BAE8B4E}" dt="2021-03-26T19:09:22.370" v="7679" actId="1076"/>
          <ac:spMkLst>
            <pc:docMk/>
            <pc:sldMk cId="2999806792" sldId="364"/>
            <ac:spMk id="207" creationId="{857E3EB4-09A3-4458-A93B-53A3BDCEE944}"/>
          </ac:spMkLst>
        </pc:spChg>
        <pc:spChg chg="add mod">
          <ac:chgData name="Kamyczek, Arkadiusz" userId="2dbd29c9-3405-4176-b733-196e7cfa234d" providerId="ADAL" clId="{0AA0E73D-5B22-4541-8346-709D6BAE8B4E}" dt="2021-03-26T19:10:40.105" v="7695" actId="1076"/>
          <ac:spMkLst>
            <pc:docMk/>
            <pc:sldMk cId="2999806792" sldId="364"/>
            <ac:spMk id="208" creationId="{65EE9B7B-931B-4FC4-9E98-131BCD511B16}"/>
          </ac:spMkLst>
        </pc:spChg>
        <pc:spChg chg="add mod">
          <ac:chgData name="Kamyczek, Arkadiusz" userId="2dbd29c9-3405-4176-b733-196e7cfa234d" providerId="ADAL" clId="{0AA0E73D-5B22-4541-8346-709D6BAE8B4E}" dt="2021-03-26T19:10:45.212" v="7696" actId="1076"/>
          <ac:spMkLst>
            <pc:docMk/>
            <pc:sldMk cId="2999806792" sldId="364"/>
            <ac:spMk id="209" creationId="{99DA8BA4-384B-446A-BDED-69731E1D4525}"/>
          </ac:spMkLst>
        </pc:spChg>
        <pc:spChg chg="add mod">
          <ac:chgData name="Kamyczek, Arkadiusz" userId="2dbd29c9-3405-4176-b733-196e7cfa234d" providerId="ADAL" clId="{0AA0E73D-5B22-4541-8346-709D6BAE8B4E}" dt="2021-03-26T19:10:50.018" v="7698" actId="1076"/>
          <ac:spMkLst>
            <pc:docMk/>
            <pc:sldMk cId="2999806792" sldId="364"/>
            <ac:spMk id="210" creationId="{38C6CCED-0C19-41B1-A2CF-F2CBD10F5FE5}"/>
          </ac:spMkLst>
        </pc:spChg>
        <pc:spChg chg="add mod">
          <ac:chgData name="Kamyczek, Arkadiusz" userId="2dbd29c9-3405-4176-b733-196e7cfa234d" providerId="ADAL" clId="{0AA0E73D-5B22-4541-8346-709D6BAE8B4E}" dt="2021-03-26T19:10:57.268" v="7700" actId="1076"/>
          <ac:spMkLst>
            <pc:docMk/>
            <pc:sldMk cId="2999806792" sldId="364"/>
            <ac:spMk id="211" creationId="{DA4F51FF-A28B-4501-9AD3-6ACC7F908562}"/>
          </ac:spMkLst>
        </pc:spChg>
        <pc:spChg chg="add mod">
          <ac:chgData name="Kamyczek, Arkadiusz" userId="2dbd29c9-3405-4176-b733-196e7cfa234d" providerId="ADAL" clId="{0AA0E73D-5B22-4541-8346-709D6BAE8B4E}" dt="2021-03-26T19:11:07.433" v="7702" actId="1076"/>
          <ac:spMkLst>
            <pc:docMk/>
            <pc:sldMk cId="2999806792" sldId="364"/>
            <ac:spMk id="212" creationId="{788841A4-D2CE-439F-B898-27547AA3D479}"/>
          </ac:spMkLst>
        </pc:spChg>
        <pc:spChg chg="add del mod">
          <ac:chgData name="Kamyczek, Arkadiusz" userId="2dbd29c9-3405-4176-b733-196e7cfa234d" providerId="ADAL" clId="{0AA0E73D-5B22-4541-8346-709D6BAE8B4E}" dt="2021-03-27T18:31:42.917" v="8021" actId="478"/>
          <ac:spMkLst>
            <pc:docMk/>
            <pc:sldMk cId="2999806792" sldId="364"/>
            <ac:spMk id="213" creationId="{E9A52F99-1472-47D3-BC31-7F7DAD09A32C}"/>
          </ac:spMkLst>
        </pc:spChg>
        <pc:spChg chg="add mod">
          <ac:chgData name="Kamyczek, Arkadiusz" userId="2dbd29c9-3405-4176-b733-196e7cfa234d" providerId="ADAL" clId="{0AA0E73D-5B22-4541-8346-709D6BAE8B4E}" dt="2021-03-26T19:12:01.153" v="7713" actId="1076"/>
          <ac:spMkLst>
            <pc:docMk/>
            <pc:sldMk cId="2999806792" sldId="364"/>
            <ac:spMk id="214" creationId="{41A90F97-FB32-41DA-BBB3-0BEC6D5D5F73}"/>
          </ac:spMkLst>
        </pc:spChg>
        <pc:spChg chg="add mod">
          <ac:chgData name="Kamyczek, Arkadiusz" userId="2dbd29c9-3405-4176-b733-196e7cfa234d" providerId="ADAL" clId="{0AA0E73D-5B22-4541-8346-709D6BAE8B4E}" dt="2021-03-27T18:37:09.918" v="8068" actId="1076"/>
          <ac:spMkLst>
            <pc:docMk/>
            <pc:sldMk cId="2999806792" sldId="364"/>
            <ac:spMk id="215" creationId="{92FBC69C-85B3-4256-A454-AD9394F78F44}"/>
          </ac:spMkLst>
        </pc:spChg>
        <pc:spChg chg="add del mod">
          <ac:chgData name="Kamyczek, Arkadiusz" userId="2dbd29c9-3405-4176-b733-196e7cfa234d" providerId="ADAL" clId="{0AA0E73D-5B22-4541-8346-709D6BAE8B4E}" dt="2021-03-26T19:14:04.327" v="7736" actId="478"/>
          <ac:spMkLst>
            <pc:docMk/>
            <pc:sldMk cId="2999806792" sldId="364"/>
            <ac:spMk id="216" creationId="{804533EF-5B60-4AF0-A3FC-F2C62F23FAA6}"/>
          </ac:spMkLst>
        </pc:spChg>
        <pc:spChg chg="add mod">
          <ac:chgData name="Kamyczek, Arkadiusz" userId="2dbd29c9-3405-4176-b733-196e7cfa234d" providerId="ADAL" clId="{0AA0E73D-5B22-4541-8346-709D6BAE8B4E}" dt="2021-03-27T18:37:18.257" v="8069" actId="1076"/>
          <ac:spMkLst>
            <pc:docMk/>
            <pc:sldMk cId="2999806792" sldId="364"/>
            <ac:spMk id="218" creationId="{33C0AB50-8AB8-4AF8-BA77-C45D9D8D961F}"/>
          </ac:spMkLst>
        </pc:spChg>
        <pc:spChg chg="add mod">
          <ac:chgData name="Kamyczek, Arkadiusz" userId="2dbd29c9-3405-4176-b733-196e7cfa234d" providerId="ADAL" clId="{0AA0E73D-5B22-4541-8346-709D6BAE8B4E}" dt="2021-03-27T18:37:18.257" v="8069" actId="1076"/>
          <ac:spMkLst>
            <pc:docMk/>
            <pc:sldMk cId="2999806792" sldId="364"/>
            <ac:spMk id="219" creationId="{9BDED4F4-A0F5-45C9-81EE-08FEACE1C982}"/>
          </ac:spMkLst>
        </pc:spChg>
        <pc:spChg chg="add mod">
          <ac:chgData name="Kamyczek, Arkadiusz" userId="2dbd29c9-3405-4176-b733-196e7cfa234d" providerId="ADAL" clId="{0AA0E73D-5B22-4541-8346-709D6BAE8B4E}" dt="2021-03-27T18:37:09.918" v="8068" actId="1076"/>
          <ac:spMkLst>
            <pc:docMk/>
            <pc:sldMk cId="2999806792" sldId="364"/>
            <ac:spMk id="220" creationId="{9E146BB7-96E5-4F8A-84B6-1CA3180EEFEF}"/>
          </ac:spMkLst>
        </pc:spChg>
        <pc:spChg chg="add mod">
          <ac:chgData name="Kamyczek, Arkadiusz" userId="2dbd29c9-3405-4176-b733-196e7cfa234d" providerId="ADAL" clId="{0AA0E73D-5B22-4541-8346-709D6BAE8B4E}" dt="2021-03-27T18:37:23.850" v="8070" actId="1076"/>
          <ac:spMkLst>
            <pc:docMk/>
            <pc:sldMk cId="2999806792" sldId="364"/>
            <ac:spMk id="221" creationId="{2B9F91A6-4133-4D0D-A8DB-7527E96CFF21}"/>
          </ac:spMkLst>
        </pc:spChg>
        <pc:spChg chg="add mod">
          <ac:chgData name="Kamyczek, Arkadiusz" userId="2dbd29c9-3405-4176-b733-196e7cfa234d" providerId="ADAL" clId="{0AA0E73D-5B22-4541-8346-709D6BAE8B4E}" dt="2021-03-27T18:37:23.850" v="8070" actId="1076"/>
          <ac:spMkLst>
            <pc:docMk/>
            <pc:sldMk cId="2999806792" sldId="364"/>
            <ac:spMk id="222" creationId="{358A4C61-1250-46CD-B9E8-4735FA4A1DF0}"/>
          </ac:spMkLst>
        </pc:spChg>
        <pc:spChg chg="mod">
          <ac:chgData name="Kamyczek, Arkadiusz" userId="2dbd29c9-3405-4176-b733-196e7cfa234d" providerId="ADAL" clId="{0AA0E73D-5B22-4541-8346-709D6BAE8B4E}" dt="2021-03-26T19:14:16.599" v="7737"/>
          <ac:spMkLst>
            <pc:docMk/>
            <pc:sldMk cId="2999806792" sldId="364"/>
            <ac:spMk id="227" creationId="{D9F502F0-7725-4D5B-87FB-548B711779C6}"/>
          </ac:spMkLst>
        </pc:spChg>
        <pc:spChg chg="mod">
          <ac:chgData name="Kamyczek, Arkadiusz" userId="2dbd29c9-3405-4176-b733-196e7cfa234d" providerId="ADAL" clId="{0AA0E73D-5B22-4541-8346-709D6BAE8B4E}" dt="2021-03-26T19:14:16.599" v="7737"/>
          <ac:spMkLst>
            <pc:docMk/>
            <pc:sldMk cId="2999806792" sldId="364"/>
            <ac:spMk id="228" creationId="{AD347C3D-13F8-4435-9269-A724C4909BEB}"/>
          </ac:spMkLst>
        </pc:spChg>
        <pc:spChg chg="mod">
          <ac:chgData name="Kamyczek, Arkadiusz" userId="2dbd29c9-3405-4176-b733-196e7cfa234d" providerId="ADAL" clId="{0AA0E73D-5B22-4541-8346-709D6BAE8B4E}" dt="2021-03-26T19:14:24.222" v="7739"/>
          <ac:spMkLst>
            <pc:docMk/>
            <pc:sldMk cId="2999806792" sldId="364"/>
            <ac:spMk id="233" creationId="{E4E44191-7503-4C75-A1FB-08B7C2D0DA4F}"/>
          </ac:spMkLst>
        </pc:spChg>
        <pc:spChg chg="mod">
          <ac:chgData name="Kamyczek, Arkadiusz" userId="2dbd29c9-3405-4176-b733-196e7cfa234d" providerId="ADAL" clId="{0AA0E73D-5B22-4541-8346-709D6BAE8B4E}" dt="2021-03-26T19:14:24.222" v="7739"/>
          <ac:spMkLst>
            <pc:docMk/>
            <pc:sldMk cId="2999806792" sldId="364"/>
            <ac:spMk id="255" creationId="{B038CBF2-56FC-485D-96C3-45B25EB4E4AC}"/>
          </ac:spMkLst>
        </pc:spChg>
        <pc:spChg chg="mod">
          <ac:chgData name="Kamyczek, Arkadiusz" userId="2dbd29c9-3405-4176-b733-196e7cfa234d" providerId="ADAL" clId="{0AA0E73D-5B22-4541-8346-709D6BAE8B4E}" dt="2021-03-26T19:14:31.766" v="7741"/>
          <ac:spMkLst>
            <pc:docMk/>
            <pc:sldMk cId="2999806792" sldId="364"/>
            <ac:spMk id="257" creationId="{D2DD37B1-3FD0-4D08-B34B-A45D1CFB9F1C}"/>
          </ac:spMkLst>
        </pc:spChg>
        <pc:spChg chg="mod">
          <ac:chgData name="Kamyczek, Arkadiusz" userId="2dbd29c9-3405-4176-b733-196e7cfa234d" providerId="ADAL" clId="{0AA0E73D-5B22-4541-8346-709D6BAE8B4E}" dt="2021-03-26T19:14:31.766" v="7741"/>
          <ac:spMkLst>
            <pc:docMk/>
            <pc:sldMk cId="2999806792" sldId="364"/>
            <ac:spMk id="258" creationId="{283B7999-6062-4D7E-A9BC-36C9CF96190D}"/>
          </ac:spMkLst>
        </pc:spChg>
        <pc:spChg chg="mod">
          <ac:chgData name="Kamyczek, Arkadiusz" userId="2dbd29c9-3405-4176-b733-196e7cfa234d" providerId="ADAL" clId="{0AA0E73D-5B22-4541-8346-709D6BAE8B4E}" dt="2021-03-26T19:14:42.945" v="7743"/>
          <ac:spMkLst>
            <pc:docMk/>
            <pc:sldMk cId="2999806792" sldId="364"/>
            <ac:spMk id="260" creationId="{E08C4C7D-23AF-4ABA-BFC2-BAFDC68F2491}"/>
          </ac:spMkLst>
        </pc:spChg>
        <pc:spChg chg="mod">
          <ac:chgData name="Kamyczek, Arkadiusz" userId="2dbd29c9-3405-4176-b733-196e7cfa234d" providerId="ADAL" clId="{0AA0E73D-5B22-4541-8346-709D6BAE8B4E}" dt="2021-03-26T19:13:54.247" v="7735" actId="1076"/>
          <ac:spMkLst>
            <pc:docMk/>
            <pc:sldMk cId="2999806792" sldId="364"/>
            <ac:spMk id="261" creationId="{1CE8B7F8-ADE0-404D-9B15-E627FA25001C}"/>
          </ac:spMkLst>
        </pc:spChg>
        <pc:spChg chg="mod">
          <ac:chgData name="Kamyczek, Arkadiusz" userId="2dbd29c9-3405-4176-b733-196e7cfa234d" providerId="ADAL" clId="{0AA0E73D-5B22-4541-8346-709D6BAE8B4E}" dt="2021-03-24T19:20:06.685" v="6832" actId="1076"/>
          <ac:spMkLst>
            <pc:docMk/>
            <pc:sldMk cId="2999806792" sldId="364"/>
            <ac:spMk id="262" creationId="{83F728AB-F580-4214-A6BF-47A62527FD10}"/>
          </ac:spMkLst>
        </pc:spChg>
        <pc:spChg chg="mod">
          <ac:chgData name="Kamyczek, Arkadiusz" userId="2dbd29c9-3405-4176-b733-196e7cfa234d" providerId="ADAL" clId="{0AA0E73D-5B22-4541-8346-709D6BAE8B4E}" dt="2021-03-26T19:13:51.768" v="7734" actId="1076"/>
          <ac:spMkLst>
            <pc:docMk/>
            <pc:sldMk cId="2999806792" sldId="364"/>
            <ac:spMk id="263" creationId="{28E21E9A-894A-4FDE-96DB-EF0C0CBDBFF2}"/>
          </ac:spMkLst>
        </pc:spChg>
        <pc:spChg chg="mod">
          <ac:chgData name="Kamyczek, Arkadiusz" userId="2dbd29c9-3405-4176-b733-196e7cfa234d" providerId="ADAL" clId="{0AA0E73D-5B22-4541-8346-709D6BAE8B4E}" dt="2021-03-24T19:20:06.685" v="6832" actId="1076"/>
          <ac:spMkLst>
            <pc:docMk/>
            <pc:sldMk cId="2999806792" sldId="364"/>
            <ac:spMk id="264" creationId="{E3DF1344-7804-418B-BE0E-2BC3C6630E3C}"/>
          </ac:spMkLst>
        </pc:spChg>
        <pc:spChg chg="del mod">
          <ac:chgData name="Kamyczek, Arkadiusz" userId="2dbd29c9-3405-4176-b733-196e7cfa234d" providerId="ADAL" clId="{0AA0E73D-5B22-4541-8346-709D6BAE8B4E}" dt="2021-03-27T18:45:54.560" v="8132" actId="478"/>
          <ac:spMkLst>
            <pc:docMk/>
            <pc:sldMk cId="2999806792" sldId="364"/>
            <ac:spMk id="265" creationId="{1C63EBFF-3C6D-43A9-AD9C-773D3C5DABED}"/>
          </ac:spMkLst>
        </pc:spChg>
        <pc:spChg chg="del mod">
          <ac:chgData name="Kamyczek, Arkadiusz" userId="2dbd29c9-3405-4176-b733-196e7cfa234d" providerId="ADAL" clId="{0AA0E73D-5B22-4541-8346-709D6BAE8B4E}" dt="2021-03-27T18:45:18.529" v="8129" actId="478"/>
          <ac:spMkLst>
            <pc:docMk/>
            <pc:sldMk cId="2999806792" sldId="364"/>
            <ac:spMk id="266" creationId="{471C9592-EEF5-446A-87DD-BF65E57523FD}"/>
          </ac:spMkLst>
        </pc:spChg>
        <pc:spChg chg="mod">
          <ac:chgData name="Kamyczek, Arkadiusz" userId="2dbd29c9-3405-4176-b733-196e7cfa234d" providerId="ADAL" clId="{0AA0E73D-5B22-4541-8346-709D6BAE8B4E}" dt="2021-03-24T19:20:06.685" v="6832" actId="1076"/>
          <ac:spMkLst>
            <pc:docMk/>
            <pc:sldMk cId="2999806792" sldId="364"/>
            <ac:spMk id="267" creationId="{D65ACDA9-03C6-46E1-AD94-6E72093AC584}"/>
          </ac:spMkLst>
        </pc:spChg>
        <pc:spChg chg="mod">
          <ac:chgData name="Kamyczek, Arkadiusz" userId="2dbd29c9-3405-4176-b733-196e7cfa234d" providerId="ADAL" clId="{0AA0E73D-5B22-4541-8346-709D6BAE8B4E}" dt="2021-03-26T19:14:42.945" v="7743"/>
          <ac:spMkLst>
            <pc:docMk/>
            <pc:sldMk cId="2999806792" sldId="364"/>
            <ac:spMk id="268" creationId="{5DB29D34-6317-4EE8-9027-944AB6BADB2E}"/>
          </ac:spMkLst>
        </pc:spChg>
        <pc:spChg chg="add mod">
          <ac:chgData name="Kamyczek, Arkadiusz" userId="2dbd29c9-3405-4176-b733-196e7cfa234d" providerId="ADAL" clId="{0AA0E73D-5B22-4541-8346-709D6BAE8B4E}" dt="2021-03-26T19:23:48.834" v="7804" actId="14100"/>
          <ac:spMkLst>
            <pc:docMk/>
            <pc:sldMk cId="2999806792" sldId="364"/>
            <ac:spMk id="269" creationId="{EEE0AFAE-7033-4C30-B531-9EEAAA9D7635}"/>
          </ac:spMkLst>
        </pc:spChg>
        <pc:spChg chg="add mod">
          <ac:chgData name="Kamyczek, Arkadiusz" userId="2dbd29c9-3405-4176-b733-196e7cfa234d" providerId="ADAL" clId="{0AA0E73D-5B22-4541-8346-709D6BAE8B4E}" dt="2021-03-27T18:39:38.542" v="8083"/>
          <ac:spMkLst>
            <pc:docMk/>
            <pc:sldMk cId="2999806792" sldId="364"/>
            <ac:spMk id="306" creationId="{838D241F-C0FF-4819-8A9F-6B97F8027424}"/>
          </ac:spMkLst>
        </pc:spChg>
        <pc:spChg chg="add mod">
          <ac:chgData name="Kamyczek, Arkadiusz" userId="2dbd29c9-3405-4176-b733-196e7cfa234d" providerId="ADAL" clId="{0AA0E73D-5B22-4541-8346-709D6BAE8B4E}" dt="2021-03-27T18:39:38.542" v="8083"/>
          <ac:spMkLst>
            <pc:docMk/>
            <pc:sldMk cId="2999806792" sldId="364"/>
            <ac:spMk id="307" creationId="{C7013142-231B-4C2F-B60D-3D5A0F692B89}"/>
          </ac:spMkLst>
        </pc:spChg>
        <pc:spChg chg="add mod">
          <ac:chgData name="Kamyczek, Arkadiusz" userId="2dbd29c9-3405-4176-b733-196e7cfa234d" providerId="ADAL" clId="{0AA0E73D-5B22-4541-8346-709D6BAE8B4E}" dt="2021-03-27T18:39:38.542" v="8083"/>
          <ac:spMkLst>
            <pc:docMk/>
            <pc:sldMk cId="2999806792" sldId="364"/>
            <ac:spMk id="308" creationId="{C0854F20-DC12-4308-9F44-99B28558F176}"/>
          </ac:spMkLst>
        </pc:spChg>
        <pc:spChg chg="add mod">
          <ac:chgData name="Kamyczek, Arkadiusz" userId="2dbd29c9-3405-4176-b733-196e7cfa234d" providerId="ADAL" clId="{0AA0E73D-5B22-4541-8346-709D6BAE8B4E}" dt="2021-03-27T18:39:38.542" v="8083"/>
          <ac:spMkLst>
            <pc:docMk/>
            <pc:sldMk cId="2999806792" sldId="364"/>
            <ac:spMk id="309" creationId="{A7459F1C-7DC8-4123-B285-60007B0812BD}"/>
          </ac:spMkLst>
        </pc:spChg>
        <pc:spChg chg="add mod">
          <ac:chgData name="Kamyczek, Arkadiusz" userId="2dbd29c9-3405-4176-b733-196e7cfa234d" providerId="ADAL" clId="{0AA0E73D-5B22-4541-8346-709D6BAE8B4E}" dt="2021-03-27T18:39:38.542" v="8083"/>
          <ac:spMkLst>
            <pc:docMk/>
            <pc:sldMk cId="2999806792" sldId="364"/>
            <ac:spMk id="310" creationId="{A40C465C-EEA7-46C9-9903-C005FCDB67B7}"/>
          </ac:spMkLst>
        </pc:spChg>
        <pc:spChg chg="add mod">
          <ac:chgData name="Kamyczek, Arkadiusz" userId="2dbd29c9-3405-4176-b733-196e7cfa234d" providerId="ADAL" clId="{0AA0E73D-5B22-4541-8346-709D6BAE8B4E}" dt="2021-03-27T18:39:38.542" v="8083"/>
          <ac:spMkLst>
            <pc:docMk/>
            <pc:sldMk cId="2999806792" sldId="364"/>
            <ac:spMk id="311" creationId="{B2A5C1B1-81B4-450C-B107-9D3C36C8DB5F}"/>
          </ac:spMkLst>
        </pc:spChg>
        <pc:spChg chg="add mod">
          <ac:chgData name="Kamyczek, Arkadiusz" userId="2dbd29c9-3405-4176-b733-196e7cfa234d" providerId="ADAL" clId="{0AA0E73D-5B22-4541-8346-709D6BAE8B4E}" dt="2021-03-27T18:39:38.542" v="8083"/>
          <ac:spMkLst>
            <pc:docMk/>
            <pc:sldMk cId="2999806792" sldId="364"/>
            <ac:spMk id="312" creationId="{55A923BD-5ABC-47FC-8ECC-30992E6D7932}"/>
          </ac:spMkLst>
        </pc:spChg>
        <pc:spChg chg="add mod">
          <ac:chgData name="Kamyczek, Arkadiusz" userId="2dbd29c9-3405-4176-b733-196e7cfa234d" providerId="ADAL" clId="{0AA0E73D-5B22-4541-8346-709D6BAE8B4E}" dt="2021-03-27T18:39:51.417" v="8084"/>
          <ac:spMkLst>
            <pc:docMk/>
            <pc:sldMk cId="2999806792" sldId="364"/>
            <ac:spMk id="313" creationId="{3681C4B0-088A-471E-86C3-2481D58F727E}"/>
          </ac:spMkLst>
        </pc:spChg>
        <pc:spChg chg="add mod">
          <ac:chgData name="Kamyczek, Arkadiusz" userId="2dbd29c9-3405-4176-b733-196e7cfa234d" providerId="ADAL" clId="{0AA0E73D-5B22-4541-8346-709D6BAE8B4E}" dt="2021-03-27T18:45:46.323" v="8131" actId="1076"/>
          <ac:spMkLst>
            <pc:docMk/>
            <pc:sldMk cId="2999806792" sldId="364"/>
            <ac:spMk id="316" creationId="{FA5F9876-3EC0-4D9C-A6F6-D1095D210B57}"/>
          </ac:spMkLst>
        </pc:spChg>
        <pc:spChg chg="add mod">
          <ac:chgData name="Kamyczek, Arkadiusz" userId="2dbd29c9-3405-4176-b733-196e7cfa234d" providerId="ADAL" clId="{0AA0E73D-5B22-4541-8346-709D6BAE8B4E}" dt="2021-03-27T18:46:00.784" v="8134" actId="1076"/>
          <ac:spMkLst>
            <pc:docMk/>
            <pc:sldMk cId="2999806792" sldId="364"/>
            <ac:spMk id="317" creationId="{13761BBD-4D24-466F-814F-B0E5F5768A26}"/>
          </ac:spMkLst>
        </pc:spChg>
        <pc:grpChg chg="del">
          <ac:chgData name="Kamyczek, Arkadiusz" userId="2dbd29c9-3405-4176-b733-196e7cfa234d" providerId="ADAL" clId="{0AA0E73D-5B22-4541-8346-709D6BAE8B4E}" dt="2021-03-24T12:54:17.373" v="6324" actId="478"/>
          <ac:grpSpMkLst>
            <pc:docMk/>
            <pc:sldMk cId="2999806792" sldId="364"/>
            <ac:grpSpMk id="2" creationId="{4165BF2D-A9CA-4957-A2C5-BEDDDE792D38}"/>
          </ac:grpSpMkLst>
        </pc:grpChg>
        <pc:grpChg chg="add mod">
          <ac:chgData name="Kamyczek, Arkadiusz" userId="2dbd29c9-3405-4176-b733-196e7cfa234d" providerId="ADAL" clId="{0AA0E73D-5B22-4541-8346-709D6BAE8B4E}" dt="2021-03-24T12:54:19.746" v="6326"/>
          <ac:grpSpMkLst>
            <pc:docMk/>
            <pc:sldMk cId="2999806792" sldId="364"/>
            <ac:grpSpMk id="134" creationId="{ECEB7C99-9F89-41E3-8018-66DAF812DD53}"/>
          </ac:grpSpMkLst>
        </pc:grpChg>
        <pc:grpChg chg="add mod ord">
          <ac:chgData name="Kamyczek, Arkadiusz" userId="2dbd29c9-3405-4176-b733-196e7cfa234d" providerId="ADAL" clId="{0AA0E73D-5B22-4541-8346-709D6BAE8B4E}" dt="2021-03-26T19:07:46.402" v="7666" actId="1076"/>
          <ac:grpSpMkLst>
            <pc:docMk/>
            <pc:sldMk cId="2999806792" sldId="364"/>
            <ac:grpSpMk id="169" creationId="{F489B71D-8678-40D5-B446-7766DCAC254F}"/>
          </ac:grpSpMkLst>
        </pc:grpChg>
        <pc:grpChg chg="add mod">
          <ac:chgData name="Kamyczek, Arkadiusz" userId="2dbd29c9-3405-4176-b733-196e7cfa234d" providerId="ADAL" clId="{0AA0E73D-5B22-4541-8346-709D6BAE8B4E}" dt="2021-03-26T19:07:52.652" v="7668" actId="1076"/>
          <ac:grpSpMkLst>
            <pc:docMk/>
            <pc:sldMk cId="2999806792" sldId="364"/>
            <ac:grpSpMk id="195" creationId="{416BDB76-DFB3-4793-9E79-2FD8E0E2A76B}"/>
          </ac:grpSpMkLst>
        </pc:grpChg>
        <pc:grpChg chg="add mod">
          <ac:chgData name="Kamyczek, Arkadiusz" userId="2dbd29c9-3405-4176-b733-196e7cfa234d" providerId="ADAL" clId="{0AA0E73D-5B22-4541-8346-709D6BAE8B4E}" dt="2021-03-26T19:07:57.585" v="7670" actId="1076"/>
          <ac:grpSpMkLst>
            <pc:docMk/>
            <pc:sldMk cId="2999806792" sldId="364"/>
            <ac:grpSpMk id="203" creationId="{2303E57D-1CD5-4104-B07E-CEBDCB3A6B69}"/>
          </ac:grpSpMkLst>
        </pc:grpChg>
        <pc:grpChg chg="add mod">
          <ac:chgData name="Kamyczek, Arkadiusz" userId="2dbd29c9-3405-4176-b733-196e7cfa234d" providerId="ADAL" clId="{0AA0E73D-5B22-4541-8346-709D6BAE8B4E}" dt="2021-03-26T19:14:23.126" v="7738" actId="1076"/>
          <ac:grpSpMkLst>
            <pc:docMk/>
            <pc:sldMk cId="2999806792" sldId="364"/>
            <ac:grpSpMk id="226" creationId="{37B4477D-CA04-4E25-94E0-593CE6A71839}"/>
          </ac:grpSpMkLst>
        </pc:grpChg>
        <pc:grpChg chg="add mod">
          <ac:chgData name="Kamyczek, Arkadiusz" userId="2dbd29c9-3405-4176-b733-196e7cfa234d" providerId="ADAL" clId="{0AA0E73D-5B22-4541-8346-709D6BAE8B4E}" dt="2021-03-26T19:14:30.459" v="7740" actId="1076"/>
          <ac:grpSpMkLst>
            <pc:docMk/>
            <pc:sldMk cId="2999806792" sldId="364"/>
            <ac:grpSpMk id="229" creationId="{109B5426-49FE-46A6-8D68-9BA48D095109}"/>
          </ac:grpSpMkLst>
        </pc:grpChg>
        <pc:grpChg chg="add mod">
          <ac:chgData name="Kamyczek, Arkadiusz" userId="2dbd29c9-3405-4176-b733-196e7cfa234d" providerId="ADAL" clId="{0AA0E73D-5B22-4541-8346-709D6BAE8B4E}" dt="2021-03-26T19:30:59.509" v="7867" actId="1076"/>
          <ac:grpSpMkLst>
            <pc:docMk/>
            <pc:sldMk cId="2999806792" sldId="364"/>
            <ac:grpSpMk id="256" creationId="{21120B79-69A4-438D-8441-3145D770F0D9}"/>
          </ac:grpSpMkLst>
        </pc:grpChg>
        <pc:grpChg chg="add mod">
          <ac:chgData name="Kamyczek, Arkadiusz" userId="2dbd29c9-3405-4176-b733-196e7cfa234d" providerId="ADAL" clId="{0AA0E73D-5B22-4541-8346-709D6BAE8B4E}" dt="2021-03-26T19:14:55.024" v="7745" actId="1076"/>
          <ac:grpSpMkLst>
            <pc:docMk/>
            <pc:sldMk cId="2999806792" sldId="364"/>
            <ac:grpSpMk id="259" creationId="{B00262C7-6177-4730-B134-909F3E23AAC4}"/>
          </ac:grpSpMkLst>
        </pc:grpChg>
        <pc:graphicFrameChg chg="add mod ord modGraphic">
          <ac:chgData name="Kamyczek, Arkadiusz" userId="2dbd29c9-3405-4176-b733-196e7cfa234d" providerId="ADAL" clId="{0AA0E73D-5B22-4541-8346-709D6BAE8B4E}" dt="2021-03-27T18:44:50.769" v="8128" actId="20577"/>
          <ac:graphicFrameMkLst>
            <pc:docMk/>
            <pc:sldMk cId="2999806792" sldId="364"/>
            <ac:graphicFrameMk id="2" creationId="{EE4AC828-1742-49DA-BD09-C75EF2E24065}"/>
          </ac:graphicFrameMkLst>
        </pc:graphicFrameChg>
        <pc:graphicFrameChg chg="add del mod modGraphic">
          <ac:chgData name="Kamyczek, Arkadiusz" userId="2dbd29c9-3405-4176-b733-196e7cfa234d" providerId="ADAL" clId="{0AA0E73D-5B22-4541-8346-709D6BAE8B4E}" dt="2021-03-24T12:58:25.955" v="6366" actId="478"/>
          <ac:graphicFrameMkLst>
            <pc:docMk/>
            <pc:sldMk cId="2999806792" sldId="364"/>
            <ac:graphicFrameMk id="3" creationId="{68C5F2B9-E6D9-4632-8FD6-9565BCE62CD7}"/>
          </ac:graphicFrameMkLst>
        </pc:graphicFrameChg>
        <pc:graphicFrameChg chg="del">
          <ac:chgData name="Kamyczek, Arkadiusz" userId="2dbd29c9-3405-4176-b733-196e7cfa234d" providerId="ADAL" clId="{0AA0E73D-5B22-4541-8346-709D6BAE8B4E}" dt="2021-03-24T12:57:00.837" v="6354" actId="478"/>
          <ac:graphicFrameMkLst>
            <pc:docMk/>
            <pc:sldMk cId="2999806792" sldId="364"/>
            <ac:graphicFrameMk id="233" creationId="{58AE99CA-2884-46C3-BB7C-F09BED73CE40}"/>
          </ac:graphicFrameMkLst>
        </pc:graphicFrameChg>
        <pc:graphicFrameChg chg="del">
          <ac:chgData name="Kamyczek, Arkadiusz" userId="2dbd29c9-3405-4176-b733-196e7cfa234d" providerId="ADAL" clId="{0AA0E73D-5B22-4541-8346-709D6BAE8B4E}" dt="2021-03-24T12:56:56.410" v="6351" actId="478"/>
          <ac:graphicFrameMkLst>
            <pc:docMk/>
            <pc:sldMk cId="2999806792" sldId="364"/>
            <ac:graphicFrameMk id="258" creationId="{5223BB81-E243-4C0F-B2F0-80A13EE68D74}"/>
          </ac:graphicFrameMkLst>
        </pc:graphicFrameChg>
        <pc:graphicFrameChg chg="del">
          <ac:chgData name="Kamyczek, Arkadiusz" userId="2dbd29c9-3405-4176-b733-196e7cfa234d" providerId="ADAL" clId="{0AA0E73D-5B22-4541-8346-709D6BAE8B4E}" dt="2021-03-24T12:56:58.021" v="6352" actId="478"/>
          <ac:graphicFrameMkLst>
            <pc:docMk/>
            <pc:sldMk cId="2999806792" sldId="364"/>
            <ac:graphicFrameMk id="259" creationId="{77032AAB-09B7-4E50-8DBE-B1A135CD16D1}"/>
          </ac:graphicFrameMkLst>
        </pc:graphicFrameChg>
        <pc:graphicFrameChg chg="del">
          <ac:chgData name="Kamyczek, Arkadiusz" userId="2dbd29c9-3405-4176-b733-196e7cfa234d" providerId="ADAL" clId="{0AA0E73D-5B22-4541-8346-709D6BAE8B4E}" dt="2021-03-24T12:56:59.588" v="6353" actId="478"/>
          <ac:graphicFrameMkLst>
            <pc:docMk/>
            <pc:sldMk cId="2999806792" sldId="364"/>
            <ac:graphicFrameMk id="260" creationId="{6B5DFF3C-EFE2-47A5-8035-0EDE7C92731C}"/>
          </ac:graphicFrameMkLst>
        </pc:graphicFrameChg>
        <pc:picChg chg="add del mod">
          <ac:chgData name="Kamyczek, Arkadiusz" userId="2dbd29c9-3405-4176-b733-196e7cfa234d" providerId="ADAL" clId="{0AA0E73D-5B22-4541-8346-709D6BAE8B4E}" dt="2021-03-26T19:18:38.188" v="7760" actId="478"/>
          <ac:picMkLst>
            <pc:docMk/>
            <pc:sldMk cId="2999806792" sldId="364"/>
            <ac:picMk id="4" creationId="{480D960E-2874-492D-9814-E029B382684A}"/>
          </ac:picMkLst>
        </pc:picChg>
        <pc:picChg chg="add mod">
          <ac:chgData name="Kamyczek, Arkadiusz" userId="2dbd29c9-3405-4176-b733-196e7cfa234d" providerId="ADAL" clId="{0AA0E73D-5B22-4541-8346-709D6BAE8B4E}" dt="2021-03-26T19:23:34.592" v="7784" actId="1076"/>
          <ac:picMkLst>
            <pc:docMk/>
            <pc:sldMk cId="2999806792" sldId="364"/>
            <ac:picMk id="6" creationId="{7248302C-3956-4744-B72F-CAA62A656118}"/>
          </ac:picMkLst>
        </pc:picChg>
        <pc:picChg chg="add mod">
          <ac:chgData name="Kamyczek, Arkadiusz" userId="2dbd29c9-3405-4176-b733-196e7cfa234d" providerId="ADAL" clId="{0AA0E73D-5B22-4541-8346-709D6BAE8B4E}" dt="2021-03-26T19:26:09.318" v="7827" actId="1582"/>
          <ac:picMkLst>
            <pc:docMk/>
            <pc:sldMk cId="2999806792" sldId="364"/>
            <ac:picMk id="8" creationId="{977CEA5F-6138-437F-8229-344F1943A132}"/>
          </ac:picMkLst>
        </pc:picChg>
        <pc:picChg chg="add mod">
          <ac:chgData name="Kamyczek, Arkadiusz" userId="2dbd29c9-3405-4176-b733-196e7cfa234d" providerId="ADAL" clId="{0AA0E73D-5B22-4541-8346-709D6BAE8B4E}" dt="2021-03-26T19:29:04.326" v="7850" actId="1582"/>
          <ac:picMkLst>
            <pc:docMk/>
            <pc:sldMk cId="2999806792" sldId="364"/>
            <ac:picMk id="24" creationId="{280A26D0-D7C3-4C4B-88AA-8FD48CF0EB0C}"/>
          </ac:picMkLst>
        </pc:picChg>
        <pc:picChg chg="add del mod">
          <ac:chgData name="Kamyczek, Arkadiusz" userId="2dbd29c9-3405-4176-b733-196e7cfa234d" providerId="ADAL" clId="{0AA0E73D-5B22-4541-8346-709D6BAE8B4E}" dt="2021-03-29T12:34:27.012" v="8699" actId="478"/>
          <ac:picMkLst>
            <pc:docMk/>
            <pc:sldMk cId="2999806792" sldId="364"/>
            <ac:picMk id="154" creationId="{3D09A07A-A500-45C3-93E4-A7B8BCF50FAE}"/>
          </ac:picMkLst>
        </pc:picChg>
        <pc:picChg chg="del">
          <ac:chgData name="Kamyczek, Arkadiusz" userId="2dbd29c9-3405-4176-b733-196e7cfa234d" providerId="ADAL" clId="{0AA0E73D-5B22-4541-8346-709D6BAE8B4E}" dt="2021-03-24T19:09:03.033" v="6656" actId="478"/>
          <ac:picMkLst>
            <pc:docMk/>
            <pc:sldMk cId="2999806792" sldId="364"/>
            <ac:picMk id="193" creationId="{176F2BD2-0C30-4793-98DE-53A893602BCC}"/>
          </ac:picMkLst>
        </pc:picChg>
        <pc:picChg chg="del">
          <ac:chgData name="Kamyczek, Arkadiusz" userId="2dbd29c9-3405-4176-b733-196e7cfa234d" providerId="ADAL" clId="{0AA0E73D-5B22-4541-8346-709D6BAE8B4E}" dt="2021-03-24T19:09:12.467" v="6659" actId="478"/>
          <ac:picMkLst>
            <pc:docMk/>
            <pc:sldMk cId="2999806792" sldId="364"/>
            <ac:picMk id="194" creationId="{E01E21F8-E404-4922-A052-D54B35D3ECB0}"/>
          </ac:picMkLst>
        </pc:picChg>
        <pc:picChg chg="del">
          <ac:chgData name="Kamyczek, Arkadiusz" userId="2dbd29c9-3405-4176-b733-196e7cfa234d" providerId="ADAL" clId="{0AA0E73D-5B22-4541-8346-709D6BAE8B4E}" dt="2021-03-24T19:09:08.831" v="6658" actId="478"/>
          <ac:picMkLst>
            <pc:docMk/>
            <pc:sldMk cId="2999806792" sldId="364"/>
            <ac:picMk id="195" creationId="{7788E630-E06F-4EFD-8A65-178AC9A03EB7}"/>
          </ac:picMkLst>
        </pc:picChg>
        <pc:picChg chg="add mod ord">
          <ac:chgData name="Kamyczek, Arkadiusz" userId="2dbd29c9-3405-4176-b733-196e7cfa234d" providerId="ADAL" clId="{0AA0E73D-5B22-4541-8346-709D6BAE8B4E}" dt="2021-03-29T18:31:10.206" v="8916" actId="166"/>
          <ac:picMkLst>
            <pc:docMk/>
            <pc:sldMk cId="2999806792" sldId="364"/>
            <ac:picMk id="213" creationId="{9DE1BBAD-28D9-450C-9E56-2646EC7E700F}"/>
          </ac:picMkLst>
        </pc:picChg>
        <pc:picChg chg="add mod">
          <ac:chgData name="Kamyczek, Arkadiusz" userId="2dbd29c9-3405-4176-b733-196e7cfa234d" providerId="ADAL" clId="{0AA0E73D-5B22-4541-8346-709D6BAE8B4E}" dt="2021-03-27T18:42:05.679" v="8094" actId="1076"/>
          <ac:picMkLst>
            <pc:docMk/>
            <pc:sldMk cId="2999806792" sldId="364"/>
            <ac:picMk id="216" creationId="{14A2A647-AF23-4A75-9F77-F537591C468F}"/>
          </ac:picMkLst>
        </pc:picChg>
        <pc:picChg chg="del mod">
          <ac:chgData name="Kamyczek, Arkadiusz" userId="2dbd29c9-3405-4176-b733-196e7cfa234d" providerId="ADAL" clId="{0AA0E73D-5B22-4541-8346-709D6BAE8B4E}" dt="2021-03-24T19:09:00.438" v="6655" actId="478"/>
          <ac:picMkLst>
            <pc:docMk/>
            <pc:sldMk cId="2999806792" sldId="364"/>
            <ac:picMk id="255" creationId="{916E0FA2-05E0-4EFA-8CC3-B8BF98D6117D}"/>
          </ac:picMkLst>
        </pc:picChg>
        <pc:picChg chg="del">
          <ac:chgData name="Kamyczek, Arkadiusz" userId="2dbd29c9-3405-4176-b733-196e7cfa234d" providerId="ADAL" clId="{0AA0E73D-5B22-4541-8346-709D6BAE8B4E}" dt="2021-03-24T19:09:06.304" v="6657" actId="478"/>
          <ac:picMkLst>
            <pc:docMk/>
            <pc:sldMk cId="2999806792" sldId="364"/>
            <ac:picMk id="257" creationId="{546630BA-C039-4CEB-AEFC-2B4A5CFFFD82}"/>
          </ac:picMkLst>
        </pc:picChg>
        <pc:picChg chg="del">
          <ac:chgData name="Kamyczek, Arkadiusz" userId="2dbd29c9-3405-4176-b733-196e7cfa234d" providerId="ADAL" clId="{0AA0E73D-5B22-4541-8346-709D6BAE8B4E}" dt="2021-03-24T12:56:46.854" v="6349" actId="478"/>
          <ac:picMkLst>
            <pc:docMk/>
            <pc:sldMk cId="2999806792" sldId="364"/>
            <ac:picMk id="268" creationId="{E15018EF-7EF5-4903-8078-D2BE17E92FE9}"/>
          </ac:picMkLst>
        </pc:picChg>
        <pc:picChg chg="add mod">
          <ac:chgData name="Kamyczek, Arkadiusz" userId="2dbd29c9-3405-4176-b733-196e7cfa234d" providerId="ADAL" clId="{0AA0E73D-5B22-4541-8346-709D6BAE8B4E}" dt="2021-03-26T19:24:42.754" v="7814" actId="1076"/>
          <ac:picMkLst>
            <pc:docMk/>
            <pc:sldMk cId="2999806792" sldId="364"/>
            <ac:picMk id="270" creationId="{FB91870C-5EFD-44CF-A10F-F09DD93B4155}"/>
          </ac:picMkLst>
        </pc:picChg>
        <pc:picChg chg="add mod">
          <ac:chgData name="Kamyczek, Arkadiusz" userId="2dbd29c9-3405-4176-b733-196e7cfa234d" providerId="ADAL" clId="{0AA0E73D-5B22-4541-8346-709D6BAE8B4E}" dt="2021-03-26T19:29:23.018" v="7852" actId="1076"/>
          <ac:picMkLst>
            <pc:docMk/>
            <pc:sldMk cId="2999806792" sldId="364"/>
            <ac:picMk id="271" creationId="{DE2FF08E-6027-4B8A-847F-9017817F7948}"/>
          </ac:picMkLst>
        </pc:picChg>
        <pc:picChg chg="add mod">
          <ac:chgData name="Kamyczek, Arkadiusz" userId="2dbd29c9-3405-4176-b733-196e7cfa234d" providerId="ADAL" clId="{0AA0E73D-5B22-4541-8346-709D6BAE8B4E}" dt="2021-03-26T19:29:29.383" v="7854" actId="1076"/>
          <ac:picMkLst>
            <pc:docMk/>
            <pc:sldMk cId="2999806792" sldId="364"/>
            <ac:picMk id="272" creationId="{E27E61EB-C12E-45EB-92A8-DC7212F91E63}"/>
          </ac:picMkLst>
        </pc:picChg>
        <pc:picChg chg="add mod">
          <ac:chgData name="Kamyczek, Arkadiusz" userId="2dbd29c9-3405-4176-b733-196e7cfa234d" providerId="ADAL" clId="{0AA0E73D-5B22-4541-8346-709D6BAE8B4E}" dt="2021-03-26T19:29:36.098" v="7856" actId="1076"/>
          <ac:picMkLst>
            <pc:docMk/>
            <pc:sldMk cId="2999806792" sldId="364"/>
            <ac:picMk id="273" creationId="{E1CBD59D-7808-4E13-823A-64FC0883BB86}"/>
          </ac:picMkLst>
        </pc:picChg>
        <pc:picChg chg="add mod">
          <ac:chgData name="Kamyczek, Arkadiusz" userId="2dbd29c9-3405-4176-b733-196e7cfa234d" providerId="ADAL" clId="{0AA0E73D-5B22-4541-8346-709D6BAE8B4E}" dt="2021-03-26T19:29:48.807" v="7858" actId="1076"/>
          <ac:picMkLst>
            <pc:docMk/>
            <pc:sldMk cId="2999806792" sldId="364"/>
            <ac:picMk id="274" creationId="{C04CB733-C201-432C-91FD-091157F3D429}"/>
          </ac:picMkLst>
        </pc:picChg>
        <pc:picChg chg="add mod">
          <ac:chgData name="Kamyczek, Arkadiusz" userId="2dbd29c9-3405-4176-b733-196e7cfa234d" providerId="ADAL" clId="{0AA0E73D-5B22-4541-8346-709D6BAE8B4E}" dt="2021-03-26T19:30:07.987" v="7860" actId="1076"/>
          <ac:picMkLst>
            <pc:docMk/>
            <pc:sldMk cId="2999806792" sldId="364"/>
            <ac:picMk id="275" creationId="{DAF6C092-6F4E-4FE1-A24D-EA2A6085EDEA}"/>
          </ac:picMkLst>
        </pc:picChg>
        <pc:picChg chg="add del mod">
          <ac:chgData name="Kamyczek, Arkadiusz" userId="2dbd29c9-3405-4176-b733-196e7cfa234d" providerId="ADAL" clId="{0AA0E73D-5B22-4541-8346-709D6BAE8B4E}" dt="2021-03-27T18:32:51.480" v="8037" actId="478"/>
          <ac:picMkLst>
            <pc:docMk/>
            <pc:sldMk cId="2999806792" sldId="364"/>
            <ac:picMk id="276" creationId="{B269353C-C383-46BF-8AEE-77E2DCE97799}"/>
          </ac:picMkLst>
        </pc:picChg>
        <pc:picChg chg="add del mod">
          <ac:chgData name="Kamyczek, Arkadiusz" userId="2dbd29c9-3405-4176-b733-196e7cfa234d" providerId="ADAL" clId="{0AA0E73D-5B22-4541-8346-709D6BAE8B4E}" dt="2021-03-27T18:32:50.656" v="8036" actId="478"/>
          <ac:picMkLst>
            <pc:docMk/>
            <pc:sldMk cId="2999806792" sldId="364"/>
            <ac:picMk id="277" creationId="{151F71B9-705E-417F-BFBF-794705B3F60E}"/>
          </ac:picMkLst>
        </pc:picChg>
        <pc:picChg chg="add del mod">
          <ac:chgData name="Kamyczek, Arkadiusz" userId="2dbd29c9-3405-4176-b733-196e7cfa234d" providerId="ADAL" clId="{0AA0E73D-5B22-4541-8346-709D6BAE8B4E}" dt="2021-03-27T18:32:52.314" v="8038" actId="478"/>
          <ac:picMkLst>
            <pc:docMk/>
            <pc:sldMk cId="2999806792" sldId="364"/>
            <ac:picMk id="278" creationId="{12BCC7CD-543C-4779-B34E-F198B1E04D97}"/>
          </ac:picMkLst>
        </pc:picChg>
        <pc:picChg chg="add del mod">
          <ac:chgData name="Kamyczek, Arkadiusz" userId="2dbd29c9-3405-4176-b733-196e7cfa234d" providerId="ADAL" clId="{0AA0E73D-5B22-4541-8346-709D6BAE8B4E}" dt="2021-03-27T18:32:49.523" v="8035" actId="478"/>
          <ac:picMkLst>
            <pc:docMk/>
            <pc:sldMk cId="2999806792" sldId="364"/>
            <ac:picMk id="279" creationId="{2B406AF9-C3E0-4EFB-A58C-05A3B515F639}"/>
          </ac:picMkLst>
        </pc:picChg>
        <pc:picChg chg="add del mod">
          <ac:chgData name="Kamyczek, Arkadiusz" userId="2dbd29c9-3405-4176-b733-196e7cfa234d" providerId="ADAL" clId="{0AA0E73D-5B22-4541-8346-709D6BAE8B4E}" dt="2021-03-27T18:32:53.339" v="8039" actId="478"/>
          <ac:picMkLst>
            <pc:docMk/>
            <pc:sldMk cId="2999806792" sldId="364"/>
            <ac:picMk id="280" creationId="{2F3E66B1-D5C0-4581-83C7-A5900C1B8A2A}"/>
          </ac:picMkLst>
        </pc:picChg>
        <pc:picChg chg="add del mod">
          <ac:chgData name="Kamyczek, Arkadiusz" userId="2dbd29c9-3405-4176-b733-196e7cfa234d" providerId="ADAL" clId="{0AA0E73D-5B22-4541-8346-709D6BAE8B4E}" dt="2021-03-27T18:32:49.523" v="8035" actId="478"/>
          <ac:picMkLst>
            <pc:docMk/>
            <pc:sldMk cId="2999806792" sldId="364"/>
            <ac:picMk id="281" creationId="{C7C30256-1478-4BD9-BC4A-6EA0CA0F2A33}"/>
          </ac:picMkLst>
        </pc:picChg>
        <pc:picChg chg="add mod">
          <ac:chgData name="Kamyczek, Arkadiusz" userId="2dbd29c9-3405-4176-b733-196e7cfa234d" providerId="ADAL" clId="{0AA0E73D-5B22-4541-8346-709D6BAE8B4E}" dt="2021-03-27T18:40:46.081" v="8088" actId="207"/>
          <ac:picMkLst>
            <pc:docMk/>
            <pc:sldMk cId="2999806792" sldId="364"/>
            <ac:picMk id="282" creationId="{4EAACEE9-29C9-4C8C-9EC8-5921FD256A8A}"/>
          </ac:picMkLst>
        </pc:picChg>
        <pc:picChg chg="add mod">
          <ac:chgData name="Kamyczek, Arkadiusz" userId="2dbd29c9-3405-4176-b733-196e7cfa234d" providerId="ADAL" clId="{0AA0E73D-5B22-4541-8346-709D6BAE8B4E}" dt="2021-03-27T18:33:19.150" v="8041" actId="1076"/>
          <ac:picMkLst>
            <pc:docMk/>
            <pc:sldMk cId="2999806792" sldId="364"/>
            <ac:picMk id="283" creationId="{07723665-93FD-40A6-B545-92FE35C7E93D}"/>
          </ac:picMkLst>
        </pc:picChg>
        <pc:picChg chg="add mod">
          <ac:chgData name="Kamyczek, Arkadiusz" userId="2dbd29c9-3405-4176-b733-196e7cfa234d" providerId="ADAL" clId="{0AA0E73D-5B22-4541-8346-709D6BAE8B4E}" dt="2021-03-27T18:41:04.299" v="8089" actId="207"/>
          <ac:picMkLst>
            <pc:docMk/>
            <pc:sldMk cId="2999806792" sldId="364"/>
            <ac:picMk id="284" creationId="{01243D70-E298-4197-80B8-8981DE640ED6}"/>
          </ac:picMkLst>
        </pc:picChg>
        <pc:picChg chg="add mod">
          <ac:chgData name="Kamyczek, Arkadiusz" userId="2dbd29c9-3405-4176-b733-196e7cfa234d" providerId="ADAL" clId="{0AA0E73D-5B22-4541-8346-709D6BAE8B4E}" dt="2021-03-27T18:33:05.705" v="8040" actId="1076"/>
          <ac:picMkLst>
            <pc:docMk/>
            <pc:sldMk cId="2999806792" sldId="364"/>
            <ac:picMk id="285" creationId="{FC80F269-1F78-4EA3-AAB8-24CF5216E3FD}"/>
          </ac:picMkLst>
        </pc:picChg>
        <pc:picChg chg="add del mod">
          <ac:chgData name="Kamyczek, Arkadiusz" userId="2dbd29c9-3405-4176-b733-196e7cfa234d" providerId="ADAL" clId="{0AA0E73D-5B22-4541-8346-709D6BAE8B4E}" dt="2021-03-27T18:33:45.996" v="8044" actId="478"/>
          <ac:picMkLst>
            <pc:docMk/>
            <pc:sldMk cId="2999806792" sldId="364"/>
            <ac:picMk id="286" creationId="{28F4C245-0C9D-4425-A602-BAA3B7BC6F48}"/>
          </ac:picMkLst>
        </pc:picChg>
        <pc:picChg chg="add del mod">
          <ac:chgData name="Kamyczek, Arkadiusz" userId="2dbd29c9-3405-4176-b733-196e7cfa234d" providerId="ADAL" clId="{0AA0E73D-5B22-4541-8346-709D6BAE8B4E}" dt="2021-03-27T18:33:45.218" v="8043" actId="478"/>
          <ac:picMkLst>
            <pc:docMk/>
            <pc:sldMk cId="2999806792" sldId="364"/>
            <ac:picMk id="287" creationId="{3A5857CA-9EF0-471C-9E8D-793537480071}"/>
          </ac:picMkLst>
        </pc:picChg>
        <pc:picChg chg="add del mod">
          <ac:chgData name="Kamyczek, Arkadiusz" userId="2dbd29c9-3405-4176-b733-196e7cfa234d" providerId="ADAL" clId="{0AA0E73D-5B22-4541-8346-709D6BAE8B4E}" dt="2021-03-27T18:33:46.792" v="8045" actId="478"/>
          <ac:picMkLst>
            <pc:docMk/>
            <pc:sldMk cId="2999806792" sldId="364"/>
            <ac:picMk id="288" creationId="{C467BDB1-12F4-49E9-AFF7-F78D66615F7E}"/>
          </ac:picMkLst>
        </pc:picChg>
        <pc:picChg chg="add del mod">
          <ac:chgData name="Kamyczek, Arkadiusz" userId="2dbd29c9-3405-4176-b733-196e7cfa234d" providerId="ADAL" clId="{0AA0E73D-5B22-4541-8346-709D6BAE8B4E}" dt="2021-03-27T18:33:45.218" v="8043" actId="478"/>
          <ac:picMkLst>
            <pc:docMk/>
            <pc:sldMk cId="2999806792" sldId="364"/>
            <ac:picMk id="289" creationId="{FC411A3A-234F-4A98-AB27-67E91095FFA7}"/>
          </ac:picMkLst>
        </pc:picChg>
        <pc:picChg chg="add del mod">
          <ac:chgData name="Kamyczek, Arkadiusz" userId="2dbd29c9-3405-4176-b733-196e7cfa234d" providerId="ADAL" clId="{0AA0E73D-5B22-4541-8346-709D6BAE8B4E}" dt="2021-03-27T18:33:56.671" v="8046" actId="478"/>
          <ac:picMkLst>
            <pc:docMk/>
            <pc:sldMk cId="2999806792" sldId="364"/>
            <ac:picMk id="290" creationId="{D43B3307-71C3-4E0C-84D6-7B1075AFE212}"/>
          </ac:picMkLst>
        </pc:picChg>
        <pc:picChg chg="add del mod">
          <ac:chgData name="Kamyczek, Arkadiusz" userId="2dbd29c9-3405-4176-b733-196e7cfa234d" providerId="ADAL" clId="{0AA0E73D-5B22-4541-8346-709D6BAE8B4E}" dt="2021-03-27T18:33:56.671" v="8046" actId="478"/>
          <ac:picMkLst>
            <pc:docMk/>
            <pc:sldMk cId="2999806792" sldId="364"/>
            <ac:picMk id="291" creationId="{58AF21A5-4B68-4B72-98AB-DE86FA29CF02}"/>
          </ac:picMkLst>
        </pc:picChg>
        <pc:picChg chg="add mod">
          <ac:chgData name="Kamyczek, Arkadiusz" userId="2dbd29c9-3405-4176-b733-196e7cfa234d" providerId="ADAL" clId="{0AA0E73D-5B22-4541-8346-709D6BAE8B4E}" dt="2021-03-27T18:41:04.299" v="8089" actId="207"/>
          <ac:picMkLst>
            <pc:docMk/>
            <pc:sldMk cId="2999806792" sldId="364"/>
            <ac:picMk id="292" creationId="{D41D5B04-EF16-4864-ACAD-C9E54554FA2C}"/>
          </ac:picMkLst>
        </pc:picChg>
        <pc:picChg chg="add mod">
          <ac:chgData name="Kamyczek, Arkadiusz" userId="2dbd29c9-3405-4176-b733-196e7cfa234d" providerId="ADAL" clId="{0AA0E73D-5B22-4541-8346-709D6BAE8B4E}" dt="2021-03-27T18:36:03.686" v="8061" actId="1582"/>
          <ac:picMkLst>
            <pc:docMk/>
            <pc:sldMk cId="2999806792" sldId="364"/>
            <ac:picMk id="293" creationId="{4B779087-8BE4-405C-903B-3BB05EE86A55}"/>
          </ac:picMkLst>
        </pc:picChg>
        <pc:picChg chg="add mod">
          <ac:chgData name="Kamyczek, Arkadiusz" userId="2dbd29c9-3405-4176-b733-196e7cfa234d" providerId="ADAL" clId="{0AA0E73D-5B22-4541-8346-709D6BAE8B4E}" dt="2021-03-27T18:41:04.299" v="8089" actId="207"/>
          <ac:picMkLst>
            <pc:docMk/>
            <pc:sldMk cId="2999806792" sldId="364"/>
            <ac:picMk id="294" creationId="{B9B554ED-8D74-4BE0-951B-E2E17CAABFCE}"/>
          </ac:picMkLst>
        </pc:picChg>
        <pc:picChg chg="add mod">
          <ac:chgData name="Kamyczek, Arkadiusz" userId="2dbd29c9-3405-4176-b733-196e7cfa234d" providerId="ADAL" clId="{0AA0E73D-5B22-4541-8346-709D6BAE8B4E}" dt="2021-03-27T18:36:03.686" v="8061" actId="1582"/>
          <ac:picMkLst>
            <pc:docMk/>
            <pc:sldMk cId="2999806792" sldId="364"/>
            <ac:picMk id="295" creationId="{428C4D8B-628E-4EF0-988C-86E1B21FF5F1}"/>
          </ac:picMkLst>
        </pc:picChg>
        <pc:picChg chg="add mod">
          <ac:chgData name="Kamyczek, Arkadiusz" userId="2dbd29c9-3405-4176-b733-196e7cfa234d" providerId="ADAL" clId="{0AA0E73D-5B22-4541-8346-709D6BAE8B4E}" dt="2021-03-27T18:41:04.299" v="8089" actId="207"/>
          <ac:picMkLst>
            <pc:docMk/>
            <pc:sldMk cId="2999806792" sldId="364"/>
            <ac:picMk id="296" creationId="{006A53CD-A99E-4EAB-9D97-6E734955D8C2}"/>
          </ac:picMkLst>
        </pc:picChg>
        <pc:picChg chg="add mod">
          <ac:chgData name="Kamyczek, Arkadiusz" userId="2dbd29c9-3405-4176-b733-196e7cfa234d" providerId="ADAL" clId="{0AA0E73D-5B22-4541-8346-709D6BAE8B4E}" dt="2021-03-27T18:36:03.686" v="8061" actId="1582"/>
          <ac:picMkLst>
            <pc:docMk/>
            <pc:sldMk cId="2999806792" sldId="364"/>
            <ac:picMk id="297" creationId="{C0106935-C90C-423C-8521-7309EF70FBBE}"/>
          </ac:picMkLst>
        </pc:picChg>
        <pc:picChg chg="add mod">
          <ac:chgData name="Kamyczek, Arkadiusz" userId="2dbd29c9-3405-4176-b733-196e7cfa234d" providerId="ADAL" clId="{0AA0E73D-5B22-4541-8346-709D6BAE8B4E}" dt="2021-03-27T18:41:04.299" v="8089" actId="207"/>
          <ac:picMkLst>
            <pc:docMk/>
            <pc:sldMk cId="2999806792" sldId="364"/>
            <ac:picMk id="298" creationId="{5706763F-75A3-4B50-BE9B-C51D58EC24D1}"/>
          </ac:picMkLst>
        </pc:picChg>
        <pc:picChg chg="add mod">
          <ac:chgData name="Kamyczek, Arkadiusz" userId="2dbd29c9-3405-4176-b733-196e7cfa234d" providerId="ADAL" clId="{0AA0E73D-5B22-4541-8346-709D6BAE8B4E}" dt="2021-03-27T18:36:03.686" v="8061" actId="1582"/>
          <ac:picMkLst>
            <pc:docMk/>
            <pc:sldMk cId="2999806792" sldId="364"/>
            <ac:picMk id="299" creationId="{60258AFD-E621-4D0C-AD24-333E67181942}"/>
          </ac:picMkLst>
        </pc:picChg>
        <pc:picChg chg="add mod">
          <ac:chgData name="Kamyczek, Arkadiusz" userId="2dbd29c9-3405-4176-b733-196e7cfa234d" providerId="ADAL" clId="{0AA0E73D-5B22-4541-8346-709D6BAE8B4E}" dt="2021-03-27T18:41:04.299" v="8089" actId="207"/>
          <ac:picMkLst>
            <pc:docMk/>
            <pc:sldMk cId="2999806792" sldId="364"/>
            <ac:picMk id="300" creationId="{F4E2D894-435C-4851-9512-8B39141A3B24}"/>
          </ac:picMkLst>
        </pc:picChg>
        <pc:picChg chg="add mod">
          <ac:chgData name="Kamyczek, Arkadiusz" userId="2dbd29c9-3405-4176-b733-196e7cfa234d" providerId="ADAL" clId="{0AA0E73D-5B22-4541-8346-709D6BAE8B4E}" dt="2021-03-27T18:36:03.686" v="8061" actId="1582"/>
          <ac:picMkLst>
            <pc:docMk/>
            <pc:sldMk cId="2999806792" sldId="364"/>
            <ac:picMk id="301" creationId="{85F98B1D-EFCE-4D3F-B332-4B7AD569CB29}"/>
          </ac:picMkLst>
        </pc:picChg>
        <pc:picChg chg="add del mod">
          <ac:chgData name="Kamyczek, Arkadiusz" userId="2dbd29c9-3405-4176-b733-196e7cfa234d" providerId="ADAL" clId="{0AA0E73D-5B22-4541-8346-709D6BAE8B4E}" dt="2021-03-27T18:31:44.050" v="8022" actId="478"/>
          <ac:picMkLst>
            <pc:docMk/>
            <pc:sldMk cId="2999806792" sldId="364"/>
            <ac:picMk id="302" creationId="{A24D4CF0-D29A-4F8E-A8D8-9726E12B5472}"/>
          </ac:picMkLst>
        </pc:picChg>
        <pc:picChg chg="add del mod">
          <ac:chgData name="Kamyczek, Arkadiusz" userId="2dbd29c9-3405-4176-b733-196e7cfa234d" providerId="ADAL" clId="{0AA0E73D-5B22-4541-8346-709D6BAE8B4E}" dt="2021-03-27T18:31:44.977" v="8023" actId="478"/>
          <ac:picMkLst>
            <pc:docMk/>
            <pc:sldMk cId="2999806792" sldId="364"/>
            <ac:picMk id="303" creationId="{219F83D4-06BD-4F3A-9EC3-3F14A8F817D2}"/>
          </ac:picMkLst>
        </pc:picChg>
        <pc:picChg chg="add del mod">
          <ac:chgData name="Kamyczek, Arkadiusz" userId="2dbd29c9-3405-4176-b733-196e7cfa234d" providerId="ADAL" clId="{0AA0E73D-5B22-4541-8346-709D6BAE8B4E}" dt="2021-03-27T18:34:56.172" v="8055" actId="478"/>
          <ac:picMkLst>
            <pc:docMk/>
            <pc:sldMk cId="2999806792" sldId="364"/>
            <ac:picMk id="304" creationId="{9A691E4F-0412-4CE4-AB84-F507C24BF313}"/>
          </ac:picMkLst>
        </pc:picChg>
        <pc:picChg chg="add del mod">
          <ac:chgData name="Kamyczek, Arkadiusz" userId="2dbd29c9-3405-4176-b733-196e7cfa234d" providerId="ADAL" clId="{0AA0E73D-5B22-4541-8346-709D6BAE8B4E}" dt="2021-03-27T18:42:14.338" v="8096" actId="478"/>
          <ac:picMkLst>
            <pc:docMk/>
            <pc:sldMk cId="2999806792" sldId="364"/>
            <ac:picMk id="305" creationId="{E7B58347-DF5D-4038-A930-82FFF8A5F429}"/>
          </ac:picMkLst>
        </pc:picChg>
        <pc:picChg chg="add mod">
          <ac:chgData name="Kamyczek, Arkadiusz" userId="2dbd29c9-3405-4176-b733-196e7cfa234d" providerId="ADAL" clId="{0AA0E73D-5B22-4541-8346-709D6BAE8B4E}" dt="2021-03-27T18:42:10.728" v="8095" actId="1076"/>
          <ac:picMkLst>
            <pc:docMk/>
            <pc:sldMk cId="2999806792" sldId="364"/>
            <ac:picMk id="314" creationId="{231EC7BB-6778-4973-ADB7-A36F404684CB}"/>
          </ac:picMkLst>
        </pc:picChg>
        <pc:picChg chg="add mod">
          <ac:chgData name="Kamyczek, Arkadiusz" userId="2dbd29c9-3405-4176-b733-196e7cfa234d" providerId="ADAL" clId="{0AA0E73D-5B22-4541-8346-709D6BAE8B4E}" dt="2021-03-27T18:42:22.359" v="8098" actId="1076"/>
          <ac:picMkLst>
            <pc:docMk/>
            <pc:sldMk cId="2999806792" sldId="364"/>
            <ac:picMk id="315" creationId="{A29E2093-A249-44F6-B2A4-3F10EDAA0260}"/>
          </ac:picMkLst>
        </pc:picChg>
        <pc:cxnChg chg="add del">
          <ac:chgData name="Kamyczek, Arkadiusz" userId="2dbd29c9-3405-4176-b733-196e7cfa234d" providerId="ADAL" clId="{0AA0E73D-5B22-4541-8346-709D6BAE8B4E}" dt="2021-03-24T12:58:38.091" v="6368" actId="478"/>
          <ac:cxnSpMkLst>
            <pc:docMk/>
            <pc:sldMk cId="2999806792" sldId="364"/>
            <ac:cxnSpMk id="5" creationId="{CA7EE454-2867-4B90-8D73-8984CFD0E933}"/>
          </ac:cxnSpMkLst>
        </pc:cxnChg>
        <pc:cxnChg chg="add del mod">
          <ac:chgData name="Kamyczek, Arkadiusz" userId="2dbd29c9-3405-4176-b733-196e7cfa234d" providerId="ADAL" clId="{0AA0E73D-5B22-4541-8346-709D6BAE8B4E}" dt="2021-03-24T18:57:13.445" v="6478" actId="478"/>
          <ac:cxnSpMkLst>
            <pc:docMk/>
            <pc:sldMk cId="2999806792" sldId="364"/>
            <ac:cxnSpMk id="160" creationId="{969754E8-AB88-4A66-A025-14F9764E3ECC}"/>
          </ac:cxnSpMkLst>
        </pc:cxnChg>
        <pc:cxnChg chg="add del mod">
          <ac:chgData name="Kamyczek, Arkadiusz" userId="2dbd29c9-3405-4176-b733-196e7cfa234d" providerId="ADAL" clId="{0AA0E73D-5B22-4541-8346-709D6BAE8B4E}" dt="2021-03-24T18:57:21.245" v="6479" actId="478"/>
          <ac:cxnSpMkLst>
            <pc:docMk/>
            <pc:sldMk cId="2999806792" sldId="364"/>
            <ac:cxnSpMk id="161" creationId="{7B28F604-D19A-4A49-9FD4-FC75FA63CB03}"/>
          </ac:cxnSpMkLst>
        </pc:cxnChg>
        <pc:cxnChg chg="add del mod">
          <ac:chgData name="Kamyczek, Arkadiusz" userId="2dbd29c9-3405-4176-b733-196e7cfa234d" providerId="ADAL" clId="{0AA0E73D-5B22-4541-8346-709D6BAE8B4E}" dt="2021-03-24T18:57:23.701" v="6480" actId="478"/>
          <ac:cxnSpMkLst>
            <pc:docMk/>
            <pc:sldMk cId="2999806792" sldId="364"/>
            <ac:cxnSpMk id="162" creationId="{48E636A4-B9AC-444B-96BE-148BADE48670}"/>
          </ac:cxnSpMkLst>
        </pc:cxnChg>
        <pc:cxnChg chg="add del mod">
          <ac:chgData name="Kamyczek, Arkadiusz" userId="2dbd29c9-3405-4176-b733-196e7cfa234d" providerId="ADAL" clId="{0AA0E73D-5B22-4541-8346-709D6BAE8B4E}" dt="2021-03-24T18:57:25.950" v="6481" actId="478"/>
          <ac:cxnSpMkLst>
            <pc:docMk/>
            <pc:sldMk cId="2999806792" sldId="364"/>
            <ac:cxnSpMk id="163" creationId="{DD3B36C4-57DD-467D-B07C-706CCC8EBA16}"/>
          </ac:cxnSpMkLst>
        </pc:cxnChg>
        <pc:cxnChg chg="add del mod">
          <ac:chgData name="Kamyczek, Arkadiusz" userId="2dbd29c9-3405-4176-b733-196e7cfa234d" providerId="ADAL" clId="{0AA0E73D-5B22-4541-8346-709D6BAE8B4E}" dt="2021-03-24T18:57:28.538" v="6482" actId="478"/>
          <ac:cxnSpMkLst>
            <pc:docMk/>
            <pc:sldMk cId="2999806792" sldId="364"/>
            <ac:cxnSpMk id="164" creationId="{78150AFF-8104-4CD9-B3EB-092015298B2B}"/>
          </ac:cxnSpMkLst>
        </pc:cxnChg>
        <pc:cxnChg chg="add del mod">
          <ac:chgData name="Kamyczek, Arkadiusz" userId="2dbd29c9-3405-4176-b733-196e7cfa234d" providerId="ADAL" clId="{0AA0E73D-5B22-4541-8346-709D6BAE8B4E}" dt="2021-03-24T18:57:30.770" v="6483" actId="478"/>
          <ac:cxnSpMkLst>
            <pc:docMk/>
            <pc:sldMk cId="2999806792" sldId="364"/>
            <ac:cxnSpMk id="165" creationId="{6FD4FDCA-0882-4DC1-AB28-5266E5E0CA68}"/>
          </ac:cxnSpMkLst>
        </pc:cxnChg>
      </pc:sldChg>
      <pc:sldChg chg="addSp delSp modSp add del mod addAnim delAnim modAnim">
        <pc:chgData name="Kamyczek, Arkadiusz" userId="2dbd29c9-3405-4176-b733-196e7cfa234d" providerId="ADAL" clId="{0AA0E73D-5B22-4541-8346-709D6BAE8B4E}" dt="2021-03-29T12:33:17.504" v="8681" actId="2696"/>
        <pc:sldMkLst>
          <pc:docMk/>
          <pc:sldMk cId="3477094949" sldId="365"/>
        </pc:sldMkLst>
        <pc:spChg chg="add del">
          <ac:chgData name="Kamyczek, Arkadiusz" userId="2dbd29c9-3405-4176-b733-196e7cfa234d" providerId="ADAL" clId="{0AA0E73D-5B22-4541-8346-709D6BAE8B4E}" dt="2021-03-29T12:30:16.204" v="8657" actId="478"/>
          <ac:spMkLst>
            <pc:docMk/>
            <pc:sldMk cId="3477094949" sldId="365"/>
            <ac:spMk id="167" creationId="{096CACDC-B9ED-4D1F-981B-71AD377F5DF6}"/>
          </ac:spMkLst>
        </pc:spChg>
        <pc:spChg chg="add del">
          <ac:chgData name="Kamyczek, Arkadiusz" userId="2dbd29c9-3405-4176-b733-196e7cfa234d" providerId="ADAL" clId="{0AA0E73D-5B22-4541-8346-709D6BAE8B4E}" dt="2021-03-29T12:30:16.204" v="8657" actId="478"/>
          <ac:spMkLst>
            <pc:docMk/>
            <pc:sldMk cId="3477094949" sldId="365"/>
            <ac:spMk id="168" creationId="{DB49CBE0-3145-4EAE-BCA9-6EF820FF3E6C}"/>
          </ac:spMkLst>
        </pc:spChg>
        <pc:spChg chg="add del mod">
          <ac:chgData name="Kamyczek, Arkadiusz" userId="2dbd29c9-3405-4176-b733-196e7cfa234d" providerId="ADAL" clId="{0AA0E73D-5B22-4541-8346-709D6BAE8B4E}" dt="2021-03-29T12:13:33.920" v="8635"/>
          <ac:spMkLst>
            <pc:docMk/>
            <pc:sldMk cId="3477094949" sldId="365"/>
            <ac:spMk id="182" creationId="{1E837880-D703-4B6D-B923-4A81B1DC3DCE}"/>
          </ac:spMkLst>
        </pc:spChg>
        <pc:spChg chg="add del mod">
          <ac:chgData name="Kamyczek, Arkadiusz" userId="2dbd29c9-3405-4176-b733-196e7cfa234d" providerId="ADAL" clId="{0AA0E73D-5B22-4541-8346-709D6BAE8B4E}" dt="2021-03-29T12:31:53.284" v="8676" actId="478"/>
          <ac:spMkLst>
            <pc:docMk/>
            <pc:sldMk cId="3477094949" sldId="365"/>
            <ac:spMk id="182" creationId="{3BE61039-F972-4B19-B291-6154A5EB6DBF}"/>
          </ac:spMkLst>
        </pc:spChg>
        <pc:spChg chg="add del mod">
          <ac:chgData name="Kamyczek, Arkadiusz" userId="2dbd29c9-3405-4176-b733-196e7cfa234d" providerId="ADAL" clId="{0AA0E73D-5B22-4541-8346-709D6BAE8B4E}" dt="2021-03-29T12:31:56.085" v="8677" actId="478"/>
          <ac:spMkLst>
            <pc:docMk/>
            <pc:sldMk cId="3477094949" sldId="365"/>
            <ac:spMk id="183" creationId="{34F2ACAF-3FA2-4622-817B-B0D1FA1A9D35}"/>
          </ac:spMkLst>
        </pc:spChg>
        <pc:spChg chg="add del mod">
          <ac:chgData name="Kamyczek, Arkadiusz" userId="2dbd29c9-3405-4176-b733-196e7cfa234d" providerId="ADAL" clId="{0AA0E73D-5B22-4541-8346-709D6BAE8B4E}" dt="2021-03-29T12:13:33.920" v="8635"/>
          <ac:spMkLst>
            <pc:docMk/>
            <pc:sldMk cId="3477094949" sldId="365"/>
            <ac:spMk id="183" creationId="{9F9CE36C-A37E-4A05-9CEE-8FADDDD54367}"/>
          </ac:spMkLst>
        </pc:spChg>
        <pc:spChg chg="mod">
          <ac:chgData name="Kamyczek, Arkadiusz" userId="2dbd29c9-3405-4176-b733-196e7cfa234d" providerId="ADAL" clId="{0AA0E73D-5B22-4541-8346-709D6BAE8B4E}" dt="2021-03-29T12:13:27.536" v="8634"/>
          <ac:spMkLst>
            <pc:docMk/>
            <pc:sldMk cId="3477094949" sldId="365"/>
            <ac:spMk id="185" creationId="{9AF6FD31-AAF7-46FB-9B8C-74169FC99C95}"/>
          </ac:spMkLst>
        </pc:spChg>
        <pc:spChg chg="mod">
          <ac:chgData name="Kamyczek, Arkadiusz" userId="2dbd29c9-3405-4176-b733-196e7cfa234d" providerId="ADAL" clId="{0AA0E73D-5B22-4541-8346-709D6BAE8B4E}" dt="2021-03-29T12:30:27.547" v="8664"/>
          <ac:spMkLst>
            <pc:docMk/>
            <pc:sldMk cId="3477094949" sldId="365"/>
            <ac:spMk id="186" creationId="{A2F96851-EEA9-40E0-B5BD-020689CB9359}"/>
          </ac:spMkLst>
        </pc:spChg>
        <pc:spChg chg="mod">
          <ac:chgData name="Kamyczek, Arkadiusz" userId="2dbd29c9-3405-4176-b733-196e7cfa234d" providerId="ADAL" clId="{0AA0E73D-5B22-4541-8346-709D6BAE8B4E}" dt="2021-03-29T12:13:27.536" v="8634"/>
          <ac:spMkLst>
            <pc:docMk/>
            <pc:sldMk cId="3477094949" sldId="365"/>
            <ac:spMk id="186" creationId="{DCF5681E-5072-4B9E-88B5-414108BDBD33}"/>
          </ac:spMkLst>
        </pc:spChg>
        <pc:spChg chg="mod">
          <ac:chgData name="Kamyczek, Arkadiusz" userId="2dbd29c9-3405-4176-b733-196e7cfa234d" providerId="ADAL" clId="{0AA0E73D-5B22-4541-8346-709D6BAE8B4E}" dt="2021-03-29T12:30:27.547" v="8664"/>
          <ac:spMkLst>
            <pc:docMk/>
            <pc:sldMk cId="3477094949" sldId="365"/>
            <ac:spMk id="187" creationId="{8BC8BD0A-6B62-4C2A-8F03-0618900F21A7}"/>
          </ac:spMkLst>
        </pc:spChg>
        <pc:spChg chg="mod">
          <ac:chgData name="Kamyczek, Arkadiusz" userId="2dbd29c9-3405-4176-b733-196e7cfa234d" providerId="ADAL" clId="{0AA0E73D-5B22-4541-8346-709D6BAE8B4E}" dt="2021-03-29T12:13:27.536" v="8634"/>
          <ac:spMkLst>
            <pc:docMk/>
            <pc:sldMk cId="3477094949" sldId="365"/>
            <ac:spMk id="188" creationId="{2C43C38D-052F-4320-86E2-39B3C4699324}"/>
          </ac:spMkLst>
        </pc:spChg>
        <pc:spChg chg="mod">
          <ac:chgData name="Kamyczek, Arkadiusz" userId="2dbd29c9-3405-4176-b733-196e7cfa234d" providerId="ADAL" clId="{0AA0E73D-5B22-4541-8346-709D6BAE8B4E}" dt="2021-03-29T12:13:27.536" v="8634"/>
          <ac:spMkLst>
            <pc:docMk/>
            <pc:sldMk cId="3477094949" sldId="365"/>
            <ac:spMk id="190" creationId="{14D89DB8-7109-43B4-96FA-793741889CBC}"/>
          </ac:spMkLst>
        </pc:spChg>
        <pc:spChg chg="add del mod">
          <ac:chgData name="Kamyczek, Arkadiusz" userId="2dbd29c9-3405-4176-b733-196e7cfa234d" providerId="ADAL" clId="{0AA0E73D-5B22-4541-8346-709D6BAE8B4E}" dt="2021-03-29T12:31:52.052" v="8675" actId="478"/>
          <ac:spMkLst>
            <pc:docMk/>
            <pc:sldMk cId="3477094949" sldId="365"/>
            <ac:spMk id="200" creationId="{7BE936E1-2CBF-4832-9522-02BF970B8395}"/>
          </ac:spMkLst>
        </pc:spChg>
        <pc:spChg chg="add del mod">
          <ac:chgData name="Kamyczek, Arkadiusz" userId="2dbd29c9-3405-4176-b733-196e7cfa234d" providerId="ADAL" clId="{0AA0E73D-5B22-4541-8346-709D6BAE8B4E}" dt="2021-03-29T12:31:52.052" v="8675" actId="478"/>
          <ac:spMkLst>
            <pc:docMk/>
            <pc:sldMk cId="3477094949" sldId="365"/>
            <ac:spMk id="201" creationId="{A7707934-61E6-4731-8579-030A702C65EC}"/>
          </ac:spMkLst>
        </pc:spChg>
        <pc:spChg chg="mod">
          <ac:chgData name="Kamyczek, Arkadiusz" userId="2dbd29c9-3405-4176-b733-196e7cfa234d" providerId="ADAL" clId="{0AA0E73D-5B22-4541-8346-709D6BAE8B4E}" dt="2021-03-29T12:31:48.204" v="8674"/>
          <ac:spMkLst>
            <pc:docMk/>
            <pc:sldMk cId="3477094949" sldId="365"/>
            <ac:spMk id="205" creationId="{1E5E0BC4-AF8B-45E6-BC1E-B8AD5DF6A243}"/>
          </ac:spMkLst>
        </pc:spChg>
        <pc:spChg chg="mod">
          <ac:chgData name="Kamyczek, Arkadiusz" userId="2dbd29c9-3405-4176-b733-196e7cfa234d" providerId="ADAL" clId="{0AA0E73D-5B22-4541-8346-709D6BAE8B4E}" dt="2021-03-29T12:31:48.204" v="8674"/>
          <ac:spMkLst>
            <pc:docMk/>
            <pc:sldMk cId="3477094949" sldId="365"/>
            <ac:spMk id="206" creationId="{BF97C7CA-2BD4-486D-8F45-3C6184D2951B}"/>
          </ac:spMkLst>
        </pc:spChg>
        <pc:spChg chg="mod">
          <ac:chgData name="Kamyczek, Arkadiusz" userId="2dbd29c9-3405-4176-b733-196e7cfa234d" providerId="ADAL" clId="{0AA0E73D-5B22-4541-8346-709D6BAE8B4E}" dt="2021-03-29T12:31:48.204" v="8674"/>
          <ac:spMkLst>
            <pc:docMk/>
            <pc:sldMk cId="3477094949" sldId="365"/>
            <ac:spMk id="212" creationId="{2BA0C956-C3C2-43BB-840A-8900DD910966}"/>
          </ac:spMkLst>
        </pc:spChg>
        <pc:spChg chg="mod">
          <ac:chgData name="Kamyczek, Arkadiusz" userId="2dbd29c9-3405-4176-b733-196e7cfa234d" providerId="ADAL" clId="{0AA0E73D-5B22-4541-8346-709D6BAE8B4E}" dt="2021-03-29T12:31:48.204" v="8674"/>
          <ac:spMkLst>
            <pc:docMk/>
            <pc:sldMk cId="3477094949" sldId="365"/>
            <ac:spMk id="213" creationId="{F635CBF8-AE54-43C8-90DC-69E0EC7685F9}"/>
          </ac:spMkLst>
        </pc:spChg>
        <pc:spChg chg="add mod">
          <ac:chgData name="Kamyczek, Arkadiusz" userId="2dbd29c9-3405-4176-b733-196e7cfa234d" providerId="ADAL" clId="{0AA0E73D-5B22-4541-8346-709D6BAE8B4E}" dt="2021-03-29T12:33:05.014" v="8680"/>
          <ac:spMkLst>
            <pc:docMk/>
            <pc:sldMk cId="3477094949" sldId="365"/>
            <ac:spMk id="214" creationId="{2A665E94-6A69-4A21-91AE-0CC7689005D3}"/>
          </ac:spMkLst>
        </pc:spChg>
        <pc:spChg chg="add mod">
          <ac:chgData name="Kamyczek, Arkadiusz" userId="2dbd29c9-3405-4176-b733-196e7cfa234d" providerId="ADAL" clId="{0AA0E73D-5B22-4541-8346-709D6BAE8B4E}" dt="2021-03-29T12:33:05.014" v="8680"/>
          <ac:spMkLst>
            <pc:docMk/>
            <pc:sldMk cId="3477094949" sldId="365"/>
            <ac:spMk id="215" creationId="{20B0D231-93BD-4ADC-AEE0-07BCE23BE4CC}"/>
          </ac:spMkLst>
        </pc:spChg>
        <pc:spChg chg="mod">
          <ac:chgData name="Kamyczek, Arkadiusz" userId="2dbd29c9-3405-4176-b733-196e7cfa234d" providerId="ADAL" clId="{0AA0E73D-5B22-4541-8346-709D6BAE8B4E}" dt="2021-03-29T12:33:05.014" v="8680"/>
          <ac:spMkLst>
            <pc:docMk/>
            <pc:sldMk cId="3477094949" sldId="365"/>
            <ac:spMk id="219" creationId="{1371AA74-379C-4945-AFFE-28B829D95D47}"/>
          </ac:spMkLst>
        </pc:spChg>
        <pc:spChg chg="mod">
          <ac:chgData name="Kamyczek, Arkadiusz" userId="2dbd29c9-3405-4176-b733-196e7cfa234d" providerId="ADAL" clId="{0AA0E73D-5B22-4541-8346-709D6BAE8B4E}" dt="2021-03-29T12:33:05.014" v="8680"/>
          <ac:spMkLst>
            <pc:docMk/>
            <pc:sldMk cId="3477094949" sldId="365"/>
            <ac:spMk id="220" creationId="{97AC007D-86BA-4B97-AD2C-1D238E13BB29}"/>
          </ac:spMkLst>
        </pc:spChg>
        <pc:spChg chg="mod">
          <ac:chgData name="Kamyczek, Arkadiusz" userId="2dbd29c9-3405-4176-b733-196e7cfa234d" providerId="ADAL" clId="{0AA0E73D-5B22-4541-8346-709D6BAE8B4E}" dt="2021-03-29T12:33:05.014" v="8680"/>
          <ac:spMkLst>
            <pc:docMk/>
            <pc:sldMk cId="3477094949" sldId="365"/>
            <ac:spMk id="229" creationId="{9F48FDD5-3DB2-449B-A13E-AD2DEF905C72}"/>
          </ac:spMkLst>
        </pc:spChg>
        <pc:spChg chg="mod">
          <ac:chgData name="Kamyczek, Arkadiusz" userId="2dbd29c9-3405-4176-b733-196e7cfa234d" providerId="ADAL" clId="{0AA0E73D-5B22-4541-8346-709D6BAE8B4E}" dt="2021-03-29T12:33:05.014" v="8680"/>
          <ac:spMkLst>
            <pc:docMk/>
            <pc:sldMk cId="3477094949" sldId="365"/>
            <ac:spMk id="256" creationId="{404C8432-5160-4E6E-AFE4-170DF5D635FD}"/>
          </ac:spMkLst>
        </pc:spChg>
        <pc:grpChg chg="add del">
          <ac:chgData name="Kamyczek, Arkadiusz" userId="2dbd29c9-3405-4176-b733-196e7cfa234d" providerId="ADAL" clId="{0AA0E73D-5B22-4541-8346-709D6BAE8B4E}" dt="2021-03-29T12:30:18.416" v="8658" actId="478"/>
          <ac:grpSpMkLst>
            <pc:docMk/>
            <pc:sldMk cId="3477094949" sldId="365"/>
            <ac:grpSpMk id="137" creationId="{57180B61-064E-4865-B0BD-90C1F762A1F7}"/>
          </ac:grpSpMkLst>
        </pc:grpChg>
        <pc:grpChg chg="add del">
          <ac:chgData name="Kamyczek, Arkadiusz" userId="2dbd29c9-3405-4176-b733-196e7cfa234d" providerId="ADAL" clId="{0AA0E73D-5B22-4541-8346-709D6BAE8B4E}" dt="2021-03-29T12:30:19.104" v="8659" actId="478"/>
          <ac:grpSpMkLst>
            <pc:docMk/>
            <pc:sldMk cId="3477094949" sldId="365"/>
            <ac:grpSpMk id="160" creationId="{D249722B-986D-49B9-A700-B2425BF6704E}"/>
          </ac:grpSpMkLst>
        </pc:grpChg>
        <pc:grpChg chg="add del">
          <ac:chgData name="Kamyczek, Arkadiusz" userId="2dbd29c9-3405-4176-b733-196e7cfa234d" providerId="ADAL" clId="{0AA0E73D-5B22-4541-8346-709D6BAE8B4E}" dt="2021-03-29T12:30:21.849" v="8662" actId="478"/>
          <ac:grpSpMkLst>
            <pc:docMk/>
            <pc:sldMk cId="3477094949" sldId="365"/>
            <ac:grpSpMk id="163" creationId="{21C4EB9C-759D-47B1-8CF8-FAF9EC430A02}"/>
          </ac:grpSpMkLst>
        </pc:grpChg>
        <pc:grpChg chg="add del mod ord">
          <ac:chgData name="Kamyczek, Arkadiusz" userId="2dbd29c9-3405-4176-b733-196e7cfa234d" providerId="ADAL" clId="{0AA0E73D-5B22-4541-8346-709D6BAE8B4E}" dt="2021-03-29T12:31:56.085" v="8677" actId="478"/>
          <ac:grpSpMkLst>
            <pc:docMk/>
            <pc:sldMk cId="3477094949" sldId="365"/>
            <ac:grpSpMk id="170" creationId="{33A51773-84FA-4145-8BE0-52CFC8BF3701}"/>
          </ac:grpSpMkLst>
        </pc:grpChg>
        <pc:grpChg chg="add del">
          <ac:chgData name="Kamyczek, Arkadiusz" userId="2dbd29c9-3405-4176-b733-196e7cfa234d" providerId="ADAL" clId="{0AA0E73D-5B22-4541-8346-709D6BAE8B4E}" dt="2021-03-29T12:30:16.204" v="8657" actId="478"/>
          <ac:grpSpMkLst>
            <pc:docMk/>
            <pc:sldMk cId="3477094949" sldId="365"/>
            <ac:grpSpMk id="174" creationId="{B6716CB4-C0FD-4AE5-A939-A2FAD209183D}"/>
          </ac:grpSpMkLst>
        </pc:grpChg>
        <pc:grpChg chg="add del mod">
          <ac:chgData name="Kamyczek, Arkadiusz" userId="2dbd29c9-3405-4176-b733-196e7cfa234d" providerId="ADAL" clId="{0AA0E73D-5B22-4541-8346-709D6BAE8B4E}" dt="2021-03-29T12:13:33.920" v="8635"/>
          <ac:grpSpMkLst>
            <pc:docMk/>
            <pc:sldMk cId="3477094949" sldId="365"/>
            <ac:grpSpMk id="184" creationId="{B48F5281-4CD5-4255-9B2F-81760268D9FF}"/>
          </ac:grpSpMkLst>
        </pc:grpChg>
        <pc:grpChg chg="add del mod">
          <ac:chgData name="Kamyczek, Arkadiusz" userId="2dbd29c9-3405-4176-b733-196e7cfa234d" providerId="ADAL" clId="{0AA0E73D-5B22-4541-8346-709D6BAE8B4E}" dt="2021-03-29T12:31:57.292" v="8678" actId="478"/>
          <ac:grpSpMkLst>
            <pc:docMk/>
            <pc:sldMk cId="3477094949" sldId="365"/>
            <ac:grpSpMk id="185" creationId="{5BBB91C5-ECF3-4938-8467-504DB73877F6}"/>
          </ac:grpSpMkLst>
        </pc:grpChg>
        <pc:grpChg chg="add del mod">
          <ac:chgData name="Kamyczek, Arkadiusz" userId="2dbd29c9-3405-4176-b733-196e7cfa234d" providerId="ADAL" clId="{0AA0E73D-5B22-4541-8346-709D6BAE8B4E}" dt="2021-03-29T12:13:33.920" v="8635"/>
          <ac:grpSpMkLst>
            <pc:docMk/>
            <pc:sldMk cId="3477094949" sldId="365"/>
            <ac:grpSpMk id="187" creationId="{22951337-C5A5-457F-85F8-4D14A1CB24EB}"/>
          </ac:grpSpMkLst>
        </pc:grpChg>
        <pc:grpChg chg="add del mod">
          <ac:chgData name="Kamyczek, Arkadiusz" userId="2dbd29c9-3405-4176-b733-196e7cfa234d" providerId="ADAL" clId="{0AA0E73D-5B22-4541-8346-709D6BAE8B4E}" dt="2021-03-29T12:31:52.052" v="8675" actId="478"/>
          <ac:grpSpMkLst>
            <pc:docMk/>
            <pc:sldMk cId="3477094949" sldId="365"/>
            <ac:grpSpMk id="204" creationId="{691B9570-0DD7-49EF-92C8-144EAF88A901}"/>
          </ac:grpSpMkLst>
        </pc:grpChg>
        <pc:grpChg chg="add del mod">
          <ac:chgData name="Kamyczek, Arkadiusz" userId="2dbd29c9-3405-4176-b733-196e7cfa234d" providerId="ADAL" clId="{0AA0E73D-5B22-4541-8346-709D6BAE8B4E}" dt="2021-03-29T12:31:52.052" v="8675" actId="478"/>
          <ac:grpSpMkLst>
            <pc:docMk/>
            <pc:sldMk cId="3477094949" sldId="365"/>
            <ac:grpSpMk id="211" creationId="{6BC99252-60DA-411F-8B3E-65F0B03AB438}"/>
          </ac:grpSpMkLst>
        </pc:grpChg>
        <pc:grpChg chg="add mod">
          <ac:chgData name="Kamyczek, Arkadiusz" userId="2dbd29c9-3405-4176-b733-196e7cfa234d" providerId="ADAL" clId="{0AA0E73D-5B22-4541-8346-709D6BAE8B4E}" dt="2021-03-29T12:33:05.014" v="8680"/>
          <ac:grpSpMkLst>
            <pc:docMk/>
            <pc:sldMk cId="3477094949" sldId="365"/>
            <ac:grpSpMk id="218" creationId="{B57E1874-DF02-4C93-AFF4-434F4FA01210}"/>
          </ac:grpSpMkLst>
        </pc:grpChg>
        <pc:grpChg chg="add mod">
          <ac:chgData name="Kamyczek, Arkadiusz" userId="2dbd29c9-3405-4176-b733-196e7cfa234d" providerId="ADAL" clId="{0AA0E73D-5B22-4541-8346-709D6BAE8B4E}" dt="2021-03-29T12:33:05.014" v="8680"/>
          <ac:grpSpMkLst>
            <pc:docMk/>
            <pc:sldMk cId="3477094949" sldId="365"/>
            <ac:grpSpMk id="228" creationId="{ADC64461-441D-4377-8497-A2D9713AED5C}"/>
          </ac:grpSpMkLst>
        </pc:grpChg>
        <pc:picChg chg="add del">
          <ac:chgData name="Kamyczek, Arkadiusz" userId="2dbd29c9-3405-4176-b733-196e7cfa234d" providerId="ADAL" clId="{0AA0E73D-5B22-4541-8346-709D6BAE8B4E}" dt="2021-03-29T12:30:22.642" v="8663" actId="478"/>
          <ac:picMkLst>
            <pc:docMk/>
            <pc:sldMk cId="3477094949" sldId="365"/>
            <ac:picMk id="134" creationId="{B2BEDE51-882B-44AB-90A4-63F02930F1B2}"/>
          </ac:picMkLst>
        </pc:picChg>
        <pc:picChg chg="add del">
          <ac:chgData name="Kamyczek, Arkadiusz" userId="2dbd29c9-3405-4176-b733-196e7cfa234d" providerId="ADAL" clId="{0AA0E73D-5B22-4541-8346-709D6BAE8B4E}" dt="2021-03-29T12:30:20.616" v="8661" actId="478"/>
          <ac:picMkLst>
            <pc:docMk/>
            <pc:sldMk cId="3477094949" sldId="365"/>
            <ac:picMk id="135" creationId="{5946C919-B889-4E04-BF87-D9C2728E3325}"/>
          </ac:picMkLst>
        </pc:picChg>
        <pc:picChg chg="add del">
          <ac:chgData name="Kamyczek, Arkadiusz" userId="2dbd29c9-3405-4176-b733-196e7cfa234d" providerId="ADAL" clId="{0AA0E73D-5B22-4541-8346-709D6BAE8B4E}" dt="2021-03-29T12:30:19.924" v="8660" actId="478"/>
          <ac:picMkLst>
            <pc:docMk/>
            <pc:sldMk cId="3477094949" sldId="365"/>
            <ac:picMk id="136" creationId="{9600EE87-35E0-4B4B-893F-4ECBC08E2440}"/>
          </ac:picMkLst>
        </pc:picChg>
        <pc:picChg chg="add del">
          <ac:chgData name="Kamyczek, Arkadiusz" userId="2dbd29c9-3405-4176-b733-196e7cfa234d" providerId="ADAL" clId="{0AA0E73D-5B22-4541-8346-709D6BAE8B4E}" dt="2021-03-29T12:30:16.204" v="8657" actId="478"/>
          <ac:picMkLst>
            <pc:docMk/>
            <pc:sldMk cId="3477094949" sldId="365"/>
            <ac:picMk id="177" creationId="{4B4789CE-BC2B-4807-A527-4CADC64EE4FD}"/>
          </ac:picMkLst>
        </pc:picChg>
        <pc:picChg chg="add del">
          <ac:chgData name="Kamyczek, Arkadiusz" userId="2dbd29c9-3405-4176-b733-196e7cfa234d" providerId="ADAL" clId="{0AA0E73D-5B22-4541-8346-709D6BAE8B4E}" dt="2021-03-29T12:30:16.204" v="8657" actId="478"/>
          <ac:picMkLst>
            <pc:docMk/>
            <pc:sldMk cId="3477094949" sldId="365"/>
            <ac:picMk id="178" creationId="{7A74490A-0C34-433E-9A0D-2461D34F095C}"/>
          </ac:picMkLst>
        </pc:picChg>
        <pc:picChg chg="add del">
          <ac:chgData name="Kamyczek, Arkadiusz" userId="2dbd29c9-3405-4176-b733-196e7cfa234d" providerId="ADAL" clId="{0AA0E73D-5B22-4541-8346-709D6BAE8B4E}" dt="2021-03-29T12:30:16.204" v="8657" actId="478"/>
          <ac:picMkLst>
            <pc:docMk/>
            <pc:sldMk cId="3477094949" sldId="365"/>
            <ac:picMk id="179" creationId="{33924350-1DEE-4AD8-BD04-C43861699DB3}"/>
          </ac:picMkLst>
        </pc:picChg>
        <pc:picChg chg="add del">
          <ac:chgData name="Kamyczek, Arkadiusz" userId="2dbd29c9-3405-4176-b733-196e7cfa234d" providerId="ADAL" clId="{0AA0E73D-5B22-4541-8346-709D6BAE8B4E}" dt="2021-03-29T12:30:16.204" v="8657" actId="478"/>
          <ac:picMkLst>
            <pc:docMk/>
            <pc:sldMk cId="3477094949" sldId="365"/>
            <ac:picMk id="180" creationId="{0956612F-BC8A-40FD-BD1C-BF464E458790}"/>
          </ac:picMkLst>
        </pc:picChg>
        <pc:picChg chg="add del mod">
          <ac:chgData name="Kamyczek, Arkadiusz" userId="2dbd29c9-3405-4176-b733-196e7cfa234d" providerId="ADAL" clId="{0AA0E73D-5B22-4541-8346-709D6BAE8B4E}" dt="2021-03-29T12:31:56.085" v="8677" actId="478"/>
          <ac:picMkLst>
            <pc:docMk/>
            <pc:sldMk cId="3477094949" sldId="365"/>
            <ac:picMk id="188" creationId="{93D3CB1A-F892-4DE2-A682-1692D37D332B}"/>
          </ac:picMkLst>
        </pc:picChg>
        <pc:picChg chg="add del mod">
          <ac:chgData name="Kamyczek, Arkadiusz" userId="2dbd29c9-3405-4176-b733-196e7cfa234d" providerId="ADAL" clId="{0AA0E73D-5B22-4541-8346-709D6BAE8B4E}" dt="2021-03-29T12:31:56.085" v="8677" actId="478"/>
          <ac:picMkLst>
            <pc:docMk/>
            <pc:sldMk cId="3477094949" sldId="365"/>
            <ac:picMk id="190" creationId="{8345E5B4-A5DE-4763-A1B6-6305371F7E05}"/>
          </ac:picMkLst>
        </pc:picChg>
        <pc:picChg chg="add del mod">
          <ac:chgData name="Kamyczek, Arkadiusz" userId="2dbd29c9-3405-4176-b733-196e7cfa234d" providerId="ADAL" clId="{0AA0E73D-5B22-4541-8346-709D6BAE8B4E}" dt="2021-03-29T12:13:33.920" v="8635"/>
          <ac:picMkLst>
            <pc:docMk/>
            <pc:sldMk cId="3477094949" sldId="365"/>
            <ac:picMk id="191" creationId="{249CA63A-BE3A-4D88-92EA-2578A03EF1EE}"/>
          </ac:picMkLst>
        </pc:picChg>
        <pc:picChg chg="add del mod">
          <ac:chgData name="Kamyczek, Arkadiusz" userId="2dbd29c9-3405-4176-b733-196e7cfa234d" providerId="ADAL" clId="{0AA0E73D-5B22-4541-8346-709D6BAE8B4E}" dt="2021-03-29T12:31:56.085" v="8677" actId="478"/>
          <ac:picMkLst>
            <pc:docMk/>
            <pc:sldMk cId="3477094949" sldId="365"/>
            <ac:picMk id="191" creationId="{400D80AF-62CC-429A-8BE5-3C601EDCA620}"/>
          </ac:picMkLst>
        </pc:picChg>
        <pc:picChg chg="add del mod">
          <ac:chgData name="Kamyczek, Arkadiusz" userId="2dbd29c9-3405-4176-b733-196e7cfa234d" providerId="ADAL" clId="{0AA0E73D-5B22-4541-8346-709D6BAE8B4E}" dt="2021-03-29T12:31:56.085" v="8677" actId="478"/>
          <ac:picMkLst>
            <pc:docMk/>
            <pc:sldMk cId="3477094949" sldId="365"/>
            <ac:picMk id="192" creationId="{3D0ABF3C-21EF-45A6-9FDF-35E568D6AF26}"/>
          </ac:picMkLst>
        </pc:picChg>
        <pc:picChg chg="add del mod">
          <ac:chgData name="Kamyczek, Arkadiusz" userId="2dbd29c9-3405-4176-b733-196e7cfa234d" providerId="ADAL" clId="{0AA0E73D-5B22-4541-8346-709D6BAE8B4E}" dt="2021-03-29T12:13:33.920" v="8635"/>
          <ac:picMkLst>
            <pc:docMk/>
            <pc:sldMk cId="3477094949" sldId="365"/>
            <ac:picMk id="192" creationId="{A580B0F3-1DC6-4D27-A45D-347335380BB6}"/>
          </ac:picMkLst>
        </pc:picChg>
        <pc:picChg chg="add del mod">
          <ac:chgData name="Kamyczek, Arkadiusz" userId="2dbd29c9-3405-4176-b733-196e7cfa234d" providerId="ADAL" clId="{0AA0E73D-5B22-4541-8346-709D6BAE8B4E}" dt="2021-03-29T12:13:33.920" v="8635"/>
          <ac:picMkLst>
            <pc:docMk/>
            <pc:sldMk cId="3477094949" sldId="365"/>
            <ac:picMk id="200" creationId="{1D964893-CE5F-4E0F-AFFF-A9720F118331}"/>
          </ac:picMkLst>
        </pc:picChg>
        <pc:picChg chg="add del mod">
          <ac:chgData name="Kamyczek, Arkadiusz" userId="2dbd29c9-3405-4176-b733-196e7cfa234d" providerId="ADAL" clId="{0AA0E73D-5B22-4541-8346-709D6BAE8B4E}" dt="2021-03-29T12:13:33.920" v="8635"/>
          <ac:picMkLst>
            <pc:docMk/>
            <pc:sldMk cId="3477094949" sldId="365"/>
            <ac:picMk id="201" creationId="{B5E61B87-6EDC-442E-9C8E-5B19724BDD34}"/>
          </ac:picMkLst>
        </pc:picChg>
        <pc:picChg chg="add del mod">
          <ac:chgData name="Kamyczek, Arkadiusz" userId="2dbd29c9-3405-4176-b733-196e7cfa234d" providerId="ADAL" clId="{0AA0E73D-5B22-4541-8346-709D6BAE8B4E}" dt="2021-03-29T12:31:52.052" v="8675" actId="478"/>
          <ac:picMkLst>
            <pc:docMk/>
            <pc:sldMk cId="3477094949" sldId="365"/>
            <ac:picMk id="207" creationId="{CEC1A420-C2C3-4D25-A6F1-22BCDCE6A865}"/>
          </ac:picMkLst>
        </pc:picChg>
        <pc:picChg chg="add del mod">
          <ac:chgData name="Kamyczek, Arkadiusz" userId="2dbd29c9-3405-4176-b733-196e7cfa234d" providerId="ADAL" clId="{0AA0E73D-5B22-4541-8346-709D6BAE8B4E}" dt="2021-03-29T12:31:52.052" v="8675" actId="478"/>
          <ac:picMkLst>
            <pc:docMk/>
            <pc:sldMk cId="3477094949" sldId="365"/>
            <ac:picMk id="208" creationId="{55F3794A-92C6-4001-9E82-57E560DE0203}"/>
          </ac:picMkLst>
        </pc:picChg>
        <pc:picChg chg="add del mod">
          <ac:chgData name="Kamyczek, Arkadiusz" userId="2dbd29c9-3405-4176-b733-196e7cfa234d" providerId="ADAL" clId="{0AA0E73D-5B22-4541-8346-709D6BAE8B4E}" dt="2021-03-29T12:31:52.052" v="8675" actId="478"/>
          <ac:picMkLst>
            <pc:docMk/>
            <pc:sldMk cId="3477094949" sldId="365"/>
            <ac:picMk id="209" creationId="{6EB2A26D-111E-4353-B27A-A614A391BCA4}"/>
          </ac:picMkLst>
        </pc:picChg>
        <pc:picChg chg="add del mod">
          <ac:chgData name="Kamyczek, Arkadiusz" userId="2dbd29c9-3405-4176-b733-196e7cfa234d" providerId="ADAL" clId="{0AA0E73D-5B22-4541-8346-709D6BAE8B4E}" dt="2021-03-29T12:31:52.052" v="8675" actId="478"/>
          <ac:picMkLst>
            <pc:docMk/>
            <pc:sldMk cId="3477094949" sldId="365"/>
            <ac:picMk id="210" creationId="{355FE316-BB13-4517-9AD9-0002F99E5DDB}"/>
          </ac:picMkLst>
        </pc:picChg>
        <pc:picChg chg="add mod">
          <ac:chgData name="Kamyczek, Arkadiusz" userId="2dbd29c9-3405-4176-b733-196e7cfa234d" providerId="ADAL" clId="{0AA0E73D-5B22-4541-8346-709D6BAE8B4E}" dt="2021-03-29T12:33:05.014" v="8680"/>
          <ac:picMkLst>
            <pc:docMk/>
            <pc:sldMk cId="3477094949" sldId="365"/>
            <ac:picMk id="221" creationId="{7DCEC731-622E-4E07-B650-77B91A33CCFD}"/>
          </ac:picMkLst>
        </pc:picChg>
        <pc:picChg chg="add mod">
          <ac:chgData name="Kamyczek, Arkadiusz" userId="2dbd29c9-3405-4176-b733-196e7cfa234d" providerId="ADAL" clId="{0AA0E73D-5B22-4541-8346-709D6BAE8B4E}" dt="2021-03-29T12:33:05.014" v="8680"/>
          <ac:picMkLst>
            <pc:docMk/>
            <pc:sldMk cId="3477094949" sldId="365"/>
            <ac:picMk id="222" creationId="{F3F0110F-FB06-4A4A-ABD4-C4A33F85C7AE}"/>
          </ac:picMkLst>
        </pc:picChg>
        <pc:picChg chg="add mod">
          <ac:chgData name="Kamyczek, Arkadiusz" userId="2dbd29c9-3405-4176-b733-196e7cfa234d" providerId="ADAL" clId="{0AA0E73D-5B22-4541-8346-709D6BAE8B4E}" dt="2021-03-29T12:33:05.014" v="8680"/>
          <ac:picMkLst>
            <pc:docMk/>
            <pc:sldMk cId="3477094949" sldId="365"/>
            <ac:picMk id="226" creationId="{8B46D0D8-31A7-43B6-B1ED-A80736CF72E5}"/>
          </ac:picMkLst>
        </pc:picChg>
        <pc:picChg chg="add mod">
          <ac:chgData name="Kamyczek, Arkadiusz" userId="2dbd29c9-3405-4176-b733-196e7cfa234d" providerId="ADAL" clId="{0AA0E73D-5B22-4541-8346-709D6BAE8B4E}" dt="2021-03-29T12:33:05.014" v="8680"/>
          <ac:picMkLst>
            <pc:docMk/>
            <pc:sldMk cId="3477094949" sldId="365"/>
            <ac:picMk id="227" creationId="{3F783782-B478-4FA9-8AE9-E990DBA5807D}"/>
          </ac:picMkLst>
        </pc:picChg>
        <pc:picChg chg="mod ord">
          <ac:chgData name="Kamyczek, Arkadiusz" userId="2dbd29c9-3405-4176-b733-196e7cfa234d" providerId="ADAL" clId="{0AA0E73D-5B22-4541-8346-709D6BAE8B4E}" dt="2021-03-29T12:32:00.943" v="8679" actId="1076"/>
          <ac:picMkLst>
            <pc:docMk/>
            <pc:sldMk cId="3477094949" sldId="365"/>
            <ac:picMk id="268" creationId="{E15018EF-7EF5-4903-8078-D2BE17E92FE9}"/>
          </ac:picMkLst>
        </pc:picChg>
        <pc:cxnChg chg="del mod">
          <ac:chgData name="Kamyczek, Arkadiusz" userId="2dbd29c9-3405-4176-b733-196e7cfa234d" providerId="ADAL" clId="{0AA0E73D-5B22-4541-8346-709D6BAE8B4E}" dt="2021-03-29T12:30:16.204" v="8657" actId="478"/>
          <ac:cxnSpMkLst>
            <pc:docMk/>
            <pc:sldMk cId="3477094949" sldId="365"/>
            <ac:cxnSpMk id="169" creationId="{639D1BB3-4880-4C1E-90A9-FCCEFA60C81D}"/>
          </ac:cxnSpMkLst>
        </pc:cxnChg>
        <pc:cxnChg chg="add del mod">
          <ac:chgData name="Kamyczek, Arkadiusz" userId="2dbd29c9-3405-4176-b733-196e7cfa234d" providerId="ADAL" clId="{0AA0E73D-5B22-4541-8346-709D6BAE8B4E}" dt="2021-03-29T12:31:56.085" v="8677" actId="478"/>
          <ac:cxnSpMkLst>
            <pc:docMk/>
            <pc:sldMk cId="3477094949" sldId="365"/>
            <ac:cxnSpMk id="184" creationId="{C54ABE34-C05A-4528-8879-30F1924A31E5}"/>
          </ac:cxnSpMkLst>
        </pc:cxnChg>
        <pc:cxnChg chg="add del mod">
          <ac:chgData name="Kamyczek, Arkadiusz" userId="2dbd29c9-3405-4176-b733-196e7cfa234d" providerId="ADAL" clId="{0AA0E73D-5B22-4541-8346-709D6BAE8B4E}" dt="2021-03-29T12:31:52.052" v="8675" actId="478"/>
          <ac:cxnSpMkLst>
            <pc:docMk/>
            <pc:sldMk cId="3477094949" sldId="365"/>
            <ac:cxnSpMk id="203" creationId="{0295AE4E-3B93-4657-84A2-CE7F6A6142E3}"/>
          </ac:cxnSpMkLst>
        </pc:cxnChg>
        <pc:cxnChg chg="add mod">
          <ac:chgData name="Kamyczek, Arkadiusz" userId="2dbd29c9-3405-4176-b733-196e7cfa234d" providerId="ADAL" clId="{0AA0E73D-5B22-4541-8346-709D6BAE8B4E}" dt="2021-03-29T12:33:05.014" v="8680"/>
          <ac:cxnSpMkLst>
            <pc:docMk/>
            <pc:sldMk cId="3477094949" sldId="365"/>
            <ac:cxnSpMk id="216" creationId="{B0A9B8DB-E768-4667-90FA-74E33D713132}"/>
          </ac:cxnSpMkLst>
        </pc:cxnChg>
      </pc:sldChg>
      <pc:sldChg chg="modSp add del mod">
        <pc:chgData name="Kamyczek, Arkadiusz" userId="2dbd29c9-3405-4176-b733-196e7cfa234d" providerId="ADAL" clId="{0AA0E73D-5B22-4541-8346-709D6BAE8B4E}" dt="2021-03-27T18:46:15.433" v="8136" actId="47"/>
        <pc:sldMkLst>
          <pc:docMk/>
          <pc:sldMk cId="2525381513" sldId="366"/>
        </pc:sldMkLst>
        <pc:picChg chg="mod">
          <ac:chgData name="Kamyczek, Arkadiusz" userId="2dbd29c9-3405-4176-b733-196e7cfa234d" providerId="ADAL" clId="{0AA0E73D-5B22-4541-8346-709D6BAE8B4E}" dt="2021-03-27T18:43:02.679" v="8100" actId="1076"/>
          <ac:picMkLst>
            <pc:docMk/>
            <pc:sldMk cId="2525381513" sldId="366"/>
            <ac:picMk id="154" creationId="{3D09A07A-A500-45C3-93E4-A7B8BCF50FAE}"/>
          </ac:picMkLst>
        </pc:picChg>
      </pc:sldChg>
      <pc:sldChg chg="modSp add mod">
        <pc:chgData name="Kamyczek, Arkadiusz" userId="2dbd29c9-3405-4176-b733-196e7cfa234d" providerId="ADAL" clId="{0AA0E73D-5B22-4541-8346-709D6BAE8B4E}" dt="2021-03-27T18:46:23.212" v="8137" actId="1076"/>
        <pc:sldMkLst>
          <pc:docMk/>
          <pc:sldMk cId="2635044714" sldId="367"/>
        </pc:sldMkLst>
        <pc:picChg chg="mod">
          <ac:chgData name="Kamyczek, Arkadiusz" userId="2dbd29c9-3405-4176-b733-196e7cfa234d" providerId="ADAL" clId="{0AA0E73D-5B22-4541-8346-709D6BAE8B4E}" dt="2021-03-27T18:46:23.212" v="8137" actId="1076"/>
          <ac:picMkLst>
            <pc:docMk/>
            <pc:sldMk cId="2635044714" sldId="367"/>
            <ac:picMk id="154" creationId="{3D09A07A-A500-45C3-93E4-A7B8BCF50FAE}"/>
          </ac:picMkLst>
        </pc:picChg>
      </pc:sldChg>
      <pc:sldChg chg="addSp delSp modSp add mod delAnim">
        <pc:chgData name="Kamyczek, Arkadiusz" userId="2dbd29c9-3405-4176-b733-196e7cfa234d" providerId="ADAL" clId="{0AA0E73D-5B22-4541-8346-709D6BAE8B4E}" dt="2021-03-29T12:40:56.471" v="8815" actId="1076"/>
        <pc:sldMkLst>
          <pc:docMk/>
          <pc:sldMk cId="684936328" sldId="368"/>
        </pc:sldMkLst>
        <pc:spChg chg="del">
          <ac:chgData name="Kamyczek, Arkadiusz" userId="2dbd29c9-3405-4176-b733-196e7cfa234d" providerId="ADAL" clId="{0AA0E73D-5B22-4541-8346-709D6BAE8B4E}" dt="2021-03-27T18:48:02.608" v="8148" actId="478"/>
          <ac:spMkLst>
            <pc:docMk/>
            <pc:sldMk cId="684936328" sldId="368"/>
            <ac:spMk id="11" creationId="{0276ED2C-98F0-4047-AB75-CDA6E4A3E25A}"/>
          </ac:spMkLst>
        </pc:spChg>
        <pc:spChg chg="mod">
          <ac:chgData name="Kamyczek, Arkadiusz" userId="2dbd29c9-3405-4176-b733-196e7cfa234d" providerId="ADAL" clId="{0AA0E73D-5B22-4541-8346-709D6BAE8B4E}" dt="2021-03-27T18:46:48.586" v="8139" actId="208"/>
          <ac:spMkLst>
            <pc:docMk/>
            <pc:sldMk cId="684936328" sldId="368"/>
            <ac:spMk id="15" creationId="{D38B27F3-4F91-4E09-BC2C-C0B27BE23914}"/>
          </ac:spMkLst>
        </pc:spChg>
        <pc:spChg chg="mod">
          <ac:chgData name="Kamyczek, Arkadiusz" userId="2dbd29c9-3405-4176-b733-196e7cfa234d" providerId="ADAL" clId="{0AA0E73D-5B22-4541-8346-709D6BAE8B4E}" dt="2021-03-27T18:46:48.586" v="8139" actId="208"/>
          <ac:spMkLst>
            <pc:docMk/>
            <pc:sldMk cId="684936328" sldId="368"/>
            <ac:spMk id="16" creationId="{98C456F9-AE4D-47C0-A55D-ECCCA0FAF5B8}"/>
          </ac:spMkLst>
        </pc:spChg>
        <pc:spChg chg="mod">
          <ac:chgData name="Kamyczek, Arkadiusz" userId="2dbd29c9-3405-4176-b733-196e7cfa234d" providerId="ADAL" clId="{0AA0E73D-5B22-4541-8346-709D6BAE8B4E}" dt="2021-03-27T18:46:48.586" v="8139" actId="208"/>
          <ac:spMkLst>
            <pc:docMk/>
            <pc:sldMk cId="684936328" sldId="368"/>
            <ac:spMk id="18" creationId="{CEA201F6-10A6-4F6F-843B-64FD01DE3C4F}"/>
          </ac:spMkLst>
        </pc:spChg>
        <pc:spChg chg="mod">
          <ac:chgData name="Kamyczek, Arkadiusz" userId="2dbd29c9-3405-4176-b733-196e7cfa234d" providerId="ADAL" clId="{0AA0E73D-5B22-4541-8346-709D6BAE8B4E}" dt="2021-03-27T18:46:48.586" v="8139" actId="208"/>
          <ac:spMkLst>
            <pc:docMk/>
            <pc:sldMk cId="684936328" sldId="368"/>
            <ac:spMk id="19" creationId="{B6DFDF40-C254-4929-AE33-CD61BDBDFAD5}"/>
          </ac:spMkLst>
        </pc:spChg>
        <pc:spChg chg="mod">
          <ac:chgData name="Kamyczek, Arkadiusz" userId="2dbd29c9-3405-4176-b733-196e7cfa234d" providerId="ADAL" clId="{0AA0E73D-5B22-4541-8346-709D6BAE8B4E}" dt="2021-03-29T12:36:20.449" v="8702"/>
          <ac:spMkLst>
            <pc:docMk/>
            <pc:sldMk cId="684936328" sldId="368"/>
            <ac:spMk id="117" creationId="{D356E328-5E7B-4DFA-BCE4-ABFC22511755}"/>
          </ac:spMkLst>
        </pc:spChg>
        <pc:spChg chg="mod">
          <ac:chgData name="Kamyczek, Arkadiusz" userId="2dbd29c9-3405-4176-b733-196e7cfa234d" providerId="ADAL" clId="{0AA0E73D-5B22-4541-8346-709D6BAE8B4E}" dt="2021-03-29T12:36:20.449" v="8702"/>
          <ac:spMkLst>
            <pc:docMk/>
            <pc:sldMk cId="684936328" sldId="368"/>
            <ac:spMk id="118" creationId="{F8B606E8-7BC5-4BA3-827F-1617CBAA1D32}"/>
          </ac:spMkLst>
        </pc:spChg>
        <pc:spChg chg="del">
          <ac:chgData name="Kamyczek, Arkadiusz" userId="2dbd29c9-3405-4176-b733-196e7cfa234d" providerId="ADAL" clId="{0AA0E73D-5B22-4541-8346-709D6BAE8B4E}" dt="2021-03-27T18:48:02.608" v="8148" actId="478"/>
          <ac:spMkLst>
            <pc:docMk/>
            <pc:sldMk cId="684936328" sldId="368"/>
            <ac:spMk id="159" creationId="{504B1B13-24CE-43D0-83E7-5F4D9D1527B7}"/>
          </ac:spMkLst>
        </pc:spChg>
        <pc:spChg chg="mod">
          <ac:chgData name="Kamyczek, Arkadiusz" userId="2dbd29c9-3405-4176-b733-196e7cfa234d" providerId="ADAL" clId="{0AA0E73D-5B22-4541-8346-709D6BAE8B4E}" dt="2021-03-29T12:36:20.449" v="8702"/>
          <ac:spMkLst>
            <pc:docMk/>
            <pc:sldMk cId="684936328" sldId="368"/>
            <ac:spMk id="159" creationId="{EDC8491C-2C80-4DA7-BE6E-928E165CED91}"/>
          </ac:spMkLst>
        </pc:spChg>
        <pc:spChg chg="mod">
          <ac:chgData name="Kamyczek, Arkadiusz" userId="2dbd29c9-3405-4176-b733-196e7cfa234d" providerId="ADAL" clId="{0AA0E73D-5B22-4541-8346-709D6BAE8B4E}" dt="2021-03-29T12:36:20.449" v="8702"/>
          <ac:spMkLst>
            <pc:docMk/>
            <pc:sldMk cId="684936328" sldId="368"/>
            <ac:spMk id="160" creationId="{8B0C5FB5-89AF-446C-8FA3-31DA9500DCD6}"/>
          </ac:spMkLst>
        </pc:spChg>
        <pc:spChg chg="del">
          <ac:chgData name="Kamyczek, Arkadiusz" userId="2dbd29c9-3405-4176-b733-196e7cfa234d" providerId="ADAL" clId="{0AA0E73D-5B22-4541-8346-709D6BAE8B4E}" dt="2021-03-27T18:48:02.608" v="8148" actId="478"/>
          <ac:spMkLst>
            <pc:docMk/>
            <pc:sldMk cId="684936328" sldId="368"/>
            <ac:spMk id="160" creationId="{BA31BC32-0373-4954-A520-FDD5ED373C04}"/>
          </ac:spMkLst>
        </pc:spChg>
        <pc:spChg chg="add mod">
          <ac:chgData name="Kamyczek, Arkadiusz" userId="2dbd29c9-3405-4176-b733-196e7cfa234d" providerId="ADAL" clId="{0AA0E73D-5B22-4541-8346-709D6BAE8B4E}" dt="2021-03-29T12:38:04.038" v="8780" actId="14100"/>
          <ac:spMkLst>
            <pc:docMk/>
            <pc:sldMk cId="684936328" sldId="368"/>
            <ac:spMk id="161" creationId="{ACB58EB6-30BE-46C0-885E-691445133B43}"/>
          </ac:spMkLst>
        </pc:spChg>
        <pc:spChg chg="del">
          <ac:chgData name="Kamyczek, Arkadiusz" userId="2dbd29c9-3405-4176-b733-196e7cfa234d" providerId="ADAL" clId="{0AA0E73D-5B22-4541-8346-709D6BAE8B4E}" dt="2021-03-27T18:48:02.608" v="8148" actId="478"/>
          <ac:spMkLst>
            <pc:docMk/>
            <pc:sldMk cId="684936328" sldId="368"/>
            <ac:spMk id="161" creationId="{ADF4B1DF-E76C-41F5-BCE7-4B3ABCEE7C3F}"/>
          </ac:spMkLst>
        </pc:spChg>
        <pc:spChg chg="add mod">
          <ac:chgData name="Kamyczek, Arkadiusz" userId="2dbd29c9-3405-4176-b733-196e7cfa234d" providerId="ADAL" clId="{0AA0E73D-5B22-4541-8346-709D6BAE8B4E}" dt="2021-03-29T12:40:04.867" v="8802" actId="1076"/>
          <ac:spMkLst>
            <pc:docMk/>
            <pc:sldMk cId="684936328" sldId="368"/>
            <ac:spMk id="162" creationId="{8BC732A1-E7B1-4545-9221-918ABA4D62F8}"/>
          </ac:spMkLst>
        </pc:spChg>
        <pc:spChg chg="del">
          <ac:chgData name="Kamyczek, Arkadiusz" userId="2dbd29c9-3405-4176-b733-196e7cfa234d" providerId="ADAL" clId="{0AA0E73D-5B22-4541-8346-709D6BAE8B4E}" dt="2021-03-27T18:48:02.608" v="8148" actId="478"/>
          <ac:spMkLst>
            <pc:docMk/>
            <pc:sldMk cId="684936328" sldId="368"/>
            <ac:spMk id="162" creationId="{BC330BE2-1419-4C65-9D6D-C7271E73CFEC}"/>
          </ac:spMkLst>
        </pc:spChg>
        <pc:spChg chg="del">
          <ac:chgData name="Kamyczek, Arkadiusz" userId="2dbd29c9-3405-4176-b733-196e7cfa234d" providerId="ADAL" clId="{0AA0E73D-5B22-4541-8346-709D6BAE8B4E}" dt="2021-03-27T18:48:02.608" v="8148" actId="478"/>
          <ac:spMkLst>
            <pc:docMk/>
            <pc:sldMk cId="684936328" sldId="368"/>
            <ac:spMk id="163" creationId="{57C0440C-40C7-442D-A4CD-B706BEB474D4}"/>
          </ac:spMkLst>
        </pc:spChg>
        <pc:spChg chg="del">
          <ac:chgData name="Kamyczek, Arkadiusz" userId="2dbd29c9-3405-4176-b733-196e7cfa234d" providerId="ADAL" clId="{0AA0E73D-5B22-4541-8346-709D6BAE8B4E}" dt="2021-03-27T18:48:02.608" v="8148" actId="478"/>
          <ac:spMkLst>
            <pc:docMk/>
            <pc:sldMk cId="684936328" sldId="368"/>
            <ac:spMk id="164" creationId="{220C67B7-0D2B-4EA1-A49A-58BF9CCA8BC2}"/>
          </ac:spMkLst>
        </pc:spChg>
        <pc:spChg chg="del">
          <ac:chgData name="Kamyczek, Arkadiusz" userId="2dbd29c9-3405-4176-b733-196e7cfa234d" providerId="ADAL" clId="{0AA0E73D-5B22-4541-8346-709D6BAE8B4E}" dt="2021-03-27T18:48:02.608" v="8148" actId="478"/>
          <ac:spMkLst>
            <pc:docMk/>
            <pc:sldMk cId="684936328" sldId="368"/>
            <ac:spMk id="166" creationId="{BFDD2C7E-C0EC-49A0-88B7-E73C2523C419}"/>
          </ac:spMkLst>
        </pc:spChg>
        <pc:spChg chg="del">
          <ac:chgData name="Kamyczek, Arkadiusz" userId="2dbd29c9-3405-4176-b733-196e7cfa234d" providerId="ADAL" clId="{0AA0E73D-5B22-4541-8346-709D6BAE8B4E}" dt="2021-03-27T18:48:02.608" v="8148" actId="478"/>
          <ac:spMkLst>
            <pc:docMk/>
            <pc:sldMk cId="684936328" sldId="368"/>
            <ac:spMk id="167" creationId="{F5C37041-D1B8-4B31-80C3-77BDBB2E0B64}"/>
          </ac:spMkLst>
        </pc:spChg>
        <pc:spChg chg="del">
          <ac:chgData name="Kamyczek, Arkadiusz" userId="2dbd29c9-3405-4176-b733-196e7cfa234d" providerId="ADAL" clId="{0AA0E73D-5B22-4541-8346-709D6BAE8B4E}" dt="2021-03-27T18:48:02.608" v="8148" actId="478"/>
          <ac:spMkLst>
            <pc:docMk/>
            <pc:sldMk cId="684936328" sldId="368"/>
            <ac:spMk id="168" creationId="{B63F5874-F70A-4847-AFEB-C1F6D4FD606C}"/>
          </ac:spMkLst>
        </pc:spChg>
        <pc:spChg chg="del">
          <ac:chgData name="Kamyczek, Arkadiusz" userId="2dbd29c9-3405-4176-b733-196e7cfa234d" providerId="ADAL" clId="{0AA0E73D-5B22-4541-8346-709D6BAE8B4E}" dt="2021-03-27T18:48:02.608" v="8148" actId="478"/>
          <ac:spMkLst>
            <pc:docMk/>
            <pc:sldMk cId="684936328" sldId="368"/>
            <ac:spMk id="182" creationId="{F6726C25-D045-4FC2-9507-068C3765A002}"/>
          </ac:spMkLst>
        </pc:spChg>
        <pc:spChg chg="del">
          <ac:chgData name="Kamyczek, Arkadiusz" userId="2dbd29c9-3405-4176-b733-196e7cfa234d" providerId="ADAL" clId="{0AA0E73D-5B22-4541-8346-709D6BAE8B4E}" dt="2021-03-27T18:48:02.608" v="8148" actId="478"/>
          <ac:spMkLst>
            <pc:docMk/>
            <pc:sldMk cId="684936328" sldId="368"/>
            <ac:spMk id="183" creationId="{36B1250A-F2C3-4FA4-91BE-96AF8A4106CD}"/>
          </ac:spMkLst>
        </pc:spChg>
        <pc:spChg chg="del">
          <ac:chgData name="Kamyczek, Arkadiusz" userId="2dbd29c9-3405-4176-b733-196e7cfa234d" providerId="ADAL" clId="{0AA0E73D-5B22-4541-8346-709D6BAE8B4E}" dt="2021-03-27T18:48:02.608" v="8148" actId="478"/>
          <ac:spMkLst>
            <pc:docMk/>
            <pc:sldMk cId="684936328" sldId="368"/>
            <ac:spMk id="188" creationId="{62CF6DDC-CCE9-4C3A-B436-42AA0EE83151}"/>
          </ac:spMkLst>
        </pc:spChg>
        <pc:spChg chg="del">
          <ac:chgData name="Kamyczek, Arkadiusz" userId="2dbd29c9-3405-4176-b733-196e7cfa234d" providerId="ADAL" clId="{0AA0E73D-5B22-4541-8346-709D6BAE8B4E}" dt="2021-03-27T18:48:02.608" v="8148" actId="478"/>
          <ac:spMkLst>
            <pc:docMk/>
            <pc:sldMk cId="684936328" sldId="368"/>
            <ac:spMk id="190" creationId="{7616E9EF-48BF-45A2-9ABA-8EC2AF70CA81}"/>
          </ac:spMkLst>
        </pc:spChg>
        <pc:spChg chg="del">
          <ac:chgData name="Kamyczek, Arkadiusz" userId="2dbd29c9-3405-4176-b733-196e7cfa234d" providerId="ADAL" clId="{0AA0E73D-5B22-4541-8346-709D6BAE8B4E}" dt="2021-03-27T18:48:02.608" v="8148" actId="478"/>
          <ac:spMkLst>
            <pc:docMk/>
            <pc:sldMk cId="684936328" sldId="368"/>
            <ac:spMk id="191" creationId="{FB71ED46-2140-4CF6-BC3A-038646770B5C}"/>
          </ac:spMkLst>
        </pc:spChg>
        <pc:spChg chg="del">
          <ac:chgData name="Kamyczek, Arkadiusz" userId="2dbd29c9-3405-4176-b733-196e7cfa234d" providerId="ADAL" clId="{0AA0E73D-5B22-4541-8346-709D6BAE8B4E}" dt="2021-03-27T18:48:02.608" v="8148" actId="478"/>
          <ac:spMkLst>
            <pc:docMk/>
            <pc:sldMk cId="684936328" sldId="368"/>
            <ac:spMk id="192" creationId="{753E904D-03AD-4D2F-864D-1D64D7A3D7C2}"/>
          </ac:spMkLst>
        </pc:spChg>
        <pc:spChg chg="del">
          <ac:chgData name="Kamyczek, Arkadiusz" userId="2dbd29c9-3405-4176-b733-196e7cfa234d" providerId="ADAL" clId="{0AA0E73D-5B22-4541-8346-709D6BAE8B4E}" dt="2021-03-27T18:48:02.608" v="8148" actId="478"/>
          <ac:spMkLst>
            <pc:docMk/>
            <pc:sldMk cId="684936328" sldId="368"/>
            <ac:spMk id="193" creationId="{06DD24FD-C97B-4C08-84CF-CB8F6D77DA37}"/>
          </ac:spMkLst>
        </pc:spChg>
        <pc:spChg chg="del">
          <ac:chgData name="Kamyczek, Arkadiusz" userId="2dbd29c9-3405-4176-b733-196e7cfa234d" providerId="ADAL" clId="{0AA0E73D-5B22-4541-8346-709D6BAE8B4E}" dt="2021-03-27T18:48:02.608" v="8148" actId="478"/>
          <ac:spMkLst>
            <pc:docMk/>
            <pc:sldMk cId="684936328" sldId="368"/>
            <ac:spMk id="194" creationId="{A0791E8A-B93F-4D1E-9647-EA56C6ACC88C}"/>
          </ac:spMkLst>
        </pc:spChg>
        <pc:spChg chg="del">
          <ac:chgData name="Kamyczek, Arkadiusz" userId="2dbd29c9-3405-4176-b733-196e7cfa234d" providerId="ADAL" clId="{0AA0E73D-5B22-4541-8346-709D6BAE8B4E}" dt="2021-03-27T19:03:57.201" v="8283" actId="478"/>
          <ac:spMkLst>
            <pc:docMk/>
            <pc:sldMk cId="684936328" sldId="368"/>
            <ac:spMk id="199" creationId="{CCFFDEDD-D3DE-47E3-8408-10BC78149BCD}"/>
          </ac:spMkLst>
        </pc:spChg>
        <pc:spChg chg="del">
          <ac:chgData name="Kamyczek, Arkadiusz" userId="2dbd29c9-3405-4176-b733-196e7cfa234d" providerId="ADAL" clId="{0AA0E73D-5B22-4541-8346-709D6BAE8B4E}" dt="2021-03-27T18:48:02.608" v="8148" actId="478"/>
          <ac:spMkLst>
            <pc:docMk/>
            <pc:sldMk cId="684936328" sldId="368"/>
            <ac:spMk id="206" creationId="{8EEF731F-A89C-4C13-ABBB-46FDA182B6B1}"/>
          </ac:spMkLst>
        </pc:spChg>
        <pc:spChg chg="del">
          <ac:chgData name="Kamyczek, Arkadiusz" userId="2dbd29c9-3405-4176-b733-196e7cfa234d" providerId="ADAL" clId="{0AA0E73D-5B22-4541-8346-709D6BAE8B4E}" dt="2021-03-27T18:48:02.608" v="8148" actId="478"/>
          <ac:spMkLst>
            <pc:docMk/>
            <pc:sldMk cId="684936328" sldId="368"/>
            <ac:spMk id="207" creationId="{857E3EB4-09A3-4458-A93B-53A3BDCEE944}"/>
          </ac:spMkLst>
        </pc:spChg>
        <pc:spChg chg="del">
          <ac:chgData name="Kamyczek, Arkadiusz" userId="2dbd29c9-3405-4176-b733-196e7cfa234d" providerId="ADAL" clId="{0AA0E73D-5B22-4541-8346-709D6BAE8B4E}" dt="2021-03-27T18:48:02.608" v="8148" actId="478"/>
          <ac:spMkLst>
            <pc:docMk/>
            <pc:sldMk cId="684936328" sldId="368"/>
            <ac:spMk id="208" creationId="{65EE9B7B-931B-4FC4-9E98-131BCD511B16}"/>
          </ac:spMkLst>
        </pc:spChg>
        <pc:spChg chg="del">
          <ac:chgData name="Kamyczek, Arkadiusz" userId="2dbd29c9-3405-4176-b733-196e7cfa234d" providerId="ADAL" clId="{0AA0E73D-5B22-4541-8346-709D6BAE8B4E}" dt="2021-03-27T18:48:02.608" v="8148" actId="478"/>
          <ac:spMkLst>
            <pc:docMk/>
            <pc:sldMk cId="684936328" sldId="368"/>
            <ac:spMk id="209" creationId="{99DA8BA4-384B-446A-BDED-69731E1D4525}"/>
          </ac:spMkLst>
        </pc:spChg>
        <pc:spChg chg="del">
          <ac:chgData name="Kamyczek, Arkadiusz" userId="2dbd29c9-3405-4176-b733-196e7cfa234d" providerId="ADAL" clId="{0AA0E73D-5B22-4541-8346-709D6BAE8B4E}" dt="2021-03-27T18:48:02.608" v="8148" actId="478"/>
          <ac:spMkLst>
            <pc:docMk/>
            <pc:sldMk cId="684936328" sldId="368"/>
            <ac:spMk id="210" creationId="{38C6CCED-0C19-41B1-A2CF-F2CBD10F5FE5}"/>
          </ac:spMkLst>
        </pc:spChg>
        <pc:spChg chg="del">
          <ac:chgData name="Kamyczek, Arkadiusz" userId="2dbd29c9-3405-4176-b733-196e7cfa234d" providerId="ADAL" clId="{0AA0E73D-5B22-4541-8346-709D6BAE8B4E}" dt="2021-03-27T18:48:02.608" v="8148" actId="478"/>
          <ac:spMkLst>
            <pc:docMk/>
            <pc:sldMk cId="684936328" sldId="368"/>
            <ac:spMk id="211" creationId="{DA4F51FF-A28B-4501-9AD3-6ACC7F908562}"/>
          </ac:spMkLst>
        </pc:spChg>
        <pc:spChg chg="del">
          <ac:chgData name="Kamyczek, Arkadiusz" userId="2dbd29c9-3405-4176-b733-196e7cfa234d" providerId="ADAL" clId="{0AA0E73D-5B22-4541-8346-709D6BAE8B4E}" dt="2021-03-27T18:48:02.608" v="8148" actId="478"/>
          <ac:spMkLst>
            <pc:docMk/>
            <pc:sldMk cId="684936328" sldId="368"/>
            <ac:spMk id="212" creationId="{788841A4-D2CE-439F-B898-27547AA3D479}"/>
          </ac:spMkLst>
        </pc:spChg>
        <pc:spChg chg="del">
          <ac:chgData name="Kamyczek, Arkadiusz" userId="2dbd29c9-3405-4176-b733-196e7cfa234d" providerId="ADAL" clId="{0AA0E73D-5B22-4541-8346-709D6BAE8B4E}" dt="2021-03-27T18:48:02.608" v="8148" actId="478"/>
          <ac:spMkLst>
            <pc:docMk/>
            <pc:sldMk cId="684936328" sldId="368"/>
            <ac:spMk id="214" creationId="{41A90F97-FB32-41DA-BBB3-0BEC6D5D5F73}"/>
          </ac:spMkLst>
        </pc:spChg>
        <pc:spChg chg="del">
          <ac:chgData name="Kamyczek, Arkadiusz" userId="2dbd29c9-3405-4176-b733-196e7cfa234d" providerId="ADAL" clId="{0AA0E73D-5B22-4541-8346-709D6BAE8B4E}" dt="2021-03-27T18:48:02.608" v="8148" actId="478"/>
          <ac:spMkLst>
            <pc:docMk/>
            <pc:sldMk cId="684936328" sldId="368"/>
            <ac:spMk id="215" creationId="{92FBC69C-85B3-4256-A454-AD9394F78F44}"/>
          </ac:spMkLst>
        </pc:spChg>
        <pc:spChg chg="del">
          <ac:chgData name="Kamyczek, Arkadiusz" userId="2dbd29c9-3405-4176-b733-196e7cfa234d" providerId="ADAL" clId="{0AA0E73D-5B22-4541-8346-709D6BAE8B4E}" dt="2021-03-27T18:48:02.608" v="8148" actId="478"/>
          <ac:spMkLst>
            <pc:docMk/>
            <pc:sldMk cId="684936328" sldId="368"/>
            <ac:spMk id="218" creationId="{33C0AB50-8AB8-4AF8-BA77-C45D9D8D961F}"/>
          </ac:spMkLst>
        </pc:spChg>
        <pc:spChg chg="del">
          <ac:chgData name="Kamyczek, Arkadiusz" userId="2dbd29c9-3405-4176-b733-196e7cfa234d" providerId="ADAL" clId="{0AA0E73D-5B22-4541-8346-709D6BAE8B4E}" dt="2021-03-27T18:48:02.608" v="8148" actId="478"/>
          <ac:spMkLst>
            <pc:docMk/>
            <pc:sldMk cId="684936328" sldId="368"/>
            <ac:spMk id="219" creationId="{9BDED4F4-A0F5-45C9-81EE-08FEACE1C982}"/>
          </ac:spMkLst>
        </pc:spChg>
        <pc:spChg chg="del">
          <ac:chgData name="Kamyczek, Arkadiusz" userId="2dbd29c9-3405-4176-b733-196e7cfa234d" providerId="ADAL" clId="{0AA0E73D-5B22-4541-8346-709D6BAE8B4E}" dt="2021-03-27T18:48:02.608" v="8148" actId="478"/>
          <ac:spMkLst>
            <pc:docMk/>
            <pc:sldMk cId="684936328" sldId="368"/>
            <ac:spMk id="220" creationId="{9E146BB7-96E5-4F8A-84B6-1CA3180EEFEF}"/>
          </ac:spMkLst>
        </pc:spChg>
        <pc:spChg chg="del">
          <ac:chgData name="Kamyczek, Arkadiusz" userId="2dbd29c9-3405-4176-b733-196e7cfa234d" providerId="ADAL" clId="{0AA0E73D-5B22-4541-8346-709D6BAE8B4E}" dt="2021-03-27T18:48:02.608" v="8148" actId="478"/>
          <ac:spMkLst>
            <pc:docMk/>
            <pc:sldMk cId="684936328" sldId="368"/>
            <ac:spMk id="221" creationId="{2B9F91A6-4133-4D0D-A8DB-7527E96CFF21}"/>
          </ac:spMkLst>
        </pc:spChg>
        <pc:spChg chg="del">
          <ac:chgData name="Kamyczek, Arkadiusz" userId="2dbd29c9-3405-4176-b733-196e7cfa234d" providerId="ADAL" clId="{0AA0E73D-5B22-4541-8346-709D6BAE8B4E}" dt="2021-03-27T18:48:02.608" v="8148" actId="478"/>
          <ac:spMkLst>
            <pc:docMk/>
            <pc:sldMk cId="684936328" sldId="368"/>
            <ac:spMk id="222" creationId="{358A4C61-1250-46CD-B9E8-4735FA4A1DF0}"/>
          </ac:spMkLst>
        </pc:spChg>
        <pc:spChg chg="del">
          <ac:chgData name="Kamyczek, Arkadiusz" userId="2dbd29c9-3405-4176-b733-196e7cfa234d" providerId="ADAL" clId="{0AA0E73D-5B22-4541-8346-709D6BAE8B4E}" dt="2021-03-27T18:48:02.608" v="8148" actId="478"/>
          <ac:spMkLst>
            <pc:docMk/>
            <pc:sldMk cId="684936328" sldId="368"/>
            <ac:spMk id="261" creationId="{1CE8B7F8-ADE0-404D-9B15-E627FA25001C}"/>
          </ac:spMkLst>
        </pc:spChg>
        <pc:spChg chg="del">
          <ac:chgData name="Kamyczek, Arkadiusz" userId="2dbd29c9-3405-4176-b733-196e7cfa234d" providerId="ADAL" clId="{0AA0E73D-5B22-4541-8346-709D6BAE8B4E}" dt="2021-03-27T18:48:02.608" v="8148" actId="478"/>
          <ac:spMkLst>
            <pc:docMk/>
            <pc:sldMk cId="684936328" sldId="368"/>
            <ac:spMk id="262" creationId="{83F728AB-F580-4214-A6BF-47A62527FD10}"/>
          </ac:spMkLst>
        </pc:spChg>
        <pc:spChg chg="del">
          <ac:chgData name="Kamyczek, Arkadiusz" userId="2dbd29c9-3405-4176-b733-196e7cfa234d" providerId="ADAL" clId="{0AA0E73D-5B22-4541-8346-709D6BAE8B4E}" dt="2021-03-27T18:48:02.608" v="8148" actId="478"/>
          <ac:spMkLst>
            <pc:docMk/>
            <pc:sldMk cId="684936328" sldId="368"/>
            <ac:spMk id="263" creationId="{28E21E9A-894A-4FDE-96DB-EF0C0CBDBFF2}"/>
          </ac:spMkLst>
        </pc:spChg>
        <pc:spChg chg="del">
          <ac:chgData name="Kamyczek, Arkadiusz" userId="2dbd29c9-3405-4176-b733-196e7cfa234d" providerId="ADAL" clId="{0AA0E73D-5B22-4541-8346-709D6BAE8B4E}" dt="2021-03-27T18:48:02.608" v="8148" actId="478"/>
          <ac:spMkLst>
            <pc:docMk/>
            <pc:sldMk cId="684936328" sldId="368"/>
            <ac:spMk id="264" creationId="{E3DF1344-7804-418B-BE0E-2BC3C6630E3C}"/>
          </ac:spMkLst>
        </pc:spChg>
        <pc:spChg chg="del">
          <ac:chgData name="Kamyczek, Arkadiusz" userId="2dbd29c9-3405-4176-b733-196e7cfa234d" providerId="ADAL" clId="{0AA0E73D-5B22-4541-8346-709D6BAE8B4E}" dt="2021-03-27T18:48:02.608" v="8148" actId="478"/>
          <ac:spMkLst>
            <pc:docMk/>
            <pc:sldMk cId="684936328" sldId="368"/>
            <ac:spMk id="267" creationId="{D65ACDA9-03C6-46E1-AD94-6E72093AC584}"/>
          </ac:spMkLst>
        </pc:spChg>
        <pc:spChg chg="del mod">
          <ac:chgData name="Kamyczek, Arkadiusz" userId="2dbd29c9-3405-4176-b733-196e7cfa234d" providerId="ADAL" clId="{0AA0E73D-5B22-4541-8346-709D6BAE8B4E}" dt="2021-03-27T19:02:55.532" v="8279" actId="478"/>
          <ac:spMkLst>
            <pc:docMk/>
            <pc:sldMk cId="684936328" sldId="368"/>
            <ac:spMk id="269" creationId="{EEE0AFAE-7033-4C30-B531-9EEAAA9D7635}"/>
          </ac:spMkLst>
        </pc:spChg>
        <pc:spChg chg="del">
          <ac:chgData name="Kamyczek, Arkadiusz" userId="2dbd29c9-3405-4176-b733-196e7cfa234d" providerId="ADAL" clId="{0AA0E73D-5B22-4541-8346-709D6BAE8B4E}" dt="2021-03-27T18:54:55.395" v="8171" actId="478"/>
          <ac:spMkLst>
            <pc:docMk/>
            <pc:sldMk cId="684936328" sldId="368"/>
            <ac:spMk id="306" creationId="{838D241F-C0FF-4819-8A9F-6B97F8027424}"/>
          </ac:spMkLst>
        </pc:spChg>
        <pc:spChg chg="del">
          <ac:chgData name="Kamyczek, Arkadiusz" userId="2dbd29c9-3405-4176-b733-196e7cfa234d" providerId="ADAL" clId="{0AA0E73D-5B22-4541-8346-709D6BAE8B4E}" dt="2021-03-27T18:54:55.395" v="8171" actId="478"/>
          <ac:spMkLst>
            <pc:docMk/>
            <pc:sldMk cId="684936328" sldId="368"/>
            <ac:spMk id="307" creationId="{C7013142-231B-4C2F-B60D-3D5A0F692B89}"/>
          </ac:spMkLst>
        </pc:spChg>
        <pc:spChg chg="del">
          <ac:chgData name="Kamyczek, Arkadiusz" userId="2dbd29c9-3405-4176-b733-196e7cfa234d" providerId="ADAL" clId="{0AA0E73D-5B22-4541-8346-709D6BAE8B4E}" dt="2021-03-27T18:54:55.395" v="8171" actId="478"/>
          <ac:spMkLst>
            <pc:docMk/>
            <pc:sldMk cId="684936328" sldId="368"/>
            <ac:spMk id="308" creationId="{C0854F20-DC12-4308-9F44-99B28558F176}"/>
          </ac:spMkLst>
        </pc:spChg>
        <pc:spChg chg="del">
          <ac:chgData name="Kamyczek, Arkadiusz" userId="2dbd29c9-3405-4176-b733-196e7cfa234d" providerId="ADAL" clId="{0AA0E73D-5B22-4541-8346-709D6BAE8B4E}" dt="2021-03-27T18:54:55.395" v="8171" actId="478"/>
          <ac:spMkLst>
            <pc:docMk/>
            <pc:sldMk cId="684936328" sldId="368"/>
            <ac:spMk id="309" creationId="{A7459F1C-7DC8-4123-B285-60007B0812BD}"/>
          </ac:spMkLst>
        </pc:spChg>
        <pc:spChg chg="del">
          <ac:chgData name="Kamyczek, Arkadiusz" userId="2dbd29c9-3405-4176-b733-196e7cfa234d" providerId="ADAL" clId="{0AA0E73D-5B22-4541-8346-709D6BAE8B4E}" dt="2021-03-27T18:54:55.395" v="8171" actId="478"/>
          <ac:spMkLst>
            <pc:docMk/>
            <pc:sldMk cId="684936328" sldId="368"/>
            <ac:spMk id="310" creationId="{A40C465C-EEA7-46C9-9903-C005FCDB67B7}"/>
          </ac:spMkLst>
        </pc:spChg>
        <pc:spChg chg="del">
          <ac:chgData name="Kamyczek, Arkadiusz" userId="2dbd29c9-3405-4176-b733-196e7cfa234d" providerId="ADAL" clId="{0AA0E73D-5B22-4541-8346-709D6BAE8B4E}" dt="2021-03-27T18:54:55.395" v="8171" actId="478"/>
          <ac:spMkLst>
            <pc:docMk/>
            <pc:sldMk cId="684936328" sldId="368"/>
            <ac:spMk id="311" creationId="{B2A5C1B1-81B4-450C-B107-9D3C36C8DB5F}"/>
          </ac:spMkLst>
        </pc:spChg>
        <pc:spChg chg="del">
          <ac:chgData name="Kamyczek, Arkadiusz" userId="2dbd29c9-3405-4176-b733-196e7cfa234d" providerId="ADAL" clId="{0AA0E73D-5B22-4541-8346-709D6BAE8B4E}" dt="2021-03-27T18:54:56.588" v="8172" actId="478"/>
          <ac:spMkLst>
            <pc:docMk/>
            <pc:sldMk cId="684936328" sldId="368"/>
            <ac:spMk id="312" creationId="{55A923BD-5ABC-47FC-8ECC-30992E6D7932}"/>
          </ac:spMkLst>
        </pc:spChg>
        <pc:spChg chg="del">
          <ac:chgData name="Kamyczek, Arkadiusz" userId="2dbd29c9-3405-4176-b733-196e7cfa234d" providerId="ADAL" clId="{0AA0E73D-5B22-4541-8346-709D6BAE8B4E}" dt="2021-03-27T18:54:55.395" v="8171" actId="478"/>
          <ac:spMkLst>
            <pc:docMk/>
            <pc:sldMk cId="684936328" sldId="368"/>
            <ac:spMk id="313" creationId="{3681C4B0-088A-471E-86C3-2481D58F727E}"/>
          </ac:spMkLst>
        </pc:spChg>
        <pc:spChg chg="del">
          <ac:chgData name="Kamyczek, Arkadiusz" userId="2dbd29c9-3405-4176-b733-196e7cfa234d" providerId="ADAL" clId="{0AA0E73D-5B22-4541-8346-709D6BAE8B4E}" dt="2021-03-27T18:48:02.608" v="8148" actId="478"/>
          <ac:spMkLst>
            <pc:docMk/>
            <pc:sldMk cId="684936328" sldId="368"/>
            <ac:spMk id="316" creationId="{FA5F9876-3EC0-4D9C-A6F6-D1095D210B57}"/>
          </ac:spMkLst>
        </pc:spChg>
        <pc:spChg chg="del">
          <ac:chgData name="Kamyczek, Arkadiusz" userId="2dbd29c9-3405-4176-b733-196e7cfa234d" providerId="ADAL" clId="{0AA0E73D-5B22-4541-8346-709D6BAE8B4E}" dt="2021-03-27T18:48:02.608" v="8148" actId="478"/>
          <ac:spMkLst>
            <pc:docMk/>
            <pc:sldMk cId="684936328" sldId="368"/>
            <ac:spMk id="317" creationId="{13761BBD-4D24-466F-814F-B0E5F5768A26}"/>
          </ac:spMkLst>
        </pc:spChg>
        <pc:grpChg chg="del">
          <ac:chgData name="Kamyczek, Arkadiusz" userId="2dbd29c9-3405-4176-b733-196e7cfa234d" providerId="ADAL" clId="{0AA0E73D-5B22-4541-8346-709D6BAE8B4E}" dt="2021-03-29T12:36:18.784" v="8701" actId="478"/>
          <ac:grpSpMkLst>
            <pc:docMk/>
            <pc:sldMk cId="684936328" sldId="368"/>
            <ac:grpSpMk id="14" creationId="{A2B95565-3F8E-463C-A9B8-1F44CDFA284C}"/>
          </ac:grpSpMkLst>
        </pc:grpChg>
        <pc:grpChg chg="del">
          <ac:chgData name="Kamyczek, Arkadiusz" userId="2dbd29c9-3405-4176-b733-196e7cfa234d" providerId="ADAL" clId="{0AA0E73D-5B22-4541-8346-709D6BAE8B4E}" dt="2021-03-29T12:36:18.784" v="8701" actId="478"/>
          <ac:grpSpMkLst>
            <pc:docMk/>
            <pc:sldMk cId="684936328" sldId="368"/>
            <ac:grpSpMk id="17" creationId="{0EEF12FD-D04B-4218-94B7-23DE563FE858}"/>
          </ac:grpSpMkLst>
        </pc:grpChg>
        <pc:grpChg chg="add mod">
          <ac:chgData name="Kamyczek, Arkadiusz" userId="2dbd29c9-3405-4176-b733-196e7cfa234d" providerId="ADAL" clId="{0AA0E73D-5B22-4541-8346-709D6BAE8B4E}" dt="2021-03-29T12:36:20.449" v="8702"/>
          <ac:grpSpMkLst>
            <pc:docMk/>
            <pc:sldMk cId="684936328" sldId="368"/>
            <ac:grpSpMk id="116" creationId="{E595A510-B416-4EC6-9659-C6FD32CE31EF}"/>
          </ac:grpSpMkLst>
        </pc:grpChg>
        <pc:grpChg chg="add mod">
          <ac:chgData name="Kamyczek, Arkadiusz" userId="2dbd29c9-3405-4176-b733-196e7cfa234d" providerId="ADAL" clId="{0AA0E73D-5B22-4541-8346-709D6BAE8B4E}" dt="2021-03-29T12:36:20.449" v="8702"/>
          <ac:grpSpMkLst>
            <pc:docMk/>
            <pc:sldMk cId="684936328" sldId="368"/>
            <ac:grpSpMk id="119" creationId="{F878094F-5113-491C-9515-2C7A01010E44}"/>
          </ac:grpSpMkLst>
        </pc:grpChg>
        <pc:grpChg chg="del">
          <ac:chgData name="Kamyczek, Arkadiusz" userId="2dbd29c9-3405-4176-b733-196e7cfa234d" providerId="ADAL" clId="{0AA0E73D-5B22-4541-8346-709D6BAE8B4E}" dt="2021-03-27T18:48:02.608" v="8148" actId="478"/>
          <ac:grpSpMkLst>
            <pc:docMk/>
            <pc:sldMk cId="684936328" sldId="368"/>
            <ac:grpSpMk id="169" creationId="{F489B71D-8678-40D5-B446-7766DCAC254F}"/>
          </ac:grpSpMkLst>
        </pc:grpChg>
        <pc:grpChg chg="del">
          <ac:chgData name="Kamyczek, Arkadiusz" userId="2dbd29c9-3405-4176-b733-196e7cfa234d" providerId="ADAL" clId="{0AA0E73D-5B22-4541-8346-709D6BAE8B4E}" dt="2021-03-27T18:48:02.608" v="8148" actId="478"/>
          <ac:grpSpMkLst>
            <pc:docMk/>
            <pc:sldMk cId="684936328" sldId="368"/>
            <ac:grpSpMk id="195" creationId="{416BDB76-DFB3-4793-9E79-2FD8E0E2A76B}"/>
          </ac:grpSpMkLst>
        </pc:grpChg>
        <pc:grpChg chg="del">
          <ac:chgData name="Kamyczek, Arkadiusz" userId="2dbd29c9-3405-4176-b733-196e7cfa234d" providerId="ADAL" clId="{0AA0E73D-5B22-4541-8346-709D6BAE8B4E}" dt="2021-03-27T18:48:02.608" v="8148" actId="478"/>
          <ac:grpSpMkLst>
            <pc:docMk/>
            <pc:sldMk cId="684936328" sldId="368"/>
            <ac:grpSpMk id="203" creationId="{2303E57D-1CD5-4104-B07E-CEBDCB3A6B69}"/>
          </ac:grpSpMkLst>
        </pc:grpChg>
        <pc:grpChg chg="del">
          <ac:chgData name="Kamyczek, Arkadiusz" userId="2dbd29c9-3405-4176-b733-196e7cfa234d" providerId="ADAL" clId="{0AA0E73D-5B22-4541-8346-709D6BAE8B4E}" dt="2021-03-27T18:48:02.608" v="8148" actId="478"/>
          <ac:grpSpMkLst>
            <pc:docMk/>
            <pc:sldMk cId="684936328" sldId="368"/>
            <ac:grpSpMk id="226" creationId="{37B4477D-CA04-4E25-94E0-593CE6A71839}"/>
          </ac:grpSpMkLst>
        </pc:grpChg>
        <pc:grpChg chg="del">
          <ac:chgData name="Kamyczek, Arkadiusz" userId="2dbd29c9-3405-4176-b733-196e7cfa234d" providerId="ADAL" clId="{0AA0E73D-5B22-4541-8346-709D6BAE8B4E}" dt="2021-03-27T18:48:02.608" v="8148" actId="478"/>
          <ac:grpSpMkLst>
            <pc:docMk/>
            <pc:sldMk cId="684936328" sldId="368"/>
            <ac:grpSpMk id="229" creationId="{109B5426-49FE-46A6-8D68-9BA48D095109}"/>
          </ac:grpSpMkLst>
        </pc:grpChg>
        <pc:grpChg chg="del">
          <ac:chgData name="Kamyczek, Arkadiusz" userId="2dbd29c9-3405-4176-b733-196e7cfa234d" providerId="ADAL" clId="{0AA0E73D-5B22-4541-8346-709D6BAE8B4E}" dt="2021-03-27T18:48:02.608" v="8148" actId="478"/>
          <ac:grpSpMkLst>
            <pc:docMk/>
            <pc:sldMk cId="684936328" sldId="368"/>
            <ac:grpSpMk id="256" creationId="{21120B79-69A4-438D-8441-3145D770F0D9}"/>
          </ac:grpSpMkLst>
        </pc:grpChg>
        <pc:grpChg chg="del">
          <ac:chgData name="Kamyczek, Arkadiusz" userId="2dbd29c9-3405-4176-b733-196e7cfa234d" providerId="ADAL" clId="{0AA0E73D-5B22-4541-8346-709D6BAE8B4E}" dt="2021-03-27T18:48:02.608" v="8148" actId="478"/>
          <ac:grpSpMkLst>
            <pc:docMk/>
            <pc:sldMk cId="684936328" sldId="368"/>
            <ac:grpSpMk id="259" creationId="{B00262C7-6177-4730-B134-909F3E23AAC4}"/>
          </ac:grpSpMkLst>
        </pc:grpChg>
        <pc:graphicFrameChg chg="del">
          <ac:chgData name="Kamyczek, Arkadiusz" userId="2dbd29c9-3405-4176-b733-196e7cfa234d" providerId="ADAL" clId="{0AA0E73D-5B22-4541-8346-709D6BAE8B4E}" dt="2021-03-27T18:48:02.608" v="8148" actId="478"/>
          <ac:graphicFrameMkLst>
            <pc:docMk/>
            <pc:sldMk cId="684936328" sldId="368"/>
            <ac:graphicFrameMk id="2" creationId="{EE4AC828-1742-49DA-BD09-C75EF2E24065}"/>
          </ac:graphicFrameMkLst>
        </pc:graphicFrameChg>
        <pc:graphicFrameChg chg="add del mod">
          <ac:chgData name="Kamyczek, Arkadiusz" userId="2dbd29c9-3405-4176-b733-196e7cfa234d" providerId="ADAL" clId="{0AA0E73D-5B22-4541-8346-709D6BAE8B4E}" dt="2021-03-27T18:50:00.993" v="8150" actId="478"/>
          <ac:graphicFrameMkLst>
            <pc:docMk/>
            <pc:sldMk cId="684936328" sldId="368"/>
            <ac:graphicFrameMk id="3" creationId="{E14022FD-8DCF-42E1-A677-30D14810477E}"/>
          </ac:graphicFrameMkLst>
        </pc:graphicFrameChg>
        <pc:graphicFrameChg chg="add mod">
          <ac:chgData name="Kamyczek, Arkadiusz" userId="2dbd29c9-3405-4176-b733-196e7cfa234d" providerId="ADAL" clId="{0AA0E73D-5B22-4541-8346-709D6BAE8B4E}" dt="2021-03-27T19:01:06.499" v="8274"/>
          <ac:graphicFrameMkLst>
            <pc:docMk/>
            <pc:sldMk cId="684936328" sldId="368"/>
            <ac:graphicFrameMk id="213" creationId="{C6D679F4-79B8-4ED0-B47C-C96E86576454}"/>
          </ac:graphicFrameMkLst>
        </pc:graphicFrameChg>
        <pc:graphicFrameChg chg="add mod">
          <ac:chgData name="Kamyczek, Arkadiusz" userId="2dbd29c9-3405-4176-b733-196e7cfa234d" providerId="ADAL" clId="{0AA0E73D-5B22-4541-8346-709D6BAE8B4E}" dt="2021-03-27T18:58:07.306" v="8251" actId="14100"/>
          <ac:graphicFrameMkLst>
            <pc:docMk/>
            <pc:sldMk cId="684936328" sldId="368"/>
            <ac:graphicFrameMk id="265" creationId="{51625F28-0EED-417B-92CF-42BCABF01CB4}"/>
          </ac:graphicFrameMkLst>
        </pc:graphicFrameChg>
        <pc:graphicFrameChg chg="add mod">
          <ac:chgData name="Kamyczek, Arkadiusz" userId="2dbd29c9-3405-4176-b733-196e7cfa234d" providerId="ADAL" clId="{0AA0E73D-5B22-4541-8346-709D6BAE8B4E}" dt="2021-03-27T19:02:29.213" v="8277" actId="255"/>
          <ac:graphicFrameMkLst>
            <pc:docMk/>
            <pc:sldMk cId="684936328" sldId="368"/>
            <ac:graphicFrameMk id="266" creationId="{AA63AA5C-EB30-4B00-8A35-B9327F1B56EA}"/>
          </ac:graphicFrameMkLst>
        </pc:graphicFrameChg>
        <pc:picChg chg="add mod">
          <ac:chgData name="Kamyczek, Arkadiusz" userId="2dbd29c9-3405-4176-b733-196e7cfa234d" providerId="ADAL" clId="{0AA0E73D-5B22-4541-8346-709D6BAE8B4E}" dt="2021-03-29T12:40:09.814" v="8803" actId="1076"/>
          <ac:picMkLst>
            <pc:docMk/>
            <pc:sldMk cId="684936328" sldId="368"/>
            <ac:picMk id="3" creationId="{64CD0BE0-0E83-45E8-BCE7-59B17462565F}"/>
          </ac:picMkLst>
        </pc:picChg>
        <pc:picChg chg="add mod">
          <ac:chgData name="Kamyczek, Arkadiusz" userId="2dbd29c9-3405-4176-b733-196e7cfa234d" providerId="ADAL" clId="{0AA0E73D-5B22-4541-8346-709D6BAE8B4E}" dt="2021-03-27T18:56:43.673" v="8179" actId="1076"/>
          <ac:picMkLst>
            <pc:docMk/>
            <pc:sldMk cId="684936328" sldId="368"/>
            <ac:picMk id="4" creationId="{3A334C54-48BA-4BCA-BBA5-F347F93227F3}"/>
          </ac:picMkLst>
        </pc:picChg>
        <pc:picChg chg="add mod">
          <ac:chgData name="Kamyczek, Arkadiusz" userId="2dbd29c9-3405-4176-b733-196e7cfa234d" providerId="ADAL" clId="{0AA0E73D-5B22-4541-8346-709D6BAE8B4E}" dt="2021-03-29T12:40:56.471" v="8815" actId="1076"/>
          <ac:picMkLst>
            <pc:docMk/>
            <pc:sldMk cId="684936328" sldId="368"/>
            <ac:picMk id="6" creationId="{5A853714-8B56-4ACF-876E-7AEA31A03820}"/>
          </ac:picMkLst>
        </pc:picChg>
        <pc:picChg chg="del">
          <ac:chgData name="Kamyczek, Arkadiusz" userId="2dbd29c9-3405-4176-b733-196e7cfa234d" providerId="ADAL" clId="{0AA0E73D-5B22-4541-8346-709D6BAE8B4E}" dt="2021-03-27T19:02:56.749" v="8280" actId="478"/>
          <ac:picMkLst>
            <pc:docMk/>
            <pc:sldMk cId="684936328" sldId="368"/>
            <ac:picMk id="6" creationId="{7248302C-3956-4744-B72F-CAA62A656118}"/>
          </ac:picMkLst>
        </pc:picChg>
        <pc:picChg chg="del">
          <ac:chgData name="Kamyczek, Arkadiusz" userId="2dbd29c9-3405-4176-b733-196e7cfa234d" providerId="ADAL" clId="{0AA0E73D-5B22-4541-8346-709D6BAE8B4E}" dt="2021-03-27T18:48:02.608" v="8148" actId="478"/>
          <ac:picMkLst>
            <pc:docMk/>
            <pc:sldMk cId="684936328" sldId="368"/>
            <ac:picMk id="8" creationId="{977CEA5F-6138-437F-8229-344F1943A132}"/>
          </ac:picMkLst>
        </pc:picChg>
        <pc:picChg chg="mod">
          <ac:chgData name="Kamyczek, Arkadiusz" userId="2dbd29c9-3405-4176-b733-196e7cfa234d" providerId="ADAL" clId="{0AA0E73D-5B22-4541-8346-709D6BAE8B4E}" dt="2021-03-27T18:47:51.156" v="8147" actId="1582"/>
          <ac:picMkLst>
            <pc:docMk/>
            <pc:sldMk cId="684936328" sldId="368"/>
            <ac:picMk id="20" creationId="{35E2DC27-BF79-4AC6-BCE6-458602FD42A7}"/>
          </ac:picMkLst>
        </pc:picChg>
        <pc:picChg chg="del">
          <ac:chgData name="Kamyczek, Arkadiusz" userId="2dbd29c9-3405-4176-b733-196e7cfa234d" providerId="ADAL" clId="{0AA0E73D-5B22-4541-8346-709D6BAE8B4E}" dt="2021-03-27T18:48:02.608" v="8148" actId="478"/>
          <ac:picMkLst>
            <pc:docMk/>
            <pc:sldMk cId="684936328" sldId="368"/>
            <ac:picMk id="24" creationId="{280A26D0-D7C3-4C4B-88AA-8FD48CF0EB0C}"/>
          </ac:picMkLst>
        </pc:picChg>
        <pc:picChg chg="mod">
          <ac:chgData name="Kamyczek, Arkadiusz" userId="2dbd29c9-3405-4176-b733-196e7cfa234d" providerId="ADAL" clId="{0AA0E73D-5B22-4541-8346-709D6BAE8B4E}" dt="2021-03-27T18:47:23.421" v="8145" actId="2084"/>
          <ac:picMkLst>
            <pc:docMk/>
            <pc:sldMk cId="684936328" sldId="368"/>
            <ac:picMk id="154" creationId="{3D09A07A-A500-45C3-93E4-A7B8BCF50FAE}"/>
          </ac:picMkLst>
        </pc:picChg>
        <pc:picChg chg="del">
          <ac:chgData name="Kamyczek, Arkadiusz" userId="2dbd29c9-3405-4176-b733-196e7cfa234d" providerId="ADAL" clId="{0AA0E73D-5B22-4541-8346-709D6BAE8B4E}" dt="2021-03-27T18:48:02.608" v="8148" actId="478"/>
          <ac:picMkLst>
            <pc:docMk/>
            <pc:sldMk cId="684936328" sldId="368"/>
            <ac:picMk id="216" creationId="{14A2A647-AF23-4A75-9F77-F537591C468F}"/>
          </ac:picMkLst>
        </pc:picChg>
        <pc:picChg chg="del">
          <ac:chgData name="Kamyczek, Arkadiusz" userId="2dbd29c9-3405-4176-b733-196e7cfa234d" providerId="ADAL" clId="{0AA0E73D-5B22-4541-8346-709D6BAE8B4E}" dt="2021-03-27T18:48:02.608" v="8148" actId="478"/>
          <ac:picMkLst>
            <pc:docMk/>
            <pc:sldMk cId="684936328" sldId="368"/>
            <ac:picMk id="270" creationId="{FB91870C-5EFD-44CF-A10F-F09DD93B4155}"/>
          </ac:picMkLst>
        </pc:picChg>
        <pc:picChg chg="del">
          <ac:chgData name="Kamyczek, Arkadiusz" userId="2dbd29c9-3405-4176-b733-196e7cfa234d" providerId="ADAL" clId="{0AA0E73D-5B22-4541-8346-709D6BAE8B4E}" dt="2021-03-27T18:48:02.608" v="8148" actId="478"/>
          <ac:picMkLst>
            <pc:docMk/>
            <pc:sldMk cId="684936328" sldId="368"/>
            <ac:picMk id="271" creationId="{DE2FF08E-6027-4B8A-847F-9017817F7948}"/>
          </ac:picMkLst>
        </pc:picChg>
        <pc:picChg chg="del">
          <ac:chgData name="Kamyczek, Arkadiusz" userId="2dbd29c9-3405-4176-b733-196e7cfa234d" providerId="ADAL" clId="{0AA0E73D-5B22-4541-8346-709D6BAE8B4E}" dt="2021-03-27T18:48:02.608" v="8148" actId="478"/>
          <ac:picMkLst>
            <pc:docMk/>
            <pc:sldMk cId="684936328" sldId="368"/>
            <ac:picMk id="272" creationId="{E27E61EB-C12E-45EB-92A8-DC7212F91E63}"/>
          </ac:picMkLst>
        </pc:picChg>
        <pc:picChg chg="del">
          <ac:chgData name="Kamyczek, Arkadiusz" userId="2dbd29c9-3405-4176-b733-196e7cfa234d" providerId="ADAL" clId="{0AA0E73D-5B22-4541-8346-709D6BAE8B4E}" dt="2021-03-27T18:48:02.608" v="8148" actId="478"/>
          <ac:picMkLst>
            <pc:docMk/>
            <pc:sldMk cId="684936328" sldId="368"/>
            <ac:picMk id="273" creationId="{E1CBD59D-7808-4E13-823A-64FC0883BB86}"/>
          </ac:picMkLst>
        </pc:picChg>
        <pc:picChg chg="del">
          <ac:chgData name="Kamyczek, Arkadiusz" userId="2dbd29c9-3405-4176-b733-196e7cfa234d" providerId="ADAL" clId="{0AA0E73D-5B22-4541-8346-709D6BAE8B4E}" dt="2021-03-27T18:48:02.608" v="8148" actId="478"/>
          <ac:picMkLst>
            <pc:docMk/>
            <pc:sldMk cId="684936328" sldId="368"/>
            <ac:picMk id="274" creationId="{C04CB733-C201-432C-91FD-091157F3D429}"/>
          </ac:picMkLst>
        </pc:picChg>
        <pc:picChg chg="del">
          <ac:chgData name="Kamyczek, Arkadiusz" userId="2dbd29c9-3405-4176-b733-196e7cfa234d" providerId="ADAL" clId="{0AA0E73D-5B22-4541-8346-709D6BAE8B4E}" dt="2021-03-27T18:48:02.608" v="8148" actId="478"/>
          <ac:picMkLst>
            <pc:docMk/>
            <pc:sldMk cId="684936328" sldId="368"/>
            <ac:picMk id="282" creationId="{4EAACEE9-29C9-4C8C-9EC8-5921FD256A8A}"/>
          </ac:picMkLst>
        </pc:picChg>
        <pc:picChg chg="del">
          <ac:chgData name="Kamyczek, Arkadiusz" userId="2dbd29c9-3405-4176-b733-196e7cfa234d" providerId="ADAL" clId="{0AA0E73D-5B22-4541-8346-709D6BAE8B4E}" dt="2021-03-27T18:48:02.608" v="8148" actId="478"/>
          <ac:picMkLst>
            <pc:docMk/>
            <pc:sldMk cId="684936328" sldId="368"/>
            <ac:picMk id="283" creationId="{07723665-93FD-40A6-B545-92FE35C7E93D}"/>
          </ac:picMkLst>
        </pc:picChg>
        <pc:picChg chg="del">
          <ac:chgData name="Kamyczek, Arkadiusz" userId="2dbd29c9-3405-4176-b733-196e7cfa234d" providerId="ADAL" clId="{0AA0E73D-5B22-4541-8346-709D6BAE8B4E}" dt="2021-03-27T18:48:02.608" v="8148" actId="478"/>
          <ac:picMkLst>
            <pc:docMk/>
            <pc:sldMk cId="684936328" sldId="368"/>
            <ac:picMk id="284" creationId="{01243D70-E298-4197-80B8-8981DE640ED6}"/>
          </ac:picMkLst>
        </pc:picChg>
        <pc:picChg chg="del">
          <ac:chgData name="Kamyczek, Arkadiusz" userId="2dbd29c9-3405-4176-b733-196e7cfa234d" providerId="ADAL" clId="{0AA0E73D-5B22-4541-8346-709D6BAE8B4E}" dt="2021-03-27T18:48:02.608" v="8148" actId="478"/>
          <ac:picMkLst>
            <pc:docMk/>
            <pc:sldMk cId="684936328" sldId="368"/>
            <ac:picMk id="285" creationId="{FC80F269-1F78-4EA3-AAB8-24CF5216E3FD}"/>
          </ac:picMkLst>
        </pc:picChg>
        <pc:picChg chg="del">
          <ac:chgData name="Kamyczek, Arkadiusz" userId="2dbd29c9-3405-4176-b733-196e7cfa234d" providerId="ADAL" clId="{0AA0E73D-5B22-4541-8346-709D6BAE8B4E}" dt="2021-03-27T18:48:02.608" v="8148" actId="478"/>
          <ac:picMkLst>
            <pc:docMk/>
            <pc:sldMk cId="684936328" sldId="368"/>
            <ac:picMk id="292" creationId="{D41D5B04-EF16-4864-ACAD-C9E54554FA2C}"/>
          </ac:picMkLst>
        </pc:picChg>
        <pc:picChg chg="del">
          <ac:chgData name="Kamyczek, Arkadiusz" userId="2dbd29c9-3405-4176-b733-196e7cfa234d" providerId="ADAL" clId="{0AA0E73D-5B22-4541-8346-709D6BAE8B4E}" dt="2021-03-27T18:48:02.608" v="8148" actId="478"/>
          <ac:picMkLst>
            <pc:docMk/>
            <pc:sldMk cId="684936328" sldId="368"/>
            <ac:picMk id="293" creationId="{4B779087-8BE4-405C-903B-3BB05EE86A55}"/>
          </ac:picMkLst>
        </pc:picChg>
        <pc:picChg chg="del">
          <ac:chgData name="Kamyczek, Arkadiusz" userId="2dbd29c9-3405-4176-b733-196e7cfa234d" providerId="ADAL" clId="{0AA0E73D-5B22-4541-8346-709D6BAE8B4E}" dt="2021-03-27T18:48:02.608" v="8148" actId="478"/>
          <ac:picMkLst>
            <pc:docMk/>
            <pc:sldMk cId="684936328" sldId="368"/>
            <ac:picMk id="294" creationId="{B9B554ED-8D74-4BE0-951B-E2E17CAABFCE}"/>
          </ac:picMkLst>
        </pc:picChg>
        <pc:picChg chg="del">
          <ac:chgData name="Kamyczek, Arkadiusz" userId="2dbd29c9-3405-4176-b733-196e7cfa234d" providerId="ADAL" clId="{0AA0E73D-5B22-4541-8346-709D6BAE8B4E}" dt="2021-03-27T18:48:02.608" v="8148" actId="478"/>
          <ac:picMkLst>
            <pc:docMk/>
            <pc:sldMk cId="684936328" sldId="368"/>
            <ac:picMk id="295" creationId="{428C4D8B-628E-4EF0-988C-86E1B21FF5F1}"/>
          </ac:picMkLst>
        </pc:picChg>
        <pc:picChg chg="del">
          <ac:chgData name="Kamyczek, Arkadiusz" userId="2dbd29c9-3405-4176-b733-196e7cfa234d" providerId="ADAL" clId="{0AA0E73D-5B22-4541-8346-709D6BAE8B4E}" dt="2021-03-27T18:48:02.608" v="8148" actId="478"/>
          <ac:picMkLst>
            <pc:docMk/>
            <pc:sldMk cId="684936328" sldId="368"/>
            <ac:picMk id="296" creationId="{006A53CD-A99E-4EAB-9D97-6E734955D8C2}"/>
          </ac:picMkLst>
        </pc:picChg>
        <pc:picChg chg="del">
          <ac:chgData name="Kamyczek, Arkadiusz" userId="2dbd29c9-3405-4176-b733-196e7cfa234d" providerId="ADAL" clId="{0AA0E73D-5B22-4541-8346-709D6BAE8B4E}" dt="2021-03-27T18:48:02.608" v="8148" actId="478"/>
          <ac:picMkLst>
            <pc:docMk/>
            <pc:sldMk cId="684936328" sldId="368"/>
            <ac:picMk id="297" creationId="{C0106935-C90C-423C-8521-7309EF70FBBE}"/>
          </ac:picMkLst>
        </pc:picChg>
        <pc:picChg chg="del">
          <ac:chgData name="Kamyczek, Arkadiusz" userId="2dbd29c9-3405-4176-b733-196e7cfa234d" providerId="ADAL" clId="{0AA0E73D-5B22-4541-8346-709D6BAE8B4E}" dt="2021-03-27T18:48:02.608" v="8148" actId="478"/>
          <ac:picMkLst>
            <pc:docMk/>
            <pc:sldMk cId="684936328" sldId="368"/>
            <ac:picMk id="298" creationId="{5706763F-75A3-4B50-BE9B-C51D58EC24D1}"/>
          </ac:picMkLst>
        </pc:picChg>
        <pc:picChg chg="del">
          <ac:chgData name="Kamyczek, Arkadiusz" userId="2dbd29c9-3405-4176-b733-196e7cfa234d" providerId="ADAL" clId="{0AA0E73D-5B22-4541-8346-709D6BAE8B4E}" dt="2021-03-27T18:48:02.608" v="8148" actId="478"/>
          <ac:picMkLst>
            <pc:docMk/>
            <pc:sldMk cId="684936328" sldId="368"/>
            <ac:picMk id="299" creationId="{60258AFD-E621-4D0C-AD24-333E67181942}"/>
          </ac:picMkLst>
        </pc:picChg>
        <pc:picChg chg="del">
          <ac:chgData name="Kamyczek, Arkadiusz" userId="2dbd29c9-3405-4176-b733-196e7cfa234d" providerId="ADAL" clId="{0AA0E73D-5B22-4541-8346-709D6BAE8B4E}" dt="2021-03-27T18:48:02.608" v="8148" actId="478"/>
          <ac:picMkLst>
            <pc:docMk/>
            <pc:sldMk cId="684936328" sldId="368"/>
            <ac:picMk id="300" creationId="{F4E2D894-435C-4851-9512-8B39141A3B24}"/>
          </ac:picMkLst>
        </pc:picChg>
        <pc:picChg chg="del">
          <ac:chgData name="Kamyczek, Arkadiusz" userId="2dbd29c9-3405-4176-b733-196e7cfa234d" providerId="ADAL" clId="{0AA0E73D-5B22-4541-8346-709D6BAE8B4E}" dt="2021-03-27T18:48:02.608" v="8148" actId="478"/>
          <ac:picMkLst>
            <pc:docMk/>
            <pc:sldMk cId="684936328" sldId="368"/>
            <ac:picMk id="301" creationId="{85F98B1D-EFCE-4D3F-B332-4B7AD569CB29}"/>
          </ac:picMkLst>
        </pc:picChg>
        <pc:picChg chg="del">
          <ac:chgData name="Kamyczek, Arkadiusz" userId="2dbd29c9-3405-4176-b733-196e7cfa234d" providerId="ADAL" clId="{0AA0E73D-5B22-4541-8346-709D6BAE8B4E}" dt="2021-03-27T18:48:02.608" v="8148" actId="478"/>
          <ac:picMkLst>
            <pc:docMk/>
            <pc:sldMk cId="684936328" sldId="368"/>
            <ac:picMk id="314" creationId="{231EC7BB-6778-4973-ADB7-A36F404684CB}"/>
          </ac:picMkLst>
        </pc:picChg>
        <pc:picChg chg="del">
          <ac:chgData name="Kamyczek, Arkadiusz" userId="2dbd29c9-3405-4176-b733-196e7cfa234d" providerId="ADAL" clId="{0AA0E73D-5B22-4541-8346-709D6BAE8B4E}" dt="2021-03-27T18:48:02.608" v="8148" actId="478"/>
          <ac:picMkLst>
            <pc:docMk/>
            <pc:sldMk cId="684936328" sldId="368"/>
            <ac:picMk id="315" creationId="{A29E2093-A249-44F6-B2A4-3F10EDAA0260}"/>
          </ac:picMkLst>
        </pc:picChg>
      </pc:sldChg>
      <pc:sldChg chg="addSp delSp modSp add mod">
        <pc:chgData name="Kamyczek, Arkadiusz" userId="2dbd29c9-3405-4176-b733-196e7cfa234d" providerId="ADAL" clId="{0AA0E73D-5B22-4541-8346-709D6BAE8B4E}" dt="2021-03-29T18:49:56.490" v="9029" actId="20577"/>
        <pc:sldMkLst>
          <pc:docMk/>
          <pc:sldMk cId="2629309390" sldId="369"/>
        </pc:sldMkLst>
        <pc:spChg chg="add mod">
          <ac:chgData name="Kamyczek, Arkadiusz" userId="2dbd29c9-3405-4176-b733-196e7cfa234d" providerId="ADAL" clId="{0AA0E73D-5B22-4541-8346-709D6BAE8B4E}" dt="2021-03-27T19:10:54.859" v="8339" actId="1076"/>
          <ac:spMkLst>
            <pc:docMk/>
            <pc:sldMk cId="2629309390" sldId="369"/>
            <ac:spMk id="160" creationId="{06E637AC-55F9-4691-A839-764D78E5815C}"/>
          </ac:spMkLst>
        </pc:spChg>
        <pc:spChg chg="add mod">
          <ac:chgData name="Kamyczek, Arkadiusz" userId="2dbd29c9-3405-4176-b733-196e7cfa234d" providerId="ADAL" clId="{0AA0E73D-5B22-4541-8346-709D6BAE8B4E}" dt="2021-03-27T19:10:35.665" v="8334" actId="20577"/>
          <ac:spMkLst>
            <pc:docMk/>
            <pc:sldMk cId="2629309390" sldId="369"/>
            <ac:spMk id="161" creationId="{6D4D1EE3-6283-44EC-9006-3683D16BA5D9}"/>
          </ac:spMkLst>
        </pc:spChg>
        <pc:spChg chg="add mod">
          <ac:chgData name="Kamyczek, Arkadiusz" userId="2dbd29c9-3405-4176-b733-196e7cfa234d" providerId="ADAL" clId="{0AA0E73D-5B22-4541-8346-709D6BAE8B4E}" dt="2021-03-27T19:11:18.376" v="8347" actId="20577"/>
          <ac:spMkLst>
            <pc:docMk/>
            <pc:sldMk cId="2629309390" sldId="369"/>
            <ac:spMk id="162" creationId="{0EC9D1BB-A2B3-480E-92FB-BE42553A4B55}"/>
          </ac:spMkLst>
        </pc:spChg>
        <pc:spChg chg="del">
          <ac:chgData name="Kamyczek, Arkadiusz" userId="2dbd29c9-3405-4176-b733-196e7cfa234d" providerId="ADAL" clId="{0AA0E73D-5B22-4541-8346-709D6BAE8B4E}" dt="2021-03-27T19:04:01.617" v="8284" actId="478"/>
          <ac:spMkLst>
            <pc:docMk/>
            <pc:sldMk cId="2629309390" sldId="369"/>
            <ac:spMk id="199" creationId="{CCFFDEDD-D3DE-47E3-8408-10BC78149BCD}"/>
          </ac:spMkLst>
        </pc:spChg>
        <pc:graphicFrameChg chg="add mod">
          <ac:chgData name="Kamyczek, Arkadiusz" userId="2dbd29c9-3405-4176-b733-196e7cfa234d" providerId="ADAL" clId="{0AA0E73D-5B22-4541-8346-709D6BAE8B4E}" dt="2021-03-29T18:49:56.490" v="9029" actId="20577"/>
          <ac:graphicFrameMkLst>
            <pc:docMk/>
            <pc:sldMk cId="2629309390" sldId="369"/>
            <ac:graphicFrameMk id="26" creationId="{8946C978-63EE-4F6B-842C-1623A910C905}"/>
          </ac:graphicFrameMkLst>
        </pc:graphicFrameChg>
        <pc:graphicFrameChg chg="del">
          <ac:chgData name="Kamyczek, Arkadiusz" userId="2dbd29c9-3405-4176-b733-196e7cfa234d" providerId="ADAL" clId="{0AA0E73D-5B22-4541-8346-709D6BAE8B4E}" dt="2021-03-27T19:04:51.042" v="8292" actId="478"/>
          <ac:graphicFrameMkLst>
            <pc:docMk/>
            <pc:sldMk cId="2629309390" sldId="369"/>
            <ac:graphicFrameMk id="213" creationId="{C6D679F4-79B8-4ED0-B47C-C96E86576454}"/>
          </ac:graphicFrameMkLst>
        </pc:graphicFrameChg>
        <pc:graphicFrameChg chg="del">
          <ac:chgData name="Kamyczek, Arkadiusz" userId="2dbd29c9-3405-4176-b733-196e7cfa234d" providerId="ADAL" clId="{0AA0E73D-5B22-4541-8346-709D6BAE8B4E}" dt="2021-03-27T19:04:52.207" v="8293" actId="478"/>
          <ac:graphicFrameMkLst>
            <pc:docMk/>
            <pc:sldMk cId="2629309390" sldId="369"/>
            <ac:graphicFrameMk id="265" creationId="{51625F28-0EED-417B-92CF-42BCABF01CB4}"/>
          </ac:graphicFrameMkLst>
        </pc:graphicFrameChg>
        <pc:graphicFrameChg chg="del">
          <ac:chgData name="Kamyczek, Arkadiusz" userId="2dbd29c9-3405-4176-b733-196e7cfa234d" providerId="ADAL" clId="{0AA0E73D-5B22-4541-8346-709D6BAE8B4E}" dt="2021-03-27T19:04:48.011" v="8291" actId="478"/>
          <ac:graphicFrameMkLst>
            <pc:docMk/>
            <pc:sldMk cId="2629309390" sldId="369"/>
            <ac:graphicFrameMk id="266" creationId="{AA63AA5C-EB30-4B00-8A35-B9327F1B56EA}"/>
          </ac:graphicFrameMkLst>
        </pc:graphicFrameChg>
        <pc:picChg chg="add mod">
          <ac:chgData name="Kamyczek, Arkadiusz" userId="2dbd29c9-3405-4176-b733-196e7cfa234d" providerId="ADAL" clId="{0AA0E73D-5B22-4541-8346-709D6BAE8B4E}" dt="2021-03-27T19:15:06.425" v="8381" actId="1076"/>
          <ac:picMkLst>
            <pc:docMk/>
            <pc:sldMk cId="2629309390" sldId="369"/>
            <ac:picMk id="2" creationId="{399F0D14-61AF-4111-A20D-5F6CF4F5D98A}"/>
          </ac:picMkLst>
        </pc:picChg>
        <pc:picChg chg="del mod">
          <ac:chgData name="Kamyczek, Arkadiusz" userId="2dbd29c9-3405-4176-b733-196e7cfa234d" providerId="ADAL" clId="{0AA0E73D-5B22-4541-8346-709D6BAE8B4E}" dt="2021-03-27T19:04:45.905" v="8290" actId="478"/>
          <ac:picMkLst>
            <pc:docMk/>
            <pc:sldMk cId="2629309390" sldId="369"/>
            <ac:picMk id="4" creationId="{3A334C54-48BA-4BCA-BBA5-F347F93227F3}"/>
          </ac:picMkLst>
        </pc:picChg>
        <pc:picChg chg="add mod">
          <ac:chgData name="Kamyczek, Arkadiusz" userId="2dbd29c9-3405-4176-b733-196e7cfa234d" providerId="ADAL" clId="{0AA0E73D-5B22-4541-8346-709D6BAE8B4E}" dt="2021-03-27T19:10:56.935" v="8340" actId="1076"/>
          <ac:picMkLst>
            <pc:docMk/>
            <pc:sldMk cId="2629309390" sldId="369"/>
            <ac:picMk id="5" creationId="{11345718-E6AA-48F2-BCB4-8A8D655683B3}"/>
          </ac:picMkLst>
        </pc:picChg>
        <pc:picChg chg="add mod">
          <ac:chgData name="Kamyczek, Arkadiusz" userId="2dbd29c9-3405-4176-b733-196e7cfa234d" providerId="ADAL" clId="{0AA0E73D-5B22-4541-8346-709D6BAE8B4E}" dt="2021-03-27T19:10:46.341" v="8336" actId="1076"/>
          <ac:picMkLst>
            <pc:docMk/>
            <pc:sldMk cId="2629309390" sldId="369"/>
            <ac:picMk id="7" creationId="{2B2CDCDF-C25D-4AB0-AC8D-C072AC7FB784}"/>
          </ac:picMkLst>
        </pc:picChg>
        <pc:picChg chg="add mod">
          <ac:chgData name="Kamyczek, Arkadiusz" userId="2dbd29c9-3405-4176-b733-196e7cfa234d" providerId="ADAL" clId="{0AA0E73D-5B22-4541-8346-709D6BAE8B4E}" dt="2021-03-27T19:11:57.624" v="8357" actId="1076"/>
          <ac:picMkLst>
            <pc:docMk/>
            <pc:sldMk cId="2629309390" sldId="369"/>
            <ac:picMk id="11" creationId="{11D556F0-9C28-41A4-8635-18DB70E225A1}"/>
          </ac:picMkLst>
        </pc:picChg>
        <pc:picChg chg="mod">
          <ac:chgData name="Kamyczek, Arkadiusz" userId="2dbd29c9-3405-4176-b733-196e7cfa234d" providerId="ADAL" clId="{0AA0E73D-5B22-4541-8346-709D6BAE8B4E}" dt="2021-03-27T19:04:21.600" v="8285" actId="208"/>
          <ac:picMkLst>
            <pc:docMk/>
            <pc:sldMk cId="2629309390" sldId="369"/>
            <ac:picMk id="20" creationId="{35E2DC27-BF79-4AC6-BCE6-458602FD42A7}"/>
          </ac:picMkLst>
        </pc:picChg>
        <pc:picChg chg="mod">
          <ac:chgData name="Kamyczek, Arkadiusz" userId="2dbd29c9-3405-4176-b733-196e7cfa234d" providerId="ADAL" clId="{0AA0E73D-5B22-4541-8346-709D6BAE8B4E}" dt="2021-03-27T19:04:42.165" v="8288" actId="1582"/>
          <ac:picMkLst>
            <pc:docMk/>
            <pc:sldMk cId="2629309390" sldId="369"/>
            <ac:picMk id="21" creationId="{8202AAFA-3902-4412-AC15-2CFFCE9E35BE}"/>
          </ac:picMkLst>
        </pc:picChg>
        <pc:picChg chg="mod">
          <ac:chgData name="Kamyczek, Arkadiusz" userId="2dbd29c9-3405-4176-b733-196e7cfa234d" providerId="ADAL" clId="{0AA0E73D-5B22-4541-8346-709D6BAE8B4E}" dt="2021-03-27T19:03:34.311" v="8282" actId="1076"/>
          <ac:picMkLst>
            <pc:docMk/>
            <pc:sldMk cId="2629309390" sldId="369"/>
            <ac:picMk id="154" creationId="{3D09A07A-A500-45C3-93E4-A7B8BCF50FAE}"/>
          </ac:picMkLst>
        </pc:picChg>
        <pc:picChg chg="add mod">
          <ac:chgData name="Kamyczek, Arkadiusz" userId="2dbd29c9-3405-4176-b733-196e7cfa234d" providerId="ADAL" clId="{0AA0E73D-5B22-4541-8346-709D6BAE8B4E}" dt="2021-03-27T19:11:02.348" v="8341" actId="1076"/>
          <ac:picMkLst>
            <pc:docMk/>
            <pc:sldMk cId="2629309390" sldId="369"/>
            <ac:picMk id="159" creationId="{5672646F-9262-4CF1-A04E-FAD3AFB68AD5}"/>
          </ac:picMkLst>
        </pc:picChg>
      </pc:sldChg>
      <pc:sldChg chg="addSp delSp modSp add mod modAnim addCm delCm">
        <pc:chgData name="Kamyczek, Arkadiusz" userId="2dbd29c9-3405-4176-b733-196e7cfa234d" providerId="ADAL" clId="{0AA0E73D-5B22-4541-8346-709D6BAE8B4E}" dt="2021-03-30T13:44:48.909" v="11174" actId="166"/>
        <pc:sldMkLst>
          <pc:docMk/>
          <pc:sldMk cId="929424609" sldId="370"/>
        </pc:sldMkLst>
        <pc:spChg chg="add del">
          <ac:chgData name="Kamyczek, Arkadiusz" userId="2dbd29c9-3405-4176-b733-196e7cfa234d" providerId="ADAL" clId="{0AA0E73D-5B22-4541-8346-709D6BAE8B4E}" dt="2021-03-27T19:21:46.705" v="8421" actId="478"/>
          <ac:spMkLst>
            <pc:docMk/>
            <pc:sldMk cId="929424609" sldId="370"/>
            <ac:spMk id="4" creationId="{46278168-B529-4D63-9900-A68437D54A34}"/>
          </ac:spMkLst>
        </pc:spChg>
        <pc:spChg chg="add del mod">
          <ac:chgData name="Kamyczek, Arkadiusz" userId="2dbd29c9-3405-4176-b733-196e7cfa234d" providerId="ADAL" clId="{0AA0E73D-5B22-4541-8346-709D6BAE8B4E}" dt="2021-03-29T12:42:42.109" v="8910" actId="478"/>
          <ac:spMkLst>
            <pc:docMk/>
            <pc:sldMk cId="929424609" sldId="370"/>
            <ac:spMk id="90" creationId="{B68F5F65-BA60-40D4-A936-76C705B71AAC}"/>
          </ac:spMkLst>
        </pc:spChg>
        <pc:spChg chg="mod">
          <ac:chgData name="Kamyczek, Arkadiusz" userId="2dbd29c9-3405-4176-b733-196e7cfa234d" providerId="ADAL" clId="{0AA0E73D-5B22-4541-8346-709D6BAE8B4E}" dt="2021-03-30T11:46:51.937" v="9391" actId="1582"/>
          <ac:spMkLst>
            <pc:docMk/>
            <pc:sldMk cId="929424609" sldId="370"/>
            <ac:spMk id="96" creationId="{3E2511AC-135C-4548-937E-F054287E61A7}"/>
          </ac:spMkLst>
        </pc:spChg>
        <pc:spChg chg="mod">
          <ac:chgData name="Kamyczek, Arkadiusz" userId="2dbd29c9-3405-4176-b733-196e7cfa234d" providerId="ADAL" clId="{0AA0E73D-5B22-4541-8346-709D6BAE8B4E}" dt="2021-03-30T11:46:51.937" v="9391" actId="1582"/>
          <ac:spMkLst>
            <pc:docMk/>
            <pc:sldMk cId="929424609" sldId="370"/>
            <ac:spMk id="97" creationId="{180027DD-4FBB-48C0-B8F2-0F1CF8BF028D}"/>
          </ac:spMkLst>
        </pc:spChg>
        <pc:spChg chg="mod">
          <ac:chgData name="Kamyczek, Arkadiusz" userId="2dbd29c9-3405-4176-b733-196e7cfa234d" providerId="ADAL" clId="{0AA0E73D-5B22-4541-8346-709D6BAE8B4E}" dt="2021-03-30T11:46:51.937" v="9391" actId="1582"/>
          <ac:spMkLst>
            <pc:docMk/>
            <pc:sldMk cId="929424609" sldId="370"/>
            <ac:spMk id="104" creationId="{3C20C284-704D-42C3-9D8A-32EF29DB5AAA}"/>
          </ac:spMkLst>
        </pc:spChg>
        <pc:spChg chg="mod">
          <ac:chgData name="Kamyczek, Arkadiusz" userId="2dbd29c9-3405-4176-b733-196e7cfa234d" providerId="ADAL" clId="{0AA0E73D-5B22-4541-8346-709D6BAE8B4E}" dt="2021-03-30T11:46:51.937" v="9391" actId="1582"/>
          <ac:spMkLst>
            <pc:docMk/>
            <pc:sldMk cId="929424609" sldId="370"/>
            <ac:spMk id="105" creationId="{AA544C67-322F-401B-AFC8-7D6E2AD71550}"/>
          </ac:spMkLst>
        </pc:spChg>
        <pc:spChg chg="mod">
          <ac:chgData name="Kamyczek, Arkadiusz" userId="2dbd29c9-3405-4176-b733-196e7cfa234d" providerId="ADAL" clId="{0AA0E73D-5B22-4541-8346-709D6BAE8B4E}" dt="2021-03-30T11:39:28.100" v="9299"/>
          <ac:spMkLst>
            <pc:docMk/>
            <pc:sldMk cId="929424609" sldId="370"/>
            <ac:spMk id="111" creationId="{CE38ECF2-5BF5-423F-9AE7-8ED296DC3C92}"/>
          </ac:spMkLst>
        </pc:spChg>
        <pc:spChg chg="mod">
          <ac:chgData name="Kamyczek, Arkadiusz" userId="2dbd29c9-3405-4176-b733-196e7cfa234d" providerId="ADAL" clId="{0AA0E73D-5B22-4541-8346-709D6BAE8B4E}" dt="2021-03-30T11:39:28.100" v="9299"/>
          <ac:spMkLst>
            <pc:docMk/>
            <pc:sldMk cId="929424609" sldId="370"/>
            <ac:spMk id="112" creationId="{BA74C7D3-5739-423A-AB64-A64CF049C3AE}"/>
          </ac:spMkLst>
        </pc:spChg>
        <pc:spChg chg="del mod">
          <ac:chgData name="Kamyczek, Arkadiusz" userId="2dbd29c9-3405-4176-b733-196e7cfa234d" providerId="ADAL" clId="{0AA0E73D-5B22-4541-8346-709D6BAE8B4E}" dt="2021-03-29T12:09:17.312" v="8607" actId="478"/>
          <ac:spMkLst>
            <pc:docMk/>
            <pc:sldMk cId="929424609" sldId="370"/>
            <ac:spMk id="113" creationId="{FB37785D-334F-486D-81E4-9E23942CEFE4}"/>
          </ac:spMkLst>
        </pc:spChg>
        <pc:spChg chg="mod">
          <ac:chgData name="Kamyczek, Arkadiusz" userId="2dbd29c9-3405-4176-b733-196e7cfa234d" providerId="ADAL" clId="{0AA0E73D-5B22-4541-8346-709D6BAE8B4E}" dt="2021-03-30T11:39:28.100" v="9299"/>
          <ac:spMkLst>
            <pc:docMk/>
            <pc:sldMk cId="929424609" sldId="370"/>
            <ac:spMk id="114" creationId="{E8359E9D-CFFD-4AA1-B356-461FD0B745BC}"/>
          </ac:spMkLst>
        </pc:spChg>
        <pc:spChg chg="mod">
          <ac:chgData name="Kamyczek, Arkadiusz" userId="2dbd29c9-3405-4176-b733-196e7cfa234d" providerId="ADAL" clId="{0AA0E73D-5B22-4541-8346-709D6BAE8B4E}" dt="2021-03-30T11:39:28.100" v="9299"/>
          <ac:spMkLst>
            <pc:docMk/>
            <pc:sldMk cId="929424609" sldId="370"/>
            <ac:spMk id="115" creationId="{168439E0-53DA-47B1-829D-2A84C0F60DAB}"/>
          </ac:spMkLst>
        </pc:spChg>
        <pc:spChg chg="mod">
          <ac:chgData name="Kamyczek, Arkadiusz" userId="2dbd29c9-3405-4176-b733-196e7cfa234d" providerId="ADAL" clId="{0AA0E73D-5B22-4541-8346-709D6BAE8B4E}" dt="2021-03-27T19:23:47.164" v="8457" actId="14100"/>
          <ac:spMkLst>
            <pc:docMk/>
            <pc:sldMk cId="929424609" sldId="370"/>
            <ac:spMk id="160" creationId="{06E637AC-55F9-4691-A839-764D78E5815C}"/>
          </ac:spMkLst>
        </pc:spChg>
        <pc:spChg chg="del">
          <ac:chgData name="Kamyczek, Arkadiusz" userId="2dbd29c9-3405-4176-b733-196e7cfa234d" providerId="ADAL" clId="{0AA0E73D-5B22-4541-8346-709D6BAE8B4E}" dt="2021-03-27T19:23:31.280" v="8448" actId="478"/>
          <ac:spMkLst>
            <pc:docMk/>
            <pc:sldMk cId="929424609" sldId="370"/>
            <ac:spMk id="161" creationId="{6D4D1EE3-6283-44EC-9006-3683D16BA5D9}"/>
          </ac:spMkLst>
        </pc:spChg>
        <pc:spChg chg="mod">
          <ac:chgData name="Kamyczek, Arkadiusz" userId="2dbd29c9-3405-4176-b733-196e7cfa234d" providerId="ADAL" clId="{0AA0E73D-5B22-4541-8346-709D6BAE8B4E}" dt="2021-03-30T11:46:51.937" v="9391" actId="1582"/>
          <ac:spMkLst>
            <pc:docMk/>
            <pc:sldMk cId="929424609" sldId="370"/>
            <ac:spMk id="161" creationId="{9EBB33AA-D6E1-4950-8978-DC1DBCBCAB0F}"/>
          </ac:spMkLst>
        </pc:spChg>
        <pc:spChg chg="del">
          <ac:chgData name="Kamyczek, Arkadiusz" userId="2dbd29c9-3405-4176-b733-196e7cfa234d" providerId="ADAL" clId="{0AA0E73D-5B22-4541-8346-709D6BAE8B4E}" dt="2021-03-27T19:23:27.509" v="8446" actId="478"/>
          <ac:spMkLst>
            <pc:docMk/>
            <pc:sldMk cId="929424609" sldId="370"/>
            <ac:spMk id="162" creationId="{0EC9D1BB-A2B3-480E-92FB-BE42553A4B55}"/>
          </ac:spMkLst>
        </pc:spChg>
        <pc:spChg chg="mod">
          <ac:chgData name="Kamyczek, Arkadiusz" userId="2dbd29c9-3405-4176-b733-196e7cfa234d" providerId="ADAL" clId="{0AA0E73D-5B22-4541-8346-709D6BAE8B4E}" dt="2021-03-30T11:46:51.937" v="9391" actId="1582"/>
          <ac:spMkLst>
            <pc:docMk/>
            <pc:sldMk cId="929424609" sldId="370"/>
            <ac:spMk id="162" creationId="{A9EFAE78-CCC8-4128-88D4-2B03DA7BF087}"/>
          </ac:spMkLst>
        </pc:spChg>
        <pc:spChg chg="add mod ord">
          <ac:chgData name="Kamyczek, Arkadiusz" userId="2dbd29c9-3405-4176-b733-196e7cfa234d" providerId="ADAL" clId="{0AA0E73D-5B22-4541-8346-709D6BAE8B4E}" dt="2021-03-30T11:27:11.083" v="9273" actId="1076"/>
          <ac:spMkLst>
            <pc:docMk/>
            <pc:sldMk cId="929424609" sldId="370"/>
            <ac:spMk id="164" creationId="{F50240EF-2FBB-478B-A790-DB47D05E5E35}"/>
          </ac:spMkLst>
        </pc:spChg>
        <pc:spChg chg="add mod ord">
          <ac:chgData name="Kamyczek, Arkadiusz" userId="2dbd29c9-3405-4176-b733-196e7cfa234d" providerId="ADAL" clId="{0AA0E73D-5B22-4541-8346-709D6BAE8B4E}" dt="2021-03-29T18:49:08.696" v="9025" actId="1582"/>
          <ac:spMkLst>
            <pc:docMk/>
            <pc:sldMk cId="929424609" sldId="370"/>
            <ac:spMk id="165" creationId="{8E9591BE-04CB-46FF-A1DC-7F86CE512A90}"/>
          </ac:spMkLst>
        </pc:spChg>
        <pc:spChg chg="add mod ord">
          <ac:chgData name="Kamyczek, Arkadiusz" userId="2dbd29c9-3405-4176-b733-196e7cfa234d" providerId="ADAL" clId="{0AA0E73D-5B22-4541-8346-709D6BAE8B4E}" dt="2021-03-29T18:49:08.696" v="9025" actId="1582"/>
          <ac:spMkLst>
            <pc:docMk/>
            <pc:sldMk cId="929424609" sldId="370"/>
            <ac:spMk id="166" creationId="{8B385606-3E75-4348-B516-1D309603F3BC}"/>
          </ac:spMkLst>
        </pc:spChg>
        <pc:spChg chg="add del mod ord">
          <ac:chgData name="Kamyczek, Arkadiusz" userId="2dbd29c9-3405-4176-b733-196e7cfa234d" providerId="ADAL" clId="{0AA0E73D-5B22-4541-8346-709D6BAE8B4E}" dt="2021-03-30T11:54:22.510" v="9505" actId="478"/>
          <ac:spMkLst>
            <pc:docMk/>
            <pc:sldMk cId="929424609" sldId="370"/>
            <ac:spMk id="167" creationId="{F6B9915B-DAD7-4026-A3D0-02932254FC45}"/>
          </ac:spMkLst>
        </pc:spChg>
        <pc:spChg chg="add del mod ord">
          <ac:chgData name="Kamyczek, Arkadiusz" userId="2dbd29c9-3405-4176-b733-196e7cfa234d" providerId="ADAL" clId="{0AA0E73D-5B22-4541-8346-709D6BAE8B4E}" dt="2021-03-30T11:53:59.031" v="9499" actId="478"/>
          <ac:spMkLst>
            <pc:docMk/>
            <pc:sldMk cId="929424609" sldId="370"/>
            <ac:spMk id="168" creationId="{54ADACBB-C2FD-46FF-8D13-BE25B8149DA2}"/>
          </ac:spMkLst>
        </pc:spChg>
        <pc:spChg chg="add mod ord">
          <ac:chgData name="Kamyczek, Arkadiusz" userId="2dbd29c9-3405-4176-b733-196e7cfa234d" providerId="ADAL" clId="{0AA0E73D-5B22-4541-8346-709D6BAE8B4E}" dt="2021-03-30T12:01:12.567" v="9895" actId="1076"/>
          <ac:spMkLst>
            <pc:docMk/>
            <pc:sldMk cId="929424609" sldId="370"/>
            <ac:spMk id="169" creationId="{B9DBA86B-F74E-4D19-9188-F850D81B79A0}"/>
          </ac:spMkLst>
        </pc:spChg>
        <pc:spChg chg="add del mod ord">
          <ac:chgData name="Kamyczek, Arkadiusz" userId="2dbd29c9-3405-4176-b733-196e7cfa234d" providerId="ADAL" clId="{0AA0E73D-5B22-4541-8346-709D6BAE8B4E}" dt="2021-03-30T11:54:25.017" v="9506" actId="478"/>
          <ac:spMkLst>
            <pc:docMk/>
            <pc:sldMk cId="929424609" sldId="370"/>
            <ac:spMk id="170" creationId="{DD6D8E41-5C3B-4BD7-AD89-5DC7B0677215}"/>
          </ac:spMkLst>
        </pc:spChg>
        <pc:spChg chg="mod">
          <ac:chgData name="Kamyczek, Arkadiusz" userId="2dbd29c9-3405-4176-b733-196e7cfa234d" providerId="ADAL" clId="{0AA0E73D-5B22-4541-8346-709D6BAE8B4E}" dt="2021-03-30T11:46:51.937" v="9391" actId="1582"/>
          <ac:spMkLst>
            <pc:docMk/>
            <pc:sldMk cId="929424609" sldId="370"/>
            <ac:spMk id="171" creationId="{BE7EFF17-B9BB-46BD-85B6-F1AEE30F1D7F}"/>
          </ac:spMkLst>
        </pc:spChg>
        <pc:spChg chg="add mod">
          <ac:chgData name="Kamyczek, Arkadiusz" userId="2dbd29c9-3405-4176-b733-196e7cfa234d" providerId="ADAL" clId="{0AA0E73D-5B22-4541-8346-709D6BAE8B4E}" dt="2021-03-27T19:28:34.222" v="8594" actId="20577"/>
          <ac:spMkLst>
            <pc:docMk/>
            <pc:sldMk cId="929424609" sldId="370"/>
            <ac:spMk id="172" creationId="{21E04EFF-E044-448B-AA86-B5B48D9C6E87}"/>
          </ac:spMkLst>
        </pc:spChg>
        <pc:spChg chg="add mod">
          <ac:chgData name="Kamyczek, Arkadiusz" userId="2dbd29c9-3405-4176-b733-196e7cfa234d" providerId="ADAL" clId="{0AA0E73D-5B22-4541-8346-709D6BAE8B4E}" dt="2021-03-30T11:48:51.186" v="9408" actId="207"/>
          <ac:spMkLst>
            <pc:docMk/>
            <pc:sldMk cId="929424609" sldId="370"/>
            <ac:spMk id="173" creationId="{C6D39954-416E-4956-B47B-D2FD9DA28B93}"/>
          </ac:spMkLst>
        </pc:spChg>
        <pc:spChg chg="mod">
          <ac:chgData name="Kamyczek, Arkadiusz" userId="2dbd29c9-3405-4176-b733-196e7cfa234d" providerId="ADAL" clId="{0AA0E73D-5B22-4541-8346-709D6BAE8B4E}" dt="2021-03-30T11:40:29.161" v="9311"/>
          <ac:spMkLst>
            <pc:docMk/>
            <pc:sldMk cId="929424609" sldId="370"/>
            <ac:spMk id="175" creationId="{F000CCDB-034D-4E5B-97F0-50EE75ABA113}"/>
          </ac:spMkLst>
        </pc:spChg>
        <pc:spChg chg="mod">
          <ac:chgData name="Kamyczek, Arkadiusz" userId="2dbd29c9-3405-4176-b733-196e7cfa234d" providerId="ADAL" clId="{0AA0E73D-5B22-4541-8346-709D6BAE8B4E}" dt="2021-03-30T11:40:29.161" v="9311"/>
          <ac:spMkLst>
            <pc:docMk/>
            <pc:sldMk cId="929424609" sldId="370"/>
            <ac:spMk id="176" creationId="{4648F462-FCF1-4B98-B8C3-92E4A55B4330}"/>
          </ac:spMkLst>
        </pc:spChg>
        <pc:spChg chg="mod">
          <ac:chgData name="Kamyczek, Arkadiusz" userId="2dbd29c9-3405-4176-b733-196e7cfa234d" providerId="ADAL" clId="{0AA0E73D-5B22-4541-8346-709D6BAE8B4E}" dt="2021-03-30T11:40:29.161" v="9311"/>
          <ac:spMkLst>
            <pc:docMk/>
            <pc:sldMk cId="929424609" sldId="370"/>
            <ac:spMk id="178" creationId="{E8A80D18-7B07-4DD3-9FD8-0301EAFED899}"/>
          </ac:spMkLst>
        </pc:spChg>
        <pc:spChg chg="mod">
          <ac:chgData name="Kamyczek, Arkadiusz" userId="2dbd29c9-3405-4176-b733-196e7cfa234d" providerId="ADAL" clId="{0AA0E73D-5B22-4541-8346-709D6BAE8B4E}" dt="2021-03-30T11:40:29.161" v="9311"/>
          <ac:spMkLst>
            <pc:docMk/>
            <pc:sldMk cId="929424609" sldId="370"/>
            <ac:spMk id="179" creationId="{144D40B9-A6AB-4FDD-8A0C-892B7454BD33}"/>
          </ac:spMkLst>
        </pc:spChg>
        <pc:spChg chg="mod">
          <ac:chgData name="Kamyczek, Arkadiusz" userId="2dbd29c9-3405-4176-b733-196e7cfa234d" providerId="ADAL" clId="{0AA0E73D-5B22-4541-8346-709D6BAE8B4E}" dt="2021-03-30T11:46:51.937" v="9391" actId="1582"/>
          <ac:spMkLst>
            <pc:docMk/>
            <pc:sldMk cId="929424609" sldId="370"/>
            <ac:spMk id="181" creationId="{0060413C-DD4C-43F0-9BF5-C4DDF24C0A1B}"/>
          </ac:spMkLst>
        </pc:spChg>
        <pc:spChg chg="del">
          <ac:chgData name="Kamyczek, Arkadiusz" userId="2dbd29c9-3405-4176-b733-196e7cfa234d" providerId="ADAL" clId="{0AA0E73D-5B22-4541-8346-709D6BAE8B4E}" dt="2021-03-27T19:21:27.647" v="8414" actId="478"/>
          <ac:spMkLst>
            <pc:docMk/>
            <pc:sldMk cId="929424609" sldId="370"/>
            <ac:spMk id="181" creationId="{E72950A0-6680-4C9A-8D64-0E73E32791E6}"/>
          </ac:spMkLst>
        </pc:spChg>
        <pc:spChg chg="mod">
          <ac:chgData name="Kamyczek, Arkadiusz" userId="2dbd29c9-3405-4176-b733-196e7cfa234d" providerId="ADAL" clId="{0AA0E73D-5B22-4541-8346-709D6BAE8B4E}" dt="2021-03-30T11:46:51.937" v="9391" actId="1582"/>
          <ac:spMkLst>
            <pc:docMk/>
            <pc:sldMk cId="929424609" sldId="370"/>
            <ac:spMk id="182" creationId="{F3A8744E-C4E1-438D-A0F8-DE2BC4E2F2C9}"/>
          </ac:spMkLst>
        </pc:spChg>
        <pc:spChg chg="mod">
          <ac:chgData name="Kamyczek, Arkadiusz" userId="2dbd29c9-3405-4176-b733-196e7cfa234d" providerId="ADAL" clId="{0AA0E73D-5B22-4541-8346-709D6BAE8B4E}" dt="2021-03-30T11:46:51.937" v="9391" actId="1582"/>
          <ac:spMkLst>
            <pc:docMk/>
            <pc:sldMk cId="929424609" sldId="370"/>
            <ac:spMk id="183" creationId="{6B9323A5-BA58-466F-946F-1909ADD49EB5}"/>
          </ac:spMkLst>
        </pc:spChg>
        <pc:spChg chg="add mod">
          <ac:chgData name="Kamyczek, Arkadiusz" userId="2dbd29c9-3405-4176-b733-196e7cfa234d" providerId="ADAL" clId="{0AA0E73D-5B22-4541-8346-709D6BAE8B4E}" dt="2021-03-30T11:48:51.186" v="9408" actId="207"/>
          <ac:spMkLst>
            <pc:docMk/>
            <pc:sldMk cId="929424609" sldId="370"/>
            <ac:spMk id="184" creationId="{4344554B-57BE-4128-B632-A65775C70829}"/>
          </ac:spMkLst>
        </pc:spChg>
        <pc:spChg chg="mod">
          <ac:chgData name="Kamyczek, Arkadiusz" userId="2dbd29c9-3405-4176-b733-196e7cfa234d" providerId="ADAL" clId="{0AA0E73D-5B22-4541-8346-709D6BAE8B4E}" dt="2021-03-30T11:42:32.021" v="9330"/>
          <ac:spMkLst>
            <pc:docMk/>
            <pc:sldMk cId="929424609" sldId="370"/>
            <ac:spMk id="187" creationId="{7697F3E2-A65A-4A5F-9F8E-A33B4E4153D3}"/>
          </ac:spMkLst>
        </pc:spChg>
        <pc:spChg chg="mod">
          <ac:chgData name="Kamyczek, Arkadiusz" userId="2dbd29c9-3405-4176-b733-196e7cfa234d" providerId="ADAL" clId="{0AA0E73D-5B22-4541-8346-709D6BAE8B4E}" dt="2021-03-30T11:42:32.021" v="9330"/>
          <ac:spMkLst>
            <pc:docMk/>
            <pc:sldMk cId="929424609" sldId="370"/>
            <ac:spMk id="188" creationId="{DBFA029D-DD86-4A33-88A5-6195FD18FD64}"/>
          </ac:spMkLst>
        </pc:spChg>
        <pc:spChg chg="del">
          <ac:chgData name="Kamyczek, Arkadiusz" userId="2dbd29c9-3405-4176-b733-196e7cfa234d" providerId="ADAL" clId="{0AA0E73D-5B22-4541-8346-709D6BAE8B4E}" dt="2021-03-29T12:09:36.591" v="8616" actId="478"/>
          <ac:spMkLst>
            <pc:docMk/>
            <pc:sldMk cId="929424609" sldId="370"/>
            <ac:spMk id="189" creationId="{C2D5DC0B-3D77-4267-A44B-011F1C53605E}"/>
          </ac:spMkLst>
        </pc:spChg>
        <pc:spChg chg="mod">
          <ac:chgData name="Kamyczek, Arkadiusz" userId="2dbd29c9-3405-4176-b733-196e7cfa234d" providerId="ADAL" clId="{0AA0E73D-5B22-4541-8346-709D6BAE8B4E}" dt="2021-03-30T11:42:32.021" v="9330"/>
          <ac:spMkLst>
            <pc:docMk/>
            <pc:sldMk cId="929424609" sldId="370"/>
            <ac:spMk id="190" creationId="{4B6ED47E-8DBE-4D27-A31E-80F7EBB06B04}"/>
          </ac:spMkLst>
        </pc:spChg>
        <pc:spChg chg="mod">
          <ac:chgData name="Kamyczek, Arkadiusz" userId="2dbd29c9-3405-4176-b733-196e7cfa234d" providerId="ADAL" clId="{0AA0E73D-5B22-4541-8346-709D6BAE8B4E}" dt="2021-03-30T11:42:32.021" v="9330"/>
          <ac:spMkLst>
            <pc:docMk/>
            <pc:sldMk cId="929424609" sldId="370"/>
            <ac:spMk id="191" creationId="{239C9B7E-48D8-4A1C-81A5-10FDB27A98A0}"/>
          </ac:spMkLst>
        </pc:spChg>
        <pc:spChg chg="mod">
          <ac:chgData name="Kamyczek, Arkadiusz" userId="2dbd29c9-3405-4176-b733-196e7cfa234d" providerId="ADAL" clId="{0AA0E73D-5B22-4541-8346-709D6BAE8B4E}" dt="2021-03-30T11:43:30.070" v="9342"/>
          <ac:spMkLst>
            <pc:docMk/>
            <pc:sldMk cId="929424609" sldId="370"/>
            <ac:spMk id="193" creationId="{3C24040C-9057-49B3-B1A8-0B5A565237B9}"/>
          </ac:spMkLst>
        </pc:spChg>
        <pc:spChg chg="mod">
          <ac:chgData name="Kamyczek, Arkadiusz" userId="2dbd29c9-3405-4176-b733-196e7cfa234d" providerId="ADAL" clId="{0AA0E73D-5B22-4541-8346-709D6BAE8B4E}" dt="2021-03-30T11:43:30.070" v="9342"/>
          <ac:spMkLst>
            <pc:docMk/>
            <pc:sldMk cId="929424609" sldId="370"/>
            <ac:spMk id="194" creationId="{D035DB86-A6DC-4033-BEBE-7EE71409A0C8}"/>
          </ac:spMkLst>
        </pc:spChg>
        <pc:spChg chg="mod">
          <ac:chgData name="Kamyczek, Arkadiusz" userId="2dbd29c9-3405-4176-b733-196e7cfa234d" providerId="ADAL" clId="{0AA0E73D-5B22-4541-8346-709D6BAE8B4E}" dt="2021-03-30T11:43:30.070" v="9342"/>
          <ac:spMkLst>
            <pc:docMk/>
            <pc:sldMk cId="929424609" sldId="370"/>
            <ac:spMk id="196" creationId="{3B028AFF-A6CB-4A4C-8F02-DF65E3FFC9DD}"/>
          </ac:spMkLst>
        </pc:spChg>
        <pc:spChg chg="del">
          <ac:chgData name="Kamyczek, Arkadiusz" userId="2dbd29c9-3405-4176-b733-196e7cfa234d" providerId="ADAL" clId="{0AA0E73D-5B22-4541-8346-709D6BAE8B4E}" dt="2021-03-27T19:23:24.087" v="8445" actId="478"/>
          <ac:spMkLst>
            <pc:docMk/>
            <pc:sldMk cId="929424609" sldId="370"/>
            <ac:spMk id="197" creationId="{29E5FD83-EEFE-4677-80CE-910F1CF8ED5D}"/>
          </ac:spMkLst>
        </pc:spChg>
        <pc:spChg chg="mod">
          <ac:chgData name="Kamyczek, Arkadiusz" userId="2dbd29c9-3405-4176-b733-196e7cfa234d" providerId="ADAL" clId="{0AA0E73D-5B22-4541-8346-709D6BAE8B4E}" dt="2021-03-30T11:43:30.070" v="9342"/>
          <ac:spMkLst>
            <pc:docMk/>
            <pc:sldMk cId="929424609" sldId="370"/>
            <ac:spMk id="197" creationId="{C664DC24-3789-49F9-8B66-63E77DC54986}"/>
          </ac:spMkLst>
        </pc:spChg>
        <pc:spChg chg="mod ord">
          <ac:chgData name="Kamyczek, Arkadiusz" userId="2dbd29c9-3405-4176-b733-196e7cfa234d" providerId="ADAL" clId="{0AA0E73D-5B22-4541-8346-709D6BAE8B4E}" dt="2021-03-30T13:43:56.207" v="11166" actId="207"/>
          <ac:spMkLst>
            <pc:docMk/>
            <pc:sldMk cId="929424609" sldId="370"/>
            <ac:spMk id="198" creationId="{93BD5E31-8AC0-4A58-A558-08F4DA9327D1}"/>
          </ac:spMkLst>
        </pc:spChg>
        <pc:spChg chg="mod">
          <ac:chgData name="Kamyczek, Arkadiusz" userId="2dbd29c9-3405-4176-b733-196e7cfa234d" providerId="ADAL" clId="{0AA0E73D-5B22-4541-8346-709D6BAE8B4E}" dt="2021-03-30T11:46:51.937" v="9391" actId="1582"/>
          <ac:spMkLst>
            <pc:docMk/>
            <pc:sldMk cId="929424609" sldId="370"/>
            <ac:spMk id="200" creationId="{9AA90A95-C095-43D3-9822-CC2614D132DF}"/>
          </ac:spMkLst>
        </pc:spChg>
        <pc:spChg chg="mod">
          <ac:chgData name="Kamyczek, Arkadiusz" userId="2dbd29c9-3405-4176-b733-196e7cfa234d" providerId="ADAL" clId="{0AA0E73D-5B22-4541-8346-709D6BAE8B4E}" dt="2021-03-30T11:46:51.937" v="9391" actId="1582"/>
          <ac:spMkLst>
            <pc:docMk/>
            <pc:sldMk cId="929424609" sldId="370"/>
            <ac:spMk id="201" creationId="{FC9A19CC-39E8-4143-9751-B18B81055285}"/>
          </ac:spMkLst>
        </pc:spChg>
        <pc:spChg chg="del mod">
          <ac:chgData name="Kamyczek, Arkadiusz" userId="2dbd29c9-3405-4176-b733-196e7cfa234d" providerId="ADAL" clId="{0AA0E73D-5B22-4541-8346-709D6BAE8B4E}" dt="2021-03-29T12:09:34.675" v="8615" actId="478"/>
          <ac:spMkLst>
            <pc:docMk/>
            <pc:sldMk cId="929424609" sldId="370"/>
            <ac:spMk id="202" creationId="{4C93E502-6AA2-470B-8613-2BF807F667FD}"/>
          </ac:spMkLst>
        </pc:spChg>
        <pc:spChg chg="mod">
          <ac:chgData name="Kamyczek, Arkadiusz" userId="2dbd29c9-3405-4176-b733-196e7cfa234d" providerId="ADAL" clId="{0AA0E73D-5B22-4541-8346-709D6BAE8B4E}" dt="2021-03-30T11:46:51.937" v="9391" actId="1582"/>
          <ac:spMkLst>
            <pc:docMk/>
            <pc:sldMk cId="929424609" sldId="370"/>
            <ac:spMk id="203" creationId="{E9AEA649-A01C-4480-9E53-0E020D2CB818}"/>
          </ac:spMkLst>
        </pc:spChg>
        <pc:spChg chg="mod">
          <ac:chgData name="Kamyczek, Arkadiusz" userId="2dbd29c9-3405-4176-b733-196e7cfa234d" providerId="ADAL" clId="{0AA0E73D-5B22-4541-8346-709D6BAE8B4E}" dt="2021-03-30T11:46:51.937" v="9391" actId="1582"/>
          <ac:spMkLst>
            <pc:docMk/>
            <pc:sldMk cId="929424609" sldId="370"/>
            <ac:spMk id="204" creationId="{D71D090A-C8DC-4D15-BA5B-FBB85D4A664D}"/>
          </ac:spMkLst>
        </pc:spChg>
        <pc:spChg chg="mod">
          <ac:chgData name="Kamyczek, Arkadiusz" userId="2dbd29c9-3405-4176-b733-196e7cfa234d" providerId="ADAL" clId="{0AA0E73D-5B22-4541-8346-709D6BAE8B4E}" dt="2021-03-30T11:46:51.937" v="9391" actId="1582"/>
          <ac:spMkLst>
            <pc:docMk/>
            <pc:sldMk cId="929424609" sldId="370"/>
            <ac:spMk id="206" creationId="{3E4CDE4A-3F15-436F-980E-D4A677D8F026}"/>
          </ac:spMkLst>
        </pc:spChg>
        <pc:spChg chg="mod">
          <ac:chgData name="Kamyczek, Arkadiusz" userId="2dbd29c9-3405-4176-b733-196e7cfa234d" providerId="ADAL" clId="{0AA0E73D-5B22-4541-8346-709D6BAE8B4E}" dt="2021-03-30T11:46:51.937" v="9391" actId="1582"/>
          <ac:spMkLst>
            <pc:docMk/>
            <pc:sldMk cId="929424609" sldId="370"/>
            <ac:spMk id="207" creationId="{6A514735-427A-401A-A420-521399A0BA21}"/>
          </ac:spMkLst>
        </pc:spChg>
        <pc:spChg chg="mod">
          <ac:chgData name="Kamyczek, Arkadiusz" userId="2dbd29c9-3405-4176-b733-196e7cfa234d" providerId="ADAL" clId="{0AA0E73D-5B22-4541-8346-709D6BAE8B4E}" dt="2021-03-30T11:46:51.937" v="9391" actId="1582"/>
          <ac:spMkLst>
            <pc:docMk/>
            <pc:sldMk cId="929424609" sldId="370"/>
            <ac:spMk id="209" creationId="{66186499-EBD4-4604-90CF-08FA8FC5F958}"/>
          </ac:spMkLst>
        </pc:spChg>
        <pc:spChg chg="mod">
          <ac:chgData name="Kamyczek, Arkadiusz" userId="2dbd29c9-3405-4176-b733-196e7cfa234d" providerId="ADAL" clId="{0AA0E73D-5B22-4541-8346-709D6BAE8B4E}" dt="2021-03-30T11:46:51.937" v="9391" actId="1582"/>
          <ac:spMkLst>
            <pc:docMk/>
            <pc:sldMk cId="929424609" sldId="370"/>
            <ac:spMk id="210" creationId="{6142BBE7-200E-420C-9D7D-4921DB6D1DDF}"/>
          </ac:spMkLst>
        </pc:spChg>
        <pc:spChg chg="mod">
          <ac:chgData name="Kamyczek, Arkadiusz" userId="2dbd29c9-3405-4176-b733-196e7cfa234d" providerId="ADAL" clId="{0AA0E73D-5B22-4541-8346-709D6BAE8B4E}" dt="2021-03-30T11:45:02.293" v="9357"/>
          <ac:spMkLst>
            <pc:docMk/>
            <pc:sldMk cId="929424609" sldId="370"/>
            <ac:spMk id="212" creationId="{0E5E57CB-7FB8-44E9-86A6-C4901E35DE75}"/>
          </ac:spMkLst>
        </pc:spChg>
        <pc:spChg chg="mod">
          <ac:chgData name="Kamyczek, Arkadiusz" userId="2dbd29c9-3405-4176-b733-196e7cfa234d" providerId="ADAL" clId="{0AA0E73D-5B22-4541-8346-709D6BAE8B4E}" dt="2021-03-30T11:45:02.293" v="9357"/>
          <ac:spMkLst>
            <pc:docMk/>
            <pc:sldMk cId="929424609" sldId="370"/>
            <ac:spMk id="213" creationId="{8F3EB8AE-98B9-4638-B353-4AFEF037A32A}"/>
          </ac:spMkLst>
        </pc:spChg>
        <pc:spChg chg="mod">
          <ac:chgData name="Kamyczek, Arkadiusz" userId="2dbd29c9-3405-4176-b733-196e7cfa234d" providerId="ADAL" clId="{0AA0E73D-5B22-4541-8346-709D6BAE8B4E}" dt="2021-03-30T11:45:02.293" v="9357"/>
          <ac:spMkLst>
            <pc:docMk/>
            <pc:sldMk cId="929424609" sldId="370"/>
            <ac:spMk id="215" creationId="{BAD94166-F4F0-443D-A25B-3F6E4CCFAD38}"/>
          </ac:spMkLst>
        </pc:spChg>
        <pc:spChg chg="mod">
          <ac:chgData name="Kamyczek, Arkadiusz" userId="2dbd29c9-3405-4176-b733-196e7cfa234d" providerId="ADAL" clId="{0AA0E73D-5B22-4541-8346-709D6BAE8B4E}" dt="2021-03-30T11:45:02.293" v="9357"/>
          <ac:spMkLst>
            <pc:docMk/>
            <pc:sldMk cId="929424609" sldId="370"/>
            <ac:spMk id="216" creationId="{249F3C5F-9F32-4883-9E3C-0E3339E67BFC}"/>
          </ac:spMkLst>
        </pc:spChg>
        <pc:spChg chg="add mod">
          <ac:chgData name="Kamyczek, Arkadiusz" userId="2dbd29c9-3405-4176-b733-196e7cfa234d" providerId="ADAL" clId="{0AA0E73D-5B22-4541-8346-709D6BAE8B4E}" dt="2021-03-30T12:01:17.254" v="9896" actId="1076"/>
          <ac:spMkLst>
            <pc:docMk/>
            <pc:sldMk cId="929424609" sldId="370"/>
            <ac:spMk id="217" creationId="{30385653-BC9A-409F-AC71-7DA64BB9CC67}"/>
          </ac:spMkLst>
        </pc:spChg>
        <pc:spChg chg="add mod">
          <ac:chgData name="Kamyczek, Arkadiusz" userId="2dbd29c9-3405-4176-b733-196e7cfa234d" providerId="ADAL" clId="{0AA0E73D-5B22-4541-8346-709D6BAE8B4E}" dt="2021-03-30T12:05:40.651" v="9926" actId="14100"/>
          <ac:spMkLst>
            <pc:docMk/>
            <pc:sldMk cId="929424609" sldId="370"/>
            <ac:spMk id="218" creationId="{00AA3F28-926E-4687-BED0-207CF9AA7B53}"/>
          </ac:spMkLst>
        </pc:spChg>
        <pc:spChg chg="add mod">
          <ac:chgData name="Kamyczek, Arkadiusz" userId="2dbd29c9-3405-4176-b733-196e7cfa234d" providerId="ADAL" clId="{0AA0E73D-5B22-4541-8346-709D6BAE8B4E}" dt="2021-03-30T12:03:32.190" v="9908" actId="1076"/>
          <ac:spMkLst>
            <pc:docMk/>
            <pc:sldMk cId="929424609" sldId="370"/>
            <ac:spMk id="219" creationId="{CE51C7D2-8304-4703-A301-F31D5A32E34D}"/>
          </ac:spMkLst>
        </pc:spChg>
        <pc:spChg chg="add mod">
          <ac:chgData name="Kamyczek, Arkadiusz" userId="2dbd29c9-3405-4176-b733-196e7cfa234d" providerId="ADAL" clId="{0AA0E73D-5B22-4541-8346-709D6BAE8B4E}" dt="2021-03-30T12:05:44.220" v="9927" actId="1076"/>
          <ac:spMkLst>
            <pc:docMk/>
            <pc:sldMk cId="929424609" sldId="370"/>
            <ac:spMk id="220" creationId="{547E4CBF-A36A-424A-9EEE-8099313371F4}"/>
          </ac:spMkLst>
        </pc:spChg>
        <pc:spChg chg="add mod">
          <ac:chgData name="Kamyczek, Arkadiusz" userId="2dbd29c9-3405-4176-b733-196e7cfa234d" providerId="ADAL" clId="{0AA0E73D-5B22-4541-8346-709D6BAE8B4E}" dt="2021-03-30T12:05:40.651" v="9926" actId="14100"/>
          <ac:spMkLst>
            <pc:docMk/>
            <pc:sldMk cId="929424609" sldId="370"/>
            <ac:spMk id="221" creationId="{CEAF109C-0486-49D8-B9F9-A12798487624}"/>
          </ac:spMkLst>
        </pc:spChg>
        <pc:spChg chg="add mod">
          <ac:chgData name="Kamyczek, Arkadiusz" userId="2dbd29c9-3405-4176-b733-196e7cfa234d" providerId="ADAL" clId="{0AA0E73D-5B22-4541-8346-709D6BAE8B4E}" dt="2021-03-30T12:03:43.088" v="9909" actId="1076"/>
          <ac:spMkLst>
            <pc:docMk/>
            <pc:sldMk cId="929424609" sldId="370"/>
            <ac:spMk id="222" creationId="{73AF4ADF-98F6-4A5C-BFF4-2154C30AAEAC}"/>
          </ac:spMkLst>
        </pc:spChg>
        <pc:spChg chg="add mod">
          <ac:chgData name="Kamyczek, Arkadiusz" userId="2dbd29c9-3405-4176-b733-196e7cfa234d" providerId="ADAL" clId="{0AA0E73D-5B22-4541-8346-709D6BAE8B4E}" dt="2021-03-30T12:03:43.088" v="9909" actId="1076"/>
          <ac:spMkLst>
            <pc:docMk/>
            <pc:sldMk cId="929424609" sldId="370"/>
            <ac:spMk id="223" creationId="{08B0B3A4-2988-4E30-AF04-A1D1779A4CCB}"/>
          </ac:spMkLst>
        </pc:spChg>
        <pc:spChg chg="del mod">
          <ac:chgData name="Kamyczek, Arkadiusz" userId="2dbd29c9-3405-4176-b733-196e7cfa234d" providerId="ADAL" clId="{0AA0E73D-5B22-4541-8346-709D6BAE8B4E}" dt="2021-03-29T12:09:25.916" v="8609" actId="478"/>
          <ac:spMkLst>
            <pc:docMk/>
            <pc:sldMk cId="929424609" sldId="370"/>
            <ac:spMk id="223" creationId="{B44F01E2-5E2B-4D7D-97E2-2E00FC6EB041}"/>
          </ac:spMkLst>
        </pc:spChg>
        <pc:spChg chg="add mod">
          <ac:chgData name="Kamyczek, Arkadiusz" userId="2dbd29c9-3405-4176-b733-196e7cfa234d" providerId="ADAL" clId="{0AA0E73D-5B22-4541-8346-709D6BAE8B4E}" dt="2021-03-30T12:03:43.088" v="9909" actId="1076"/>
          <ac:spMkLst>
            <pc:docMk/>
            <pc:sldMk cId="929424609" sldId="370"/>
            <ac:spMk id="224" creationId="{451825EF-96D6-46AC-92F6-2223501034A9}"/>
          </ac:spMkLst>
        </pc:spChg>
        <pc:spChg chg="del mod">
          <ac:chgData name="Kamyczek, Arkadiusz" userId="2dbd29c9-3405-4176-b733-196e7cfa234d" providerId="ADAL" clId="{0AA0E73D-5B22-4541-8346-709D6BAE8B4E}" dt="2021-03-29T12:09:29.270" v="8612" actId="478"/>
          <ac:spMkLst>
            <pc:docMk/>
            <pc:sldMk cId="929424609" sldId="370"/>
            <ac:spMk id="224" creationId="{6029F849-09CE-416C-9F3B-1491C41E385F}"/>
          </ac:spMkLst>
        </pc:spChg>
        <pc:spChg chg="add mod">
          <ac:chgData name="Kamyczek, Arkadiusz" userId="2dbd29c9-3405-4176-b733-196e7cfa234d" providerId="ADAL" clId="{0AA0E73D-5B22-4541-8346-709D6BAE8B4E}" dt="2021-03-30T12:03:43.088" v="9909" actId="1076"/>
          <ac:spMkLst>
            <pc:docMk/>
            <pc:sldMk cId="929424609" sldId="370"/>
            <ac:spMk id="225" creationId="{1B8A8DBD-F42F-403C-8CDF-1A9F0492AF44}"/>
          </ac:spMkLst>
        </pc:spChg>
        <pc:spChg chg="add mod">
          <ac:chgData name="Kamyczek, Arkadiusz" userId="2dbd29c9-3405-4176-b733-196e7cfa234d" providerId="ADAL" clId="{0AA0E73D-5B22-4541-8346-709D6BAE8B4E}" dt="2021-03-30T12:03:43.088" v="9909" actId="1076"/>
          <ac:spMkLst>
            <pc:docMk/>
            <pc:sldMk cId="929424609" sldId="370"/>
            <ac:spMk id="226" creationId="{AF75E89F-995C-4DE7-803F-7F22570010C1}"/>
          </ac:spMkLst>
        </pc:spChg>
        <pc:spChg chg="add mod">
          <ac:chgData name="Kamyczek, Arkadiusz" userId="2dbd29c9-3405-4176-b733-196e7cfa234d" providerId="ADAL" clId="{0AA0E73D-5B22-4541-8346-709D6BAE8B4E}" dt="2021-03-30T12:03:43.088" v="9909" actId="1076"/>
          <ac:spMkLst>
            <pc:docMk/>
            <pc:sldMk cId="929424609" sldId="370"/>
            <ac:spMk id="227" creationId="{7391BD2B-3D01-49D8-9670-D4285DC8FD4D}"/>
          </ac:spMkLst>
        </pc:spChg>
        <pc:spChg chg="add mod">
          <ac:chgData name="Kamyczek, Arkadiusz" userId="2dbd29c9-3405-4176-b733-196e7cfa234d" providerId="ADAL" clId="{0AA0E73D-5B22-4541-8346-709D6BAE8B4E}" dt="2021-03-30T12:03:28.633" v="9907" actId="1076"/>
          <ac:spMkLst>
            <pc:docMk/>
            <pc:sldMk cId="929424609" sldId="370"/>
            <ac:spMk id="228" creationId="{25E44353-57E9-4C84-8436-AACA84D21F6A}"/>
          </ac:spMkLst>
        </pc:spChg>
        <pc:spChg chg="add mod">
          <ac:chgData name="Kamyczek, Arkadiusz" userId="2dbd29c9-3405-4176-b733-196e7cfa234d" providerId="ADAL" clId="{0AA0E73D-5B22-4541-8346-709D6BAE8B4E}" dt="2021-03-30T12:17:13.273" v="10121" actId="1076"/>
          <ac:spMkLst>
            <pc:docMk/>
            <pc:sldMk cId="929424609" sldId="370"/>
            <ac:spMk id="229" creationId="{BF54D474-D41F-467D-8FDB-A65046908E4B}"/>
          </ac:spMkLst>
        </pc:spChg>
        <pc:spChg chg="add mod">
          <ac:chgData name="Kamyczek, Arkadiusz" userId="2dbd29c9-3405-4176-b733-196e7cfa234d" providerId="ADAL" clId="{0AA0E73D-5B22-4541-8346-709D6BAE8B4E}" dt="2021-03-30T12:04:00.114" v="9914" actId="1076"/>
          <ac:spMkLst>
            <pc:docMk/>
            <pc:sldMk cId="929424609" sldId="370"/>
            <ac:spMk id="230" creationId="{C940D219-91AA-4AC8-9D91-90C2FF0E173C}"/>
          </ac:spMkLst>
        </pc:spChg>
        <pc:spChg chg="del">
          <ac:chgData name="Kamyczek, Arkadiusz" userId="2dbd29c9-3405-4176-b733-196e7cfa234d" providerId="ADAL" clId="{0AA0E73D-5B22-4541-8346-709D6BAE8B4E}" dt="2021-03-27T19:21:29.103" v="8415" actId="478"/>
          <ac:spMkLst>
            <pc:docMk/>
            <pc:sldMk cId="929424609" sldId="370"/>
            <ac:spMk id="231" creationId="{779E66DD-D299-4975-8C7F-8797717C1070}"/>
          </ac:spMkLst>
        </pc:spChg>
        <pc:spChg chg="add mod">
          <ac:chgData name="Kamyczek, Arkadiusz" userId="2dbd29c9-3405-4176-b733-196e7cfa234d" providerId="ADAL" clId="{0AA0E73D-5B22-4541-8346-709D6BAE8B4E}" dt="2021-03-30T12:04:00.114" v="9914" actId="1076"/>
          <ac:spMkLst>
            <pc:docMk/>
            <pc:sldMk cId="929424609" sldId="370"/>
            <ac:spMk id="231" creationId="{F516F8E7-7C80-4376-9963-33D1A30F77DB}"/>
          </ac:spMkLst>
        </pc:spChg>
        <pc:spChg chg="add mod">
          <ac:chgData name="Kamyczek, Arkadiusz" userId="2dbd29c9-3405-4176-b733-196e7cfa234d" providerId="ADAL" clId="{0AA0E73D-5B22-4541-8346-709D6BAE8B4E}" dt="2021-03-30T12:04:00.114" v="9914" actId="1076"/>
          <ac:spMkLst>
            <pc:docMk/>
            <pc:sldMk cId="929424609" sldId="370"/>
            <ac:spMk id="232" creationId="{FBE8CC69-3F36-48DA-8F9F-763C74AC3EC3}"/>
          </ac:spMkLst>
        </pc:spChg>
        <pc:spChg chg="del">
          <ac:chgData name="Kamyczek, Arkadiusz" userId="2dbd29c9-3405-4176-b733-196e7cfa234d" providerId="ADAL" clId="{0AA0E73D-5B22-4541-8346-709D6BAE8B4E}" dt="2021-03-27T19:21:34.170" v="8417" actId="478"/>
          <ac:spMkLst>
            <pc:docMk/>
            <pc:sldMk cId="929424609" sldId="370"/>
            <ac:spMk id="232" creationId="{FEBDC917-9730-477D-8EA7-9ECFBE01D997}"/>
          </ac:spMkLst>
        </pc:spChg>
        <pc:spChg chg="add mod">
          <ac:chgData name="Kamyczek, Arkadiusz" userId="2dbd29c9-3405-4176-b733-196e7cfa234d" providerId="ADAL" clId="{0AA0E73D-5B22-4541-8346-709D6BAE8B4E}" dt="2021-03-30T12:04:11.299" v="9916" actId="1076"/>
          <ac:spMkLst>
            <pc:docMk/>
            <pc:sldMk cId="929424609" sldId="370"/>
            <ac:spMk id="233" creationId="{80B57ADD-B4D5-4692-970A-D3502C0F699E}"/>
          </ac:spMkLst>
        </pc:spChg>
        <pc:spChg chg="add mod">
          <ac:chgData name="Kamyczek, Arkadiusz" userId="2dbd29c9-3405-4176-b733-196e7cfa234d" providerId="ADAL" clId="{0AA0E73D-5B22-4541-8346-709D6BAE8B4E}" dt="2021-03-30T12:04:11.299" v="9916" actId="1076"/>
          <ac:spMkLst>
            <pc:docMk/>
            <pc:sldMk cId="929424609" sldId="370"/>
            <ac:spMk id="234" creationId="{EF8B89CF-880E-42EF-BC9C-2AC79CD40979}"/>
          </ac:spMkLst>
        </pc:spChg>
        <pc:spChg chg="add mod">
          <ac:chgData name="Kamyczek, Arkadiusz" userId="2dbd29c9-3405-4176-b733-196e7cfa234d" providerId="ADAL" clId="{0AA0E73D-5B22-4541-8346-709D6BAE8B4E}" dt="2021-03-30T12:04:11.299" v="9916" actId="1076"/>
          <ac:spMkLst>
            <pc:docMk/>
            <pc:sldMk cId="929424609" sldId="370"/>
            <ac:spMk id="235" creationId="{CC29FF81-90E9-43DE-8C58-13CE3A5F7DB0}"/>
          </ac:spMkLst>
        </pc:spChg>
        <pc:spChg chg="add mod">
          <ac:chgData name="Kamyczek, Arkadiusz" userId="2dbd29c9-3405-4176-b733-196e7cfa234d" providerId="ADAL" clId="{0AA0E73D-5B22-4541-8346-709D6BAE8B4E}" dt="2021-03-30T12:04:36.936" v="9918" actId="1076"/>
          <ac:spMkLst>
            <pc:docMk/>
            <pc:sldMk cId="929424609" sldId="370"/>
            <ac:spMk id="236" creationId="{76B922DD-2436-44E0-BC51-81B49D028439}"/>
          </ac:spMkLst>
        </pc:spChg>
        <pc:spChg chg="add mod">
          <ac:chgData name="Kamyczek, Arkadiusz" userId="2dbd29c9-3405-4176-b733-196e7cfa234d" providerId="ADAL" clId="{0AA0E73D-5B22-4541-8346-709D6BAE8B4E}" dt="2021-03-30T12:04:36.936" v="9918" actId="1076"/>
          <ac:spMkLst>
            <pc:docMk/>
            <pc:sldMk cId="929424609" sldId="370"/>
            <ac:spMk id="237" creationId="{1B7E42EB-D7CE-4E20-9804-05B18212EE31}"/>
          </ac:spMkLst>
        </pc:spChg>
        <pc:spChg chg="add mod">
          <ac:chgData name="Kamyczek, Arkadiusz" userId="2dbd29c9-3405-4176-b733-196e7cfa234d" providerId="ADAL" clId="{0AA0E73D-5B22-4541-8346-709D6BAE8B4E}" dt="2021-03-30T12:04:36.936" v="9918" actId="1076"/>
          <ac:spMkLst>
            <pc:docMk/>
            <pc:sldMk cId="929424609" sldId="370"/>
            <ac:spMk id="238" creationId="{A71A4D3A-9815-4E7C-85DD-68BF135FCD74}"/>
          </ac:spMkLst>
        </pc:spChg>
        <pc:spChg chg="add mod">
          <ac:chgData name="Kamyczek, Arkadiusz" userId="2dbd29c9-3405-4176-b733-196e7cfa234d" providerId="ADAL" clId="{0AA0E73D-5B22-4541-8346-709D6BAE8B4E}" dt="2021-03-30T12:05:40.651" v="9926" actId="14100"/>
          <ac:spMkLst>
            <pc:docMk/>
            <pc:sldMk cId="929424609" sldId="370"/>
            <ac:spMk id="239" creationId="{D64DE66A-FA6E-471E-A891-F590AF6949C9}"/>
          </ac:spMkLst>
        </pc:spChg>
        <pc:spChg chg="add mod">
          <ac:chgData name="Kamyczek, Arkadiusz" userId="2dbd29c9-3405-4176-b733-196e7cfa234d" providerId="ADAL" clId="{0AA0E73D-5B22-4541-8346-709D6BAE8B4E}" dt="2021-03-30T12:05:54.569" v="9930" actId="1076"/>
          <ac:spMkLst>
            <pc:docMk/>
            <pc:sldMk cId="929424609" sldId="370"/>
            <ac:spMk id="240" creationId="{3EE497ED-303C-4F35-9C29-559308774861}"/>
          </ac:spMkLst>
        </pc:spChg>
        <pc:spChg chg="add mod">
          <ac:chgData name="Kamyczek, Arkadiusz" userId="2dbd29c9-3405-4176-b733-196e7cfa234d" providerId="ADAL" clId="{0AA0E73D-5B22-4541-8346-709D6BAE8B4E}" dt="2021-03-30T12:05:57.355" v="9931" actId="1076"/>
          <ac:spMkLst>
            <pc:docMk/>
            <pc:sldMk cId="929424609" sldId="370"/>
            <ac:spMk id="241" creationId="{E6D6646F-5E86-4BC4-8681-A96128B4362D}"/>
          </ac:spMkLst>
        </pc:spChg>
        <pc:spChg chg="add mod">
          <ac:chgData name="Kamyczek, Arkadiusz" userId="2dbd29c9-3405-4176-b733-196e7cfa234d" providerId="ADAL" clId="{0AA0E73D-5B22-4541-8346-709D6BAE8B4E}" dt="2021-03-30T12:05:40.651" v="9926" actId="14100"/>
          <ac:spMkLst>
            <pc:docMk/>
            <pc:sldMk cId="929424609" sldId="370"/>
            <ac:spMk id="242" creationId="{E3723795-29A2-4BB0-BA1C-A5A1AC21BE5A}"/>
          </ac:spMkLst>
        </pc:spChg>
        <pc:spChg chg="add mod">
          <ac:chgData name="Kamyczek, Arkadiusz" userId="2dbd29c9-3405-4176-b733-196e7cfa234d" providerId="ADAL" clId="{0AA0E73D-5B22-4541-8346-709D6BAE8B4E}" dt="2021-03-30T12:07:21.861" v="9954" actId="14100"/>
          <ac:spMkLst>
            <pc:docMk/>
            <pc:sldMk cId="929424609" sldId="370"/>
            <ac:spMk id="243" creationId="{76443D23-14D1-45DB-927B-F266A20ADA6F}"/>
          </ac:spMkLst>
        </pc:spChg>
        <pc:spChg chg="add mod">
          <ac:chgData name="Kamyczek, Arkadiusz" userId="2dbd29c9-3405-4176-b733-196e7cfa234d" providerId="ADAL" clId="{0AA0E73D-5B22-4541-8346-709D6BAE8B4E}" dt="2021-03-30T12:07:42.002" v="9958" actId="255"/>
          <ac:spMkLst>
            <pc:docMk/>
            <pc:sldMk cId="929424609" sldId="370"/>
            <ac:spMk id="244" creationId="{DD4910F9-2E30-4631-AFC7-7419C5C0AC76}"/>
          </ac:spMkLst>
        </pc:spChg>
        <pc:spChg chg="add mod">
          <ac:chgData name="Kamyczek, Arkadiusz" userId="2dbd29c9-3405-4176-b733-196e7cfa234d" providerId="ADAL" clId="{0AA0E73D-5B22-4541-8346-709D6BAE8B4E}" dt="2021-03-30T12:07:32.925" v="9957" actId="255"/>
          <ac:spMkLst>
            <pc:docMk/>
            <pc:sldMk cId="929424609" sldId="370"/>
            <ac:spMk id="245" creationId="{D23FB171-F5A5-4F6E-9727-C1CAD36763AB}"/>
          </ac:spMkLst>
        </pc:spChg>
        <pc:spChg chg="add mod">
          <ac:chgData name="Kamyczek, Arkadiusz" userId="2dbd29c9-3405-4176-b733-196e7cfa234d" providerId="ADAL" clId="{0AA0E73D-5B22-4541-8346-709D6BAE8B4E}" dt="2021-03-30T12:08:06.017" v="9960" actId="1076"/>
          <ac:spMkLst>
            <pc:docMk/>
            <pc:sldMk cId="929424609" sldId="370"/>
            <ac:spMk id="246" creationId="{4ACF2098-DF80-4644-BE5A-2E0A0D091446}"/>
          </ac:spMkLst>
        </pc:spChg>
        <pc:spChg chg="add mod">
          <ac:chgData name="Kamyczek, Arkadiusz" userId="2dbd29c9-3405-4176-b733-196e7cfa234d" providerId="ADAL" clId="{0AA0E73D-5B22-4541-8346-709D6BAE8B4E}" dt="2021-03-30T12:08:17.892" v="9963" actId="1076"/>
          <ac:spMkLst>
            <pc:docMk/>
            <pc:sldMk cId="929424609" sldId="370"/>
            <ac:spMk id="247" creationId="{E4610879-1D09-4A25-AF62-E02D4E206763}"/>
          </ac:spMkLst>
        </pc:spChg>
        <pc:spChg chg="add mod">
          <ac:chgData name="Kamyczek, Arkadiusz" userId="2dbd29c9-3405-4176-b733-196e7cfa234d" providerId="ADAL" clId="{0AA0E73D-5B22-4541-8346-709D6BAE8B4E}" dt="2021-03-30T12:08:21.637" v="9965" actId="1076"/>
          <ac:spMkLst>
            <pc:docMk/>
            <pc:sldMk cId="929424609" sldId="370"/>
            <ac:spMk id="248" creationId="{8B40A415-8053-427F-A1C1-1E05236F217D}"/>
          </ac:spMkLst>
        </pc:spChg>
        <pc:spChg chg="add mod">
          <ac:chgData name="Kamyczek, Arkadiusz" userId="2dbd29c9-3405-4176-b733-196e7cfa234d" providerId="ADAL" clId="{0AA0E73D-5B22-4541-8346-709D6BAE8B4E}" dt="2021-03-30T12:08:25.007" v="9967" actId="1076"/>
          <ac:spMkLst>
            <pc:docMk/>
            <pc:sldMk cId="929424609" sldId="370"/>
            <ac:spMk id="249" creationId="{95AA1D55-669F-4C32-8BD1-84873A1C3BEC}"/>
          </ac:spMkLst>
        </pc:spChg>
        <pc:spChg chg="add mod">
          <ac:chgData name="Kamyczek, Arkadiusz" userId="2dbd29c9-3405-4176-b733-196e7cfa234d" providerId="ADAL" clId="{0AA0E73D-5B22-4541-8346-709D6BAE8B4E}" dt="2021-03-30T12:08:31.628" v="9969" actId="1076"/>
          <ac:spMkLst>
            <pc:docMk/>
            <pc:sldMk cId="929424609" sldId="370"/>
            <ac:spMk id="250" creationId="{7A55826E-866B-456B-BD1E-1316CE18041A}"/>
          </ac:spMkLst>
        </pc:spChg>
        <pc:spChg chg="add mod">
          <ac:chgData name="Kamyczek, Arkadiusz" userId="2dbd29c9-3405-4176-b733-196e7cfa234d" providerId="ADAL" clId="{0AA0E73D-5B22-4541-8346-709D6BAE8B4E}" dt="2021-03-30T12:08:56.874" v="9974" actId="1076"/>
          <ac:spMkLst>
            <pc:docMk/>
            <pc:sldMk cId="929424609" sldId="370"/>
            <ac:spMk id="251" creationId="{4863D48B-A75E-4E76-B1DA-CD241F085F94}"/>
          </ac:spMkLst>
        </pc:spChg>
        <pc:spChg chg="add mod">
          <ac:chgData name="Kamyczek, Arkadiusz" userId="2dbd29c9-3405-4176-b733-196e7cfa234d" providerId="ADAL" clId="{0AA0E73D-5B22-4541-8346-709D6BAE8B4E}" dt="2021-03-30T12:08:47.311" v="9973" actId="1076"/>
          <ac:spMkLst>
            <pc:docMk/>
            <pc:sldMk cId="929424609" sldId="370"/>
            <ac:spMk id="252" creationId="{2739C1FA-2555-4D1F-8430-0724E34CDB67}"/>
          </ac:spMkLst>
        </pc:spChg>
        <pc:spChg chg="add mod">
          <ac:chgData name="Kamyczek, Arkadiusz" userId="2dbd29c9-3405-4176-b733-196e7cfa234d" providerId="ADAL" clId="{0AA0E73D-5B22-4541-8346-709D6BAE8B4E}" dt="2021-03-30T12:09:05.739" v="9976" actId="1076"/>
          <ac:spMkLst>
            <pc:docMk/>
            <pc:sldMk cId="929424609" sldId="370"/>
            <ac:spMk id="253" creationId="{934D9E86-4D3A-4D6F-9223-17AADF547B76}"/>
          </ac:spMkLst>
        </pc:spChg>
        <pc:spChg chg="add mod">
          <ac:chgData name="Kamyczek, Arkadiusz" userId="2dbd29c9-3405-4176-b733-196e7cfa234d" providerId="ADAL" clId="{0AA0E73D-5B22-4541-8346-709D6BAE8B4E}" dt="2021-03-30T12:09:11.384" v="9978" actId="1076"/>
          <ac:spMkLst>
            <pc:docMk/>
            <pc:sldMk cId="929424609" sldId="370"/>
            <ac:spMk id="254" creationId="{8F63B1F2-BC99-44A7-B8C6-595C75051AEC}"/>
          </ac:spMkLst>
        </pc:spChg>
        <pc:spChg chg="add mod">
          <ac:chgData name="Kamyczek, Arkadiusz" userId="2dbd29c9-3405-4176-b733-196e7cfa234d" providerId="ADAL" clId="{0AA0E73D-5B22-4541-8346-709D6BAE8B4E}" dt="2021-03-30T12:10:35.916" v="9987" actId="14861"/>
          <ac:spMkLst>
            <pc:docMk/>
            <pc:sldMk cId="929424609" sldId="370"/>
            <ac:spMk id="255" creationId="{841B357A-39B0-4121-A219-BA8438BA9DD3}"/>
          </ac:spMkLst>
        </pc:spChg>
        <pc:spChg chg="add mod">
          <ac:chgData name="Kamyczek, Arkadiusz" userId="2dbd29c9-3405-4176-b733-196e7cfa234d" providerId="ADAL" clId="{0AA0E73D-5B22-4541-8346-709D6BAE8B4E}" dt="2021-03-30T12:17:16.069" v="10122" actId="1076"/>
          <ac:spMkLst>
            <pc:docMk/>
            <pc:sldMk cId="929424609" sldId="370"/>
            <ac:spMk id="256" creationId="{E3CF5558-AB3D-4F8E-8E49-6D82BCE72F5D}"/>
          </ac:spMkLst>
        </pc:spChg>
        <pc:grpChg chg="add mod">
          <ac:chgData name="Kamyczek, Arkadiusz" userId="2dbd29c9-3405-4176-b733-196e7cfa234d" providerId="ADAL" clId="{0AA0E73D-5B22-4541-8346-709D6BAE8B4E}" dt="2021-03-30T11:48:51.186" v="9408" actId="207"/>
          <ac:grpSpMkLst>
            <pc:docMk/>
            <pc:sldMk cId="929424609" sldId="370"/>
            <ac:grpSpMk id="95" creationId="{B234FF2F-892C-47FE-B3D2-D167AAC76854}"/>
          </ac:grpSpMkLst>
        </pc:grpChg>
        <pc:grpChg chg="add mod">
          <ac:chgData name="Kamyczek, Arkadiusz" userId="2dbd29c9-3405-4176-b733-196e7cfa234d" providerId="ADAL" clId="{0AA0E73D-5B22-4541-8346-709D6BAE8B4E}" dt="2021-03-30T11:48:51.186" v="9408" actId="207"/>
          <ac:grpSpMkLst>
            <pc:docMk/>
            <pc:sldMk cId="929424609" sldId="370"/>
            <ac:grpSpMk id="103" creationId="{6C201D9F-FF87-473A-A27F-AA44EC3543F6}"/>
          </ac:grpSpMkLst>
        </pc:grpChg>
        <pc:grpChg chg="add del mod">
          <ac:chgData name="Kamyczek, Arkadiusz" userId="2dbd29c9-3405-4176-b733-196e7cfa234d" providerId="ADAL" clId="{0AA0E73D-5B22-4541-8346-709D6BAE8B4E}" dt="2021-03-30T11:43:11.021" v="9339" actId="478"/>
          <ac:grpSpMkLst>
            <pc:docMk/>
            <pc:sldMk cId="929424609" sldId="370"/>
            <ac:grpSpMk id="110" creationId="{A74B6B94-34AC-42D3-BD1F-0CE86D5A734A}"/>
          </ac:grpSpMkLst>
        </pc:grpChg>
        <pc:grpChg chg="add del mod">
          <ac:chgData name="Kamyczek, Arkadiusz" userId="2dbd29c9-3405-4176-b733-196e7cfa234d" providerId="ADAL" clId="{0AA0E73D-5B22-4541-8346-709D6BAE8B4E}" dt="2021-03-30T11:43:09.854" v="9338" actId="478"/>
          <ac:grpSpMkLst>
            <pc:docMk/>
            <pc:sldMk cId="929424609" sldId="370"/>
            <ac:grpSpMk id="113" creationId="{FB697DFF-8863-489F-B7A2-AA23B112EA7E}"/>
          </ac:grpSpMkLst>
        </pc:grpChg>
        <pc:grpChg chg="add mod">
          <ac:chgData name="Kamyczek, Arkadiusz" userId="2dbd29c9-3405-4176-b733-196e7cfa234d" providerId="ADAL" clId="{0AA0E73D-5B22-4541-8346-709D6BAE8B4E}" dt="2021-03-30T11:48:51.186" v="9408" actId="207"/>
          <ac:grpSpMkLst>
            <pc:docMk/>
            <pc:sldMk cId="929424609" sldId="370"/>
            <ac:grpSpMk id="119" creationId="{C20619AF-7BA8-46A4-AF93-30FE56EFCF5C}"/>
          </ac:grpSpMkLst>
        </pc:grpChg>
        <pc:grpChg chg="add del mod">
          <ac:chgData name="Kamyczek, Arkadiusz" userId="2dbd29c9-3405-4176-b733-196e7cfa234d" providerId="ADAL" clId="{0AA0E73D-5B22-4541-8346-709D6BAE8B4E}" dt="2021-03-30T11:43:13.430" v="9341" actId="478"/>
          <ac:grpSpMkLst>
            <pc:docMk/>
            <pc:sldMk cId="929424609" sldId="370"/>
            <ac:grpSpMk id="174" creationId="{E4A85165-5BBD-442E-9CF7-48ACAE35803A}"/>
          </ac:grpSpMkLst>
        </pc:grpChg>
        <pc:grpChg chg="add del mod">
          <ac:chgData name="Kamyczek, Arkadiusz" userId="2dbd29c9-3405-4176-b733-196e7cfa234d" providerId="ADAL" clId="{0AA0E73D-5B22-4541-8346-709D6BAE8B4E}" dt="2021-03-30T11:43:12.517" v="9340" actId="478"/>
          <ac:grpSpMkLst>
            <pc:docMk/>
            <pc:sldMk cId="929424609" sldId="370"/>
            <ac:grpSpMk id="177" creationId="{577BA9D2-9127-4E83-8845-9F92BA1A1137}"/>
          </ac:grpSpMkLst>
        </pc:grpChg>
        <pc:grpChg chg="add mod">
          <ac:chgData name="Kamyczek, Arkadiusz" userId="2dbd29c9-3405-4176-b733-196e7cfa234d" providerId="ADAL" clId="{0AA0E73D-5B22-4541-8346-709D6BAE8B4E}" dt="2021-03-30T11:48:51.186" v="9408" actId="207"/>
          <ac:grpSpMkLst>
            <pc:docMk/>
            <pc:sldMk cId="929424609" sldId="370"/>
            <ac:grpSpMk id="180" creationId="{42A247BE-9565-4E65-9597-4059D2044E60}"/>
          </ac:grpSpMkLst>
        </pc:grpChg>
        <pc:grpChg chg="add del mod">
          <ac:chgData name="Kamyczek, Arkadiusz" userId="2dbd29c9-3405-4176-b733-196e7cfa234d" providerId="ADAL" clId="{0AA0E73D-5B22-4541-8346-709D6BAE8B4E}" dt="2021-03-30T11:42:33.688" v="9331"/>
          <ac:grpSpMkLst>
            <pc:docMk/>
            <pc:sldMk cId="929424609" sldId="370"/>
            <ac:grpSpMk id="186" creationId="{4E3E7DD2-7670-478B-BD30-67F7EDA18B87}"/>
          </ac:grpSpMkLst>
        </pc:grpChg>
        <pc:grpChg chg="add del mod">
          <ac:chgData name="Kamyczek, Arkadiusz" userId="2dbd29c9-3405-4176-b733-196e7cfa234d" providerId="ADAL" clId="{0AA0E73D-5B22-4541-8346-709D6BAE8B4E}" dt="2021-03-30T11:42:33.688" v="9331"/>
          <ac:grpSpMkLst>
            <pc:docMk/>
            <pc:sldMk cId="929424609" sldId="370"/>
            <ac:grpSpMk id="189" creationId="{857FCF13-CB56-43A7-A05E-00D0613F2B0D}"/>
          </ac:grpSpMkLst>
        </pc:grpChg>
        <pc:grpChg chg="add del mod">
          <ac:chgData name="Kamyczek, Arkadiusz" userId="2dbd29c9-3405-4176-b733-196e7cfa234d" providerId="ADAL" clId="{0AA0E73D-5B22-4541-8346-709D6BAE8B4E}" dt="2021-03-30T11:44:27.140" v="9349" actId="478"/>
          <ac:grpSpMkLst>
            <pc:docMk/>
            <pc:sldMk cId="929424609" sldId="370"/>
            <ac:grpSpMk id="192" creationId="{80FE51A0-E30E-4EEB-B859-BBCDC98AE6F1}"/>
          </ac:grpSpMkLst>
        </pc:grpChg>
        <pc:grpChg chg="add del mod">
          <ac:chgData name="Kamyczek, Arkadiusz" userId="2dbd29c9-3405-4176-b733-196e7cfa234d" providerId="ADAL" clId="{0AA0E73D-5B22-4541-8346-709D6BAE8B4E}" dt="2021-03-30T11:44:25.874" v="9348" actId="478"/>
          <ac:grpSpMkLst>
            <pc:docMk/>
            <pc:sldMk cId="929424609" sldId="370"/>
            <ac:grpSpMk id="195" creationId="{2A79742B-5F38-4753-9B72-151E917F0A0C}"/>
          </ac:grpSpMkLst>
        </pc:grpChg>
        <pc:grpChg chg="add mod">
          <ac:chgData name="Kamyczek, Arkadiusz" userId="2dbd29c9-3405-4176-b733-196e7cfa234d" providerId="ADAL" clId="{0AA0E73D-5B22-4541-8346-709D6BAE8B4E}" dt="2021-03-30T11:48:51.186" v="9408" actId="207"/>
          <ac:grpSpMkLst>
            <pc:docMk/>
            <pc:sldMk cId="929424609" sldId="370"/>
            <ac:grpSpMk id="199" creationId="{6DC2EF29-F028-424C-8E35-D37009F92F1F}"/>
          </ac:grpSpMkLst>
        </pc:grpChg>
        <pc:grpChg chg="add mod">
          <ac:chgData name="Kamyczek, Arkadiusz" userId="2dbd29c9-3405-4176-b733-196e7cfa234d" providerId="ADAL" clId="{0AA0E73D-5B22-4541-8346-709D6BAE8B4E}" dt="2021-03-30T11:48:51.186" v="9408" actId="207"/>
          <ac:grpSpMkLst>
            <pc:docMk/>
            <pc:sldMk cId="929424609" sldId="370"/>
            <ac:grpSpMk id="202" creationId="{EB7AE075-B827-40B0-AFE1-46E40DB6D414}"/>
          </ac:grpSpMkLst>
        </pc:grpChg>
        <pc:grpChg chg="add mod">
          <ac:chgData name="Kamyczek, Arkadiusz" userId="2dbd29c9-3405-4176-b733-196e7cfa234d" providerId="ADAL" clId="{0AA0E73D-5B22-4541-8346-709D6BAE8B4E}" dt="2021-03-30T11:48:51.186" v="9408" actId="207"/>
          <ac:grpSpMkLst>
            <pc:docMk/>
            <pc:sldMk cId="929424609" sldId="370"/>
            <ac:grpSpMk id="205" creationId="{0AD44BA8-45F9-4530-B159-D8FD9C7A814F}"/>
          </ac:grpSpMkLst>
        </pc:grpChg>
        <pc:grpChg chg="add mod">
          <ac:chgData name="Kamyczek, Arkadiusz" userId="2dbd29c9-3405-4176-b733-196e7cfa234d" providerId="ADAL" clId="{0AA0E73D-5B22-4541-8346-709D6BAE8B4E}" dt="2021-03-30T11:48:51.186" v="9408" actId="207"/>
          <ac:grpSpMkLst>
            <pc:docMk/>
            <pc:sldMk cId="929424609" sldId="370"/>
            <ac:grpSpMk id="208" creationId="{A7CB0A53-778E-4F22-A8CC-4346F0D4BE58}"/>
          </ac:grpSpMkLst>
        </pc:grpChg>
        <pc:grpChg chg="add del mod">
          <ac:chgData name="Kamyczek, Arkadiusz" userId="2dbd29c9-3405-4176-b733-196e7cfa234d" providerId="ADAL" clId="{0AA0E73D-5B22-4541-8346-709D6BAE8B4E}" dt="2021-03-30T11:45:04.689" v="9358" actId="478"/>
          <ac:grpSpMkLst>
            <pc:docMk/>
            <pc:sldMk cId="929424609" sldId="370"/>
            <ac:grpSpMk id="211" creationId="{A7A25379-7D3E-461F-89DE-166B5C9CA926}"/>
          </ac:grpSpMkLst>
        </pc:grpChg>
        <pc:grpChg chg="add del mod">
          <ac:chgData name="Kamyczek, Arkadiusz" userId="2dbd29c9-3405-4176-b733-196e7cfa234d" providerId="ADAL" clId="{0AA0E73D-5B22-4541-8346-709D6BAE8B4E}" dt="2021-03-30T11:45:04.689" v="9358" actId="478"/>
          <ac:grpSpMkLst>
            <pc:docMk/>
            <pc:sldMk cId="929424609" sldId="370"/>
            <ac:grpSpMk id="214" creationId="{D0382777-FEE2-42F8-9189-9701F3449FE6}"/>
          </ac:grpSpMkLst>
        </pc:grpChg>
        <pc:grpChg chg="del">
          <ac:chgData name="Kamyczek, Arkadiusz" userId="2dbd29c9-3405-4176-b733-196e7cfa234d" providerId="ADAL" clId="{0AA0E73D-5B22-4541-8346-709D6BAE8B4E}" dt="2021-03-27T19:21:34.170" v="8417" actId="478"/>
          <ac:grpSpMkLst>
            <pc:docMk/>
            <pc:sldMk cId="929424609" sldId="370"/>
            <ac:grpSpMk id="238" creationId="{1522475C-7EDA-42F1-A1D6-1312DE016DE0}"/>
          </ac:grpSpMkLst>
        </pc:grpChg>
        <pc:grpChg chg="del">
          <ac:chgData name="Kamyczek, Arkadiusz" userId="2dbd29c9-3405-4176-b733-196e7cfa234d" providerId="ADAL" clId="{0AA0E73D-5B22-4541-8346-709D6BAE8B4E}" dt="2021-03-27T19:21:34.170" v="8417" actId="478"/>
          <ac:grpSpMkLst>
            <pc:docMk/>
            <pc:sldMk cId="929424609" sldId="370"/>
            <ac:grpSpMk id="241" creationId="{BD6CBB17-DDFD-495F-98F7-BF8FA85099F4}"/>
          </ac:grpSpMkLst>
        </pc:grpChg>
        <pc:grpChg chg="del">
          <ac:chgData name="Kamyczek, Arkadiusz" userId="2dbd29c9-3405-4176-b733-196e7cfa234d" providerId="ADAL" clId="{0AA0E73D-5B22-4541-8346-709D6BAE8B4E}" dt="2021-03-27T19:21:34.170" v="8417" actId="478"/>
          <ac:grpSpMkLst>
            <pc:docMk/>
            <pc:sldMk cId="929424609" sldId="370"/>
            <ac:grpSpMk id="250" creationId="{F45032CF-2329-4CA7-A0EA-5F23F43BA5D0}"/>
          </ac:grpSpMkLst>
        </pc:grpChg>
        <pc:graphicFrameChg chg="add del mod">
          <ac:chgData name="Kamyczek, Arkadiusz" userId="2dbd29c9-3405-4176-b733-196e7cfa234d" providerId="ADAL" clId="{0AA0E73D-5B22-4541-8346-709D6BAE8B4E}" dt="2021-03-27T19:20:38.563" v="8408" actId="478"/>
          <ac:graphicFrameMkLst>
            <pc:docMk/>
            <pc:sldMk cId="929424609" sldId="370"/>
            <ac:graphicFrameMk id="3" creationId="{B2187359-8973-4751-A9FF-2D613D2EDA4F}"/>
          </ac:graphicFrameMkLst>
        </pc:graphicFrameChg>
        <pc:graphicFrameChg chg="add del mod">
          <ac:chgData name="Kamyczek, Arkadiusz" userId="2dbd29c9-3405-4176-b733-196e7cfa234d" providerId="ADAL" clId="{0AA0E73D-5B22-4541-8346-709D6BAE8B4E}" dt="2021-03-30T11:28:26.253" v="9277" actId="478"/>
          <ac:graphicFrameMkLst>
            <pc:docMk/>
            <pc:sldMk cId="929424609" sldId="370"/>
            <ac:graphicFrameMk id="92" creationId="{2AC45225-86A6-4EAA-A034-735B8590DE26}"/>
          </ac:graphicFrameMkLst>
        </pc:graphicFrameChg>
        <pc:graphicFrameChg chg="add mod modGraphic">
          <ac:chgData name="Kamyczek, Arkadiusz" userId="2dbd29c9-3405-4176-b733-196e7cfa234d" providerId="ADAL" clId="{0AA0E73D-5B22-4541-8346-709D6BAE8B4E}" dt="2021-03-30T13:31:05.530" v="10983" actId="207"/>
          <ac:graphicFrameMkLst>
            <pc:docMk/>
            <pc:sldMk cId="929424609" sldId="370"/>
            <ac:graphicFrameMk id="163" creationId="{8ACB7EA6-807E-4718-9D0E-5F2000CB5823}"/>
          </ac:graphicFrameMkLst>
        </pc:graphicFrameChg>
        <pc:graphicFrameChg chg="add del mod">
          <ac:chgData name="Kamyczek, Arkadiusz" userId="2dbd29c9-3405-4176-b733-196e7cfa234d" providerId="ADAL" clId="{0AA0E73D-5B22-4541-8346-709D6BAE8B4E}" dt="2021-03-30T11:42:33.688" v="9331"/>
          <ac:graphicFrameMkLst>
            <pc:docMk/>
            <pc:sldMk cId="929424609" sldId="370"/>
            <ac:graphicFrameMk id="185" creationId="{1067C5CA-1BE6-4FFF-B1CD-2DE8BDC3642F}"/>
          </ac:graphicFrameMkLst>
        </pc:graphicFrameChg>
        <pc:picChg chg="del">
          <ac:chgData name="Kamyczek, Arkadiusz" userId="2dbd29c9-3405-4176-b733-196e7cfa234d" providerId="ADAL" clId="{0AA0E73D-5B22-4541-8346-709D6BAE8B4E}" dt="2021-03-27T19:18:37.888" v="8399" actId="478"/>
          <ac:picMkLst>
            <pc:docMk/>
            <pc:sldMk cId="929424609" sldId="370"/>
            <ac:picMk id="2" creationId="{399F0D14-61AF-4111-A20D-5F6CF4F5D98A}"/>
          </ac:picMkLst>
        </pc:picChg>
        <pc:picChg chg="del">
          <ac:chgData name="Kamyczek, Arkadiusz" userId="2dbd29c9-3405-4176-b733-196e7cfa234d" providerId="ADAL" clId="{0AA0E73D-5B22-4541-8346-709D6BAE8B4E}" dt="2021-03-27T19:23:34.010" v="8450" actId="478"/>
          <ac:picMkLst>
            <pc:docMk/>
            <pc:sldMk cId="929424609" sldId="370"/>
            <ac:picMk id="5" creationId="{11345718-E6AA-48F2-BCB4-8A8D655683B3}"/>
          </ac:picMkLst>
        </pc:picChg>
        <pc:picChg chg="del">
          <ac:chgData name="Kamyczek, Arkadiusz" userId="2dbd29c9-3405-4176-b733-196e7cfa234d" providerId="ADAL" clId="{0AA0E73D-5B22-4541-8346-709D6BAE8B4E}" dt="2021-03-27T19:23:32.683" v="8449" actId="478"/>
          <ac:picMkLst>
            <pc:docMk/>
            <pc:sldMk cId="929424609" sldId="370"/>
            <ac:picMk id="7" creationId="{2B2CDCDF-C25D-4AB0-AC8D-C072AC7FB784}"/>
          </ac:picMkLst>
        </pc:picChg>
        <pc:picChg chg="add mod">
          <ac:chgData name="Kamyczek, Arkadiusz" userId="2dbd29c9-3405-4176-b733-196e7cfa234d" providerId="ADAL" clId="{0AA0E73D-5B22-4541-8346-709D6BAE8B4E}" dt="2021-03-27T19:29:32.242" v="8606" actId="1076"/>
          <ac:picMkLst>
            <pc:docMk/>
            <pc:sldMk cId="929424609" sldId="370"/>
            <ac:picMk id="8" creationId="{16D00552-97DA-4FCD-87C5-851B561F4F91}"/>
          </ac:picMkLst>
        </pc:picChg>
        <pc:picChg chg="del">
          <ac:chgData name="Kamyczek, Arkadiusz" userId="2dbd29c9-3405-4176-b733-196e7cfa234d" providerId="ADAL" clId="{0AA0E73D-5B22-4541-8346-709D6BAE8B4E}" dt="2021-03-27T19:23:29.285" v="8447" actId="478"/>
          <ac:picMkLst>
            <pc:docMk/>
            <pc:sldMk cId="929424609" sldId="370"/>
            <ac:picMk id="11" creationId="{11D556F0-9C28-41A4-8635-18DB70E225A1}"/>
          </ac:picMkLst>
        </pc:picChg>
        <pc:picChg chg="mod">
          <ac:chgData name="Kamyczek, Arkadiusz" userId="2dbd29c9-3405-4176-b733-196e7cfa234d" providerId="ADAL" clId="{0AA0E73D-5B22-4541-8346-709D6BAE8B4E}" dt="2021-03-27T19:18:49.452" v="8400" actId="208"/>
          <ac:picMkLst>
            <pc:docMk/>
            <pc:sldMk cId="929424609" sldId="370"/>
            <ac:picMk id="21" creationId="{8202AAFA-3902-4412-AC15-2CFFCE9E35BE}"/>
          </ac:picMkLst>
        </pc:picChg>
        <pc:picChg chg="mod">
          <ac:chgData name="Kamyczek, Arkadiusz" userId="2dbd29c9-3405-4176-b733-196e7cfa234d" providerId="ADAL" clId="{0AA0E73D-5B22-4541-8346-709D6BAE8B4E}" dt="2021-03-27T19:19:27.236" v="8405" actId="1582"/>
          <ac:picMkLst>
            <pc:docMk/>
            <pc:sldMk cId="929424609" sldId="370"/>
            <ac:picMk id="22" creationId="{A7725276-87F7-4E0B-9DEB-25CE4A5A6641}"/>
          </ac:picMkLst>
        </pc:picChg>
        <pc:picChg chg="add mod">
          <ac:chgData name="Kamyczek, Arkadiusz" userId="2dbd29c9-3405-4176-b733-196e7cfa234d" providerId="ADAL" clId="{0AA0E73D-5B22-4541-8346-709D6BAE8B4E}" dt="2021-03-30T11:48:51.186" v="9408" actId="207"/>
          <ac:picMkLst>
            <pc:docMk/>
            <pc:sldMk cId="929424609" sldId="370"/>
            <ac:picMk id="93" creationId="{2ADE9252-F70A-496D-A489-37253F642D8A}"/>
          </ac:picMkLst>
        </pc:picChg>
        <pc:picChg chg="add mod">
          <ac:chgData name="Kamyczek, Arkadiusz" userId="2dbd29c9-3405-4176-b733-196e7cfa234d" providerId="ADAL" clId="{0AA0E73D-5B22-4541-8346-709D6BAE8B4E}" dt="2021-03-30T11:48:51.186" v="9408" actId="207"/>
          <ac:picMkLst>
            <pc:docMk/>
            <pc:sldMk cId="929424609" sldId="370"/>
            <ac:picMk id="94" creationId="{3D4566A8-CDEA-4249-93F3-4E7152637B48}"/>
          </ac:picMkLst>
        </pc:picChg>
        <pc:picChg chg="add mod">
          <ac:chgData name="Kamyczek, Arkadiusz" userId="2dbd29c9-3405-4176-b733-196e7cfa234d" providerId="ADAL" clId="{0AA0E73D-5B22-4541-8346-709D6BAE8B4E}" dt="2021-03-30T11:49:03.873" v="9409" actId="1076"/>
          <ac:picMkLst>
            <pc:docMk/>
            <pc:sldMk cId="929424609" sldId="370"/>
            <ac:picMk id="106" creationId="{112D4CAA-573C-4220-BEA6-FAAC2C4AEC3E}"/>
          </ac:picMkLst>
        </pc:picChg>
        <pc:picChg chg="add mod">
          <ac:chgData name="Kamyczek, Arkadiusz" userId="2dbd29c9-3405-4176-b733-196e7cfa234d" providerId="ADAL" clId="{0AA0E73D-5B22-4541-8346-709D6BAE8B4E}" dt="2021-03-30T11:48:51.186" v="9408" actId="207"/>
          <ac:picMkLst>
            <pc:docMk/>
            <pc:sldMk cId="929424609" sldId="370"/>
            <ac:picMk id="107" creationId="{1D4BB923-05AF-418E-AD0D-5C7C46FCC9E5}"/>
          </ac:picMkLst>
        </pc:picChg>
        <pc:picChg chg="add mod">
          <ac:chgData name="Kamyczek, Arkadiusz" userId="2dbd29c9-3405-4176-b733-196e7cfa234d" providerId="ADAL" clId="{0AA0E73D-5B22-4541-8346-709D6BAE8B4E}" dt="2021-03-30T11:48:51.186" v="9408" actId="207"/>
          <ac:picMkLst>
            <pc:docMk/>
            <pc:sldMk cId="929424609" sldId="370"/>
            <ac:picMk id="108" creationId="{17B3575E-31F8-4DB7-9F57-30C3C0BBD89C}"/>
          </ac:picMkLst>
        </pc:picChg>
        <pc:picChg chg="add mod">
          <ac:chgData name="Kamyczek, Arkadiusz" userId="2dbd29c9-3405-4176-b733-196e7cfa234d" providerId="ADAL" clId="{0AA0E73D-5B22-4541-8346-709D6BAE8B4E}" dt="2021-03-30T11:48:51.186" v="9408" actId="207"/>
          <ac:picMkLst>
            <pc:docMk/>
            <pc:sldMk cId="929424609" sldId="370"/>
            <ac:picMk id="116" creationId="{8BCAB110-BF89-420A-BC82-95808AEF797B}"/>
          </ac:picMkLst>
        </pc:picChg>
        <pc:picChg chg="add mod">
          <ac:chgData name="Kamyczek, Arkadiusz" userId="2dbd29c9-3405-4176-b733-196e7cfa234d" providerId="ADAL" clId="{0AA0E73D-5B22-4541-8346-709D6BAE8B4E}" dt="2021-03-30T11:48:51.186" v="9408" actId="207"/>
          <ac:picMkLst>
            <pc:docMk/>
            <pc:sldMk cId="929424609" sldId="370"/>
            <ac:picMk id="117" creationId="{7D1B8D17-14F0-4DDD-A66C-EDD539CE7F4B}"/>
          </ac:picMkLst>
        </pc:picChg>
        <pc:picChg chg="add mod">
          <ac:chgData name="Kamyczek, Arkadiusz" userId="2dbd29c9-3405-4176-b733-196e7cfa234d" providerId="ADAL" clId="{0AA0E73D-5B22-4541-8346-709D6BAE8B4E}" dt="2021-03-30T11:48:51.186" v="9408" actId="207"/>
          <ac:picMkLst>
            <pc:docMk/>
            <pc:sldMk cId="929424609" sldId="370"/>
            <ac:picMk id="118" creationId="{E7A24AE9-25E9-4778-AAA7-882CCA6085FF}"/>
          </ac:picMkLst>
        </pc:picChg>
        <pc:picChg chg="mod ord">
          <ac:chgData name="Kamyczek, Arkadiusz" userId="2dbd29c9-3405-4176-b733-196e7cfa234d" providerId="ADAL" clId="{0AA0E73D-5B22-4541-8346-709D6BAE8B4E}" dt="2021-03-30T13:44:48.909" v="11174" actId="166"/>
          <ac:picMkLst>
            <pc:docMk/>
            <pc:sldMk cId="929424609" sldId="370"/>
            <ac:picMk id="154" creationId="{3D09A07A-A500-45C3-93E4-A7B8BCF50FAE}"/>
          </ac:picMkLst>
        </pc:picChg>
        <pc:picChg chg="mod">
          <ac:chgData name="Kamyczek, Arkadiusz" userId="2dbd29c9-3405-4176-b733-196e7cfa234d" providerId="ADAL" clId="{0AA0E73D-5B22-4541-8346-709D6BAE8B4E}" dt="2021-03-27T19:23:38.205" v="8451" actId="1076"/>
          <ac:picMkLst>
            <pc:docMk/>
            <pc:sldMk cId="929424609" sldId="370"/>
            <ac:picMk id="159" creationId="{5672646F-9262-4CF1-A04E-FAD3AFB68AD5}"/>
          </ac:picMkLst>
        </pc:picChg>
        <pc:picChg chg="del">
          <ac:chgData name="Kamyczek, Arkadiusz" userId="2dbd29c9-3405-4176-b733-196e7cfa234d" providerId="ADAL" clId="{0AA0E73D-5B22-4541-8346-709D6BAE8B4E}" dt="2021-03-27T19:21:34.170" v="8417" actId="478"/>
          <ac:picMkLst>
            <pc:docMk/>
            <pc:sldMk cId="929424609" sldId="370"/>
            <ac:picMk id="171" creationId="{80A98089-AE7F-48CA-9A4F-D7C645471765}"/>
          </ac:picMkLst>
        </pc:picChg>
        <pc:picChg chg="del">
          <ac:chgData name="Kamyczek, Arkadiusz" userId="2dbd29c9-3405-4176-b733-196e7cfa234d" providerId="ADAL" clId="{0AA0E73D-5B22-4541-8346-709D6BAE8B4E}" dt="2021-03-27T19:21:31.316" v="8416" actId="478"/>
          <ac:picMkLst>
            <pc:docMk/>
            <pc:sldMk cId="929424609" sldId="370"/>
            <ac:picMk id="234" creationId="{8990874E-B742-4CAF-9BF0-8A1394FE9007}"/>
          </ac:picMkLst>
        </pc:picChg>
        <pc:picChg chg="del">
          <ac:chgData name="Kamyczek, Arkadiusz" userId="2dbd29c9-3405-4176-b733-196e7cfa234d" providerId="ADAL" clId="{0AA0E73D-5B22-4541-8346-709D6BAE8B4E}" dt="2021-03-27T19:21:36.821" v="8419" actId="478"/>
          <ac:picMkLst>
            <pc:docMk/>
            <pc:sldMk cId="929424609" sldId="370"/>
            <ac:picMk id="235" creationId="{FC113E8D-D9D1-427A-844D-8F768DD7B11B}"/>
          </ac:picMkLst>
        </pc:picChg>
        <pc:picChg chg="del">
          <ac:chgData name="Kamyczek, Arkadiusz" userId="2dbd29c9-3405-4176-b733-196e7cfa234d" providerId="ADAL" clId="{0AA0E73D-5B22-4541-8346-709D6BAE8B4E}" dt="2021-03-27T19:21:34.170" v="8417" actId="478"/>
          <ac:picMkLst>
            <pc:docMk/>
            <pc:sldMk cId="929424609" sldId="370"/>
            <ac:picMk id="236" creationId="{92E1926B-DA3A-4086-90D1-FB68D17E4BCE}"/>
          </ac:picMkLst>
        </pc:picChg>
        <pc:picChg chg="del">
          <ac:chgData name="Kamyczek, Arkadiusz" userId="2dbd29c9-3405-4176-b733-196e7cfa234d" providerId="ADAL" clId="{0AA0E73D-5B22-4541-8346-709D6BAE8B4E}" dt="2021-03-27T19:21:34.170" v="8417" actId="478"/>
          <ac:picMkLst>
            <pc:docMk/>
            <pc:sldMk cId="929424609" sldId="370"/>
            <ac:picMk id="237" creationId="{AC5440C5-E2E2-4CD4-842F-C59E9AEF7232}"/>
          </ac:picMkLst>
        </pc:picChg>
        <pc:picChg chg="del">
          <ac:chgData name="Kamyczek, Arkadiusz" userId="2dbd29c9-3405-4176-b733-196e7cfa234d" providerId="ADAL" clId="{0AA0E73D-5B22-4541-8346-709D6BAE8B4E}" dt="2021-03-27T19:21:34.170" v="8417" actId="478"/>
          <ac:picMkLst>
            <pc:docMk/>
            <pc:sldMk cId="929424609" sldId="370"/>
            <ac:picMk id="244" creationId="{56DB8776-54CE-4708-8C51-B9C9D9C38B0B}"/>
          </ac:picMkLst>
        </pc:picChg>
        <pc:picChg chg="del">
          <ac:chgData name="Kamyczek, Arkadiusz" userId="2dbd29c9-3405-4176-b733-196e7cfa234d" providerId="ADAL" clId="{0AA0E73D-5B22-4541-8346-709D6BAE8B4E}" dt="2021-03-27T19:21:34.170" v="8417" actId="478"/>
          <ac:picMkLst>
            <pc:docMk/>
            <pc:sldMk cId="929424609" sldId="370"/>
            <ac:picMk id="245" creationId="{CE2876FE-7484-420A-A2EF-C58FE4698649}"/>
          </ac:picMkLst>
        </pc:picChg>
        <pc:picChg chg="del">
          <ac:chgData name="Kamyczek, Arkadiusz" userId="2dbd29c9-3405-4176-b733-196e7cfa234d" providerId="ADAL" clId="{0AA0E73D-5B22-4541-8346-709D6BAE8B4E}" dt="2021-03-27T19:21:34.170" v="8417" actId="478"/>
          <ac:picMkLst>
            <pc:docMk/>
            <pc:sldMk cId="929424609" sldId="370"/>
            <ac:picMk id="246" creationId="{7D72517A-C8D7-4FC6-B92F-A6AD429EB8AC}"/>
          </ac:picMkLst>
        </pc:picChg>
        <pc:picChg chg="del">
          <ac:chgData name="Kamyczek, Arkadiusz" userId="2dbd29c9-3405-4176-b733-196e7cfa234d" providerId="ADAL" clId="{0AA0E73D-5B22-4541-8346-709D6BAE8B4E}" dt="2021-03-27T19:21:34.170" v="8417" actId="478"/>
          <ac:picMkLst>
            <pc:docMk/>
            <pc:sldMk cId="929424609" sldId="370"/>
            <ac:picMk id="247" creationId="{2CD95B82-71C6-4A1D-95F8-8D65E489E172}"/>
          </ac:picMkLst>
        </pc:picChg>
        <pc:picChg chg="del">
          <ac:chgData name="Kamyczek, Arkadiusz" userId="2dbd29c9-3405-4176-b733-196e7cfa234d" providerId="ADAL" clId="{0AA0E73D-5B22-4541-8346-709D6BAE8B4E}" dt="2021-03-27T19:21:34.170" v="8417" actId="478"/>
          <ac:picMkLst>
            <pc:docMk/>
            <pc:sldMk cId="929424609" sldId="370"/>
            <ac:picMk id="248" creationId="{151296C1-E088-4249-974B-F59C2C8A32EF}"/>
          </ac:picMkLst>
        </pc:picChg>
        <pc:picChg chg="del">
          <ac:chgData name="Kamyczek, Arkadiusz" userId="2dbd29c9-3405-4176-b733-196e7cfa234d" providerId="ADAL" clId="{0AA0E73D-5B22-4541-8346-709D6BAE8B4E}" dt="2021-03-27T19:21:34.170" v="8417" actId="478"/>
          <ac:picMkLst>
            <pc:docMk/>
            <pc:sldMk cId="929424609" sldId="370"/>
            <ac:picMk id="249" creationId="{B769D676-D420-4F31-BDC6-27F0BA2DF523}"/>
          </ac:picMkLst>
        </pc:picChg>
        <pc:cxnChg chg="add del mod">
          <ac:chgData name="Kamyczek, Arkadiusz" userId="2dbd29c9-3405-4176-b733-196e7cfa234d" providerId="ADAL" clId="{0AA0E73D-5B22-4541-8346-709D6BAE8B4E}" dt="2021-03-30T11:23:30.418" v="9147" actId="478"/>
          <ac:cxnSpMkLst>
            <pc:docMk/>
            <pc:sldMk cId="929424609" sldId="370"/>
            <ac:cxnSpMk id="3" creationId="{4252DD9C-09F3-4FA2-9015-CFF3DD95ABD6}"/>
          </ac:cxnSpMkLst>
        </pc:cxnChg>
        <pc:cxnChg chg="del">
          <ac:chgData name="Kamyczek, Arkadiusz" userId="2dbd29c9-3405-4176-b733-196e7cfa234d" providerId="ADAL" clId="{0AA0E73D-5B22-4541-8346-709D6BAE8B4E}" dt="2021-03-29T12:09:33.271" v="8614" actId="478"/>
          <ac:cxnSpMkLst>
            <pc:docMk/>
            <pc:sldMk cId="929424609" sldId="370"/>
            <ac:cxnSpMk id="196" creationId="{C6362254-56BA-4C7F-AF70-EA93F1B7A84C}"/>
          </ac:cxnSpMkLst>
        </pc:cxnChg>
        <pc:cxnChg chg="del">
          <ac:chgData name="Kamyczek, Arkadiusz" userId="2dbd29c9-3405-4176-b733-196e7cfa234d" providerId="ADAL" clId="{0AA0E73D-5B22-4541-8346-709D6BAE8B4E}" dt="2021-03-29T12:09:31.694" v="8613" actId="478"/>
          <ac:cxnSpMkLst>
            <pc:docMk/>
            <pc:sldMk cId="929424609" sldId="370"/>
            <ac:cxnSpMk id="217" creationId="{77836E06-15B4-40E4-B50F-CE2BBD486E63}"/>
          </ac:cxnSpMkLst>
        </pc:cxnChg>
        <pc:cxnChg chg="del">
          <ac:chgData name="Kamyczek, Arkadiusz" userId="2dbd29c9-3405-4176-b733-196e7cfa234d" providerId="ADAL" clId="{0AA0E73D-5B22-4541-8346-709D6BAE8B4E}" dt="2021-03-29T12:09:26.527" v="8610" actId="478"/>
          <ac:cxnSpMkLst>
            <pc:docMk/>
            <pc:sldMk cId="929424609" sldId="370"/>
            <ac:cxnSpMk id="225" creationId="{4C399602-1DFF-45D1-8DE6-683B0DE0F494}"/>
          </ac:cxnSpMkLst>
        </pc:cxnChg>
        <pc:cxnChg chg="del">
          <ac:chgData name="Kamyczek, Arkadiusz" userId="2dbd29c9-3405-4176-b733-196e7cfa234d" providerId="ADAL" clId="{0AA0E73D-5B22-4541-8346-709D6BAE8B4E}" dt="2021-03-29T12:09:24.678" v="8608" actId="478"/>
          <ac:cxnSpMkLst>
            <pc:docMk/>
            <pc:sldMk cId="929424609" sldId="370"/>
            <ac:cxnSpMk id="230" creationId="{3FB57C35-F399-42F4-BD33-92A31D77FD03}"/>
          </ac:cxnSpMkLst>
        </pc:cxnChg>
        <pc:cxnChg chg="del">
          <ac:chgData name="Kamyczek, Arkadiusz" userId="2dbd29c9-3405-4176-b733-196e7cfa234d" providerId="ADAL" clId="{0AA0E73D-5B22-4541-8346-709D6BAE8B4E}" dt="2021-03-27T19:21:35.284" v="8418" actId="478"/>
          <ac:cxnSpMkLst>
            <pc:docMk/>
            <pc:sldMk cId="929424609" sldId="370"/>
            <ac:cxnSpMk id="254" creationId="{BF19BB72-8493-4F75-A443-95F0C4D38C58}"/>
          </ac:cxnSpMkLst>
        </pc:cxnChg>
      </pc:sldChg>
      <pc:sldChg chg="addSp delSp modSp add mod addAnim delAnim modAnim">
        <pc:chgData name="Kamyczek, Arkadiusz" userId="2dbd29c9-3405-4176-b733-196e7cfa234d" providerId="ADAL" clId="{0AA0E73D-5B22-4541-8346-709D6BAE8B4E}" dt="2021-03-29T18:31:03.390" v="8915" actId="166"/>
        <pc:sldMkLst>
          <pc:docMk/>
          <pc:sldMk cId="4267199019" sldId="371"/>
        </pc:sldMkLst>
        <pc:spChg chg="add del">
          <ac:chgData name="Kamyczek, Arkadiusz" userId="2dbd29c9-3405-4176-b733-196e7cfa234d" providerId="ADAL" clId="{0AA0E73D-5B22-4541-8346-709D6BAE8B4E}" dt="2021-03-29T12:33:32.917" v="8684" actId="478"/>
          <ac:spMkLst>
            <pc:docMk/>
            <pc:sldMk cId="4267199019" sldId="371"/>
            <ac:spMk id="160" creationId="{024149E1-409A-478C-ADDA-A25451CC9D7C}"/>
          </ac:spMkLst>
        </pc:spChg>
        <pc:picChg chg="mod ord">
          <ac:chgData name="Kamyczek, Arkadiusz" userId="2dbd29c9-3405-4176-b733-196e7cfa234d" providerId="ADAL" clId="{0AA0E73D-5B22-4541-8346-709D6BAE8B4E}" dt="2021-03-29T18:31:03.390" v="8915" actId="166"/>
          <ac:picMkLst>
            <pc:docMk/>
            <pc:sldMk cId="4267199019" sldId="371"/>
            <ac:picMk id="268" creationId="{E15018EF-7EF5-4903-8078-D2BE17E92FE9}"/>
          </ac:picMkLst>
        </pc:picChg>
      </pc:sldChg>
      <pc:sldChg chg="addSp delSp modSp add mod modAnim">
        <pc:chgData name="Kamyczek, Arkadiusz" userId="2dbd29c9-3405-4176-b733-196e7cfa234d" providerId="ADAL" clId="{0AA0E73D-5B22-4541-8346-709D6BAE8B4E}" dt="2021-03-30T13:45:25.871" v="11180"/>
        <pc:sldMkLst>
          <pc:docMk/>
          <pc:sldMk cId="2512273305" sldId="372"/>
        </pc:sldMkLst>
        <pc:spChg chg="add mod">
          <ac:chgData name="Kamyczek, Arkadiusz" userId="2dbd29c9-3405-4176-b733-196e7cfa234d" providerId="ADAL" clId="{0AA0E73D-5B22-4541-8346-709D6BAE8B4E}" dt="2021-03-30T13:35:52.430" v="11079" actId="1076"/>
          <ac:spMkLst>
            <pc:docMk/>
            <pc:sldMk cId="2512273305" sldId="372"/>
            <ac:spMk id="167" creationId="{C4016E23-408B-4B83-81C7-FE9A69310319}"/>
          </ac:spMkLst>
        </pc:spChg>
        <pc:spChg chg="add mod">
          <ac:chgData name="Kamyczek, Arkadiusz" userId="2dbd29c9-3405-4176-b733-196e7cfa234d" providerId="ADAL" clId="{0AA0E73D-5B22-4541-8346-709D6BAE8B4E}" dt="2021-03-30T13:33:57.338" v="11058" actId="1076"/>
          <ac:spMkLst>
            <pc:docMk/>
            <pc:sldMk cId="2512273305" sldId="372"/>
            <ac:spMk id="168" creationId="{0CC8E058-5065-469F-A5CF-B52AE650413C}"/>
          </ac:spMkLst>
        </pc:spChg>
        <pc:spChg chg="add mod">
          <ac:chgData name="Kamyczek, Arkadiusz" userId="2dbd29c9-3405-4176-b733-196e7cfa234d" providerId="ADAL" clId="{0AA0E73D-5B22-4541-8346-709D6BAE8B4E}" dt="2021-03-30T13:35:33.148" v="11076" actId="1076"/>
          <ac:spMkLst>
            <pc:docMk/>
            <pc:sldMk cId="2512273305" sldId="372"/>
            <ac:spMk id="170" creationId="{45E782C2-6439-4B3B-9ECC-5DD83EEBC4B6}"/>
          </ac:spMkLst>
        </pc:spChg>
        <pc:spChg chg="add mod">
          <ac:chgData name="Kamyczek, Arkadiusz" userId="2dbd29c9-3405-4176-b733-196e7cfa234d" providerId="ADAL" clId="{0AA0E73D-5B22-4541-8346-709D6BAE8B4E}" dt="2021-03-30T13:36:02.281" v="11080" actId="1076"/>
          <ac:spMkLst>
            <pc:docMk/>
            <pc:sldMk cId="2512273305" sldId="372"/>
            <ac:spMk id="174" creationId="{AC13636C-E614-4BA2-ABCA-EB0CA171803F}"/>
          </ac:spMkLst>
        </pc:spChg>
        <pc:spChg chg="add mod">
          <ac:chgData name="Kamyczek, Arkadiusz" userId="2dbd29c9-3405-4176-b733-196e7cfa234d" providerId="ADAL" clId="{0AA0E73D-5B22-4541-8346-709D6BAE8B4E}" dt="2021-03-30T13:36:10.555" v="11081" actId="1076"/>
          <ac:spMkLst>
            <pc:docMk/>
            <pc:sldMk cId="2512273305" sldId="372"/>
            <ac:spMk id="175" creationId="{1260E4BB-AE15-40D4-9278-AACAA1962B59}"/>
          </ac:spMkLst>
        </pc:spChg>
        <pc:spChg chg="add mod">
          <ac:chgData name="Kamyczek, Arkadiusz" userId="2dbd29c9-3405-4176-b733-196e7cfa234d" providerId="ADAL" clId="{0AA0E73D-5B22-4541-8346-709D6BAE8B4E}" dt="2021-03-30T13:36:18.367" v="11082" actId="1076"/>
          <ac:spMkLst>
            <pc:docMk/>
            <pc:sldMk cId="2512273305" sldId="372"/>
            <ac:spMk id="176" creationId="{96F55D9E-7422-45C7-933D-E979F561F743}"/>
          </ac:spMkLst>
        </pc:spChg>
        <pc:spChg chg="add mod">
          <ac:chgData name="Kamyczek, Arkadiusz" userId="2dbd29c9-3405-4176-b733-196e7cfa234d" providerId="ADAL" clId="{0AA0E73D-5B22-4541-8346-709D6BAE8B4E}" dt="2021-03-30T13:36:25.183" v="11084" actId="1076"/>
          <ac:spMkLst>
            <pc:docMk/>
            <pc:sldMk cId="2512273305" sldId="372"/>
            <ac:spMk id="177" creationId="{98313AE9-E91A-4F85-A0EE-E0906C9CF223}"/>
          </ac:spMkLst>
        </pc:spChg>
        <pc:spChg chg="mod">
          <ac:chgData name="Kamyczek, Arkadiusz" userId="2dbd29c9-3405-4176-b733-196e7cfa234d" providerId="ADAL" clId="{0AA0E73D-5B22-4541-8346-709D6BAE8B4E}" dt="2021-03-30T13:44:03.086" v="11167" actId="207"/>
          <ac:spMkLst>
            <pc:docMk/>
            <pc:sldMk cId="2512273305" sldId="372"/>
            <ac:spMk id="198" creationId="{93BD5E31-8AC0-4A58-A558-08F4DA9327D1}"/>
          </ac:spMkLst>
        </pc:spChg>
        <pc:picChg chg="del mod ord">
          <ac:chgData name="Kamyczek, Arkadiusz" userId="2dbd29c9-3405-4176-b733-196e7cfa234d" providerId="ADAL" clId="{0AA0E73D-5B22-4541-8346-709D6BAE8B4E}" dt="2021-03-30T13:45:24.866" v="11179" actId="478"/>
          <ac:picMkLst>
            <pc:docMk/>
            <pc:sldMk cId="2512273305" sldId="372"/>
            <ac:picMk id="154" creationId="{3D09A07A-A500-45C3-93E4-A7B8BCF50FAE}"/>
          </ac:picMkLst>
        </pc:picChg>
        <pc:picChg chg="add mod">
          <ac:chgData name="Kamyczek, Arkadiusz" userId="2dbd29c9-3405-4176-b733-196e7cfa234d" providerId="ADAL" clId="{0AA0E73D-5B22-4541-8346-709D6BAE8B4E}" dt="2021-03-30T13:45:25.871" v="11180"/>
          <ac:picMkLst>
            <pc:docMk/>
            <pc:sldMk cId="2512273305" sldId="372"/>
            <ac:picMk id="178" creationId="{50590159-7346-4B48-92D5-44EBF4C53E39}"/>
          </ac:picMkLst>
        </pc:picChg>
      </pc:sldChg>
      <pc:sldChg chg="addSp modSp add mod modAnim">
        <pc:chgData name="Kamyczek, Arkadiusz" userId="2dbd29c9-3405-4176-b733-196e7cfa234d" providerId="ADAL" clId="{0AA0E73D-5B22-4541-8346-709D6BAE8B4E}" dt="2021-03-30T13:44:29.741" v="11172" actId="166"/>
        <pc:sldMkLst>
          <pc:docMk/>
          <pc:sldMk cId="1370502884" sldId="373"/>
        </pc:sldMkLst>
        <pc:spChg chg="add mod">
          <ac:chgData name="Kamyczek, Arkadiusz" userId="2dbd29c9-3405-4176-b733-196e7cfa234d" providerId="ADAL" clId="{0AA0E73D-5B22-4541-8346-709D6BAE8B4E}" dt="2021-03-30T13:37:28.667" v="11097" actId="1076"/>
          <ac:spMkLst>
            <pc:docMk/>
            <pc:sldMk cId="1370502884" sldId="373"/>
            <ac:spMk id="2" creationId="{E33D74DA-7EAF-46D8-B0A0-5F86C2084FE2}"/>
          </ac:spMkLst>
        </pc:spChg>
        <pc:spChg chg="mod">
          <ac:chgData name="Kamyczek, Arkadiusz" userId="2dbd29c9-3405-4176-b733-196e7cfa234d" providerId="ADAL" clId="{0AA0E73D-5B22-4541-8346-709D6BAE8B4E}" dt="2021-03-30T13:44:09.271" v="11168" actId="207"/>
          <ac:spMkLst>
            <pc:docMk/>
            <pc:sldMk cId="1370502884" sldId="373"/>
            <ac:spMk id="198" creationId="{93BD5E31-8AC0-4A58-A558-08F4DA9327D1}"/>
          </ac:spMkLst>
        </pc:spChg>
        <pc:picChg chg="mod ord">
          <ac:chgData name="Kamyczek, Arkadiusz" userId="2dbd29c9-3405-4176-b733-196e7cfa234d" providerId="ADAL" clId="{0AA0E73D-5B22-4541-8346-709D6BAE8B4E}" dt="2021-03-30T13:44:29.741" v="11172" actId="166"/>
          <ac:picMkLst>
            <pc:docMk/>
            <pc:sldMk cId="1370502884" sldId="373"/>
            <ac:picMk id="154" creationId="{3D09A07A-A500-45C3-93E4-A7B8BCF50FAE}"/>
          </ac:picMkLst>
        </pc:picChg>
      </pc:sldChg>
      <pc:sldChg chg="addSp delSp modSp add mod delAnim">
        <pc:chgData name="Kamyczek, Arkadiusz" userId="2dbd29c9-3405-4176-b733-196e7cfa234d" providerId="ADAL" clId="{0AA0E73D-5B22-4541-8346-709D6BAE8B4E}" dt="2021-03-30T13:45:21.625" v="11178" actId="1076"/>
        <pc:sldMkLst>
          <pc:docMk/>
          <pc:sldMk cId="3784888756" sldId="374"/>
        </pc:sldMkLst>
        <pc:spChg chg="del">
          <ac:chgData name="Kamyczek, Arkadiusz" userId="2dbd29c9-3405-4176-b733-196e7cfa234d" providerId="ADAL" clId="{0AA0E73D-5B22-4541-8346-709D6BAE8B4E}" dt="2021-03-30T13:38:16.017" v="11108" actId="478"/>
          <ac:spMkLst>
            <pc:docMk/>
            <pc:sldMk cId="3784888756" sldId="374"/>
            <ac:spMk id="2" creationId="{E33D74DA-7EAF-46D8-B0A0-5F86C2084FE2}"/>
          </ac:spMkLst>
        </pc:spChg>
        <pc:spChg chg="mod">
          <ac:chgData name="Kamyczek, Arkadiusz" userId="2dbd29c9-3405-4176-b733-196e7cfa234d" providerId="ADAL" clId="{0AA0E73D-5B22-4541-8346-709D6BAE8B4E}" dt="2021-03-30T13:44:21.180" v="11170" actId="207"/>
          <ac:spMkLst>
            <pc:docMk/>
            <pc:sldMk cId="3784888756" sldId="374"/>
            <ac:spMk id="165" creationId="{8E9591BE-04CB-46FF-A1DC-7F86CE512A90}"/>
          </ac:spMkLst>
        </pc:spChg>
        <pc:spChg chg="del">
          <ac:chgData name="Kamyczek, Arkadiusz" userId="2dbd29c9-3405-4176-b733-196e7cfa234d" providerId="ADAL" clId="{0AA0E73D-5B22-4541-8346-709D6BAE8B4E}" dt="2021-03-30T13:37:58.470" v="11102" actId="478"/>
          <ac:spMkLst>
            <pc:docMk/>
            <pc:sldMk cId="3784888756" sldId="374"/>
            <ac:spMk id="167" creationId="{C4016E23-408B-4B83-81C7-FE9A69310319}"/>
          </ac:spMkLst>
        </pc:spChg>
        <pc:spChg chg="del">
          <ac:chgData name="Kamyczek, Arkadiusz" userId="2dbd29c9-3405-4176-b733-196e7cfa234d" providerId="ADAL" clId="{0AA0E73D-5B22-4541-8346-709D6BAE8B4E}" dt="2021-03-30T13:38:01.659" v="11103" actId="478"/>
          <ac:spMkLst>
            <pc:docMk/>
            <pc:sldMk cId="3784888756" sldId="374"/>
            <ac:spMk id="168" creationId="{0CC8E058-5065-469F-A5CF-B52AE650413C}"/>
          </ac:spMkLst>
        </pc:spChg>
        <pc:spChg chg="del">
          <ac:chgData name="Kamyczek, Arkadiusz" userId="2dbd29c9-3405-4176-b733-196e7cfa234d" providerId="ADAL" clId="{0AA0E73D-5B22-4541-8346-709D6BAE8B4E}" dt="2021-03-30T13:38:04.828" v="11104" actId="478"/>
          <ac:spMkLst>
            <pc:docMk/>
            <pc:sldMk cId="3784888756" sldId="374"/>
            <ac:spMk id="170" creationId="{45E782C2-6439-4B3B-9ECC-5DD83EEBC4B6}"/>
          </ac:spMkLst>
        </pc:spChg>
        <pc:spChg chg="del">
          <ac:chgData name="Kamyczek, Arkadiusz" userId="2dbd29c9-3405-4176-b733-196e7cfa234d" providerId="ADAL" clId="{0AA0E73D-5B22-4541-8346-709D6BAE8B4E}" dt="2021-03-30T13:41:09.632" v="11140" actId="478"/>
          <ac:spMkLst>
            <pc:docMk/>
            <pc:sldMk cId="3784888756" sldId="374"/>
            <ac:spMk id="173" creationId="{C6D39954-416E-4956-B47B-D2FD9DA28B93}"/>
          </ac:spMkLst>
        </pc:spChg>
        <pc:spChg chg="del">
          <ac:chgData name="Kamyczek, Arkadiusz" userId="2dbd29c9-3405-4176-b733-196e7cfa234d" providerId="ADAL" clId="{0AA0E73D-5B22-4541-8346-709D6BAE8B4E}" dt="2021-03-30T13:38:18.058" v="11109" actId="478"/>
          <ac:spMkLst>
            <pc:docMk/>
            <pc:sldMk cId="3784888756" sldId="374"/>
            <ac:spMk id="174" creationId="{AC13636C-E614-4BA2-ABCA-EB0CA171803F}"/>
          </ac:spMkLst>
        </pc:spChg>
        <pc:spChg chg="del">
          <ac:chgData name="Kamyczek, Arkadiusz" userId="2dbd29c9-3405-4176-b733-196e7cfa234d" providerId="ADAL" clId="{0AA0E73D-5B22-4541-8346-709D6BAE8B4E}" dt="2021-03-30T13:38:19.342" v="11110" actId="478"/>
          <ac:spMkLst>
            <pc:docMk/>
            <pc:sldMk cId="3784888756" sldId="374"/>
            <ac:spMk id="175" creationId="{1260E4BB-AE15-40D4-9278-AACAA1962B59}"/>
          </ac:spMkLst>
        </pc:spChg>
        <pc:spChg chg="del">
          <ac:chgData name="Kamyczek, Arkadiusz" userId="2dbd29c9-3405-4176-b733-196e7cfa234d" providerId="ADAL" clId="{0AA0E73D-5B22-4541-8346-709D6BAE8B4E}" dt="2021-03-30T13:38:21.832" v="11112" actId="478"/>
          <ac:spMkLst>
            <pc:docMk/>
            <pc:sldMk cId="3784888756" sldId="374"/>
            <ac:spMk id="176" creationId="{96F55D9E-7422-45C7-933D-E979F561F743}"/>
          </ac:spMkLst>
        </pc:spChg>
        <pc:spChg chg="del">
          <ac:chgData name="Kamyczek, Arkadiusz" userId="2dbd29c9-3405-4176-b733-196e7cfa234d" providerId="ADAL" clId="{0AA0E73D-5B22-4541-8346-709D6BAE8B4E}" dt="2021-03-30T13:38:23.223" v="11113" actId="478"/>
          <ac:spMkLst>
            <pc:docMk/>
            <pc:sldMk cId="3784888756" sldId="374"/>
            <ac:spMk id="177" creationId="{98313AE9-E91A-4F85-A0EE-E0906C9CF223}"/>
          </ac:spMkLst>
        </pc:spChg>
        <pc:spChg chg="del">
          <ac:chgData name="Kamyczek, Arkadiusz" userId="2dbd29c9-3405-4176-b733-196e7cfa234d" providerId="ADAL" clId="{0AA0E73D-5B22-4541-8346-709D6BAE8B4E}" dt="2021-03-30T13:41:09.632" v="11140" actId="478"/>
          <ac:spMkLst>
            <pc:docMk/>
            <pc:sldMk cId="3784888756" sldId="374"/>
            <ac:spMk id="184" creationId="{4344554B-57BE-4128-B632-A65775C70829}"/>
          </ac:spMkLst>
        </pc:spChg>
        <pc:spChg chg="mod">
          <ac:chgData name="Kamyczek, Arkadiusz" userId="2dbd29c9-3405-4176-b733-196e7cfa234d" providerId="ADAL" clId="{0AA0E73D-5B22-4541-8346-709D6BAE8B4E}" dt="2021-03-30T13:44:14.942" v="11169" actId="207"/>
          <ac:spMkLst>
            <pc:docMk/>
            <pc:sldMk cId="3784888756" sldId="374"/>
            <ac:spMk id="198" creationId="{93BD5E31-8AC0-4A58-A558-08F4DA9327D1}"/>
          </ac:spMkLst>
        </pc:spChg>
        <pc:spChg chg="del">
          <ac:chgData name="Kamyczek, Arkadiusz" userId="2dbd29c9-3405-4176-b733-196e7cfa234d" providerId="ADAL" clId="{0AA0E73D-5B22-4541-8346-709D6BAE8B4E}" dt="2021-03-30T13:40:31.523" v="11131" actId="478"/>
          <ac:spMkLst>
            <pc:docMk/>
            <pc:sldMk cId="3784888756" sldId="374"/>
            <ac:spMk id="218" creationId="{00AA3F28-926E-4687-BED0-207CF9AA7B53}"/>
          </ac:spMkLst>
        </pc:spChg>
        <pc:spChg chg="mod">
          <ac:chgData name="Kamyczek, Arkadiusz" userId="2dbd29c9-3405-4176-b733-196e7cfa234d" providerId="ADAL" clId="{0AA0E73D-5B22-4541-8346-709D6BAE8B4E}" dt="2021-03-30T13:40:09.860" v="11124" actId="1076"/>
          <ac:spMkLst>
            <pc:docMk/>
            <pc:sldMk cId="3784888756" sldId="374"/>
            <ac:spMk id="219" creationId="{CE51C7D2-8304-4703-A301-F31D5A32E34D}"/>
          </ac:spMkLst>
        </pc:spChg>
        <pc:spChg chg="mod">
          <ac:chgData name="Kamyczek, Arkadiusz" userId="2dbd29c9-3405-4176-b733-196e7cfa234d" providerId="ADAL" clId="{0AA0E73D-5B22-4541-8346-709D6BAE8B4E}" dt="2021-03-30T13:40:09.860" v="11124" actId="1076"/>
          <ac:spMkLst>
            <pc:docMk/>
            <pc:sldMk cId="3784888756" sldId="374"/>
            <ac:spMk id="220" creationId="{547E4CBF-A36A-424A-9EEE-8099313371F4}"/>
          </ac:spMkLst>
        </pc:spChg>
        <pc:spChg chg="del">
          <ac:chgData name="Kamyczek, Arkadiusz" userId="2dbd29c9-3405-4176-b733-196e7cfa234d" providerId="ADAL" clId="{0AA0E73D-5B22-4541-8346-709D6BAE8B4E}" dt="2021-03-30T13:39:45.396" v="11123" actId="478"/>
          <ac:spMkLst>
            <pc:docMk/>
            <pc:sldMk cId="3784888756" sldId="374"/>
            <ac:spMk id="221" creationId="{CEAF109C-0486-49D8-B9F9-A12798487624}"/>
          </ac:spMkLst>
        </pc:spChg>
        <pc:spChg chg="del">
          <ac:chgData name="Kamyczek, Arkadiusz" userId="2dbd29c9-3405-4176-b733-196e7cfa234d" providerId="ADAL" clId="{0AA0E73D-5B22-4541-8346-709D6BAE8B4E}" dt="2021-03-30T13:40:31.523" v="11131" actId="478"/>
          <ac:spMkLst>
            <pc:docMk/>
            <pc:sldMk cId="3784888756" sldId="374"/>
            <ac:spMk id="222" creationId="{73AF4ADF-98F6-4A5C-BFF4-2154C30AAEAC}"/>
          </ac:spMkLst>
        </pc:spChg>
        <pc:spChg chg="del">
          <ac:chgData name="Kamyczek, Arkadiusz" userId="2dbd29c9-3405-4176-b733-196e7cfa234d" providerId="ADAL" clId="{0AA0E73D-5B22-4541-8346-709D6BAE8B4E}" dt="2021-03-30T13:40:31.523" v="11131" actId="478"/>
          <ac:spMkLst>
            <pc:docMk/>
            <pc:sldMk cId="3784888756" sldId="374"/>
            <ac:spMk id="223" creationId="{08B0B3A4-2988-4E30-AF04-A1D1779A4CCB}"/>
          </ac:spMkLst>
        </pc:spChg>
        <pc:spChg chg="del">
          <ac:chgData name="Kamyczek, Arkadiusz" userId="2dbd29c9-3405-4176-b733-196e7cfa234d" providerId="ADAL" clId="{0AA0E73D-5B22-4541-8346-709D6BAE8B4E}" dt="2021-03-30T13:40:31.523" v="11131" actId="478"/>
          <ac:spMkLst>
            <pc:docMk/>
            <pc:sldMk cId="3784888756" sldId="374"/>
            <ac:spMk id="224" creationId="{451825EF-96D6-46AC-92F6-2223501034A9}"/>
          </ac:spMkLst>
        </pc:spChg>
        <pc:spChg chg="del">
          <ac:chgData name="Kamyczek, Arkadiusz" userId="2dbd29c9-3405-4176-b733-196e7cfa234d" providerId="ADAL" clId="{0AA0E73D-5B22-4541-8346-709D6BAE8B4E}" dt="2021-03-30T13:40:31.523" v="11131" actId="478"/>
          <ac:spMkLst>
            <pc:docMk/>
            <pc:sldMk cId="3784888756" sldId="374"/>
            <ac:spMk id="225" creationId="{1B8A8DBD-F42F-403C-8CDF-1A9F0492AF44}"/>
          </ac:spMkLst>
        </pc:spChg>
        <pc:spChg chg="del">
          <ac:chgData name="Kamyczek, Arkadiusz" userId="2dbd29c9-3405-4176-b733-196e7cfa234d" providerId="ADAL" clId="{0AA0E73D-5B22-4541-8346-709D6BAE8B4E}" dt="2021-03-30T13:40:31.523" v="11131" actId="478"/>
          <ac:spMkLst>
            <pc:docMk/>
            <pc:sldMk cId="3784888756" sldId="374"/>
            <ac:spMk id="226" creationId="{AF75E89F-995C-4DE7-803F-7F22570010C1}"/>
          </ac:spMkLst>
        </pc:spChg>
        <pc:spChg chg="del">
          <ac:chgData name="Kamyczek, Arkadiusz" userId="2dbd29c9-3405-4176-b733-196e7cfa234d" providerId="ADAL" clId="{0AA0E73D-5B22-4541-8346-709D6BAE8B4E}" dt="2021-03-30T13:40:31.523" v="11131" actId="478"/>
          <ac:spMkLst>
            <pc:docMk/>
            <pc:sldMk cId="3784888756" sldId="374"/>
            <ac:spMk id="227" creationId="{7391BD2B-3D01-49D8-9670-D4285DC8FD4D}"/>
          </ac:spMkLst>
        </pc:spChg>
        <pc:spChg chg="mod">
          <ac:chgData name="Kamyczek, Arkadiusz" userId="2dbd29c9-3405-4176-b733-196e7cfa234d" providerId="ADAL" clId="{0AA0E73D-5B22-4541-8346-709D6BAE8B4E}" dt="2021-03-30T13:40:09.860" v="11124" actId="1076"/>
          <ac:spMkLst>
            <pc:docMk/>
            <pc:sldMk cId="3784888756" sldId="374"/>
            <ac:spMk id="228" creationId="{25E44353-57E9-4C84-8436-AACA84D21F6A}"/>
          </ac:spMkLst>
        </pc:spChg>
        <pc:spChg chg="mod">
          <ac:chgData name="Kamyczek, Arkadiusz" userId="2dbd29c9-3405-4176-b733-196e7cfa234d" providerId="ADAL" clId="{0AA0E73D-5B22-4541-8346-709D6BAE8B4E}" dt="2021-03-30T13:42:12.484" v="11160" actId="1076"/>
          <ac:spMkLst>
            <pc:docMk/>
            <pc:sldMk cId="3784888756" sldId="374"/>
            <ac:spMk id="229" creationId="{BF54D474-D41F-467D-8FDB-A65046908E4B}"/>
          </ac:spMkLst>
        </pc:spChg>
        <pc:spChg chg="del">
          <ac:chgData name="Kamyczek, Arkadiusz" userId="2dbd29c9-3405-4176-b733-196e7cfa234d" providerId="ADAL" clId="{0AA0E73D-5B22-4541-8346-709D6BAE8B4E}" dt="2021-03-30T13:40:31.523" v="11131" actId="478"/>
          <ac:spMkLst>
            <pc:docMk/>
            <pc:sldMk cId="3784888756" sldId="374"/>
            <ac:spMk id="230" creationId="{C940D219-91AA-4AC8-9D91-90C2FF0E173C}"/>
          </ac:spMkLst>
        </pc:spChg>
        <pc:spChg chg="del">
          <ac:chgData name="Kamyczek, Arkadiusz" userId="2dbd29c9-3405-4176-b733-196e7cfa234d" providerId="ADAL" clId="{0AA0E73D-5B22-4541-8346-709D6BAE8B4E}" dt="2021-03-30T13:40:31.523" v="11131" actId="478"/>
          <ac:spMkLst>
            <pc:docMk/>
            <pc:sldMk cId="3784888756" sldId="374"/>
            <ac:spMk id="231" creationId="{F516F8E7-7C80-4376-9963-33D1A30F77DB}"/>
          </ac:spMkLst>
        </pc:spChg>
        <pc:spChg chg="del">
          <ac:chgData name="Kamyczek, Arkadiusz" userId="2dbd29c9-3405-4176-b733-196e7cfa234d" providerId="ADAL" clId="{0AA0E73D-5B22-4541-8346-709D6BAE8B4E}" dt="2021-03-30T13:40:31.523" v="11131" actId="478"/>
          <ac:spMkLst>
            <pc:docMk/>
            <pc:sldMk cId="3784888756" sldId="374"/>
            <ac:spMk id="232" creationId="{FBE8CC69-3F36-48DA-8F9F-763C74AC3EC3}"/>
          </ac:spMkLst>
        </pc:spChg>
        <pc:spChg chg="del">
          <ac:chgData name="Kamyczek, Arkadiusz" userId="2dbd29c9-3405-4176-b733-196e7cfa234d" providerId="ADAL" clId="{0AA0E73D-5B22-4541-8346-709D6BAE8B4E}" dt="2021-03-30T13:41:14.268" v="11145" actId="478"/>
          <ac:spMkLst>
            <pc:docMk/>
            <pc:sldMk cId="3784888756" sldId="374"/>
            <ac:spMk id="233" creationId="{80B57ADD-B4D5-4692-970A-D3502C0F699E}"/>
          </ac:spMkLst>
        </pc:spChg>
        <pc:spChg chg="del">
          <ac:chgData name="Kamyczek, Arkadiusz" userId="2dbd29c9-3405-4176-b733-196e7cfa234d" providerId="ADAL" clId="{0AA0E73D-5B22-4541-8346-709D6BAE8B4E}" dt="2021-03-30T13:41:13.584" v="11144" actId="478"/>
          <ac:spMkLst>
            <pc:docMk/>
            <pc:sldMk cId="3784888756" sldId="374"/>
            <ac:spMk id="234" creationId="{EF8B89CF-880E-42EF-BC9C-2AC79CD40979}"/>
          </ac:spMkLst>
        </pc:spChg>
        <pc:spChg chg="del">
          <ac:chgData name="Kamyczek, Arkadiusz" userId="2dbd29c9-3405-4176-b733-196e7cfa234d" providerId="ADAL" clId="{0AA0E73D-5B22-4541-8346-709D6BAE8B4E}" dt="2021-03-30T13:41:14.922" v="11146" actId="478"/>
          <ac:spMkLst>
            <pc:docMk/>
            <pc:sldMk cId="3784888756" sldId="374"/>
            <ac:spMk id="235" creationId="{CC29FF81-90E9-43DE-8C58-13CE3A5F7DB0}"/>
          </ac:spMkLst>
        </pc:spChg>
        <pc:spChg chg="del">
          <ac:chgData name="Kamyczek, Arkadiusz" userId="2dbd29c9-3405-4176-b733-196e7cfa234d" providerId="ADAL" clId="{0AA0E73D-5B22-4541-8346-709D6BAE8B4E}" dt="2021-03-30T13:41:11.234" v="11141" actId="478"/>
          <ac:spMkLst>
            <pc:docMk/>
            <pc:sldMk cId="3784888756" sldId="374"/>
            <ac:spMk id="236" creationId="{76B922DD-2436-44E0-BC51-81B49D028439}"/>
          </ac:spMkLst>
        </pc:spChg>
        <pc:spChg chg="del">
          <ac:chgData name="Kamyczek, Arkadiusz" userId="2dbd29c9-3405-4176-b733-196e7cfa234d" providerId="ADAL" clId="{0AA0E73D-5B22-4541-8346-709D6BAE8B4E}" dt="2021-03-30T13:41:11.985" v="11142" actId="478"/>
          <ac:spMkLst>
            <pc:docMk/>
            <pc:sldMk cId="3784888756" sldId="374"/>
            <ac:spMk id="237" creationId="{1B7E42EB-D7CE-4E20-9804-05B18212EE31}"/>
          </ac:spMkLst>
        </pc:spChg>
        <pc:spChg chg="del">
          <ac:chgData name="Kamyczek, Arkadiusz" userId="2dbd29c9-3405-4176-b733-196e7cfa234d" providerId="ADAL" clId="{0AA0E73D-5B22-4541-8346-709D6BAE8B4E}" dt="2021-03-30T13:41:12.697" v="11143" actId="478"/>
          <ac:spMkLst>
            <pc:docMk/>
            <pc:sldMk cId="3784888756" sldId="374"/>
            <ac:spMk id="238" creationId="{A71A4D3A-9815-4E7C-85DD-68BF135FCD74}"/>
          </ac:spMkLst>
        </pc:spChg>
        <pc:spChg chg="del">
          <ac:chgData name="Kamyczek, Arkadiusz" userId="2dbd29c9-3405-4176-b733-196e7cfa234d" providerId="ADAL" clId="{0AA0E73D-5B22-4541-8346-709D6BAE8B4E}" dt="2021-03-30T13:40:43.018" v="11132" actId="478"/>
          <ac:spMkLst>
            <pc:docMk/>
            <pc:sldMk cId="3784888756" sldId="374"/>
            <ac:spMk id="239" creationId="{D64DE66A-FA6E-471E-A891-F590AF6949C9}"/>
          </ac:spMkLst>
        </pc:spChg>
        <pc:spChg chg="del">
          <ac:chgData name="Kamyczek, Arkadiusz" userId="2dbd29c9-3405-4176-b733-196e7cfa234d" providerId="ADAL" clId="{0AA0E73D-5B22-4541-8346-709D6BAE8B4E}" dt="2021-03-30T13:41:17.146" v="11148" actId="478"/>
          <ac:spMkLst>
            <pc:docMk/>
            <pc:sldMk cId="3784888756" sldId="374"/>
            <ac:spMk id="240" creationId="{3EE497ED-303C-4F35-9C29-559308774861}"/>
          </ac:spMkLst>
        </pc:spChg>
        <pc:spChg chg="mod">
          <ac:chgData name="Kamyczek, Arkadiusz" userId="2dbd29c9-3405-4176-b733-196e7cfa234d" providerId="ADAL" clId="{0AA0E73D-5B22-4541-8346-709D6BAE8B4E}" dt="2021-03-30T13:42:16.530" v="11161" actId="1076"/>
          <ac:spMkLst>
            <pc:docMk/>
            <pc:sldMk cId="3784888756" sldId="374"/>
            <ac:spMk id="241" creationId="{E6D6646F-5E86-4BC4-8681-A96128B4362D}"/>
          </ac:spMkLst>
        </pc:spChg>
        <pc:spChg chg="del">
          <ac:chgData name="Kamyczek, Arkadiusz" userId="2dbd29c9-3405-4176-b733-196e7cfa234d" providerId="ADAL" clId="{0AA0E73D-5B22-4541-8346-709D6BAE8B4E}" dt="2021-03-30T13:41:15.927" v="11147" actId="478"/>
          <ac:spMkLst>
            <pc:docMk/>
            <pc:sldMk cId="3784888756" sldId="374"/>
            <ac:spMk id="242" creationId="{E3723795-29A2-4BB0-BA1C-A5A1AC21BE5A}"/>
          </ac:spMkLst>
        </pc:spChg>
        <pc:spChg chg="mod">
          <ac:chgData name="Kamyczek, Arkadiusz" userId="2dbd29c9-3405-4176-b733-196e7cfa234d" providerId="ADAL" clId="{0AA0E73D-5B22-4541-8346-709D6BAE8B4E}" dt="2021-03-30T13:40:09.860" v="11124" actId="1076"/>
          <ac:spMkLst>
            <pc:docMk/>
            <pc:sldMk cId="3784888756" sldId="374"/>
            <ac:spMk id="243" creationId="{76443D23-14D1-45DB-927B-F266A20ADA6F}"/>
          </ac:spMkLst>
        </pc:spChg>
        <pc:spChg chg="del">
          <ac:chgData name="Kamyczek, Arkadiusz" userId="2dbd29c9-3405-4176-b733-196e7cfa234d" providerId="ADAL" clId="{0AA0E73D-5B22-4541-8346-709D6BAE8B4E}" dt="2021-03-30T13:39:04.620" v="11119" actId="478"/>
          <ac:spMkLst>
            <pc:docMk/>
            <pc:sldMk cId="3784888756" sldId="374"/>
            <ac:spMk id="244" creationId="{DD4910F9-2E30-4631-AFC7-7419C5C0AC76}"/>
          </ac:spMkLst>
        </pc:spChg>
        <pc:spChg chg="mod">
          <ac:chgData name="Kamyczek, Arkadiusz" userId="2dbd29c9-3405-4176-b733-196e7cfa234d" providerId="ADAL" clId="{0AA0E73D-5B22-4541-8346-709D6BAE8B4E}" dt="2021-03-30T13:40:09.860" v="11124" actId="1076"/>
          <ac:spMkLst>
            <pc:docMk/>
            <pc:sldMk cId="3784888756" sldId="374"/>
            <ac:spMk id="245" creationId="{D23FB171-F5A5-4F6E-9727-C1CAD36763AB}"/>
          </ac:spMkLst>
        </pc:spChg>
        <pc:spChg chg="del">
          <ac:chgData name="Kamyczek, Arkadiusz" userId="2dbd29c9-3405-4176-b733-196e7cfa234d" providerId="ADAL" clId="{0AA0E73D-5B22-4541-8346-709D6BAE8B4E}" dt="2021-03-30T13:40:31.523" v="11131" actId="478"/>
          <ac:spMkLst>
            <pc:docMk/>
            <pc:sldMk cId="3784888756" sldId="374"/>
            <ac:spMk id="246" creationId="{4ACF2098-DF80-4644-BE5A-2E0A0D091446}"/>
          </ac:spMkLst>
        </pc:spChg>
        <pc:spChg chg="del">
          <ac:chgData name="Kamyczek, Arkadiusz" userId="2dbd29c9-3405-4176-b733-196e7cfa234d" providerId="ADAL" clId="{0AA0E73D-5B22-4541-8346-709D6BAE8B4E}" dt="2021-03-30T13:40:31.523" v="11131" actId="478"/>
          <ac:spMkLst>
            <pc:docMk/>
            <pc:sldMk cId="3784888756" sldId="374"/>
            <ac:spMk id="247" creationId="{E4610879-1D09-4A25-AF62-E02D4E206763}"/>
          </ac:spMkLst>
        </pc:spChg>
        <pc:spChg chg="del">
          <ac:chgData name="Kamyczek, Arkadiusz" userId="2dbd29c9-3405-4176-b733-196e7cfa234d" providerId="ADAL" clId="{0AA0E73D-5B22-4541-8346-709D6BAE8B4E}" dt="2021-03-30T13:40:31.523" v="11131" actId="478"/>
          <ac:spMkLst>
            <pc:docMk/>
            <pc:sldMk cId="3784888756" sldId="374"/>
            <ac:spMk id="248" creationId="{8B40A415-8053-427F-A1C1-1E05236F217D}"/>
          </ac:spMkLst>
        </pc:spChg>
        <pc:spChg chg="mod">
          <ac:chgData name="Kamyczek, Arkadiusz" userId="2dbd29c9-3405-4176-b733-196e7cfa234d" providerId="ADAL" clId="{0AA0E73D-5B22-4541-8346-709D6BAE8B4E}" dt="2021-03-30T13:42:19.257" v="11162" actId="1076"/>
          <ac:spMkLst>
            <pc:docMk/>
            <pc:sldMk cId="3784888756" sldId="374"/>
            <ac:spMk id="249" creationId="{95AA1D55-669F-4C32-8BD1-84873A1C3BEC}"/>
          </ac:spMkLst>
        </pc:spChg>
        <pc:spChg chg="del mod">
          <ac:chgData name="Kamyczek, Arkadiusz" userId="2dbd29c9-3405-4176-b733-196e7cfa234d" providerId="ADAL" clId="{0AA0E73D-5B22-4541-8346-709D6BAE8B4E}" dt="2021-03-30T13:41:20.898" v="11151" actId="478"/>
          <ac:spMkLst>
            <pc:docMk/>
            <pc:sldMk cId="3784888756" sldId="374"/>
            <ac:spMk id="250" creationId="{7A55826E-866B-456B-BD1E-1316CE18041A}"/>
          </ac:spMkLst>
        </pc:spChg>
        <pc:spChg chg="mod">
          <ac:chgData name="Kamyczek, Arkadiusz" userId="2dbd29c9-3405-4176-b733-196e7cfa234d" providerId="ADAL" clId="{0AA0E73D-5B22-4541-8346-709D6BAE8B4E}" dt="2021-03-30T13:42:23.269" v="11163" actId="1076"/>
          <ac:spMkLst>
            <pc:docMk/>
            <pc:sldMk cId="3784888756" sldId="374"/>
            <ac:spMk id="251" creationId="{4863D48B-A75E-4E76-B1DA-CD241F085F94}"/>
          </ac:spMkLst>
        </pc:spChg>
        <pc:spChg chg="del">
          <ac:chgData name="Kamyczek, Arkadiusz" userId="2dbd29c9-3405-4176-b733-196e7cfa234d" providerId="ADAL" clId="{0AA0E73D-5B22-4541-8346-709D6BAE8B4E}" dt="2021-03-30T13:41:22.336" v="11152" actId="478"/>
          <ac:spMkLst>
            <pc:docMk/>
            <pc:sldMk cId="3784888756" sldId="374"/>
            <ac:spMk id="252" creationId="{2739C1FA-2555-4D1F-8430-0724E34CDB67}"/>
          </ac:spMkLst>
        </pc:spChg>
        <pc:spChg chg="del">
          <ac:chgData name="Kamyczek, Arkadiusz" userId="2dbd29c9-3405-4176-b733-196e7cfa234d" providerId="ADAL" clId="{0AA0E73D-5B22-4541-8346-709D6BAE8B4E}" dt="2021-03-30T13:41:23.192" v="11153" actId="478"/>
          <ac:spMkLst>
            <pc:docMk/>
            <pc:sldMk cId="3784888756" sldId="374"/>
            <ac:spMk id="253" creationId="{934D9E86-4D3A-4D6F-9223-17AADF547B76}"/>
          </ac:spMkLst>
        </pc:spChg>
        <pc:spChg chg="del">
          <ac:chgData name="Kamyczek, Arkadiusz" userId="2dbd29c9-3405-4176-b733-196e7cfa234d" providerId="ADAL" clId="{0AA0E73D-5B22-4541-8346-709D6BAE8B4E}" dt="2021-03-30T13:41:24.083" v="11154" actId="478"/>
          <ac:spMkLst>
            <pc:docMk/>
            <pc:sldMk cId="3784888756" sldId="374"/>
            <ac:spMk id="254" creationId="{8F63B1F2-BC99-44A7-B8C6-595C75051AEC}"/>
          </ac:spMkLst>
        </pc:spChg>
        <pc:spChg chg="del">
          <ac:chgData name="Kamyczek, Arkadiusz" userId="2dbd29c9-3405-4176-b733-196e7cfa234d" providerId="ADAL" clId="{0AA0E73D-5B22-4541-8346-709D6BAE8B4E}" dt="2021-03-30T13:40:43.018" v="11132" actId="478"/>
          <ac:spMkLst>
            <pc:docMk/>
            <pc:sldMk cId="3784888756" sldId="374"/>
            <ac:spMk id="255" creationId="{841B357A-39B0-4121-A219-BA8438BA9DD3}"/>
          </ac:spMkLst>
        </pc:spChg>
        <pc:spChg chg="mod">
          <ac:chgData name="Kamyczek, Arkadiusz" userId="2dbd29c9-3405-4176-b733-196e7cfa234d" providerId="ADAL" clId="{0AA0E73D-5B22-4541-8346-709D6BAE8B4E}" dt="2021-03-30T13:42:12.484" v="11160" actId="1076"/>
          <ac:spMkLst>
            <pc:docMk/>
            <pc:sldMk cId="3784888756" sldId="374"/>
            <ac:spMk id="256" creationId="{E3CF5558-AB3D-4F8E-8E49-6D82BCE72F5D}"/>
          </ac:spMkLst>
        </pc:spChg>
        <pc:grpChg chg="del">
          <ac:chgData name="Kamyczek, Arkadiusz" userId="2dbd29c9-3405-4176-b733-196e7cfa234d" providerId="ADAL" clId="{0AA0E73D-5B22-4541-8346-709D6BAE8B4E}" dt="2021-03-30T13:40:20.247" v="11127" actId="478"/>
          <ac:grpSpMkLst>
            <pc:docMk/>
            <pc:sldMk cId="3784888756" sldId="374"/>
            <ac:grpSpMk id="95" creationId="{B234FF2F-892C-47FE-B3D2-D167AAC76854}"/>
          </ac:grpSpMkLst>
        </pc:grpChg>
        <pc:grpChg chg="del">
          <ac:chgData name="Kamyczek, Arkadiusz" userId="2dbd29c9-3405-4176-b733-196e7cfa234d" providerId="ADAL" clId="{0AA0E73D-5B22-4541-8346-709D6BAE8B4E}" dt="2021-03-30T13:40:18.831" v="11126" actId="478"/>
          <ac:grpSpMkLst>
            <pc:docMk/>
            <pc:sldMk cId="3784888756" sldId="374"/>
            <ac:grpSpMk id="103" creationId="{6C201D9F-FF87-473A-A27F-AA44EC3543F6}"/>
          </ac:grpSpMkLst>
        </pc:grpChg>
        <pc:grpChg chg="del">
          <ac:chgData name="Kamyczek, Arkadiusz" userId="2dbd29c9-3405-4176-b733-196e7cfa234d" providerId="ADAL" clId="{0AA0E73D-5B22-4541-8346-709D6BAE8B4E}" dt="2021-03-30T13:41:09.632" v="11140" actId="478"/>
          <ac:grpSpMkLst>
            <pc:docMk/>
            <pc:sldMk cId="3784888756" sldId="374"/>
            <ac:grpSpMk id="119" creationId="{C20619AF-7BA8-46A4-AF93-30FE56EFCF5C}"/>
          </ac:grpSpMkLst>
        </pc:grpChg>
        <pc:grpChg chg="del">
          <ac:chgData name="Kamyczek, Arkadiusz" userId="2dbd29c9-3405-4176-b733-196e7cfa234d" providerId="ADAL" clId="{0AA0E73D-5B22-4541-8346-709D6BAE8B4E}" dt="2021-03-30T13:41:09.632" v="11140" actId="478"/>
          <ac:grpSpMkLst>
            <pc:docMk/>
            <pc:sldMk cId="3784888756" sldId="374"/>
            <ac:grpSpMk id="180" creationId="{42A247BE-9565-4E65-9597-4059D2044E60}"/>
          </ac:grpSpMkLst>
        </pc:grpChg>
        <pc:grpChg chg="del">
          <ac:chgData name="Kamyczek, Arkadiusz" userId="2dbd29c9-3405-4176-b733-196e7cfa234d" providerId="ADAL" clId="{0AA0E73D-5B22-4541-8346-709D6BAE8B4E}" dt="2021-03-30T13:41:09.632" v="11140" actId="478"/>
          <ac:grpSpMkLst>
            <pc:docMk/>
            <pc:sldMk cId="3784888756" sldId="374"/>
            <ac:grpSpMk id="199" creationId="{6DC2EF29-F028-424C-8E35-D37009F92F1F}"/>
          </ac:grpSpMkLst>
        </pc:grpChg>
        <pc:grpChg chg="del">
          <ac:chgData name="Kamyczek, Arkadiusz" userId="2dbd29c9-3405-4176-b733-196e7cfa234d" providerId="ADAL" clId="{0AA0E73D-5B22-4541-8346-709D6BAE8B4E}" dt="2021-03-30T13:41:09.632" v="11140" actId="478"/>
          <ac:grpSpMkLst>
            <pc:docMk/>
            <pc:sldMk cId="3784888756" sldId="374"/>
            <ac:grpSpMk id="202" creationId="{EB7AE075-B827-40B0-AFE1-46E40DB6D414}"/>
          </ac:grpSpMkLst>
        </pc:grpChg>
        <pc:grpChg chg="del">
          <ac:chgData name="Kamyczek, Arkadiusz" userId="2dbd29c9-3405-4176-b733-196e7cfa234d" providerId="ADAL" clId="{0AA0E73D-5B22-4541-8346-709D6BAE8B4E}" dt="2021-03-30T13:40:22.603" v="11129" actId="478"/>
          <ac:grpSpMkLst>
            <pc:docMk/>
            <pc:sldMk cId="3784888756" sldId="374"/>
            <ac:grpSpMk id="205" creationId="{0AD44BA8-45F9-4530-B159-D8FD9C7A814F}"/>
          </ac:grpSpMkLst>
        </pc:grpChg>
        <pc:grpChg chg="del">
          <ac:chgData name="Kamyczek, Arkadiusz" userId="2dbd29c9-3405-4176-b733-196e7cfa234d" providerId="ADAL" clId="{0AA0E73D-5B22-4541-8346-709D6BAE8B4E}" dt="2021-03-30T13:40:21.517" v="11128" actId="478"/>
          <ac:grpSpMkLst>
            <pc:docMk/>
            <pc:sldMk cId="3784888756" sldId="374"/>
            <ac:grpSpMk id="208" creationId="{A7CB0A53-778E-4F22-A8CC-4346F0D4BE58}"/>
          </ac:grpSpMkLst>
        </pc:grpChg>
        <pc:graphicFrameChg chg="mod modGraphic">
          <ac:chgData name="Kamyczek, Arkadiusz" userId="2dbd29c9-3405-4176-b733-196e7cfa234d" providerId="ADAL" clId="{0AA0E73D-5B22-4541-8346-709D6BAE8B4E}" dt="2021-03-30T13:42:37.915" v="11165" actId="2165"/>
          <ac:graphicFrameMkLst>
            <pc:docMk/>
            <pc:sldMk cId="3784888756" sldId="374"/>
            <ac:graphicFrameMk id="163" creationId="{8ACB7EA6-807E-4718-9D0E-5F2000CB5823}"/>
          </ac:graphicFrameMkLst>
        </pc:graphicFrameChg>
        <pc:picChg chg="del">
          <ac:chgData name="Kamyczek, Arkadiusz" userId="2dbd29c9-3405-4176-b733-196e7cfa234d" providerId="ADAL" clId="{0AA0E73D-5B22-4541-8346-709D6BAE8B4E}" dt="2021-03-30T13:38:20.747" v="11111" actId="478"/>
          <ac:picMkLst>
            <pc:docMk/>
            <pc:sldMk cId="3784888756" sldId="374"/>
            <ac:picMk id="93" creationId="{2ADE9252-F70A-496D-A489-37253F642D8A}"/>
          </ac:picMkLst>
        </pc:picChg>
        <pc:picChg chg="mod">
          <ac:chgData name="Kamyczek, Arkadiusz" userId="2dbd29c9-3405-4176-b733-196e7cfa234d" providerId="ADAL" clId="{0AA0E73D-5B22-4541-8346-709D6BAE8B4E}" dt="2021-03-30T13:41:58.404" v="11158" actId="1076"/>
          <ac:picMkLst>
            <pc:docMk/>
            <pc:sldMk cId="3784888756" sldId="374"/>
            <ac:picMk id="94" creationId="{3D4566A8-CDEA-4249-93F3-4E7152637B48}"/>
          </ac:picMkLst>
        </pc:picChg>
        <pc:picChg chg="del">
          <ac:chgData name="Kamyczek, Arkadiusz" userId="2dbd29c9-3405-4176-b733-196e7cfa234d" providerId="ADAL" clId="{0AA0E73D-5B22-4541-8346-709D6BAE8B4E}" dt="2021-03-30T13:40:23.443" v="11130" actId="478"/>
          <ac:picMkLst>
            <pc:docMk/>
            <pc:sldMk cId="3784888756" sldId="374"/>
            <ac:picMk id="106" creationId="{112D4CAA-573C-4220-BEA6-FAAC2C4AEC3E}"/>
          </ac:picMkLst>
        </pc:picChg>
        <pc:picChg chg="del">
          <ac:chgData name="Kamyczek, Arkadiusz" userId="2dbd29c9-3405-4176-b733-196e7cfa234d" providerId="ADAL" clId="{0AA0E73D-5B22-4541-8346-709D6BAE8B4E}" dt="2021-03-30T13:40:43.018" v="11132" actId="478"/>
          <ac:picMkLst>
            <pc:docMk/>
            <pc:sldMk cId="3784888756" sldId="374"/>
            <ac:picMk id="107" creationId="{1D4BB923-05AF-418E-AD0D-5C7C46FCC9E5}"/>
          </ac:picMkLst>
        </pc:picChg>
        <pc:picChg chg="del">
          <ac:chgData name="Kamyczek, Arkadiusz" userId="2dbd29c9-3405-4176-b733-196e7cfa234d" providerId="ADAL" clId="{0AA0E73D-5B22-4541-8346-709D6BAE8B4E}" dt="2021-03-30T13:41:18.383" v="11149" actId="478"/>
          <ac:picMkLst>
            <pc:docMk/>
            <pc:sldMk cId="3784888756" sldId="374"/>
            <ac:picMk id="108" creationId="{17B3575E-31F8-4DB7-9F57-30C3C0BBD89C}"/>
          </ac:picMkLst>
        </pc:picChg>
        <pc:picChg chg="mod">
          <ac:chgData name="Kamyczek, Arkadiusz" userId="2dbd29c9-3405-4176-b733-196e7cfa234d" providerId="ADAL" clId="{0AA0E73D-5B22-4541-8346-709D6BAE8B4E}" dt="2021-03-30T13:39:23.858" v="11121" actId="1076"/>
          <ac:picMkLst>
            <pc:docMk/>
            <pc:sldMk cId="3784888756" sldId="374"/>
            <ac:picMk id="116" creationId="{8BCAB110-BF89-420A-BC82-95808AEF797B}"/>
          </ac:picMkLst>
        </pc:picChg>
        <pc:picChg chg="mod">
          <ac:chgData name="Kamyczek, Arkadiusz" userId="2dbd29c9-3405-4176-b733-196e7cfa234d" providerId="ADAL" clId="{0AA0E73D-5B22-4541-8346-709D6BAE8B4E}" dt="2021-03-30T13:41:50.873" v="11157" actId="1076"/>
          <ac:picMkLst>
            <pc:docMk/>
            <pc:sldMk cId="3784888756" sldId="374"/>
            <ac:picMk id="117" creationId="{7D1B8D17-14F0-4DDD-A66C-EDD539CE7F4B}"/>
          </ac:picMkLst>
        </pc:picChg>
        <pc:picChg chg="mod">
          <ac:chgData name="Kamyczek, Arkadiusz" userId="2dbd29c9-3405-4176-b733-196e7cfa234d" providerId="ADAL" clId="{0AA0E73D-5B22-4541-8346-709D6BAE8B4E}" dt="2021-03-30T13:42:06.596" v="11159" actId="1076"/>
          <ac:picMkLst>
            <pc:docMk/>
            <pc:sldMk cId="3784888756" sldId="374"/>
            <ac:picMk id="118" creationId="{E7A24AE9-25E9-4778-AAA7-882CCA6085FF}"/>
          </ac:picMkLst>
        </pc:picChg>
        <pc:picChg chg="add del">
          <ac:chgData name="Kamyczek, Arkadiusz" userId="2dbd29c9-3405-4176-b733-196e7cfa234d" providerId="ADAL" clId="{0AA0E73D-5B22-4541-8346-709D6BAE8B4E}" dt="2021-03-30T13:38:13.890" v="11107" actId="478"/>
          <ac:picMkLst>
            <pc:docMk/>
            <pc:sldMk cId="3784888756" sldId="374"/>
            <ac:picMk id="154" creationId="{3D09A07A-A500-45C3-93E4-A7B8BCF50FAE}"/>
          </ac:picMkLst>
        </pc:picChg>
        <pc:picChg chg="add mod ord">
          <ac:chgData name="Kamyczek, Arkadiusz" userId="2dbd29c9-3405-4176-b733-196e7cfa234d" providerId="ADAL" clId="{0AA0E73D-5B22-4541-8346-709D6BAE8B4E}" dt="2021-03-30T13:45:21.625" v="11178" actId="1076"/>
          <ac:picMkLst>
            <pc:docMk/>
            <pc:sldMk cId="3784888756" sldId="374"/>
            <ac:picMk id="178" creationId="{9769DE82-3B9B-4A72-9D4B-2534E7E069C6}"/>
          </ac:picMkLst>
        </pc:picChg>
      </pc:sldChg>
      <pc:sldChg chg="addSp modSp add del modAnim">
        <pc:chgData name="Kamyczek, Arkadiusz" userId="2dbd29c9-3405-4176-b733-196e7cfa234d" providerId="ADAL" clId="{0AA0E73D-5B22-4541-8346-709D6BAE8B4E}" dt="2021-03-30T13:48:48.974" v="11185" actId="47"/>
        <pc:sldMkLst>
          <pc:docMk/>
          <pc:sldMk cId="2448033310" sldId="375"/>
        </pc:sldMkLst>
        <pc:spChg chg="add mod">
          <ac:chgData name="Kamyczek, Arkadiusz" userId="2dbd29c9-3405-4176-b733-196e7cfa234d" providerId="ADAL" clId="{0AA0E73D-5B22-4541-8346-709D6BAE8B4E}" dt="2021-03-30T13:47:27.436" v="11182"/>
          <ac:spMkLst>
            <pc:docMk/>
            <pc:sldMk cId="2448033310" sldId="375"/>
            <ac:spMk id="221" creationId="{FEB759ED-7D2E-4CFF-953E-A9C6737F6BB7}"/>
          </ac:spMkLst>
        </pc:spChg>
        <pc:spChg chg="add mod">
          <ac:chgData name="Kamyczek, Arkadiusz" userId="2dbd29c9-3405-4176-b733-196e7cfa234d" providerId="ADAL" clId="{0AA0E73D-5B22-4541-8346-709D6BAE8B4E}" dt="2021-03-30T13:47:27.436" v="11182"/>
          <ac:spMkLst>
            <pc:docMk/>
            <pc:sldMk cId="2448033310" sldId="375"/>
            <ac:spMk id="222" creationId="{2D219DF1-215F-410E-BEAB-23C50C761139}"/>
          </ac:spMkLst>
        </pc:spChg>
        <pc:spChg chg="add mod">
          <ac:chgData name="Kamyczek, Arkadiusz" userId="2dbd29c9-3405-4176-b733-196e7cfa234d" providerId="ADAL" clId="{0AA0E73D-5B22-4541-8346-709D6BAE8B4E}" dt="2021-03-30T13:47:27.436" v="11182"/>
          <ac:spMkLst>
            <pc:docMk/>
            <pc:sldMk cId="2448033310" sldId="375"/>
            <ac:spMk id="223" creationId="{EE0B70C9-94FD-456C-B04A-E2CABC3E3640}"/>
          </ac:spMkLst>
        </pc:spChg>
        <pc:picChg chg="add mod">
          <ac:chgData name="Kamyczek, Arkadiusz" userId="2dbd29c9-3405-4176-b733-196e7cfa234d" providerId="ADAL" clId="{0AA0E73D-5B22-4541-8346-709D6BAE8B4E}" dt="2021-03-30T13:47:27.436" v="11182"/>
          <ac:picMkLst>
            <pc:docMk/>
            <pc:sldMk cId="2448033310" sldId="375"/>
            <ac:picMk id="224" creationId="{E52E7E96-57AF-4C4B-B85C-5841E7312CF2}"/>
          </ac:picMkLst>
        </pc:picChg>
        <pc:picChg chg="add mod">
          <ac:chgData name="Kamyczek, Arkadiusz" userId="2dbd29c9-3405-4176-b733-196e7cfa234d" providerId="ADAL" clId="{0AA0E73D-5B22-4541-8346-709D6BAE8B4E}" dt="2021-03-30T13:47:27.436" v="11182"/>
          <ac:picMkLst>
            <pc:docMk/>
            <pc:sldMk cId="2448033310" sldId="375"/>
            <ac:picMk id="230" creationId="{E6C87E54-B78E-4ABE-B7E7-45700E7411EB}"/>
          </ac:picMkLst>
        </pc:picChg>
        <pc:picChg chg="add mod">
          <ac:chgData name="Kamyczek, Arkadiusz" userId="2dbd29c9-3405-4176-b733-196e7cfa234d" providerId="ADAL" clId="{0AA0E73D-5B22-4541-8346-709D6BAE8B4E}" dt="2021-03-30T13:47:27.436" v="11182"/>
          <ac:picMkLst>
            <pc:docMk/>
            <pc:sldMk cId="2448033310" sldId="375"/>
            <ac:picMk id="231" creationId="{FC8E0166-510B-490B-8FC7-782F2C390FC7}"/>
          </ac:picMkLst>
        </pc:picChg>
        <pc:picChg chg="add mod">
          <ac:chgData name="Kamyczek, Arkadiusz" userId="2dbd29c9-3405-4176-b733-196e7cfa234d" providerId="ADAL" clId="{0AA0E73D-5B22-4541-8346-709D6BAE8B4E}" dt="2021-03-30T13:47:27.436" v="11182"/>
          <ac:picMkLst>
            <pc:docMk/>
            <pc:sldMk cId="2448033310" sldId="375"/>
            <ac:picMk id="232" creationId="{BE4ECADF-0E59-40BA-9129-F687740A8B6C}"/>
          </ac:picMkLst>
        </pc:picChg>
        <pc:picChg chg="add mod">
          <ac:chgData name="Kamyczek, Arkadiusz" userId="2dbd29c9-3405-4176-b733-196e7cfa234d" providerId="ADAL" clId="{0AA0E73D-5B22-4541-8346-709D6BAE8B4E}" dt="2021-03-30T13:47:27.436" v="11182"/>
          <ac:picMkLst>
            <pc:docMk/>
            <pc:sldMk cId="2448033310" sldId="375"/>
            <ac:picMk id="233" creationId="{77C99C2D-B47C-427D-AED2-36B0F6C32A87}"/>
          </ac:picMkLst>
        </pc:picChg>
      </pc:sldChg>
      <pc:sldChg chg="addSp delSp modSp add mod modAnim">
        <pc:chgData name="Kamyczek, Arkadiusz" userId="2dbd29c9-3405-4176-b733-196e7cfa234d" providerId="ADAL" clId="{0AA0E73D-5B22-4541-8346-709D6BAE8B4E}" dt="2021-03-30T13:49:40.180" v="11200" actId="166"/>
        <pc:sldMkLst>
          <pc:docMk/>
          <pc:sldMk cId="1077502816" sldId="376"/>
        </pc:sldMkLst>
        <pc:spChg chg="add del mod">
          <ac:chgData name="Kamyczek, Arkadiusz" userId="2dbd29c9-3405-4176-b733-196e7cfa234d" providerId="ADAL" clId="{0AA0E73D-5B22-4541-8346-709D6BAE8B4E}" dt="2021-03-30T13:49:14.459" v="11196" actId="478"/>
          <ac:spMkLst>
            <pc:docMk/>
            <pc:sldMk cId="1077502816" sldId="376"/>
            <ac:spMk id="103" creationId="{ED92305B-9494-4D78-AF6E-504B9E1CE6AB}"/>
          </ac:spMkLst>
        </pc:spChg>
        <pc:spChg chg="add mod">
          <ac:chgData name="Kamyczek, Arkadiusz" userId="2dbd29c9-3405-4176-b733-196e7cfa234d" providerId="ADAL" clId="{0AA0E73D-5B22-4541-8346-709D6BAE8B4E}" dt="2021-03-30T13:48:35.474" v="11184"/>
          <ac:spMkLst>
            <pc:docMk/>
            <pc:sldMk cId="1077502816" sldId="376"/>
            <ac:spMk id="104" creationId="{78AD92D5-50F4-430F-98FD-DFAE0DAAAD72}"/>
          </ac:spMkLst>
        </pc:spChg>
        <pc:spChg chg="add mod">
          <ac:chgData name="Kamyczek, Arkadiusz" userId="2dbd29c9-3405-4176-b733-196e7cfa234d" providerId="ADAL" clId="{0AA0E73D-5B22-4541-8346-709D6BAE8B4E}" dt="2021-03-30T13:48:35.474" v="11184"/>
          <ac:spMkLst>
            <pc:docMk/>
            <pc:sldMk cId="1077502816" sldId="376"/>
            <ac:spMk id="105" creationId="{48118AE7-C81A-443F-A03F-D25C87F8DF9E}"/>
          </ac:spMkLst>
        </pc:spChg>
        <pc:picChg chg="add mod">
          <ac:chgData name="Kamyczek, Arkadiusz" userId="2dbd29c9-3405-4176-b733-196e7cfa234d" providerId="ADAL" clId="{0AA0E73D-5B22-4541-8346-709D6BAE8B4E}" dt="2021-03-30T13:48:35.474" v="11184"/>
          <ac:picMkLst>
            <pc:docMk/>
            <pc:sldMk cId="1077502816" sldId="376"/>
            <ac:picMk id="106" creationId="{1D30B6C7-6884-45EE-8295-03A96A6866CC}"/>
          </ac:picMkLst>
        </pc:picChg>
        <pc:picChg chg="add del mod">
          <ac:chgData name="Kamyczek, Arkadiusz" userId="2dbd29c9-3405-4176-b733-196e7cfa234d" providerId="ADAL" clId="{0AA0E73D-5B22-4541-8346-709D6BAE8B4E}" dt="2021-03-30T13:49:09.334" v="11194" actId="478"/>
          <ac:picMkLst>
            <pc:docMk/>
            <pc:sldMk cId="1077502816" sldId="376"/>
            <ac:picMk id="107" creationId="{518603F4-AA1A-4AAD-87AF-4D20CC37C7CC}"/>
          </ac:picMkLst>
        </pc:picChg>
        <pc:picChg chg="add del mod">
          <ac:chgData name="Kamyczek, Arkadiusz" userId="2dbd29c9-3405-4176-b733-196e7cfa234d" providerId="ADAL" clId="{0AA0E73D-5B22-4541-8346-709D6BAE8B4E}" dt="2021-03-30T13:49:11.284" v="11195" actId="478"/>
          <ac:picMkLst>
            <pc:docMk/>
            <pc:sldMk cId="1077502816" sldId="376"/>
            <ac:picMk id="108" creationId="{6755749A-3B4E-4643-9A81-9F27DE5A629B}"/>
          </ac:picMkLst>
        </pc:picChg>
        <pc:picChg chg="add del mod">
          <ac:chgData name="Kamyczek, Arkadiusz" userId="2dbd29c9-3405-4176-b733-196e7cfa234d" providerId="ADAL" clId="{0AA0E73D-5B22-4541-8346-709D6BAE8B4E}" dt="2021-03-30T13:49:08.454" v="11193" actId="478"/>
          <ac:picMkLst>
            <pc:docMk/>
            <pc:sldMk cId="1077502816" sldId="376"/>
            <ac:picMk id="110" creationId="{0535842D-CBF6-4595-B695-919BC179F3A1}"/>
          </ac:picMkLst>
        </pc:picChg>
        <pc:picChg chg="add del mod">
          <ac:chgData name="Kamyczek, Arkadiusz" userId="2dbd29c9-3405-4176-b733-196e7cfa234d" providerId="ADAL" clId="{0AA0E73D-5B22-4541-8346-709D6BAE8B4E}" dt="2021-03-30T13:49:07.735" v="11192" actId="478"/>
          <ac:picMkLst>
            <pc:docMk/>
            <pc:sldMk cId="1077502816" sldId="376"/>
            <ac:picMk id="111" creationId="{00C01B0B-C6D6-4E4B-B1BD-C4FBBC2DADC0}"/>
          </ac:picMkLst>
        </pc:picChg>
        <pc:picChg chg="ord">
          <ac:chgData name="Kamyczek, Arkadiusz" userId="2dbd29c9-3405-4176-b733-196e7cfa234d" providerId="ADAL" clId="{0AA0E73D-5B22-4541-8346-709D6BAE8B4E}" dt="2021-03-30T13:49:40.180" v="11200" actId="166"/>
          <ac:picMkLst>
            <pc:docMk/>
            <pc:sldMk cId="1077502816" sldId="376"/>
            <ac:picMk id="178" creationId="{9769DE82-3B9B-4A72-9D4B-2534E7E069C6}"/>
          </ac:picMkLst>
        </pc:picChg>
      </pc:sldChg>
      <pc:sldChg chg="modSp add mod">
        <pc:chgData name="Kamyczek, Arkadiusz" userId="2dbd29c9-3405-4176-b733-196e7cfa234d" providerId="ADAL" clId="{0AA0E73D-5B22-4541-8346-709D6BAE8B4E}" dt="2021-03-30T13:49:35.080" v="11199" actId="1076"/>
        <pc:sldMkLst>
          <pc:docMk/>
          <pc:sldMk cId="241645097" sldId="377"/>
        </pc:sldMkLst>
        <pc:picChg chg="mod ord">
          <ac:chgData name="Kamyczek, Arkadiusz" userId="2dbd29c9-3405-4176-b733-196e7cfa234d" providerId="ADAL" clId="{0AA0E73D-5B22-4541-8346-709D6BAE8B4E}" dt="2021-03-30T13:49:35.080" v="11199" actId="1076"/>
          <ac:picMkLst>
            <pc:docMk/>
            <pc:sldMk cId="241645097" sldId="377"/>
            <ac:picMk id="178" creationId="{9769DE82-3B9B-4A72-9D4B-2534E7E069C6}"/>
          </ac:picMkLst>
        </pc:picChg>
      </pc:sldChg>
      <pc:sldChg chg="modSp add mod modAnim">
        <pc:chgData name="Kamyczek, Arkadiusz" userId="2dbd29c9-3405-4176-b733-196e7cfa234d" providerId="ADAL" clId="{0AA0E73D-5B22-4541-8346-709D6BAE8B4E}" dt="2021-03-30T13:50:25.527" v="11210" actId="1076"/>
        <pc:sldMkLst>
          <pc:docMk/>
          <pc:sldMk cId="3028121528" sldId="378"/>
        </pc:sldMkLst>
        <pc:picChg chg="mod">
          <ac:chgData name="Kamyczek, Arkadiusz" userId="2dbd29c9-3405-4176-b733-196e7cfa234d" providerId="ADAL" clId="{0AA0E73D-5B22-4541-8346-709D6BAE8B4E}" dt="2021-03-30T13:50:25.527" v="11210" actId="1076"/>
          <ac:picMkLst>
            <pc:docMk/>
            <pc:sldMk cId="3028121528" sldId="378"/>
            <ac:picMk id="178" creationId="{9769DE82-3B9B-4A72-9D4B-2534E7E069C6}"/>
          </ac:picMkLst>
        </pc:picChg>
      </pc:sldChg>
      <pc:sldChg chg="addSp delSp modSp add mod modAnim">
        <pc:chgData name="Kamyczek, Arkadiusz" userId="2dbd29c9-3405-4176-b733-196e7cfa234d" providerId="ADAL" clId="{0AA0E73D-5B22-4541-8346-709D6BAE8B4E}" dt="2021-04-08T15:43:11.244" v="13685" actId="20577"/>
        <pc:sldMkLst>
          <pc:docMk/>
          <pc:sldMk cId="668579593" sldId="379"/>
        </pc:sldMkLst>
        <pc:spChg chg="mod">
          <ac:chgData name="Kamyczek, Arkadiusz" userId="2dbd29c9-3405-4176-b733-196e7cfa234d" providerId="ADAL" clId="{0AA0E73D-5B22-4541-8346-709D6BAE8B4E}" dt="2021-04-07T12:59:40.246" v="13490" actId="1076"/>
          <ac:spMkLst>
            <pc:docMk/>
            <pc:sldMk cId="668579593" sldId="379"/>
            <ac:spMk id="2" creationId="{E8B10C41-03D4-4DE6-9410-2F838C5CC95E}"/>
          </ac:spMkLst>
        </pc:spChg>
        <pc:spChg chg="add mod">
          <ac:chgData name="Kamyczek, Arkadiusz" userId="2dbd29c9-3405-4176-b733-196e7cfa234d" providerId="ADAL" clId="{0AA0E73D-5B22-4541-8346-709D6BAE8B4E}" dt="2021-04-07T12:25:38.852" v="13267" actId="14100"/>
          <ac:spMkLst>
            <pc:docMk/>
            <pc:sldMk cId="668579593" sldId="379"/>
            <ac:spMk id="3" creationId="{2BF1ED54-9B75-4FC2-926C-2379EA9A0FDE}"/>
          </ac:spMkLst>
        </pc:spChg>
        <pc:spChg chg="add del mod">
          <ac:chgData name="Kamyczek, Arkadiusz" userId="2dbd29c9-3405-4176-b733-196e7cfa234d" providerId="ADAL" clId="{0AA0E73D-5B22-4541-8346-709D6BAE8B4E}" dt="2021-04-07T10:47:44.328" v="12525" actId="478"/>
          <ac:spMkLst>
            <pc:docMk/>
            <pc:sldMk cId="668579593" sldId="379"/>
            <ac:spMk id="5" creationId="{E9B92EA7-EFFF-42B9-9EBB-0758495A2C28}"/>
          </ac:spMkLst>
        </pc:spChg>
        <pc:spChg chg="add del mod">
          <ac:chgData name="Kamyczek, Arkadiusz" userId="2dbd29c9-3405-4176-b733-196e7cfa234d" providerId="ADAL" clId="{0AA0E73D-5B22-4541-8346-709D6BAE8B4E}" dt="2021-04-07T10:48:23.294" v="12532" actId="478"/>
          <ac:spMkLst>
            <pc:docMk/>
            <pc:sldMk cId="668579593" sldId="379"/>
            <ac:spMk id="7" creationId="{0D90C5B2-E546-4410-B530-0F71EEA9F27A}"/>
          </ac:spMkLst>
        </pc:spChg>
        <pc:spChg chg="mod">
          <ac:chgData name="Kamyczek, Arkadiusz" userId="2dbd29c9-3405-4176-b733-196e7cfa234d" providerId="ADAL" clId="{0AA0E73D-5B22-4541-8346-709D6BAE8B4E}" dt="2021-04-08T15:38:06.828" v="13611" actId="27803"/>
          <ac:spMkLst>
            <pc:docMk/>
            <pc:sldMk cId="668579593" sldId="379"/>
            <ac:spMk id="7" creationId="{F28A1CEC-904D-4524-AAB3-BC504217C37E}"/>
          </ac:spMkLst>
        </pc:spChg>
        <pc:spChg chg="mod">
          <ac:chgData name="Kamyczek, Arkadiusz" userId="2dbd29c9-3405-4176-b733-196e7cfa234d" providerId="ADAL" clId="{0AA0E73D-5B22-4541-8346-709D6BAE8B4E}" dt="2021-04-08T15:38:06.828" v="13611" actId="27803"/>
          <ac:spMkLst>
            <pc:docMk/>
            <pc:sldMk cId="668579593" sldId="379"/>
            <ac:spMk id="8" creationId="{15FA8AE1-AF5A-4ABB-ACF3-B94C79492B06}"/>
          </ac:spMkLst>
        </pc:spChg>
        <pc:spChg chg="add del mod">
          <ac:chgData name="Kamyczek, Arkadiusz" userId="2dbd29c9-3405-4176-b733-196e7cfa234d" providerId="ADAL" clId="{0AA0E73D-5B22-4541-8346-709D6BAE8B4E}" dt="2021-04-07T10:48:23.294" v="12532" actId="478"/>
          <ac:spMkLst>
            <pc:docMk/>
            <pc:sldMk cId="668579593" sldId="379"/>
            <ac:spMk id="8" creationId="{413AE1C9-4F88-4AE0-9DBD-22740C0C1A72}"/>
          </ac:spMkLst>
        </pc:spChg>
        <pc:spChg chg="mod">
          <ac:chgData name="Kamyczek, Arkadiusz" userId="2dbd29c9-3405-4176-b733-196e7cfa234d" providerId="ADAL" clId="{0AA0E73D-5B22-4541-8346-709D6BAE8B4E}" dt="2021-04-08T15:38:06.828" v="13611" actId="27803"/>
          <ac:spMkLst>
            <pc:docMk/>
            <pc:sldMk cId="668579593" sldId="379"/>
            <ac:spMk id="11" creationId="{DC7D5095-BC94-430D-8F8E-AD3A9961521F}"/>
          </ac:spMkLst>
        </pc:spChg>
        <pc:spChg chg="add del mod">
          <ac:chgData name="Kamyczek, Arkadiusz" userId="2dbd29c9-3405-4176-b733-196e7cfa234d" providerId="ADAL" clId="{0AA0E73D-5B22-4541-8346-709D6BAE8B4E}" dt="2021-04-07T10:48:34.938" v="12534" actId="478"/>
          <ac:spMkLst>
            <pc:docMk/>
            <pc:sldMk cId="668579593" sldId="379"/>
            <ac:spMk id="23" creationId="{0589AF9C-C7FB-4A34-A5DD-34E2D91FFF62}"/>
          </ac:spMkLst>
        </pc:spChg>
        <pc:spChg chg="add del mod">
          <ac:chgData name="Kamyczek, Arkadiusz" userId="2dbd29c9-3405-4176-b733-196e7cfa234d" providerId="ADAL" clId="{0AA0E73D-5B22-4541-8346-709D6BAE8B4E}" dt="2021-04-08T15:38:20.131" v="13615" actId="478"/>
          <ac:spMkLst>
            <pc:docMk/>
            <pc:sldMk cId="668579593" sldId="379"/>
            <ac:spMk id="23" creationId="{BE6A6161-6F8F-4AE6-9A52-5A436F3F3A19}"/>
          </ac:spMkLst>
        </pc:spChg>
        <pc:spChg chg="add del mod">
          <ac:chgData name="Kamyczek, Arkadiusz" userId="2dbd29c9-3405-4176-b733-196e7cfa234d" providerId="ADAL" clId="{0AA0E73D-5B22-4541-8346-709D6BAE8B4E}" dt="2021-04-07T10:48:34.938" v="12534" actId="478"/>
          <ac:spMkLst>
            <pc:docMk/>
            <pc:sldMk cId="668579593" sldId="379"/>
            <ac:spMk id="24" creationId="{61130E04-C1CD-4173-8585-269367A9AFFE}"/>
          </ac:spMkLst>
        </pc:spChg>
        <pc:spChg chg="mod">
          <ac:chgData name="Kamyczek, Arkadiusz" userId="2dbd29c9-3405-4176-b733-196e7cfa234d" providerId="ADAL" clId="{0AA0E73D-5B22-4541-8346-709D6BAE8B4E}" dt="2021-04-08T15:38:06.828" v="13611" actId="27803"/>
          <ac:spMkLst>
            <pc:docMk/>
            <pc:sldMk cId="668579593" sldId="379"/>
            <ac:spMk id="24" creationId="{6BC23D10-CA18-4097-8CC4-086BD8F00D81}"/>
          </ac:spMkLst>
        </pc:spChg>
        <pc:spChg chg="mod">
          <ac:chgData name="Kamyczek, Arkadiusz" userId="2dbd29c9-3405-4176-b733-196e7cfa234d" providerId="ADAL" clId="{0AA0E73D-5B22-4541-8346-709D6BAE8B4E}" dt="2021-04-08T15:38:06.828" v="13611" actId="27803"/>
          <ac:spMkLst>
            <pc:docMk/>
            <pc:sldMk cId="668579593" sldId="379"/>
            <ac:spMk id="27" creationId="{6F07C532-4E6D-4A2B-B65B-026B7C1EA0C7}"/>
          </ac:spMkLst>
        </pc:spChg>
        <pc:spChg chg="add mod">
          <ac:chgData name="Kamyczek, Arkadiusz" userId="2dbd29c9-3405-4176-b733-196e7cfa234d" providerId="ADAL" clId="{0AA0E73D-5B22-4541-8346-709D6BAE8B4E}" dt="2021-04-07T12:25:48.083" v="13268" actId="1076"/>
          <ac:spMkLst>
            <pc:docMk/>
            <pc:sldMk cId="668579593" sldId="379"/>
            <ac:spMk id="28" creationId="{ECA54130-7DA8-4BD0-B5CA-9257F474321C}"/>
          </ac:spMkLst>
        </pc:spChg>
        <pc:spChg chg="mod">
          <ac:chgData name="Kamyczek, Arkadiusz" userId="2dbd29c9-3405-4176-b733-196e7cfa234d" providerId="ADAL" clId="{0AA0E73D-5B22-4541-8346-709D6BAE8B4E}" dt="2021-04-08T15:38:06.828" v="13611" actId="27803"/>
          <ac:spMkLst>
            <pc:docMk/>
            <pc:sldMk cId="668579593" sldId="379"/>
            <ac:spMk id="32" creationId="{9CC0ABCB-5003-424F-9826-446304A99CB5}"/>
          </ac:spMkLst>
        </pc:spChg>
        <pc:spChg chg="add del mod">
          <ac:chgData name="Kamyczek, Arkadiusz" userId="2dbd29c9-3405-4176-b733-196e7cfa234d" providerId="ADAL" clId="{0AA0E73D-5B22-4541-8346-709D6BAE8B4E}" dt="2021-04-06T17:54:07.483" v="11695"/>
          <ac:spMkLst>
            <pc:docMk/>
            <pc:sldMk cId="668579593" sldId="379"/>
            <ac:spMk id="35" creationId="{13DC8272-B178-4A29-9476-99C9ADB93F1C}"/>
          </ac:spMkLst>
        </pc:spChg>
        <pc:spChg chg="add del mod">
          <ac:chgData name="Kamyczek, Arkadiusz" userId="2dbd29c9-3405-4176-b733-196e7cfa234d" providerId="ADAL" clId="{0AA0E73D-5B22-4541-8346-709D6BAE8B4E}" dt="2021-04-06T17:54:07.483" v="11695"/>
          <ac:spMkLst>
            <pc:docMk/>
            <pc:sldMk cId="668579593" sldId="379"/>
            <ac:spMk id="37" creationId="{E3DE253F-310B-488E-9F88-6A7BA5130EA9}"/>
          </ac:spMkLst>
        </pc:spChg>
        <pc:spChg chg="add del mod">
          <ac:chgData name="Kamyczek, Arkadiusz" userId="2dbd29c9-3405-4176-b733-196e7cfa234d" providerId="ADAL" clId="{0AA0E73D-5B22-4541-8346-709D6BAE8B4E}" dt="2021-04-07T12:23:51.460" v="13259"/>
          <ac:spMkLst>
            <pc:docMk/>
            <pc:sldMk cId="668579593" sldId="379"/>
            <ac:spMk id="39" creationId="{444F3366-F11A-4FD1-BC0A-BF0D389A4025}"/>
          </ac:spMkLst>
        </pc:spChg>
        <pc:spChg chg="mod">
          <ac:chgData name="Kamyczek, Arkadiusz" userId="2dbd29c9-3405-4176-b733-196e7cfa234d" providerId="ADAL" clId="{0AA0E73D-5B22-4541-8346-709D6BAE8B4E}" dt="2021-04-08T15:38:34.624" v="13618" actId="27803"/>
          <ac:spMkLst>
            <pc:docMk/>
            <pc:sldMk cId="668579593" sldId="379"/>
            <ac:spMk id="43" creationId="{BB3AB2DE-10E7-4F34-8A3E-DD12140BE3DC}"/>
          </ac:spMkLst>
        </pc:spChg>
        <pc:spChg chg="mod">
          <ac:chgData name="Kamyczek, Arkadiusz" userId="2dbd29c9-3405-4176-b733-196e7cfa234d" providerId="ADAL" clId="{0AA0E73D-5B22-4541-8346-709D6BAE8B4E}" dt="2021-04-08T15:38:34.624" v="13618" actId="27803"/>
          <ac:spMkLst>
            <pc:docMk/>
            <pc:sldMk cId="668579593" sldId="379"/>
            <ac:spMk id="45" creationId="{525C07DA-79B1-4128-8781-FC58EC2E3065}"/>
          </ac:spMkLst>
        </pc:spChg>
        <pc:spChg chg="mod">
          <ac:chgData name="Kamyczek, Arkadiusz" userId="2dbd29c9-3405-4176-b733-196e7cfa234d" providerId="ADAL" clId="{0AA0E73D-5B22-4541-8346-709D6BAE8B4E}" dt="2021-04-07T12:34:15.880" v="13347" actId="208"/>
          <ac:spMkLst>
            <pc:docMk/>
            <pc:sldMk cId="668579593" sldId="379"/>
            <ac:spMk id="46" creationId="{5DBBA8FA-F73E-4A81-A7A4-2F979EFCFE1F}"/>
          </ac:spMkLst>
        </pc:spChg>
        <pc:spChg chg="mod">
          <ac:chgData name="Kamyczek, Arkadiusz" userId="2dbd29c9-3405-4176-b733-196e7cfa234d" providerId="ADAL" clId="{0AA0E73D-5B22-4541-8346-709D6BAE8B4E}" dt="2021-04-08T15:38:34.624" v="13618" actId="27803"/>
          <ac:spMkLst>
            <pc:docMk/>
            <pc:sldMk cId="668579593" sldId="379"/>
            <ac:spMk id="47" creationId="{DFB5E609-AFFC-49C6-96A6-F3222D2CF6AC}"/>
          </ac:spMkLst>
        </pc:spChg>
        <pc:spChg chg="mod">
          <ac:chgData name="Kamyczek, Arkadiusz" userId="2dbd29c9-3405-4176-b733-196e7cfa234d" providerId="ADAL" clId="{0AA0E73D-5B22-4541-8346-709D6BAE8B4E}" dt="2021-04-08T15:38:34.624" v="13618" actId="27803"/>
          <ac:spMkLst>
            <pc:docMk/>
            <pc:sldMk cId="668579593" sldId="379"/>
            <ac:spMk id="48" creationId="{45914E1E-62C2-491A-94F0-18CCE2EE4D51}"/>
          </ac:spMkLst>
        </pc:spChg>
        <pc:spChg chg="mod">
          <ac:chgData name="Kamyczek, Arkadiusz" userId="2dbd29c9-3405-4176-b733-196e7cfa234d" providerId="ADAL" clId="{0AA0E73D-5B22-4541-8346-709D6BAE8B4E}" dt="2021-04-08T15:38:34.624" v="13618" actId="27803"/>
          <ac:spMkLst>
            <pc:docMk/>
            <pc:sldMk cId="668579593" sldId="379"/>
            <ac:spMk id="50" creationId="{AE085100-A333-4E13-8B90-095136013E5B}"/>
          </ac:spMkLst>
        </pc:spChg>
        <pc:spChg chg="add del mod">
          <ac:chgData name="Kamyczek, Arkadiusz" userId="2dbd29c9-3405-4176-b733-196e7cfa234d" providerId="ADAL" clId="{0AA0E73D-5B22-4541-8346-709D6BAE8B4E}" dt="2021-04-06T17:59:17.368" v="11734" actId="478"/>
          <ac:spMkLst>
            <pc:docMk/>
            <pc:sldMk cId="668579593" sldId="379"/>
            <ac:spMk id="50" creationId="{E50DBE23-103B-4FAF-B45B-0E99F6BFBB3F}"/>
          </ac:spMkLst>
        </pc:spChg>
        <pc:spChg chg="mod">
          <ac:chgData name="Kamyczek, Arkadiusz" userId="2dbd29c9-3405-4176-b733-196e7cfa234d" providerId="ADAL" clId="{0AA0E73D-5B22-4541-8346-709D6BAE8B4E}" dt="2021-04-08T15:38:34.624" v="13618" actId="27803"/>
          <ac:spMkLst>
            <pc:docMk/>
            <pc:sldMk cId="668579593" sldId="379"/>
            <ac:spMk id="51" creationId="{5FC26392-356E-464A-87D3-72EDC95C5E1F}"/>
          </ac:spMkLst>
        </pc:spChg>
        <pc:spChg chg="del mod">
          <ac:chgData name="Kamyczek, Arkadiusz" userId="2dbd29c9-3405-4176-b733-196e7cfa234d" providerId="ADAL" clId="{0AA0E73D-5B22-4541-8346-709D6BAE8B4E}" dt="2021-04-07T12:54:50.173" v="13443" actId="478"/>
          <ac:spMkLst>
            <pc:docMk/>
            <pc:sldMk cId="668579593" sldId="379"/>
            <ac:spMk id="52" creationId="{413F51C4-DC65-4321-A399-FCE776B35A8F}"/>
          </ac:spMkLst>
        </pc:spChg>
        <pc:spChg chg="del mod">
          <ac:chgData name="Kamyczek, Arkadiusz" userId="2dbd29c9-3405-4176-b733-196e7cfa234d" providerId="ADAL" clId="{0AA0E73D-5B22-4541-8346-709D6BAE8B4E}" dt="2021-04-08T15:38:36.544" v="13619" actId="478"/>
          <ac:spMkLst>
            <pc:docMk/>
            <pc:sldMk cId="668579593" sldId="379"/>
            <ac:spMk id="52" creationId="{5D2AB7B0-327F-4C59-980D-AC10D9BB072D}"/>
          </ac:spMkLst>
        </pc:spChg>
        <pc:spChg chg="add mod">
          <ac:chgData name="Kamyczek, Arkadiusz" userId="2dbd29c9-3405-4176-b733-196e7cfa234d" providerId="ADAL" clId="{0AA0E73D-5B22-4541-8346-709D6BAE8B4E}" dt="2021-04-07T12:56:59.235" v="13472" actId="1076"/>
          <ac:spMkLst>
            <pc:docMk/>
            <pc:sldMk cId="668579593" sldId="379"/>
            <ac:spMk id="53" creationId="{0DE823E8-5EF0-4DED-A749-A9CBE0A6716E}"/>
          </ac:spMkLst>
        </pc:spChg>
        <pc:spChg chg="add del">
          <ac:chgData name="Kamyczek, Arkadiusz" userId="2dbd29c9-3405-4176-b733-196e7cfa234d" providerId="ADAL" clId="{0AA0E73D-5B22-4541-8346-709D6BAE8B4E}" dt="2021-04-07T13:01:14.712" v="13521" actId="478"/>
          <ac:spMkLst>
            <pc:docMk/>
            <pc:sldMk cId="668579593" sldId="379"/>
            <ac:spMk id="56" creationId="{794AA33C-8FCE-418F-85AC-421C24E3C63B}"/>
          </ac:spMkLst>
        </pc:spChg>
        <pc:spChg chg="mod ord">
          <ac:chgData name="Kamyczek, Arkadiusz" userId="2dbd29c9-3405-4176-b733-196e7cfa234d" providerId="ADAL" clId="{0AA0E73D-5B22-4541-8346-709D6BAE8B4E}" dt="2021-04-07T13:08:35.468" v="13592" actId="166"/>
          <ac:spMkLst>
            <pc:docMk/>
            <pc:sldMk cId="668579593" sldId="379"/>
            <ac:spMk id="62" creationId="{023D4862-E76E-415D-8D86-1DE88C74D300}"/>
          </ac:spMkLst>
        </pc:spChg>
        <pc:spChg chg="mod">
          <ac:chgData name="Kamyczek, Arkadiusz" userId="2dbd29c9-3405-4176-b733-196e7cfa234d" providerId="ADAL" clId="{0AA0E73D-5B22-4541-8346-709D6BAE8B4E}" dt="2021-04-07T13:04:21.144" v="13543" actId="27803"/>
          <ac:spMkLst>
            <pc:docMk/>
            <pc:sldMk cId="668579593" sldId="379"/>
            <ac:spMk id="63" creationId="{E4F66D12-954F-4DE5-9579-C24F4BA9AFF8}"/>
          </ac:spMkLst>
        </pc:spChg>
        <pc:spChg chg="add mod">
          <ac:chgData name="Kamyczek, Arkadiusz" userId="2dbd29c9-3405-4176-b733-196e7cfa234d" providerId="ADAL" clId="{0AA0E73D-5B22-4541-8346-709D6BAE8B4E}" dt="2021-04-07T12:26:22.257" v="13274" actId="14100"/>
          <ac:spMkLst>
            <pc:docMk/>
            <pc:sldMk cId="668579593" sldId="379"/>
            <ac:spMk id="64" creationId="{0AFB1A6C-00D9-4066-8445-9017353428A2}"/>
          </ac:spMkLst>
        </pc:spChg>
        <pc:spChg chg="del mod">
          <ac:chgData name="Kamyczek, Arkadiusz" userId="2dbd29c9-3405-4176-b733-196e7cfa234d" providerId="ADAL" clId="{0AA0E73D-5B22-4541-8346-709D6BAE8B4E}" dt="2021-04-07T13:04:23.502" v="13544" actId="478"/>
          <ac:spMkLst>
            <pc:docMk/>
            <pc:sldMk cId="668579593" sldId="379"/>
            <ac:spMk id="65" creationId="{2C545A3E-9D18-46F6-805D-BFCDAD792A64}"/>
          </ac:spMkLst>
        </pc:spChg>
        <pc:spChg chg="mod">
          <ac:chgData name="Kamyczek, Arkadiusz" userId="2dbd29c9-3405-4176-b733-196e7cfa234d" providerId="ADAL" clId="{0AA0E73D-5B22-4541-8346-709D6BAE8B4E}" dt="2021-04-07T12:59:26.111" v="13488" actId="1076"/>
          <ac:spMkLst>
            <pc:docMk/>
            <pc:sldMk cId="668579593" sldId="379"/>
            <ac:spMk id="84" creationId="{45F66C2E-97DA-4B29-9F22-60EB867DB68D}"/>
          </ac:spMkLst>
        </pc:spChg>
        <pc:spChg chg="mod">
          <ac:chgData name="Kamyczek, Arkadiusz" userId="2dbd29c9-3405-4176-b733-196e7cfa234d" providerId="ADAL" clId="{0AA0E73D-5B22-4541-8346-709D6BAE8B4E}" dt="2021-04-06T18:11:25.719" v="11946" actId="1076"/>
          <ac:spMkLst>
            <pc:docMk/>
            <pc:sldMk cId="668579593" sldId="379"/>
            <ac:spMk id="112" creationId="{0F0D7388-FCCA-4E5C-A050-643BB18C19FD}"/>
          </ac:spMkLst>
        </pc:spChg>
        <pc:spChg chg="add del mod ord">
          <ac:chgData name="Kamyczek, Arkadiusz" userId="2dbd29c9-3405-4176-b733-196e7cfa234d" providerId="ADAL" clId="{0AA0E73D-5B22-4541-8346-709D6BAE8B4E}" dt="2021-03-30T13:55:39.431" v="11624" actId="478"/>
          <ac:spMkLst>
            <pc:docMk/>
            <pc:sldMk cId="668579593" sldId="379"/>
            <ac:spMk id="112" creationId="{378AEC84-3B6D-4CD1-BBBA-CD958C3F1C02}"/>
          </ac:spMkLst>
        </pc:spChg>
        <pc:spChg chg="add mod ord">
          <ac:chgData name="Kamyczek, Arkadiusz" userId="2dbd29c9-3405-4176-b733-196e7cfa234d" providerId="ADAL" clId="{0AA0E73D-5B22-4541-8346-709D6BAE8B4E}" dt="2021-03-30T13:57:13.875" v="11643" actId="14100"/>
          <ac:spMkLst>
            <pc:docMk/>
            <pc:sldMk cId="668579593" sldId="379"/>
            <ac:spMk id="113" creationId="{9821D774-F334-48B8-AFAD-95ED1CD4A60C}"/>
          </ac:spMkLst>
        </pc:spChg>
        <pc:spChg chg="add mod ord">
          <ac:chgData name="Kamyczek, Arkadiusz" userId="2dbd29c9-3405-4176-b733-196e7cfa234d" providerId="ADAL" clId="{0AA0E73D-5B22-4541-8346-709D6BAE8B4E}" dt="2021-04-07T12:22:24.767" v="13246" actId="14100"/>
          <ac:spMkLst>
            <pc:docMk/>
            <pc:sldMk cId="668579593" sldId="379"/>
            <ac:spMk id="114" creationId="{0FEB9EE5-A58A-449E-9923-B072CD79D3CD}"/>
          </ac:spMkLst>
        </pc:spChg>
        <pc:spChg chg="mod">
          <ac:chgData name="Kamyczek, Arkadiusz" userId="2dbd29c9-3405-4176-b733-196e7cfa234d" providerId="ADAL" clId="{0AA0E73D-5B22-4541-8346-709D6BAE8B4E}" dt="2021-04-06T18:11:32.778" v="11947" actId="1076"/>
          <ac:spMkLst>
            <pc:docMk/>
            <pc:sldMk cId="668579593" sldId="379"/>
            <ac:spMk id="115" creationId="{4EB0664F-8EC5-4E5C-80A4-DE40AC042026}"/>
          </ac:spMkLst>
        </pc:spChg>
        <pc:spChg chg="del mod">
          <ac:chgData name="Kamyczek, Arkadiusz" userId="2dbd29c9-3405-4176-b733-196e7cfa234d" providerId="ADAL" clId="{0AA0E73D-5B22-4541-8346-709D6BAE8B4E}" dt="2021-04-06T17:54:15.560" v="11696" actId="478"/>
          <ac:spMkLst>
            <pc:docMk/>
            <pc:sldMk cId="668579593" sldId="379"/>
            <ac:spMk id="116" creationId="{0F326BBF-3574-454D-8F43-2DBF5A825645}"/>
          </ac:spMkLst>
        </pc:spChg>
        <pc:spChg chg="add mod ord">
          <ac:chgData name="Kamyczek, Arkadiusz" userId="2dbd29c9-3405-4176-b733-196e7cfa234d" providerId="ADAL" clId="{0AA0E73D-5B22-4541-8346-709D6BAE8B4E}" dt="2021-04-08T15:43:11.244" v="13685" actId="20577"/>
          <ac:spMkLst>
            <pc:docMk/>
            <pc:sldMk cId="668579593" sldId="379"/>
            <ac:spMk id="116" creationId="{5765C529-AD37-459B-80BE-4544F35FB6BF}"/>
          </ac:spMkLst>
        </pc:spChg>
        <pc:spChg chg="add del mod">
          <ac:chgData name="Kamyczek, Arkadiusz" userId="2dbd29c9-3405-4176-b733-196e7cfa234d" providerId="ADAL" clId="{0AA0E73D-5B22-4541-8346-709D6BAE8B4E}" dt="2021-04-07T10:48:04.748" v="12530" actId="478"/>
          <ac:spMkLst>
            <pc:docMk/>
            <pc:sldMk cId="668579593" sldId="379"/>
            <ac:spMk id="119" creationId="{C4732800-00E9-4126-8F2F-5B9ECC471EE5}"/>
          </ac:spMkLst>
        </pc:spChg>
        <pc:spChg chg="add mod">
          <ac:chgData name="Kamyczek, Arkadiusz" userId="2dbd29c9-3405-4176-b733-196e7cfa234d" providerId="ADAL" clId="{0AA0E73D-5B22-4541-8346-709D6BAE8B4E}" dt="2021-04-07T12:55:29.026" v="13456" actId="1076"/>
          <ac:spMkLst>
            <pc:docMk/>
            <pc:sldMk cId="668579593" sldId="379"/>
            <ac:spMk id="153" creationId="{11D0365F-9587-4AAE-9263-1429AD72463D}"/>
          </ac:spMkLst>
        </pc:spChg>
        <pc:spChg chg="del">
          <ac:chgData name="Kamyczek, Arkadiusz" userId="2dbd29c9-3405-4176-b733-196e7cfa234d" providerId="ADAL" clId="{0AA0E73D-5B22-4541-8346-709D6BAE8B4E}" dt="2021-03-30T14:01:49.099" v="11674" actId="478"/>
          <ac:spMkLst>
            <pc:docMk/>
            <pc:sldMk cId="668579593" sldId="379"/>
            <ac:spMk id="153" creationId="{301641A9-1392-41C4-8E76-CE82AB2D71B0}"/>
          </ac:spMkLst>
        </pc:spChg>
        <pc:spChg chg="add mod">
          <ac:chgData name="Kamyczek, Arkadiusz" userId="2dbd29c9-3405-4176-b733-196e7cfa234d" providerId="ADAL" clId="{0AA0E73D-5B22-4541-8346-709D6BAE8B4E}" dt="2021-04-06T18:11:39.433" v="11948" actId="1076"/>
          <ac:spMkLst>
            <pc:docMk/>
            <pc:sldMk cId="668579593" sldId="379"/>
            <ac:spMk id="155" creationId="{4EC9DA3D-F4A8-4730-8472-3D005C688AFF}"/>
          </ac:spMkLst>
        </pc:spChg>
        <pc:spChg chg="del">
          <ac:chgData name="Kamyczek, Arkadiusz" userId="2dbd29c9-3405-4176-b733-196e7cfa234d" providerId="ADAL" clId="{0AA0E73D-5B22-4541-8346-709D6BAE8B4E}" dt="2021-03-30T14:01:48.050" v="11673" actId="478"/>
          <ac:spMkLst>
            <pc:docMk/>
            <pc:sldMk cId="668579593" sldId="379"/>
            <ac:spMk id="156" creationId="{BBF500A1-C5B2-41A5-A115-0EB59F35A670}"/>
          </ac:spMkLst>
        </pc:spChg>
        <pc:spChg chg="add mod">
          <ac:chgData name="Kamyczek, Arkadiusz" userId="2dbd29c9-3405-4176-b733-196e7cfa234d" providerId="ADAL" clId="{0AA0E73D-5B22-4541-8346-709D6BAE8B4E}" dt="2021-04-06T18:17:30.123" v="12088" actId="1076"/>
          <ac:spMkLst>
            <pc:docMk/>
            <pc:sldMk cId="668579593" sldId="379"/>
            <ac:spMk id="156" creationId="{F4316C26-CB64-4B67-BFFC-D220C76E2FD0}"/>
          </ac:spMkLst>
        </pc:spChg>
        <pc:spChg chg="add mod">
          <ac:chgData name="Kamyczek, Arkadiusz" userId="2dbd29c9-3405-4176-b733-196e7cfa234d" providerId="ADAL" clId="{0AA0E73D-5B22-4541-8346-709D6BAE8B4E}" dt="2021-04-06T18:17:51.642" v="12092" actId="1076"/>
          <ac:spMkLst>
            <pc:docMk/>
            <pc:sldMk cId="668579593" sldId="379"/>
            <ac:spMk id="157" creationId="{71B51682-722A-4220-B8C4-ED5CF4330833}"/>
          </ac:spMkLst>
        </pc:spChg>
        <pc:spChg chg="del">
          <ac:chgData name="Kamyczek, Arkadiusz" userId="2dbd29c9-3405-4176-b733-196e7cfa234d" providerId="ADAL" clId="{0AA0E73D-5B22-4541-8346-709D6BAE8B4E}" dt="2021-03-30T14:01:44.205" v="11670" actId="478"/>
          <ac:spMkLst>
            <pc:docMk/>
            <pc:sldMk cId="668579593" sldId="379"/>
            <ac:spMk id="157" creationId="{8856A0AB-E67A-4E17-A13A-27735DE7AB45}"/>
          </ac:spMkLst>
        </pc:spChg>
        <pc:spChg chg="add del mod">
          <ac:chgData name="Kamyczek, Arkadiusz" userId="2dbd29c9-3405-4176-b733-196e7cfa234d" providerId="ADAL" clId="{0AA0E73D-5B22-4541-8346-709D6BAE8B4E}" dt="2021-04-06T18:10:20.216" v="11941" actId="478"/>
          <ac:spMkLst>
            <pc:docMk/>
            <pc:sldMk cId="668579593" sldId="379"/>
            <ac:spMk id="158" creationId="{CD357732-8B2B-4680-8568-E09311F57192}"/>
          </ac:spMkLst>
        </pc:spChg>
        <pc:spChg chg="add mod">
          <ac:chgData name="Kamyczek, Arkadiusz" userId="2dbd29c9-3405-4176-b733-196e7cfa234d" providerId="ADAL" clId="{0AA0E73D-5B22-4541-8346-709D6BAE8B4E}" dt="2021-04-07T10:44:36.922" v="12515" actId="20577"/>
          <ac:spMkLst>
            <pc:docMk/>
            <pc:sldMk cId="668579593" sldId="379"/>
            <ac:spMk id="159" creationId="{9D7E36E6-4353-4598-96C9-91AC5FF6ABA3}"/>
          </ac:spMkLst>
        </pc:spChg>
        <pc:spChg chg="add del">
          <ac:chgData name="Kamyczek, Arkadiusz" userId="2dbd29c9-3405-4176-b733-196e7cfa234d" providerId="ADAL" clId="{0AA0E73D-5B22-4541-8346-709D6BAE8B4E}" dt="2021-03-30T14:01:37.866" v="11665" actId="478"/>
          <ac:spMkLst>
            <pc:docMk/>
            <pc:sldMk cId="668579593" sldId="379"/>
            <ac:spMk id="160" creationId="{06E637AC-55F9-4691-A839-764D78E5815C}"/>
          </ac:spMkLst>
        </pc:spChg>
        <pc:spChg chg="add mod">
          <ac:chgData name="Kamyczek, Arkadiusz" userId="2dbd29c9-3405-4176-b733-196e7cfa234d" providerId="ADAL" clId="{0AA0E73D-5B22-4541-8346-709D6BAE8B4E}" dt="2021-04-07T12:25:28.987" v="13266" actId="14100"/>
          <ac:spMkLst>
            <pc:docMk/>
            <pc:sldMk cId="668579593" sldId="379"/>
            <ac:spMk id="162" creationId="{0FF18800-667A-4EDA-B469-38F6F3AA19E4}"/>
          </ac:spMkLst>
        </pc:spChg>
        <pc:spChg chg="add mod ord">
          <ac:chgData name="Kamyczek, Arkadiusz" userId="2dbd29c9-3405-4176-b733-196e7cfa234d" providerId="ADAL" clId="{0AA0E73D-5B22-4541-8346-709D6BAE8B4E}" dt="2021-04-07T12:18:49.583" v="13220" actId="1076"/>
          <ac:spMkLst>
            <pc:docMk/>
            <pc:sldMk cId="668579593" sldId="379"/>
            <ac:spMk id="163" creationId="{58FBA3CE-C887-4709-AED1-A2DD7894C57E}"/>
          </ac:spMkLst>
        </pc:spChg>
        <pc:spChg chg="add del mod">
          <ac:chgData name="Kamyczek, Arkadiusz" userId="2dbd29c9-3405-4176-b733-196e7cfa234d" providerId="ADAL" clId="{0AA0E73D-5B22-4541-8346-709D6BAE8B4E}" dt="2021-04-06T18:34:03.539" v="12370" actId="478"/>
          <ac:spMkLst>
            <pc:docMk/>
            <pc:sldMk cId="668579593" sldId="379"/>
            <ac:spMk id="163" creationId="{F0742C51-E061-4786-BCB3-2511F798220A}"/>
          </ac:spMkLst>
        </pc:spChg>
        <pc:spChg chg="add mod">
          <ac:chgData name="Kamyczek, Arkadiusz" userId="2dbd29c9-3405-4176-b733-196e7cfa234d" providerId="ADAL" clId="{0AA0E73D-5B22-4541-8346-709D6BAE8B4E}" dt="2021-04-07T12:59:56.544" v="13494" actId="20577"/>
          <ac:spMkLst>
            <pc:docMk/>
            <pc:sldMk cId="668579593" sldId="379"/>
            <ac:spMk id="164" creationId="{F29A3704-5554-491B-972C-F65558A5E012}"/>
          </ac:spMkLst>
        </pc:spChg>
        <pc:spChg chg="del">
          <ac:chgData name="Kamyczek, Arkadiusz" userId="2dbd29c9-3405-4176-b733-196e7cfa234d" providerId="ADAL" clId="{0AA0E73D-5B22-4541-8346-709D6BAE8B4E}" dt="2021-03-30T13:51:46.770" v="11221" actId="478"/>
          <ac:spMkLst>
            <pc:docMk/>
            <pc:sldMk cId="668579593" sldId="379"/>
            <ac:spMk id="164" creationId="{F50240EF-2FBB-478B-A790-DB47D05E5E35}"/>
          </ac:spMkLst>
        </pc:spChg>
        <pc:spChg chg="del">
          <ac:chgData name="Kamyczek, Arkadiusz" userId="2dbd29c9-3405-4176-b733-196e7cfa234d" providerId="ADAL" clId="{0AA0E73D-5B22-4541-8346-709D6BAE8B4E}" dt="2021-03-30T13:51:46.770" v="11221" actId="478"/>
          <ac:spMkLst>
            <pc:docMk/>
            <pc:sldMk cId="668579593" sldId="379"/>
            <ac:spMk id="165" creationId="{8E9591BE-04CB-46FF-A1DC-7F86CE512A90}"/>
          </ac:spMkLst>
        </pc:spChg>
        <pc:spChg chg="add mod">
          <ac:chgData name="Kamyczek, Arkadiusz" userId="2dbd29c9-3405-4176-b733-196e7cfa234d" providerId="ADAL" clId="{0AA0E73D-5B22-4541-8346-709D6BAE8B4E}" dt="2021-04-07T12:26:09.262" v="13272" actId="1076"/>
          <ac:spMkLst>
            <pc:docMk/>
            <pc:sldMk cId="668579593" sldId="379"/>
            <ac:spMk id="165" creationId="{92F18919-EA1E-4B39-8397-B4BC3ABBBB4B}"/>
          </ac:spMkLst>
        </pc:spChg>
        <pc:spChg chg="add mod">
          <ac:chgData name="Kamyczek, Arkadiusz" userId="2dbd29c9-3405-4176-b733-196e7cfa234d" providerId="ADAL" clId="{0AA0E73D-5B22-4541-8346-709D6BAE8B4E}" dt="2021-04-07T12:26:31.211" v="13276" actId="1076"/>
          <ac:spMkLst>
            <pc:docMk/>
            <pc:sldMk cId="668579593" sldId="379"/>
            <ac:spMk id="166" creationId="{6B67A6A7-0317-47CE-AB54-668B910DC41E}"/>
          </ac:spMkLst>
        </pc:spChg>
        <pc:spChg chg="del">
          <ac:chgData name="Kamyczek, Arkadiusz" userId="2dbd29c9-3405-4176-b733-196e7cfa234d" providerId="ADAL" clId="{0AA0E73D-5B22-4541-8346-709D6BAE8B4E}" dt="2021-03-30T13:51:46.770" v="11221" actId="478"/>
          <ac:spMkLst>
            <pc:docMk/>
            <pc:sldMk cId="668579593" sldId="379"/>
            <ac:spMk id="166" creationId="{8B385606-3E75-4348-B516-1D309603F3BC}"/>
          </ac:spMkLst>
        </pc:spChg>
        <pc:spChg chg="add mod">
          <ac:chgData name="Kamyczek, Arkadiusz" userId="2dbd29c9-3405-4176-b733-196e7cfa234d" providerId="ADAL" clId="{0AA0E73D-5B22-4541-8346-709D6BAE8B4E}" dt="2021-04-07T12:26:04" v="13271" actId="1076"/>
          <ac:spMkLst>
            <pc:docMk/>
            <pc:sldMk cId="668579593" sldId="379"/>
            <ac:spMk id="167" creationId="{CBFD2BA7-BFBB-4D9C-B7AA-715C8F9E7E8D}"/>
          </ac:spMkLst>
        </pc:spChg>
        <pc:spChg chg="add del mod">
          <ac:chgData name="Kamyczek, Arkadiusz" userId="2dbd29c9-3405-4176-b733-196e7cfa234d" providerId="ADAL" clId="{0AA0E73D-5B22-4541-8346-709D6BAE8B4E}" dt="2021-04-06T18:26:05.422" v="12141" actId="478"/>
          <ac:spMkLst>
            <pc:docMk/>
            <pc:sldMk cId="668579593" sldId="379"/>
            <ac:spMk id="167" creationId="{FBFD92BC-9E34-4D1A-A562-7DCE1B3040B8}"/>
          </ac:spMkLst>
        </pc:spChg>
        <pc:spChg chg="add mod">
          <ac:chgData name="Kamyczek, Arkadiusz" userId="2dbd29c9-3405-4176-b733-196e7cfa234d" providerId="ADAL" clId="{0AA0E73D-5B22-4541-8346-709D6BAE8B4E}" dt="2021-04-06T18:34:27.041" v="12373" actId="14100"/>
          <ac:spMkLst>
            <pc:docMk/>
            <pc:sldMk cId="668579593" sldId="379"/>
            <ac:spMk id="168" creationId="{127977E4-CF5E-4CC2-B684-631D140D44C7}"/>
          </ac:spMkLst>
        </pc:spChg>
        <pc:spChg chg="add mod">
          <ac:chgData name="Kamyczek, Arkadiusz" userId="2dbd29c9-3405-4176-b733-196e7cfa234d" providerId="ADAL" clId="{0AA0E73D-5B22-4541-8346-709D6BAE8B4E}" dt="2021-04-06T18:34:27.041" v="12373" actId="14100"/>
          <ac:spMkLst>
            <pc:docMk/>
            <pc:sldMk cId="668579593" sldId="379"/>
            <ac:spMk id="169" creationId="{71B7012F-44D0-45A6-9748-FAC88B62AF48}"/>
          </ac:spMkLst>
        </pc:spChg>
        <pc:spChg chg="del">
          <ac:chgData name="Kamyczek, Arkadiusz" userId="2dbd29c9-3405-4176-b733-196e7cfa234d" providerId="ADAL" clId="{0AA0E73D-5B22-4541-8346-709D6BAE8B4E}" dt="2021-03-30T13:51:46.770" v="11221" actId="478"/>
          <ac:spMkLst>
            <pc:docMk/>
            <pc:sldMk cId="668579593" sldId="379"/>
            <ac:spMk id="169" creationId="{B9DBA86B-F74E-4D19-9188-F850D81B79A0}"/>
          </ac:spMkLst>
        </pc:spChg>
        <pc:spChg chg="add mod">
          <ac:chgData name="Kamyczek, Arkadiusz" userId="2dbd29c9-3405-4176-b733-196e7cfa234d" providerId="ADAL" clId="{0AA0E73D-5B22-4541-8346-709D6BAE8B4E}" dt="2021-04-06T18:34:27.041" v="12373" actId="14100"/>
          <ac:spMkLst>
            <pc:docMk/>
            <pc:sldMk cId="668579593" sldId="379"/>
            <ac:spMk id="170" creationId="{7AE87EBD-A820-4309-8C02-F519C9832C26}"/>
          </ac:spMkLst>
        </pc:spChg>
        <pc:spChg chg="add mod">
          <ac:chgData name="Kamyczek, Arkadiusz" userId="2dbd29c9-3405-4176-b733-196e7cfa234d" providerId="ADAL" clId="{0AA0E73D-5B22-4541-8346-709D6BAE8B4E}" dt="2021-04-06T18:38:32.135" v="12476" actId="20577"/>
          <ac:spMkLst>
            <pc:docMk/>
            <pc:sldMk cId="668579593" sldId="379"/>
            <ac:spMk id="171" creationId="{3429E19B-8F7A-4DF2-A526-F2EE5F7267C8}"/>
          </ac:spMkLst>
        </pc:spChg>
        <pc:spChg chg="del">
          <ac:chgData name="Kamyczek, Arkadiusz" userId="2dbd29c9-3405-4176-b733-196e7cfa234d" providerId="ADAL" clId="{0AA0E73D-5B22-4541-8346-709D6BAE8B4E}" dt="2021-03-30T14:01:41.737" v="11668" actId="478"/>
          <ac:spMkLst>
            <pc:docMk/>
            <pc:sldMk cId="668579593" sldId="379"/>
            <ac:spMk id="172" creationId="{21E04EFF-E044-448B-AA86-B5B48D9C6E87}"/>
          </ac:spMkLst>
        </pc:spChg>
        <pc:spChg chg="add mod">
          <ac:chgData name="Kamyczek, Arkadiusz" userId="2dbd29c9-3405-4176-b733-196e7cfa234d" providerId="ADAL" clId="{0AA0E73D-5B22-4541-8346-709D6BAE8B4E}" dt="2021-04-06T18:37:17.856" v="12402" actId="1076"/>
          <ac:spMkLst>
            <pc:docMk/>
            <pc:sldMk cId="668579593" sldId="379"/>
            <ac:spMk id="172" creationId="{22B6024E-F065-4054-964B-05A48CE22383}"/>
          </ac:spMkLst>
        </pc:spChg>
        <pc:spChg chg="add mod">
          <ac:chgData name="Kamyczek, Arkadiusz" userId="2dbd29c9-3405-4176-b733-196e7cfa234d" providerId="ADAL" clId="{0AA0E73D-5B22-4541-8346-709D6BAE8B4E}" dt="2021-04-06T18:34:27.041" v="12373" actId="14100"/>
          <ac:spMkLst>
            <pc:docMk/>
            <pc:sldMk cId="668579593" sldId="379"/>
            <ac:spMk id="173" creationId="{EE290157-12F5-4976-9CDC-B17A31D7ED27}"/>
          </ac:spMkLst>
        </pc:spChg>
        <pc:spChg chg="add del mod">
          <ac:chgData name="Kamyczek, Arkadiusz" userId="2dbd29c9-3405-4176-b733-196e7cfa234d" providerId="ADAL" clId="{0AA0E73D-5B22-4541-8346-709D6BAE8B4E}" dt="2021-04-07T12:23:51.460" v="13259"/>
          <ac:spMkLst>
            <pc:docMk/>
            <pc:sldMk cId="668579593" sldId="379"/>
            <ac:spMk id="174" creationId="{C170A4F1-3835-4321-8F54-84D0C61C5C0F}"/>
          </ac:spMkLst>
        </pc:spChg>
        <pc:spChg chg="mod">
          <ac:chgData name="Kamyczek, Arkadiusz" userId="2dbd29c9-3405-4176-b733-196e7cfa234d" providerId="ADAL" clId="{0AA0E73D-5B22-4541-8346-709D6BAE8B4E}" dt="2021-04-08T15:40:23.188" v="13650" actId="1076"/>
          <ac:spMkLst>
            <pc:docMk/>
            <pc:sldMk cId="668579593" sldId="379"/>
            <ac:spMk id="175" creationId="{2EA1637F-50CF-4B56-9233-2F9E8EBD2D2E}"/>
          </ac:spMkLst>
        </pc:spChg>
        <pc:spChg chg="add del mod">
          <ac:chgData name="Kamyczek, Arkadiusz" userId="2dbd29c9-3405-4176-b733-196e7cfa234d" providerId="ADAL" clId="{0AA0E73D-5B22-4541-8346-709D6BAE8B4E}" dt="2021-04-06T18:37:43.407" v="12403" actId="478"/>
          <ac:spMkLst>
            <pc:docMk/>
            <pc:sldMk cId="668579593" sldId="379"/>
            <ac:spMk id="175" creationId="{2EDA347F-C71B-482F-B0E4-24D4814C0AE9}"/>
          </ac:spMkLst>
        </pc:spChg>
        <pc:spChg chg="add mod">
          <ac:chgData name="Kamyczek, Arkadiusz" userId="2dbd29c9-3405-4176-b733-196e7cfa234d" providerId="ADAL" clId="{0AA0E73D-5B22-4541-8346-709D6BAE8B4E}" dt="2021-04-07T12:26:25.415" v="13275" actId="1076"/>
          <ac:spMkLst>
            <pc:docMk/>
            <pc:sldMk cId="668579593" sldId="379"/>
            <ac:spMk id="176" creationId="{75A0170D-AACD-41A6-BEB6-8AB5BE8F6C2F}"/>
          </ac:spMkLst>
        </pc:spChg>
        <pc:spChg chg="add mod">
          <ac:chgData name="Kamyczek, Arkadiusz" userId="2dbd29c9-3405-4176-b733-196e7cfa234d" providerId="ADAL" clId="{0AA0E73D-5B22-4541-8346-709D6BAE8B4E}" dt="2021-04-07T12:34:19.718" v="13348" actId="208"/>
          <ac:spMkLst>
            <pc:docMk/>
            <pc:sldMk cId="668579593" sldId="379"/>
            <ac:spMk id="181" creationId="{8D8A4D97-733E-4219-8FD6-2446C9A17280}"/>
          </ac:spMkLst>
        </pc:spChg>
        <pc:spChg chg="add mod">
          <ac:chgData name="Kamyczek, Arkadiusz" userId="2dbd29c9-3405-4176-b733-196e7cfa234d" providerId="ADAL" clId="{0AA0E73D-5B22-4541-8346-709D6BAE8B4E}" dt="2021-04-07T12:34:24.129" v="13349" actId="208"/>
          <ac:spMkLst>
            <pc:docMk/>
            <pc:sldMk cId="668579593" sldId="379"/>
            <ac:spMk id="182" creationId="{0671549D-A476-4CCC-9114-145E89876229}"/>
          </ac:spMkLst>
        </pc:spChg>
        <pc:spChg chg="mod">
          <ac:chgData name="Kamyczek, Arkadiusz" userId="2dbd29c9-3405-4176-b733-196e7cfa234d" providerId="ADAL" clId="{0AA0E73D-5B22-4541-8346-709D6BAE8B4E}" dt="2021-04-07T12:42:41.397" v="13411" actId="208"/>
          <ac:spMkLst>
            <pc:docMk/>
            <pc:sldMk cId="668579593" sldId="379"/>
            <ac:spMk id="187" creationId="{6BE1E852-40AA-41DB-8274-6114E65C2D63}"/>
          </ac:spMkLst>
        </pc:spChg>
        <pc:spChg chg="mod">
          <ac:chgData name="Kamyczek, Arkadiusz" userId="2dbd29c9-3405-4176-b733-196e7cfa234d" providerId="ADAL" clId="{0AA0E73D-5B22-4541-8346-709D6BAE8B4E}" dt="2021-04-07T12:42:41.397" v="13411" actId="208"/>
          <ac:spMkLst>
            <pc:docMk/>
            <pc:sldMk cId="668579593" sldId="379"/>
            <ac:spMk id="188" creationId="{06349C02-17D7-4C99-A533-D1FD380ABEA0}"/>
          </ac:spMkLst>
        </pc:spChg>
        <pc:spChg chg="mod">
          <ac:chgData name="Kamyczek, Arkadiusz" userId="2dbd29c9-3405-4176-b733-196e7cfa234d" providerId="ADAL" clId="{0AA0E73D-5B22-4541-8346-709D6BAE8B4E}" dt="2021-04-07T12:42:41.397" v="13411" actId="208"/>
          <ac:spMkLst>
            <pc:docMk/>
            <pc:sldMk cId="668579593" sldId="379"/>
            <ac:spMk id="189" creationId="{95939D80-13A9-4B2E-871A-E50BDB8B7B92}"/>
          </ac:spMkLst>
        </pc:spChg>
        <pc:spChg chg="add mod">
          <ac:chgData name="Kamyczek, Arkadiusz" userId="2dbd29c9-3405-4176-b733-196e7cfa234d" providerId="ADAL" clId="{0AA0E73D-5B22-4541-8346-709D6BAE8B4E}" dt="2021-04-07T12:42:41.397" v="13411" actId="208"/>
          <ac:spMkLst>
            <pc:docMk/>
            <pc:sldMk cId="668579593" sldId="379"/>
            <ac:spMk id="190" creationId="{08B2C992-00FA-4234-AFCD-4BFBB2A11A20}"/>
          </ac:spMkLst>
        </pc:spChg>
        <pc:spChg chg="mod">
          <ac:chgData name="Kamyczek, Arkadiusz" userId="2dbd29c9-3405-4176-b733-196e7cfa234d" providerId="ADAL" clId="{0AA0E73D-5B22-4541-8346-709D6BAE8B4E}" dt="2021-04-07T12:43:04.561" v="13415" actId="1582"/>
          <ac:spMkLst>
            <pc:docMk/>
            <pc:sldMk cId="668579593" sldId="379"/>
            <ac:spMk id="192" creationId="{8646E217-9B04-455D-972D-19C6A90CA306}"/>
          </ac:spMkLst>
        </pc:spChg>
        <pc:spChg chg="mod">
          <ac:chgData name="Kamyczek, Arkadiusz" userId="2dbd29c9-3405-4176-b733-196e7cfa234d" providerId="ADAL" clId="{0AA0E73D-5B22-4541-8346-709D6BAE8B4E}" dt="2021-04-07T12:43:04.561" v="13415" actId="1582"/>
          <ac:spMkLst>
            <pc:docMk/>
            <pc:sldMk cId="668579593" sldId="379"/>
            <ac:spMk id="193" creationId="{669B0A7C-9099-4E31-A738-899AC1EC86DC}"/>
          </ac:spMkLst>
        </pc:spChg>
        <pc:spChg chg="mod">
          <ac:chgData name="Kamyczek, Arkadiusz" userId="2dbd29c9-3405-4176-b733-196e7cfa234d" providerId="ADAL" clId="{0AA0E73D-5B22-4541-8346-709D6BAE8B4E}" dt="2021-04-07T12:43:04.561" v="13415" actId="1582"/>
          <ac:spMkLst>
            <pc:docMk/>
            <pc:sldMk cId="668579593" sldId="379"/>
            <ac:spMk id="195" creationId="{974AB450-1148-4D39-83CE-EE154D799171}"/>
          </ac:spMkLst>
        </pc:spChg>
        <pc:spChg chg="mod">
          <ac:chgData name="Kamyczek, Arkadiusz" userId="2dbd29c9-3405-4176-b733-196e7cfa234d" providerId="ADAL" clId="{0AA0E73D-5B22-4541-8346-709D6BAE8B4E}" dt="2021-04-07T12:43:04.561" v="13415" actId="1582"/>
          <ac:spMkLst>
            <pc:docMk/>
            <pc:sldMk cId="668579593" sldId="379"/>
            <ac:spMk id="196" creationId="{714BD2D9-0296-4D92-ACFE-523BFAC13C59}"/>
          </ac:spMkLst>
        </pc:spChg>
        <pc:spChg chg="del">
          <ac:chgData name="Kamyczek, Arkadiusz" userId="2dbd29c9-3405-4176-b733-196e7cfa234d" providerId="ADAL" clId="{0AA0E73D-5B22-4541-8346-709D6BAE8B4E}" dt="2021-03-30T13:51:46.770" v="11221" actId="478"/>
          <ac:spMkLst>
            <pc:docMk/>
            <pc:sldMk cId="668579593" sldId="379"/>
            <ac:spMk id="198" creationId="{93BD5E31-8AC0-4A58-A558-08F4DA9327D1}"/>
          </ac:spMkLst>
        </pc:spChg>
        <pc:spChg chg="add mod">
          <ac:chgData name="Kamyczek, Arkadiusz" userId="2dbd29c9-3405-4176-b733-196e7cfa234d" providerId="ADAL" clId="{0AA0E73D-5B22-4541-8346-709D6BAE8B4E}" dt="2021-04-07T12:56:59.235" v="13472" actId="1076"/>
          <ac:spMkLst>
            <pc:docMk/>
            <pc:sldMk cId="668579593" sldId="379"/>
            <ac:spMk id="202" creationId="{F54C23B6-EBF0-4407-B1C4-6B06D0BFC90E}"/>
          </ac:spMkLst>
        </pc:spChg>
        <pc:spChg chg="add mod">
          <ac:chgData name="Kamyczek, Arkadiusz" userId="2dbd29c9-3405-4176-b733-196e7cfa234d" providerId="ADAL" clId="{0AA0E73D-5B22-4541-8346-709D6BAE8B4E}" dt="2021-04-07T12:56:59.235" v="13472" actId="1076"/>
          <ac:spMkLst>
            <pc:docMk/>
            <pc:sldMk cId="668579593" sldId="379"/>
            <ac:spMk id="203" creationId="{83738F4C-BC63-4944-9D69-54740E2E39B0}"/>
          </ac:spMkLst>
        </pc:spChg>
        <pc:spChg chg="add mod">
          <ac:chgData name="Kamyczek, Arkadiusz" userId="2dbd29c9-3405-4176-b733-196e7cfa234d" providerId="ADAL" clId="{0AA0E73D-5B22-4541-8346-709D6BAE8B4E}" dt="2021-04-07T12:56:59.235" v="13472" actId="1076"/>
          <ac:spMkLst>
            <pc:docMk/>
            <pc:sldMk cId="668579593" sldId="379"/>
            <ac:spMk id="204" creationId="{1A4C029A-CCA6-44B3-9CC1-3DF93C7468F6}"/>
          </ac:spMkLst>
        </pc:spChg>
        <pc:spChg chg="mod">
          <ac:chgData name="Kamyczek, Arkadiusz" userId="2dbd29c9-3405-4176-b733-196e7cfa234d" providerId="ADAL" clId="{0AA0E73D-5B22-4541-8346-709D6BAE8B4E}" dt="2021-04-07T12:58:03.589" v="13482"/>
          <ac:spMkLst>
            <pc:docMk/>
            <pc:sldMk cId="668579593" sldId="379"/>
            <ac:spMk id="207" creationId="{85A8FAD4-700A-4998-AFB4-53E916A7235C}"/>
          </ac:spMkLst>
        </pc:spChg>
        <pc:spChg chg="mod">
          <ac:chgData name="Kamyczek, Arkadiusz" userId="2dbd29c9-3405-4176-b733-196e7cfa234d" providerId="ADAL" clId="{0AA0E73D-5B22-4541-8346-709D6BAE8B4E}" dt="2021-04-07T12:58:03.589" v="13482"/>
          <ac:spMkLst>
            <pc:docMk/>
            <pc:sldMk cId="668579593" sldId="379"/>
            <ac:spMk id="208" creationId="{AB1B1FEF-239C-40BF-95FC-04F698189DA3}"/>
          </ac:spMkLst>
        </pc:spChg>
        <pc:spChg chg="mod">
          <ac:chgData name="Kamyczek, Arkadiusz" userId="2dbd29c9-3405-4176-b733-196e7cfa234d" providerId="ADAL" clId="{0AA0E73D-5B22-4541-8346-709D6BAE8B4E}" dt="2021-04-07T12:58:03.589" v="13482"/>
          <ac:spMkLst>
            <pc:docMk/>
            <pc:sldMk cId="668579593" sldId="379"/>
            <ac:spMk id="209" creationId="{F8858AE6-7E5C-4FE0-89D1-BB631C662BE2}"/>
          </ac:spMkLst>
        </pc:spChg>
        <pc:spChg chg="add mod">
          <ac:chgData name="Kamyczek, Arkadiusz" userId="2dbd29c9-3405-4176-b733-196e7cfa234d" providerId="ADAL" clId="{0AA0E73D-5B22-4541-8346-709D6BAE8B4E}" dt="2021-04-07T13:01:52.372" v="13530" actId="14100"/>
          <ac:spMkLst>
            <pc:docMk/>
            <pc:sldMk cId="668579593" sldId="379"/>
            <ac:spMk id="211" creationId="{D7E13860-5BF7-4888-BE4A-EE5FE9D1FB98}"/>
          </ac:spMkLst>
        </pc:spChg>
        <pc:spChg chg="del">
          <ac:chgData name="Kamyczek, Arkadiusz" userId="2dbd29c9-3405-4176-b733-196e7cfa234d" providerId="ADAL" clId="{0AA0E73D-5B22-4541-8346-709D6BAE8B4E}" dt="2021-03-30T13:51:46.770" v="11221" actId="478"/>
          <ac:spMkLst>
            <pc:docMk/>
            <pc:sldMk cId="668579593" sldId="379"/>
            <ac:spMk id="217" creationId="{30385653-BC9A-409F-AC71-7DA64BB9CC67}"/>
          </ac:spMkLst>
        </pc:spChg>
        <pc:spChg chg="del">
          <ac:chgData name="Kamyczek, Arkadiusz" userId="2dbd29c9-3405-4176-b733-196e7cfa234d" providerId="ADAL" clId="{0AA0E73D-5B22-4541-8346-709D6BAE8B4E}" dt="2021-03-30T13:51:46.770" v="11221" actId="478"/>
          <ac:spMkLst>
            <pc:docMk/>
            <pc:sldMk cId="668579593" sldId="379"/>
            <ac:spMk id="219" creationId="{CE51C7D2-8304-4703-A301-F31D5A32E34D}"/>
          </ac:spMkLst>
        </pc:spChg>
        <pc:spChg chg="del">
          <ac:chgData name="Kamyczek, Arkadiusz" userId="2dbd29c9-3405-4176-b733-196e7cfa234d" providerId="ADAL" clId="{0AA0E73D-5B22-4541-8346-709D6BAE8B4E}" dt="2021-03-30T13:51:46.770" v="11221" actId="478"/>
          <ac:spMkLst>
            <pc:docMk/>
            <pc:sldMk cId="668579593" sldId="379"/>
            <ac:spMk id="220" creationId="{547E4CBF-A36A-424A-9EEE-8099313371F4}"/>
          </ac:spMkLst>
        </pc:spChg>
        <pc:spChg chg="del">
          <ac:chgData name="Kamyczek, Arkadiusz" userId="2dbd29c9-3405-4176-b733-196e7cfa234d" providerId="ADAL" clId="{0AA0E73D-5B22-4541-8346-709D6BAE8B4E}" dt="2021-03-30T13:51:46.770" v="11221" actId="478"/>
          <ac:spMkLst>
            <pc:docMk/>
            <pc:sldMk cId="668579593" sldId="379"/>
            <ac:spMk id="228" creationId="{25E44353-57E9-4C84-8436-AACA84D21F6A}"/>
          </ac:spMkLst>
        </pc:spChg>
        <pc:spChg chg="del">
          <ac:chgData name="Kamyczek, Arkadiusz" userId="2dbd29c9-3405-4176-b733-196e7cfa234d" providerId="ADAL" clId="{0AA0E73D-5B22-4541-8346-709D6BAE8B4E}" dt="2021-03-30T13:51:46.770" v="11221" actId="478"/>
          <ac:spMkLst>
            <pc:docMk/>
            <pc:sldMk cId="668579593" sldId="379"/>
            <ac:spMk id="229" creationId="{BF54D474-D41F-467D-8FDB-A65046908E4B}"/>
          </ac:spMkLst>
        </pc:spChg>
        <pc:spChg chg="del">
          <ac:chgData name="Kamyczek, Arkadiusz" userId="2dbd29c9-3405-4176-b733-196e7cfa234d" providerId="ADAL" clId="{0AA0E73D-5B22-4541-8346-709D6BAE8B4E}" dt="2021-03-30T13:51:46.770" v="11221" actId="478"/>
          <ac:spMkLst>
            <pc:docMk/>
            <pc:sldMk cId="668579593" sldId="379"/>
            <ac:spMk id="241" creationId="{E6D6646F-5E86-4BC4-8681-A96128B4362D}"/>
          </ac:spMkLst>
        </pc:spChg>
        <pc:spChg chg="del">
          <ac:chgData name="Kamyczek, Arkadiusz" userId="2dbd29c9-3405-4176-b733-196e7cfa234d" providerId="ADAL" clId="{0AA0E73D-5B22-4541-8346-709D6BAE8B4E}" dt="2021-03-30T13:51:46.770" v="11221" actId="478"/>
          <ac:spMkLst>
            <pc:docMk/>
            <pc:sldMk cId="668579593" sldId="379"/>
            <ac:spMk id="243" creationId="{76443D23-14D1-45DB-927B-F266A20ADA6F}"/>
          </ac:spMkLst>
        </pc:spChg>
        <pc:spChg chg="del">
          <ac:chgData name="Kamyczek, Arkadiusz" userId="2dbd29c9-3405-4176-b733-196e7cfa234d" providerId="ADAL" clId="{0AA0E73D-5B22-4541-8346-709D6BAE8B4E}" dt="2021-03-30T13:51:46.770" v="11221" actId="478"/>
          <ac:spMkLst>
            <pc:docMk/>
            <pc:sldMk cId="668579593" sldId="379"/>
            <ac:spMk id="245" creationId="{D23FB171-F5A5-4F6E-9727-C1CAD36763AB}"/>
          </ac:spMkLst>
        </pc:spChg>
        <pc:spChg chg="del">
          <ac:chgData name="Kamyczek, Arkadiusz" userId="2dbd29c9-3405-4176-b733-196e7cfa234d" providerId="ADAL" clId="{0AA0E73D-5B22-4541-8346-709D6BAE8B4E}" dt="2021-03-30T13:51:46.770" v="11221" actId="478"/>
          <ac:spMkLst>
            <pc:docMk/>
            <pc:sldMk cId="668579593" sldId="379"/>
            <ac:spMk id="249" creationId="{95AA1D55-669F-4C32-8BD1-84873A1C3BEC}"/>
          </ac:spMkLst>
        </pc:spChg>
        <pc:spChg chg="del">
          <ac:chgData name="Kamyczek, Arkadiusz" userId="2dbd29c9-3405-4176-b733-196e7cfa234d" providerId="ADAL" clId="{0AA0E73D-5B22-4541-8346-709D6BAE8B4E}" dt="2021-03-30T13:51:46.770" v="11221" actId="478"/>
          <ac:spMkLst>
            <pc:docMk/>
            <pc:sldMk cId="668579593" sldId="379"/>
            <ac:spMk id="251" creationId="{4863D48B-A75E-4E76-B1DA-CD241F085F94}"/>
          </ac:spMkLst>
        </pc:spChg>
        <pc:spChg chg="del">
          <ac:chgData name="Kamyczek, Arkadiusz" userId="2dbd29c9-3405-4176-b733-196e7cfa234d" providerId="ADAL" clId="{0AA0E73D-5B22-4541-8346-709D6BAE8B4E}" dt="2021-03-30T13:51:46.770" v="11221" actId="478"/>
          <ac:spMkLst>
            <pc:docMk/>
            <pc:sldMk cId="668579593" sldId="379"/>
            <ac:spMk id="256" creationId="{E3CF5558-AB3D-4F8E-8E49-6D82BCE72F5D}"/>
          </ac:spMkLst>
        </pc:spChg>
        <pc:grpChg chg="del mod">
          <ac:chgData name="Kamyczek, Arkadiusz" userId="2dbd29c9-3405-4176-b733-196e7cfa234d" providerId="ADAL" clId="{0AA0E73D-5B22-4541-8346-709D6BAE8B4E}" dt="2021-04-08T15:38:21.368" v="13616" actId="478"/>
          <ac:grpSpMkLst>
            <pc:docMk/>
            <pc:sldMk cId="668579593" sldId="379"/>
            <ac:grpSpMk id="6" creationId="{800E7D52-7597-4FD4-B406-2167F76DBDDF}"/>
          </ac:grpSpMkLst>
        </pc:grpChg>
        <pc:grpChg chg="mod">
          <ac:chgData name="Kamyczek, Arkadiusz" userId="2dbd29c9-3405-4176-b733-196e7cfa234d" providerId="ADAL" clId="{0AA0E73D-5B22-4541-8346-709D6BAE8B4E}" dt="2021-04-08T15:41:18.364" v="13658" actId="1076"/>
          <ac:grpSpMkLst>
            <pc:docMk/>
            <pc:sldMk cId="668579593" sldId="379"/>
            <ac:grpSpMk id="41" creationId="{AFE4F3AA-E8D5-453D-AEEF-365BD444DB24}"/>
          </ac:grpSpMkLst>
        </pc:grpChg>
        <pc:grpChg chg="add del mod ord">
          <ac:chgData name="Kamyczek, Arkadiusz" userId="2dbd29c9-3405-4176-b733-196e7cfa234d" providerId="ADAL" clId="{0AA0E73D-5B22-4541-8346-709D6BAE8B4E}" dt="2021-04-08T15:40:20.450" v="13648" actId="478"/>
          <ac:grpSpMkLst>
            <pc:docMk/>
            <pc:sldMk cId="668579593" sldId="379"/>
            <ac:grpSpMk id="61" creationId="{D629791F-E34D-4E20-BEC2-39C170923712}"/>
          </ac:grpSpMkLst>
        </pc:grpChg>
        <pc:grpChg chg="add mod">
          <ac:chgData name="Kamyczek, Arkadiusz" userId="2dbd29c9-3405-4176-b733-196e7cfa234d" providerId="ADAL" clId="{0AA0E73D-5B22-4541-8346-709D6BAE8B4E}" dt="2021-04-07T12:42:32.089" v="13410" actId="1076"/>
          <ac:grpSpMkLst>
            <pc:docMk/>
            <pc:sldMk cId="668579593" sldId="379"/>
            <ac:grpSpMk id="186" creationId="{47B06A4F-4073-4DC7-A4CE-6AAAF4F9903A}"/>
          </ac:grpSpMkLst>
        </pc:grpChg>
        <pc:grpChg chg="add mod">
          <ac:chgData name="Kamyczek, Arkadiusz" userId="2dbd29c9-3405-4176-b733-196e7cfa234d" providerId="ADAL" clId="{0AA0E73D-5B22-4541-8346-709D6BAE8B4E}" dt="2021-04-07T12:42:54.713" v="13413" actId="1076"/>
          <ac:grpSpMkLst>
            <pc:docMk/>
            <pc:sldMk cId="668579593" sldId="379"/>
            <ac:grpSpMk id="191" creationId="{83322E6C-B767-483E-B1B0-82D93667C7CA}"/>
          </ac:grpSpMkLst>
        </pc:grpChg>
        <pc:grpChg chg="add mod">
          <ac:chgData name="Kamyczek, Arkadiusz" userId="2dbd29c9-3405-4176-b733-196e7cfa234d" providerId="ADAL" clId="{0AA0E73D-5B22-4541-8346-709D6BAE8B4E}" dt="2021-04-07T12:42:54.713" v="13413" actId="1076"/>
          <ac:grpSpMkLst>
            <pc:docMk/>
            <pc:sldMk cId="668579593" sldId="379"/>
            <ac:grpSpMk id="194" creationId="{876F1152-693E-4F82-8789-39AB8C71E57C}"/>
          </ac:grpSpMkLst>
        </pc:grpChg>
        <pc:grpChg chg="add del mod">
          <ac:chgData name="Kamyczek, Arkadiusz" userId="2dbd29c9-3405-4176-b733-196e7cfa234d" providerId="ADAL" clId="{0AA0E73D-5B22-4541-8346-709D6BAE8B4E}" dt="2021-04-07T12:58:15.278" v="13484" actId="478"/>
          <ac:grpSpMkLst>
            <pc:docMk/>
            <pc:sldMk cId="668579593" sldId="379"/>
            <ac:grpSpMk id="206" creationId="{46F605F9-3F6F-436E-B7BE-6B90E58E6CC0}"/>
          </ac:grpSpMkLst>
        </pc:grpChg>
        <pc:graphicFrameChg chg="add del mod">
          <ac:chgData name="Kamyczek, Arkadiusz" userId="2dbd29c9-3405-4176-b733-196e7cfa234d" providerId="ADAL" clId="{0AA0E73D-5B22-4541-8346-709D6BAE8B4E}" dt="2021-04-07T10:47:44.328" v="12525" actId="478"/>
          <ac:graphicFrameMkLst>
            <pc:docMk/>
            <pc:sldMk cId="668579593" sldId="379"/>
            <ac:graphicFrameMk id="4" creationId="{92D36E79-2A07-4126-BA21-DB078A16F48F}"/>
          </ac:graphicFrameMkLst>
        </pc:graphicFrameChg>
        <pc:graphicFrameChg chg="add del mod">
          <ac:chgData name="Kamyczek, Arkadiusz" userId="2dbd29c9-3405-4176-b733-196e7cfa234d" providerId="ADAL" clId="{0AA0E73D-5B22-4541-8346-709D6BAE8B4E}" dt="2021-04-07T10:48:23.294" v="12532" actId="478"/>
          <ac:graphicFrameMkLst>
            <pc:docMk/>
            <pc:sldMk cId="668579593" sldId="379"/>
            <ac:graphicFrameMk id="6" creationId="{E6100F91-B87B-43A4-8D7E-8BB5380F529C}"/>
          </ac:graphicFrameMkLst>
        </pc:graphicFrameChg>
        <pc:graphicFrameChg chg="add del mod">
          <ac:chgData name="Kamyczek, Arkadiusz" userId="2dbd29c9-3405-4176-b733-196e7cfa234d" providerId="ADAL" clId="{0AA0E73D-5B22-4541-8346-709D6BAE8B4E}" dt="2021-04-07T10:48:34.938" v="12534" actId="478"/>
          <ac:graphicFrameMkLst>
            <pc:docMk/>
            <pc:sldMk cId="668579593" sldId="379"/>
            <ac:graphicFrameMk id="11" creationId="{D790E0E1-A88E-42A4-9DD6-247D15C4A095}"/>
          </ac:graphicFrameMkLst>
        </pc:graphicFrameChg>
        <pc:graphicFrameChg chg="del">
          <ac:chgData name="Kamyczek, Arkadiusz" userId="2dbd29c9-3405-4176-b733-196e7cfa234d" providerId="ADAL" clId="{0AA0E73D-5B22-4541-8346-709D6BAE8B4E}" dt="2021-03-30T13:51:46.770" v="11221" actId="478"/>
          <ac:graphicFrameMkLst>
            <pc:docMk/>
            <pc:sldMk cId="668579593" sldId="379"/>
            <ac:graphicFrameMk id="163" creationId="{8ACB7EA6-807E-4718-9D0E-5F2000CB5823}"/>
          </ac:graphicFrameMkLst>
        </pc:graphicFrameChg>
        <pc:picChg chg="add del mod">
          <ac:chgData name="Kamyczek, Arkadiusz" userId="2dbd29c9-3405-4176-b733-196e7cfa234d" providerId="ADAL" clId="{0AA0E73D-5B22-4541-8346-709D6BAE8B4E}" dt="2021-04-08T15:38:06.828" v="13611" actId="27803"/>
          <ac:picMkLst>
            <pc:docMk/>
            <pc:sldMk cId="668579593" sldId="379"/>
            <ac:picMk id="5" creationId="{800E7D52-7597-4FD4-B406-2167F76DBDDF}"/>
          </ac:picMkLst>
        </pc:picChg>
        <pc:picChg chg="del">
          <ac:chgData name="Kamyczek, Arkadiusz" userId="2dbd29c9-3405-4176-b733-196e7cfa234d" providerId="ADAL" clId="{0AA0E73D-5B22-4541-8346-709D6BAE8B4E}" dt="2021-03-30T14:01:40.307" v="11667" actId="478"/>
          <ac:picMkLst>
            <pc:docMk/>
            <pc:sldMk cId="668579593" sldId="379"/>
            <ac:picMk id="8" creationId="{16D00552-97DA-4FCD-87C5-851B561F4F91}"/>
          </ac:picMkLst>
        </pc:picChg>
        <pc:picChg chg="add mod">
          <ac:chgData name="Kamyczek, Arkadiusz" userId="2dbd29c9-3405-4176-b733-196e7cfa234d" providerId="ADAL" clId="{0AA0E73D-5B22-4541-8346-709D6BAE8B4E}" dt="2021-04-07T12:18:01.526" v="13215" actId="1076"/>
          <ac:picMkLst>
            <pc:docMk/>
            <pc:sldMk cId="668579593" sldId="379"/>
            <ac:picMk id="31" creationId="{AD11B93F-1820-47D1-BE7D-250CD4CCBC53}"/>
          </ac:picMkLst>
        </pc:picChg>
        <pc:picChg chg="add del mod">
          <ac:chgData name="Kamyczek, Arkadiusz" userId="2dbd29c9-3405-4176-b733-196e7cfa234d" providerId="ADAL" clId="{0AA0E73D-5B22-4541-8346-709D6BAE8B4E}" dt="2021-04-07T12:15:51.031" v="13202" actId="478"/>
          <ac:picMkLst>
            <pc:docMk/>
            <pc:sldMk cId="668579593" sldId="379"/>
            <ac:picMk id="32" creationId="{B253D39A-0FBD-43EE-A9A0-EC071EA20E53}"/>
          </ac:picMkLst>
        </pc:picChg>
        <pc:picChg chg="add mod">
          <ac:chgData name="Kamyczek, Arkadiusz" userId="2dbd29c9-3405-4176-b733-196e7cfa234d" providerId="ADAL" clId="{0AA0E73D-5B22-4541-8346-709D6BAE8B4E}" dt="2021-04-07T12:17:45.575" v="13213" actId="208"/>
          <ac:picMkLst>
            <pc:docMk/>
            <pc:sldMk cId="668579593" sldId="379"/>
            <ac:picMk id="33" creationId="{631FD6C8-F44D-472C-8B63-8FF84711B558}"/>
          </ac:picMkLst>
        </pc:picChg>
        <pc:picChg chg="add mod">
          <ac:chgData name="Kamyczek, Arkadiusz" userId="2dbd29c9-3405-4176-b733-196e7cfa234d" providerId="ADAL" clId="{0AA0E73D-5B22-4541-8346-709D6BAE8B4E}" dt="2021-04-07T12:26:04" v="13271" actId="1076"/>
          <ac:picMkLst>
            <pc:docMk/>
            <pc:sldMk cId="668579593" sldId="379"/>
            <ac:picMk id="34" creationId="{D6623F71-667E-465E-BCA2-C3C0D0E68D59}"/>
          </ac:picMkLst>
        </pc:picChg>
        <pc:picChg chg="add mod ord">
          <ac:chgData name="Kamyczek, Arkadiusz" userId="2dbd29c9-3405-4176-b733-196e7cfa234d" providerId="ADAL" clId="{0AA0E73D-5B22-4541-8346-709D6BAE8B4E}" dt="2021-04-07T12:28:23.399" v="13283" actId="208"/>
          <ac:picMkLst>
            <pc:docMk/>
            <pc:sldMk cId="668579593" sldId="379"/>
            <ac:picMk id="37" creationId="{F6D76877-3E02-4BB5-8A62-8B1C6E2396EF}"/>
          </ac:picMkLst>
        </pc:picChg>
        <pc:picChg chg="add del mod">
          <ac:chgData name="Kamyczek, Arkadiusz" userId="2dbd29c9-3405-4176-b733-196e7cfa234d" providerId="ADAL" clId="{0AA0E73D-5B22-4541-8346-709D6BAE8B4E}" dt="2021-04-08T15:38:34.624" v="13618" actId="27803"/>
          <ac:picMkLst>
            <pc:docMk/>
            <pc:sldMk cId="668579593" sldId="379"/>
            <ac:picMk id="39" creationId="{AFE4F3AA-E8D5-453D-AEEF-365BD444DB24}"/>
          </ac:picMkLst>
        </pc:picChg>
        <pc:picChg chg="add del mod">
          <ac:chgData name="Kamyczek, Arkadiusz" userId="2dbd29c9-3405-4176-b733-196e7cfa234d" providerId="ADAL" clId="{0AA0E73D-5B22-4541-8346-709D6BAE8B4E}" dt="2021-04-07T12:31:29.198" v="13312" actId="478"/>
          <ac:picMkLst>
            <pc:docMk/>
            <pc:sldMk cId="668579593" sldId="379"/>
            <ac:picMk id="45" creationId="{8A1E14E8-C4D7-4344-9DFD-58558FCB09E3}"/>
          </ac:picMkLst>
        </pc:picChg>
        <pc:picChg chg="add mod">
          <ac:chgData name="Kamyczek, Arkadiusz" userId="2dbd29c9-3405-4176-b733-196e7cfa234d" providerId="ADAL" clId="{0AA0E73D-5B22-4541-8346-709D6BAE8B4E}" dt="2021-04-07T12:41:55.168" v="13405" actId="1076"/>
          <ac:picMkLst>
            <pc:docMk/>
            <pc:sldMk cId="668579593" sldId="379"/>
            <ac:picMk id="49" creationId="{5BADB48D-732F-43BD-9DEB-437CBC8EF853}"/>
          </ac:picMkLst>
        </pc:picChg>
        <pc:picChg chg="add del mod">
          <ac:chgData name="Kamyczek, Arkadiusz" userId="2dbd29c9-3405-4176-b733-196e7cfa234d" providerId="ADAL" clId="{0AA0E73D-5B22-4541-8346-709D6BAE8B4E}" dt="2021-04-07T12:54:09.911" v="13435" actId="27803"/>
          <ac:picMkLst>
            <pc:docMk/>
            <pc:sldMk cId="668579593" sldId="379"/>
            <ac:picMk id="51" creationId="{413F51C4-DC65-4321-A399-FCE776B35A8F}"/>
          </ac:picMkLst>
        </pc:picChg>
        <pc:picChg chg="add mod">
          <ac:chgData name="Kamyczek, Arkadiusz" userId="2dbd29c9-3405-4176-b733-196e7cfa234d" providerId="ADAL" clId="{0AA0E73D-5B22-4541-8346-709D6BAE8B4E}" dt="2021-04-07T12:57:46.723" v="13479" actId="1076"/>
          <ac:picMkLst>
            <pc:docMk/>
            <pc:sldMk cId="668579593" sldId="379"/>
            <ac:picMk id="55" creationId="{F61D1544-68E4-4FE9-8E9F-0A17567132D6}"/>
          </ac:picMkLst>
        </pc:picChg>
        <pc:picChg chg="add del mod">
          <ac:chgData name="Kamyczek, Arkadiusz" userId="2dbd29c9-3405-4176-b733-196e7cfa234d" providerId="ADAL" clId="{0AA0E73D-5B22-4541-8346-709D6BAE8B4E}" dt="2021-04-07T13:07:26.668" v="13581" actId="478"/>
          <ac:picMkLst>
            <pc:docMk/>
            <pc:sldMk cId="668579593" sldId="379"/>
            <ac:picMk id="58" creationId="{26A01844-A3C2-4514-9575-D8D55FDCFA9A}"/>
          </ac:picMkLst>
        </pc:picChg>
        <pc:picChg chg="add del mod">
          <ac:chgData name="Kamyczek, Arkadiusz" userId="2dbd29c9-3405-4176-b733-196e7cfa234d" providerId="ADAL" clId="{0AA0E73D-5B22-4541-8346-709D6BAE8B4E}" dt="2021-04-07T13:04:21.144" v="13543" actId="27803"/>
          <ac:picMkLst>
            <pc:docMk/>
            <pc:sldMk cId="668579593" sldId="379"/>
            <ac:picMk id="60" creationId="{D629791F-E34D-4E20-BEC2-39C170923712}"/>
          </ac:picMkLst>
        </pc:picChg>
        <pc:picChg chg="add del mod">
          <ac:chgData name="Kamyczek, Arkadiusz" userId="2dbd29c9-3405-4176-b733-196e7cfa234d" providerId="ADAL" clId="{0AA0E73D-5B22-4541-8346-709D6BAE8B4E}" dt="2021-04-08T15:41:11.646" v="13657" actId="1076"/>
          <ac:picMkLst>
            <pc:docMk/>
            <pc:sldMk cId="668579593" sldId="379"/>
            <ac:picMk id="67" creationId="{7C9BF369-5CA9-44C4-9329-94AF4C7591AE}"/>
          </ac:picMkLst>
        </pc:picChg>
        <pc:picChg chg="del">
          <ac:chgData name="Kamyczek, Arkadiusz" userId="2dbd29c9-3405-4176-b733-196e7cfa234d" providerId="ADAL" clId="{0AA0E73D-5B22-4541-8346-709D6BAE8B4E}" dt="2021-03-30T13:51:46.770" v="11221" actId="478"/>
          <ac:picMkLst>
            <pc:docMk/>
            <pc:sldMk cId="668579593" sldId="379"/>
            <ac:picMk id="94" creationId="{3D4566A8-CDEA-4249-93F3-4E7152637B48}"/>
          </ac:picMkLst>
        </pc:picChg>
        <pc:picChg chg="del">
          <ac:chgData name="Kamyczek, Arkadiusz" userId="2dbd29c9-3405-4176-b733-196e7cfa234d" providerId="ADAL" clId="{0AA0E73D-5B22-4541-8346-709D6BAE8B4E}" dt="2021-03-30T13:51:46.770" v="11221" actId="478"/>
          <ac:picMkLst>
            <pc:docMk/>
            <pc:sldMk cId="668579593" sldId="379"/>
            <ac:picMk id="116" creationId="{8BCAB110-BF89-420A-BC82-95808AEF797B}"/>
          </ac:picMkLst>
        </pc:picChg>
        <pc:picChg chg="del">
          <ac:chgData name="Kamyczek, Arkadiusz" userId="2dbd29c9-3405-4176-b733-196e7cfa234d" providerId="ADAL" clId="{0AA0E73D-5B22-4541-8346-709D6BAE8B4E}" dt="2021-03-30T13:51:46.770" v="11221" actId="478"/>
          <ac:picMkLst>
            <pc:docMk/>
            <pc:sldMk cId="668579593" sldId="379"/>
            <ac:picMk id="117" creationId="{7D1B8D17-14F0-4DDD-A66C-EDD539CE7F4B}"/>
          </ac:picMkLst>
        </pc:picChg>
        <pc:picChg chg="del">
          <ac:chgData name="Kamyczek, Arkadiusz" userId="2dbd29c9-3405-4176-b733-196e7cfa234d" providerId="ADAL" clId="{0AA0E73D-5B22-4541-8346-709D6BAE8B4E}" dt="2021-03-30T13:51:46.770" v="11221" actId="478"/>
          <ac:picMkLst>
            <pc:docMk/>
            <pc:sldMk cId="668579593" sldId="379"/>
            <ac:picMk id="118" creationId="{E7A24AE9-25E9-4778-AAA7-882CCA6085FF}"/>
          </ac:picMkLst>
        </pc:picChg>
        <pc:picChg chg="del">
          <ac:chgData name="Kamyczek, Arkadiusz" userId="2dbd29c9-3405-4176-b733-196e7cfa234d" providerId="ADAL" clId="{0AA0E73D-5B22-4541-8346-709D6BAE8B4E}" dt="2021-03-30T14:01:42.661" v="11669" actId="478"/>
          <ac:picMkLst>
            <pc:docMk/>
            <pc:sldMk cId="668579593" sldId="379"/>
            <ac:picMk id="158" creationId="{ED94EA84-0B12-47A9-A8F2-0954726F31D7}"/>
          </ac:picMkLst>
        </pc:picChg>
        <pc:picChg chg="add del">
          <ac:chgData name="Kamyczek, Arkadiusz" userId="2dbd29c9-3405-4176-b733-196e7cfa234d" providerId="ADAL" clId="{0AA0E73D-5B22-4541-8346-709D6BAE8B4E}" dt="2021-03-30T14:01:39.321" v="11666" actId="478"/>
          <ac:picMkLst>
            <pc:docMk/>
            <pc:sldMk cId="668579593" sldId="379"/>
            <ac:picMk id="159" creationId="{5672646F-9262-4CF1-A04E-FAD3AFB68AD5}"/>
          </ac:picMkLst>
        </pc:picChg>
        <pc:picChg chg="add mod">
          <ac:chgData name="Kamyczek, Arkadiusz" userId="2dbd29c9-3405-4176-b733-196e7cfa234d" providerId="ADAL" clId="{0AA0E73D-5B22-4541-8346-709D6BAE8B4E}" dt="2021-04-07T12:28:31.007" v="13284" actId="208"/>
          <ac:picMkLst>
            <pc:docMk/>
            <pc:sldMk cId="668579593" sldId="379"/>
            <ac:picMk id="177" creationId="{AF9CB82D-64A0-49F4-93B1-E83D2F3AF9BC}"/>
          </ac:picMkLst>
        </pc:picChg>
        <pc:picChg chg="add mod">
          <ac:chgData name="Kamyczek, Arkadiusz" userId="2dbd29c9-3405-4176-b733-196e7cfa234d" providerId="ADAL" clId="{0AA0E73D-5B22-4541-8346-709D6BAE8B4E}" dt="2021-04-07T12:28:36.299" v="13285" actId="208"/>
          <ac:picMkLst>
            <pc:docMk/>
            <pc:sldMk cId="668579593" sldId="379"/>
            <ac:picMk id="179" creationId="{B840AB69-754D-4216-A6C1-C5D1A3218D0F}"/>
          </ac:picMkLst>
        </pc:picChg>
        <pc:picChg chg="add del mod">
          <ac:chgData name="Kamyczek, Arkadiusz" userId="2dbd29c9-3405-4176-b733-196e7cfa234d" providerId="ADAL" clId="{0AA0E73D-5B22-4541-8346-709D6BAE8B4E}" dt="2021-04-08T15:40:15.070" v="13645"/>
          <ac:picMkLst>
            <pc:docMk/>
            <pc:sldMk cId="668579593" sldId="379"/>
            <ac:picMk id="180" creationId="{509869C6-7725-4215-B91D-91ED6F883BD2}"/>
          </ac:picMkLst>
        </pc:picChg>
        <pc:picChg chg="add del mod">
          <ac:chgData name="Kamyczek, Arkadiusz" userId="2dbd29c9-3405-4176-b733-196e7cfa234d" providerId="ADAL" clId="{0AA0E73D-5B22-4541-8346-709D6BAE8B4E}" dt="2021-04-07T12:31:05.707" v="13310" actId="27803"/>
          <ac:picMkLst>
            <pc:docMk/>
            <pc:sldMk cId="668579593" sldId="379"/>
            <ac:picMk id="180" creationId="{5DBBA8FA-F73E-4A81-A7A4-2F979EFCFE1F}"/>
          </ac:picMkLst>
        </pc:picChg>
        <pc:picChg chg="add mod">
          <ac:chgData name="Kamyczek, Arkadiusz" userId="2dbd29c9-3405-4176-b733-196e7cfa234d" providerId="ADAL" clId="{0AA0E73D-5B22-4541-8346-709D6BAE8B4E}" dt="2021-04-07T12:41:49.904" v="13403" actId="1076"/>
          <ac:picMkLst>
            <pc:docMk/>
            <pc:sldMk cId="668579593" sldId="379"/>
            <ac:picMk id="184" creationId="{EDA2E5E9-45E0-4815-9A66-4C1A24471F23}"/>
          </ac:picMkLst>
        </pc:picChg>
        <pc:picChg chg="add mod">
          <ac:chgData name="Kamyczek, Arkadiusz" userId="2dbd29c9-3405-4176-b733-196e7cfa234d" providerId="ADAL" clId="{0AA0E73D-5B22-4541-8346-709D6BAE8B4E}" dt="2021-04-07T12:43:34.472" v="13418" actId="208"/>
          <ac:picMkLst>
            <pc:docMk/>
            <pc:sldMk cId="668579593" sldId="379"/>
            <ac:picMk id="197" creationId="{53E12C34-EC7A-4F3C-9560-E12BA34E3596}"/>
          </ac:picMkLst>
        </pc:picChg>
        <pc:picChg chg="add mod">
          <ac:chgData name="Kamyczek, Arkadiusz" userId="2dbd29c9-3405-4176-b733-196e7cfa234d" providerId="ADAL" clId="{0AA0E73D-5B22-4541-8346-709D6BAE8B4E}" dt="2021-04-07T12:44:11.563" v="13422" actId="1076"/>
          <ac:picMkLst>
            <pc:docMk/>
            <pc:sldMk cId="668579593" sldId="379"/>
            <ac:picMk id="198" creationId="{3514D141-76D6-4EA0-9510-39F6DAB8B34C}"/>
          </ac:picMkLst>
        </pc:picChg>
        <pc:picChg chg="add mod">
          <ac:chgData name="Kamyczek, Arkadiusz" userId="2dbd29c9-3405-4176-b733-196e7cfa234d" providerId="ADAL" clId="{0AA0E73D-5B22-4541-8346-709D6BAE8B4E}" dt="2021-04-07T12:53:25.086" v="13429" actId="208"/>
          <ac:picMkLst>
            <pc:docMk/>
            <pc:sldMk cId="668579593" sldId="379"/>
            <ac:picMk id="199" creationId="{63F5A0B1-1CC3-4433-8ED7-6FAFA82D7B85}"/>
          </ac:picMkLst>
        </pc:picChg>
        <pc:picChg chg="add mod">
          <ac:chgData name="Kamyczek, Arkadiusz" userId="2dbd29c9-3405-4176-b733-196e7cfa234d" providerId="ADAL" clId="{0AA0E73D-5B22-4541-8346-709D6BAE8B4E}" dt="2021-04-07T12:53:38.334" v="13431" actId="1076"/>
          <ac:picMkLst>
            <pc:docMk/>
            <pc:sldMk cId="668579593" sldId="379"/>
            <ac:picMk id="200" creationId="{9177C682-C2E9-4B17-AB82-6500D9A5240C}"/>
          </ac:picMkLst>
        </pc:picChg>
        <pc:picChg chg="add del mod">
          <ac:chgData name="Kamyczek, Arkadiusz" userId="2dbd29c9-3405-4176-b733-196e7cfa234d" providerId="ADAL" clId="{0AA0E73D-5B22-4541-8346-709D6BAE8B4E}" dt="2021-04-08T15:40:13.481" v="13642"/>
          <ac:picMkLst>
            <pc:docMk/>
            <pc:sldMk cId="668579593" sldId="379"/>
            <ac:picMk id="206" creationId="{9DBA01D5-528E-415D-B763-95924CC018CD}"/>
          </ac:picMkLst>
        </pc:picChg>
        <pc:picChg chg="add del mod">
          <ac:chgData name="Kamyczek, Arkadiusz" userId="2dbd29c9-3405-4176-b733-196e7cfa234d" providerId="ADAL" clId="{0AA0E73D-5B22-4541-8346-709D6BAE8B4E}" dt="2021-04-08T15:40:12.471" v="13640"/>
          <ac:picMkLst>
            <pc:docMk/>
            <pc:sldMk cId="668579593" sldId="379"/>
            <ac:picMk id="207" creationId="{9C95236C-0A08-4287-86C1-9462F808F289}"/>
          </ac:picMkLst>
        </pc:picChg>
        <pc:picChg chg="add del mod">
          <ac:chgData name="Kamyczek, Arkadiusz" userId="2dbd29c9-3405-4176-b733-196e7cfa234d" providerId="ADAL" clId="{0AA0E73D-5B22-4541-8346-709D6BAE8B4E}" dt="2021-04-07T12:58:42.364" v="13487" actId="478"/>
          <ac:picMkLst>
            <pc:docMk/>
            <pc:sldMk cId="668579593" sldId="379"/>
            <ac:picMk id="210" creationId="{7878947E-83AB-409F-A023-663DE8CC5187}"/>
          </ac:picMkLst>
        </pc:picChg>
        <pc:picChg chg="add mod">
          <ac:chgData name="Kamyczek, Arkadiusz" userId="2dbd29c9-3405-4176-b733-196e7cfa234d" providerId="ADAL" clId="{0AA0E73D-5B22-4541-8346-709D6BAE8B4E}" dt="2021-04-07T13:02:30.961" v="13532" actId="1076"/>
          <ac:picMkLst>
            <pc:docMk/>
            <pc:sldMk cId="668579593" sldId="379"/>
            <ac:picMk id="212" creationId="{D77807CF-9A8B-477B-9CAB-306E1FEC8D7B}"/>
          </ac:picMkLst>
        </pc:picChg>
        <pc:picChg chg="add del mod">
          <ac:chgData name="Kamyczek, Arkadiusz" userId="2dbd29c9-3405-4176-b733-196e7cfa234d" providerId="ADAL" clId="{0AA0E73D-5B22-4541-8346-709D6BAE8B4E}" dt="2021-04-07T13:06:40.561" v="13575" actId="478"/>
          <ac:picMkLst>
            <pc:docMk/>
            <pc:sldMk cId="668579593" sldId="379"/>
            <ac:picMk id="213" creationId="{A5A7195A-BE46-4F04-9D00-D657E3CB131D}"/>
          </ac:picMkLst>
        </pc:picChg>
        <pc:picChg chg="del">
          <ac:chgData name="Kamyczek, Arkadiusz" userId="2dbd29c9-3405-4176-b733-196e7cfa234d" providerId="ADAL" clId="{0AA0E73D-5B22-4541-8346-709D6BAE8B4E}" dt="2021-03-30T13:52:11.011" v="11224" actId="478"/>
          <ac:picMkLst>
            <pc:docMk/>
            <pc:sldMk cId="668579593" sldId="379"/>
            <ac:picMk id="275" creationId="{DAF6C092-6F4E-4FE1-A24D-EA2A6085EDEA}"/>
          </ac:picMkLst>
        </pc:picChg>
        <pc:picChg chg="add del mod">
          <ac:chgData name="Kamyczek, Arkadiusz" userId="2dbd29c9-3405-4176-b733-196e7cfa234d" providerId="ADAL" clId="{0AA0E73D-5B22-4541-8346-709D6BAE8B4E}" dt="2021-04-07T10:48:23.294" v="12532" actId="478"/>
          <ac:picMkLst>
            <pc:docMk/>
            <pc:sldMk cId="668579593" sldId="379"/>
            <ac:picMk id="1026" creationId="{18B77FDE-B95D-480D-A4FB-C1403532B1F6}"/>
          </ac:picMkLst>
        </pc:picChg>
        <pc:picChg chg="add del mod">
          <ac:chgData name="Kamyczek, Arkadiusz" userId="2dbd29c9-3405-4176-b733-196e7cfa234d" providerId="ADAL" clId="{0AA0E73D-5B22-4541-8346-709D6BAE8B4E}" dt="2021-04-07T10:48:34.938" v="12534" actId="478"/>
          <ac:picMkLst>
            <pc:docMk/>
            <pc:sldMk cId="668579593" sldId="379"/>
            <ac:picMk id="1029" creationId="{43F2D460-1E29-4257-AC20-B943AE3FB5AD}"/>
          </ac:picMkLst>
        </pc:picChg>
        <pc:cxnChg chg="add del mod">
          <ac:chgData name="Kamyczek, Arkadiusz" userId="2dbd29c9-3405-4176-b733-196e7cfa234d" providerId="ADAL" clId="{0AA0E73D-5B22-4541-8346-709D6BAE8B4E}" dt="2021-04-06T17:53:30.742" v="11690" actId="478"/>
          <ac:cxnSpMkLst>
            <pc:docMk/>
            <pc:sldMk cId="668579593" sldId="379"/>
            <ac:cxnSpMk id="4" creationId="{3201F99E-B398-4771-AC42-B823321E1C01}"/>
          </ac:cxnSpMkLst>
        </pc:cxnChg>
        <pc:cxnChg chg="mod">
          <ac:chgData name="Kamyczek, Arkadiusz" userId="2dbd29c9-3405-4176-b733-196e7cfa234d" providerId="ADAL" clId="{0AA0E73D-5B22-4541-8346-709D6BAE8B4E}" dt="2021-04-07T12:59:32.035" v="13489" actId="1076"/>
          <ac:cxnSpMkLst>
            <pc:docMk/>
            <pc:sldMk cId="668579593" sldId="379"/>
            <ac:cxnSpMk id="29" creationId="{4CDDA715-FAAB-47D0-B199-1BB95D60A701}"/>
          </ac:cxnSpMkLst>
        </pc:cxnChg>
        <pc:cxnChg chg="add mod">
          <ac:chgData name="Kamyczek, Arkadiusz" userId="2dbd29c9-3405-4176-b733-196e7cfa234d" providerId="ADAL" clId="{0AA0E73D-5B22-4541-8346-709D6BAE8B4E}" dt="2021-04-06T17:56:16.561" v="11710" actId="14861"/>
          <ac:cxnSpMkLst>
            <pc:docMk/>
            <pc:sldMk cId="668579593" sldId="379"/>
            <ac:cxnSpMk id="40" creationId="{95D90D9F-A8C5-4112-9B64-12563461A01F}"/>
          </ac:cxnSpMkLst>
        </pc:cxnChg>
        <pc:cxnChg chg="add mod">
          <ac:chgData name="Kamyczek, Arkadiusz" userId="2dbd29c9-3405-4176-b733-196e7cfa234d" providerId="ADAL" clId="{0AA0E73D-5B22-4541-8346-709D6BAE8B4E}" dt="2021-04-06T17:56:09.729" v="11709" actId="14861"/>
          <ac:cxnSpMkLst>
            <pc:docMk/>
            <pc:sldMk cId="668579593" sldId="379"/>
            <ac:cxnSpMk id="42" creationId="{2F8B242D-F952-4710-99F2-A22BE5C5CC34}"/>
          </ac:cxnSpMkLst>
        </pc:cxnChg>
        <pc:cxnChg chg="add mod">
          <ac:chgData name="Kamyczek, Arkadiusz" userId="2dbd29c9-3405-4176-b733-196e7cfa234d" providerId="ADAL" clId="{0AA0E73D-5B22-4541-8346-709D6BAE8B4E}" dt="2021-04-06T17:55:56.996" v="11708" actId="14861"/>
          <ac:cxnSpMkLst>
            <pc:docMk/>
            <pc:sldMk cId="668579593" sldId="379"/>
            <ac:cxnSpMk id="44" creationId="{0EC666D5-2CCB-4111-980C-A393104DEDB7}"/>
          </ac:cxnSpMkLst>
        </pc:cxnChg>
        <pc:cxnChg chg="del">
          <ac:chgData name="Kamyczek, Arkadiusz" userId="2dbd29c9-3405-4176-b733-196e7cfa234d" providerId="ADAL" clId="{0AA0E73D-5B22-4541-8346-709D6BAE8B4E}" dt="2021-03-30T14:01:45.869" v="11671" actId="478"/>
          <ac:cxnSpMkLst>
            <pc:docMk/>
            <pc:sldMk cId="668579593" sldId="379"/>
            <ac:cxnSpMk id="98" creationId="{2065EAB1-F47D-4BC2-A483-9E7172B71723}"/>
          </ac:cxnSpMkLst>
        </pc:cxnChg>
        <pc:cxnChg chg="add mod">
          <ac:chgData name="Kamyczek, Arkadiusz" userId="2dbd29c9-3405-4176-b733-196e7cfa234d" providerId="ADAL" clId="{0AA0E73D-5B22-4541-8346-709D6BAE8B4E}" dt="2021-04-06T18:00:28.778" v="11748" actId="1076"/>
          <ac:cxnSpMkLst>
            <pc:docMk/>
            <pc:sldMk cId="668579593" sldId="379"/>
            <ac:cxnSpMk id="117" creationId="{4A8DDCBC-19BC-4693-91CA-EF866A5E1314}"/>
          </ac:cxnSpMkLst>
        </pc:cxnChg>
        <pc:cxnChg chg="add mod">
          <ac:chgData name="Kamyczek, Arkadiusz" userId="2dbd29c9-3405-4176-b733-196e7cfa234d" providerId="ADAL" clId="{0AA0E73D-5B22-4541-8346-709D6BAE8B4E}" dt="2021-04-06T18:00:11.736" v="11746" actId="1076"/>
          <ac:cxnSpMkLst>
            <pc:docMk/>
            <pc:sldMk cId="668579593" sldId="379"/>
            <ac:cxnSpMk id="118" creationId="{0312EC6C-2ED0-4289-86BE-23AE2B331668}"/>
          </ac:cxnSpMkLst>
        </pc:cxnChg>
        <pc:cxnChg chg="add del mod">
          <ac:chgData name="Kamyczek, Arkadiusz" userId="2dbd29c9-3405-4176-b733-196e7cfa234d" providerId="ADAL" clId="{0AA0E73D-5B22-4541-8346-709D6BAE8B4E}" dt="2021-04-06T17:57:27.929" v="11721" actId="478"/>
          <ac:cxnSpMkLst>
            <pc:docMk/>
            <pc:sldMk cId="668579593" sldId="379"/>
            <ac:cxnSpMk id="119" creationId="{8DCCB658-B197-4BF6-AC23-4C1ADD6FAA35}"/>
          </ac:cxnSpMkLst>
        </pc:cxnChg>
        <pc:cxnChg chg="add del mod">
          <ac:chgData name="Kamyczek, Arkadiusz" userId="2dbd29c9-3405-4176-b733-196e7cfa234d" providerId="ADAL" clId="{0AA0E73D-5B22-4541-8346-709D6BAE8B4E}" dt="2021-04-06T17:59:52.994" v="11742" actId="478"/>
          <ac:cxnSpMkLst>
            <pc:docMk/>
            <pc:sldMk cId="668579593" sldId="379"/>
            <ac:cxnSpMk id="153" creationId="{046D4DDB-25B7-4741-B0EC-E4DCE03178DF}"/>
          </ac:cxnSpMkLst>
        </pc:cxnChg>
        <pc:cxnChg chg="add mod">
          <ac:chgData name="Kamyczek, Arkadiusz" userId="2dbd29c9-3405-4176-b733-196e7cfa234d" providerId="ADAL" clId="{0AA0E73D-5B22-4541-8346-709D6BAE8B4E}" dt="2021-04-06T18:01:27.636" v="11750"/>
          <ac:cxnSpMkLst>
            <pc:docMk/>
            <pc:sldMk cId="668579593" sldId="379"/>
            <ac:cxnSpMk id="154" creationId="{FF6D4B26-6664-41F6-9398-BFA7C744519D}"/>
          </ac:cxnSpMkLst>
        </pc:cxnChg>
        <pc:cxnChg chg="del">
          <ac:chgData name="Kamyczek, Arkadiusz" userId="2dbd29c9-3405-4176-b733-196e7cfa234d" providerId="ADAL" clId="{0AA0E73D-5B22-4541-8346-709D6BAE8B4E}" dt="2021-03-30T14:01:46.814" v="11672" actId="478"/>
          <ac:cxnSpMkLst>
            <pc:docMk/>
            <pc:sldMk cId="668579593" sldId="379"/>
            <ac:cxnSpMk id="155" creationId="{7A8C300B-B7DF-47D2-9AA7-FE3FDC2CA673}"/>
          </ac:cxnSpMkLst>
        </pc:cxnChg>
        <pc:cxnChg chg="add mod">
          <ac:chgData name="Kamyczek, Arkadiusz" userId="2dbd29c9-3405-4176-b733-196e7cfa234d" providerId="ADAL" clId="{0AA0E73D-5B22-4541-8346-709D6BAE8B4E}" dt="2021-04-07T12:26:40.038" v="13277" actId="14100"/>
          <ac:cxnSpMkLst>
            <pc:docMk/>
            <pc:sldMk cId="668579593" sldId="379"/>
            <ac:cxnSpMk id="158" creationId="{071903C8-29CC-4E2A-A828-99B270B54EEC}"/>
          </ac:cxnSpMkLst>
        </pc:cxnChg>
        <pc:cxnChg chg="add mod">
          <ac:chgData name="Kamyczek, Arkadiusz" userId="2dbd29c9-3405-4176-b733-196e7cfa234d" providerId="ADAL" clId="{0AA0E73D-5B22-4541-8346-709D6BAE8B4E}" dt="2021-04-06T18:17:30.123" v="12088" actId="1076"/>
          <ac:cxnSpMkLst>
            <pc:docMk/>
            <pc:sldMk cId="668579593" sldId="379"/>
            <ac:cxnSpMk id="160" creationId="{FEAEA150-19BC-4A96-9697-590CA0F12D91}"/>
          </ac:cxnSpMkLst>
        </pc:cxnChg>
        <pc:cxnChg chg="add mod">
          <ac:chgData name="Kamyczek, Arkadiusz" userId="2dbd29c9-3405-4176-b733-196e7cfa234d" providerId="ADAL" clId="{0AA0E73D-5B22-4541-8346-709D6BAE8B4E}" dt="2021-04-06T18:17:47.689" v="12091" actId="1076"/>
          <ac:cxnSpMkLst>
            <pc:docMk/>
            <pc:sldMk cId="668579593" sldId="379"/>
            <ac:cxnSpMk id="161" creationId="{61021542-E0E7-4B4B-958B-607395BACF98}"/>
          </ac:cxnSpMkLst>
        </pc:cxnChg>
        <pc:cxnChg chg="add del mod">
          <ac:chgData name="Kamyczek, Arkadiusz" userId="2dbd29c9-3405-4176-b733-196e7cfa234d" providerId="ADAL" clId="{0AA0E73D-5B22-4541-8346-709D6BAE8B4E}" dt="2021-04-06T18:35:27.433" v="12380" actId="478"/>
          <ac:cxnSpMkLst>
            <pc:docMk/>
            <pc:sldMk cId="668579593" sldId="379"/>
            <ac:cxnSpMk id="174" creationId="{A539024D-15F4-43F6-A613-BA97F7529077}"/>
          </ac:cxnSpMkLst>
        </pc:cxnChg>
        <pc:cxnChg chg="add mod">
          <ac:chgData name="Kamyczek, Arkadiusz" userId="2dbd29c9-3405-4176-b733-196e7cfa234d" providerId="ADAL" clId="{0AA0E73D-5B22-4541-8346-709D6BAE8B4E}" dt="2021-04-07T12:39:06.090" v="13381" actId="1076"/>
          <ac:cxnSpMkLst>
            <pc:docMk/>
            <pc:sldMk cId="668579593" sldId="379"/>
            <ac:cxnSpMk id="183" creationId="{633306D8-DD6C-4C0D-B794-AF184D36C192}"/>
          </ac:cxnSpMkLst>
        </pc:cxnChg>
        <pc:cxnChg chg="add mod">
          <ac:chgData name="Kamyczek, Arkadiusz" userId="2dbd29c9-3405-4176-b733-196e7cfa234d" providerId="ADAL" clId="{0AA0E73D-5B22-4541-8346-709D6BAE8B4E}" dt="2021-04-07T12:39:33.988" v="13383" actId="1076"/>
          <ac:cxnSpMkLst>
            <pc:docMk/>
            <pc:sldMk cId="668579593" sldId="379"/>
            <ac:cxnSpMk id="185" creationId="{C9C85B95-90DE-412A-AE1C-26CB6CDC0D9C}"/>
          </ac:cxnSpMkLst>
        </pc:cxnChg>
        <pc:cxnChg chg="add mod">
          <ac:chgData name="Kamyczek, Arkadiusz" userId="2dbd29c9-3405-4176-b733-196e7cfa234d" providerId="ADAL" clId="{0AA0E73D-5B22-4541-8346-709D6BAE8B4E}" dt="2021-04-07T12:53:47.718" v="13433" actId="1076"/>
          <ac:cxnSpMkLst>
            <pc:docMk/>
            <pc:sldMk cId="668579593" sldId="379"/>
            <ac:cxnSpMk id="201" creationId="{A133D983-8670-49A2-8C02-98EE7757EAC3}"/>
          </ac:cxnSpMkLst>
        </pc:cxnChg>
        <pc:cxnChg chg="add mod">
          <ac:chgData name="Kamyczek, Arkadiusz" userId="2dbd29c9-3405-4176-b733-196e7cfa234d" providerId="ADAL" clId="{0AA0E73D-5B22-4541-8346-709D6BAE8B4E}" dt="2021-04-07T12:57:57.423" v="13481" actId="1076"/>
          <ac:cxnSpMkLst>
            <pc:docMk/>
            <pc:sldMk cId="668579593" sldId="379"/>
            <ac:cxnSpMk id="205" creationId="{9B1E5C4B-20C4-459A-BE16-69C2ED272EF2}"/>
          </ac:cxnSpMkLst>
        </pc:cxnChg>
      </pc:sldChg>
      <pc:sldMasterChg chg="setBg modSldLayout">
        <pc:chgData name="Kamyczek, Arkadiusz" userId="2dbd29c9-3405-4176-b733-196e7cfa234d" providerId="ADAL" clId="{0AA0E73D-5B22-4541-8346-709D6BAE8B4E}" dt="2021-03-22T07:08:53.858" v="702"/>
        <pc:sldMasterMkLst>
          <pc:docMk/>
          <pc:sldMasterMk cId="2376664156" sldId="2147483648"/>
        </pc:sldMasterMkLst>
        <pc:sldLayoutChg chg="setBg">
          <pc:chgData name="Kamyczek, Arkadiusz" userId="2dbd29c9-3405-4176-b733-196e7cfa234d" providerId="ADAL" clId="{0AA0E73D-5B22-4541-8346-709D6BAE8B4E}" dt="2021-03-22T07:08:53.858" v="702"/>
          <pc:sldLayoutMkLst>
            <pc:docMk/>
            <pc:sldMasterMk cId="2376664156" sldId="2147483648"/>
            <pc:sldLayoutMk cId="3512966076" sldId="2147483649"/>
          </pc:sldLayoutMkLst>
        </pc:sldLayoutChg>
        <pc:sldLayoutChg chg="setBg">
          <pc:chgData name="Kamyczek, Arkadiusz" userId="2dbd29c9-3405-4176-b733-196e7cfa234d" providerId="ADAL" clId="{0AA0E73D-5B22-4541-8346-709D6BAE8B4E}" dt="2021-03-22T07:08:53.858" v="702"/>
          <pc:sldLayoutMkLst>
            <pc:docMk/>
            <pc:sldMasterMk cId="2376664156" sldId="2147483648"/>
            <pc:sldLayoutMk cId="3814259937" sldId="2147483650"/>
          </pc:sldLayoutMkLst>
        </pc:sldLayoutChg>
        <pc:sldLayoutChg chg="setBg">
          <pc:chgData name="Kamyczek, Arkadiusz" userId="2dbd29c9-3405-4176-b733-196e7cfa234d" providerId="ADAL" clId="{0AA0E73D-5B22-4541-8346-709D6BAE8B4E}" dt="2021-03-22T07:08:53.858" v="702"/>
          <pc:sldLayoutMkLst>
            <pc:docMk/>
            <pc:sldMasterMk cId="2376664156" sldId="2147483648"/>
            <pc:sldLayoutMk cId="1795431014" sldId="2147483651"/>
          </pc:sldLayoutMkLst>
        </pc:sldLayoutChg>
        <pc:sldLayoutChg chg="setBg">
          <pc:chgData name="Kamyczek, Arkadiusz" userId="2dbd29c9-3405-4176-b733-196e7cfa234d" providerId="ADAL" clId="{0AA0E73D-5B22-4541-8346-709D6BAE8B4E}" dt="2021-03-22T07:08:53.858" v="702"/>
          <pc:sldLayoutMkLst>
            <pc:docMk/>
            <pc:sldMasterMk cId="2376664156" sldId="2147483648"/>
            <pc:sldLayoutMk cId="1273178965" sldId="2147483652"/>
          </pc:sldLayoutMkLst>
        </pc:sldLayoutChg>
        <pc:sldLayoutChg chg="setBg">
          <pc:chgData name="Kamyczek, Arkadiusz" userId="2dbd29c9-3405-4176-b733-196e7cfa234d" providerId="ADAL" clId="{0AA0E73D-5B22-4541-8346-709D6BAE8B4E}" dt="2021-03-22T07:08:53.858" v="702"/>
          <pc:sldLayoutMkLst>
            <pc:docMk/>
            <pc:sldMasterMk cId="2376664156" sldId="2147483648"/>
            <pc:sldLayoutMk cId="3013314724" sldId="2147483653"/>
          </pc:sldLayoutMkLst>
        </pc:sldLayoutChg>
        <pc:sldLayoutChg chg="setBg">
          <pc:chgData name="Kamyczek, Arkadiusz" userId="2dbd29c9-3405-4176-b733-196e7cfa234d" providerId="ADAL" clId="{0AA0E73D-5B22-4541-8346-709D6BAE8B4E}" dt="2021-03-22T07:08:53.858" v="702"/>
          <pc:sldLayoutMkLst>
            <pc:docMk/>
            <pc:sldMasterMk cId="2376664156" sldId="2147483648"/>
            <pc:sldLayoutMk cId="1869933266" sldId="2147483654"/>
          </pc:sldLayoutMkLst>
        </pc:sldLayoutChg>
        <pc:sldLayoutChg chg="setBg">
          <pc:chgData name="Kamyczek, Arkadiusz" userId="2dbd29c9-3405-4176-b733-196e7cfa234d" providerId="ADAL" clId="{0AA0E73D-5B22-4541-8346-709D6BAE8B4E}" dt="2021-03-22T07:08:53.858" v="702"/>
          <pc:sldLayoutMkLst>
            <pc:docMk/>
            <pc:sldMasterMk cId="2376664156" sldId="2147483648"/>
            <pc:sldLayoutMk cId="859870549" sldId="2147483655"/>
          </pc:sldLayoutMkLst>
        </pc:sldLayoutChg>
        <pc:sldLayoutChg chg="setBg">
          <pc:chgData name="Kamyczek, Arkadiusz" userId="2dbd29c9-3405-4176-b733-196e7cfa234d" providerId="ADAL" clId="{0AA0E73D-5B22-4541-8346-709D6BAE8B4E}" dt="2021-03-22T07:08:53.858" v="702"/>
          <pc:sldLayoutMkLst>
            <pc:docMk/>
            <pc:sldMasterMk cId="2376664156" sldId="2147483648"/>
            <pc:sldLayoutMk cId="1923217929" sldId="2147483656"/>
          </pc:sldLayoutMkLst>
        </pc:sldLayoutChg>
        <pc:sldLayoutChg chg="setBg">
          <pc:chgData name="Kamyczek, Arkadiusz" userId="2dbd29c9-3405-4176-b733-196e7cfa234d" providerId="ADAL" clId="{0AA0E73D-5B22-4541-8346-709D6BAE8B4E}" dt="2021-03-22T07:08:53.858" v="702"/>
          <pc:sldLayoutMkLst>
            <pc:docMk/>
            <pc:sldMasterMk cId="2376664156" sldId="2147483648"/>
            <pc:sldLayoutMk cId="883566404" sldId="2147483657"/>
          </pc:sldLayoutMkLst>
        </pc:sldLayoutChg>
        <pc:sldLayoutChg chg="setBg">
          <pc:chgData name="Kamyczek, Arkadiusz" userId="2dbd29c9-3405-4176-b733-196e7cfa234d" providerId="ADAL" clId="{0AA0E73D-5B22-4541-8346-709D6BAE8B4E}" dt="2021-03-22T07:08:53.858" v="702"/>
          <pc:sldLayoutMkLst>
            <pc:docMk/>
            <pc:sldMasterMk cId="2376664156" sldId="2147483648"/>
            <pc:sldLayoutMk cId="2422727198" sldId="2147483658"/>
          </pc:sldLayoutMkLst>
        </pc:sldLayoutChg>
        <pc:sldLayoutChg chg="setBg">
          <pc:chgData name="Kamyczek, Arkadiusz" userId="2dbd29c9-3405-4176-b733-196e7cfa234d" providerId="ADAL" clId="{0AA0E73D-5B22-4541-8346-709D6BAE8B4E}" dt="2021-03-22T07:08:53.858" v="702"/>
          <pc:sldLayoutMkLst>
            <pc:docMk/>
            <pc:sldMasterMk cId="2376664156" sldId="2147483648"/>
            <pc:sldLayoutMk cId="3887450526" sldId="2147483659"/>
          </pc:sldLayoutMkLst>
        </pc:sldLayoutChg>
      </pc:sldMasterChg>
    </pc:docChg>
  </pc:docChgLst>
  <pc:docChgLst>
    <pc:chgData name="Kamyczek, Arkadiusz" userId="2dbd29c9-3405-4176-b733-196e7cfa234d" providerId="ADAL" clId="{FF592EFC-83A5-482E-9A03-ADC3C55A5E72}"/>
    <pc:docChg chg="undo custSel addSld delSld modSld sldOrd modSection">
      <pc:chgData name="Kamyczek, Arkadiusz" userId="2dbd29c9-3405-4176-b733-196e7cfa234d" providerId="ADAL" clId="{FF592EFC-83A5-482E-9A03-ADC3C55A5E72}" dt="2021-04-11T11:03:16.022" v="1981" actId="478"/>
      <pc:docMkLst>
        <pc:docMk/>
      </pc:docMkLst>
      <pc:sldChg chg="addSp delSp modSp mod delAnim modAnim">
        <pc:chgData name="Kamyczek, Arkadiusz" userId="2dbd29c9-3405-4176-b733-196e7cfa234d" providerId="ADAL" clId="{FF592EFC-83A5-482E-9A03-ADC3C55A5E72}" dt="2021-04-11T09:53:11.783" v="1634"/>
        <pc:sldMkLst>
          <pc:docMk/>
          <pc:sldMk cId="1886634155" sldId="262"/>
        </pc:sldMkLst>
        <pc:spChg chg="del mod">
          <ac:chgData name="Kamyczek, Arkadiusz" userId="2dbd29c9-3405-4176-b733-196e7cfa234d" providerId="ADAL" clId="{FF592EFC-83A5-482E-9A03-ADC3C55A5E72}" dt="2021-04-08T18:05:53.867" v="1" actId="478"/>
          <ac:spMkLst>
            <pc:docMk/>
            <pc:sldMk cId="1886634155" sldId="262"/>
            <ac:spMk id="23" creationId="{AEF50E4C-70D2-4145-B60D-7BE852CF1361}"/>
          </ac:spMkLst>
        </pc:spChg>
        <pc:picChg chg="add mod">
          <ac:chgData name="Kamyczek, Arkadiusz" userId="2dbd29c9-3405-4176-b733-196e7cfa234d" providerId="ADAL" clId="{FF592EFC-83A5-482E-9A03-ADC3C55A5E72}" dt="2021-04-11T09:50:07.153" v="1527" actId="1076"/>
          <ac:picMkLst>
            <pc:docMk/>
            <pc:sldMk cId="1886634155" sldId="262"/>
            <ac:picMk id="17" creationId="{A5AE3422-C1C0-4BB4-95BC-B35FAE388AB4}"/>
          </ac:picMkLst>
        </pc:picChg>
        <pc:picChg chg="add mod">
          <ac:chgData name="Kamyczek, Arkadiusz" userId="2dbd29c9-3405-4176-b733-196e7cfa234d" providerId="ADAL" clId="{FF592EFC-83A5-482E-9A03-ADC3C55A5E72}" dt="2021-04-11T09:50:09.240" v="1528" actId="1076"/>
          <ac:picMkLst>
            <pc:docMk/>
            <pc:sldMk cId="1886634155" sldId="262"/>
            <ac:picMk id="19" creationId="{27A4A67C-FD9B-4B2D-A5CC-3CE708BE3A5F}"/>
          </ac:picMkLst>
        </pc:picChg>
        <pc:picChg chg="add mod">
          <ac:chgData name="Kamyczek, Arkadiusz" userId="2dbd29c9-3405-4176-b733-196e7cfa234d" providerId="ADAL" clId="{FF592EFC-83A5-482E-9A03-ADC3C55A5E72}" dt="2021-04-11T09:50:57.285" v="1554" actId="1076"/>
          <ac:picMkLst>
            <pc:docMk/>
            <pc:sldMk cId="1886634155" sldId="262"/>
            <ac:picMk id="20" creationId="{C4E20D77-2116-40A7-B08D-109E19BF2EEA}"/>
          </ac:picMkLst>
        </pc:picChg>
        <pc:picChg chg="add mod">
          <ac:chgData name="Kamyczek, Arkadiusz" userId="2dbd29c9-3405-4176-b733-196e7cfa234d" providerId="ADAL" clId="{FF592EFC-83A5-482E-9A03-ADC3C55A5E72}" dt="2021-04-11T09:51:00.311" v="1555" actId="1076"/>
          <ac:picMkLst>
            <pc:docMk/>
            <pc:sldMk cId="1886634155" sldId="262"/>
            <ac:picMk id="21" creationId="{52221514-3310-4168-A5A2-2FD7FB6E5553}"/>
          </ac:picMkLst>
        </pc:picChg>
        <pc:picChg chg="add mod">
          <ac:chgData name="Kamyczek, Arkadiusz" userId="2dbd29c9-3405-4176-b733-196e7cfa234d" providerId="ADAL" clId="{FF592EFC-83A5-482E-9A03-ADC3C55A5E72}" dt="2021-04-11T09:50:18.051" v="1533" actId="1076"/>
          <ac:picMkLst>
            <pc:docMk/>
            <pc:sldMk cId="1886634155" sldId="262"/>
            <ac:picMk id="23" creationId="{41760D11-2D37-4E06-9904-B78BA065E55F}"/>
          </ac:picMkLst>
        </pc:picChg>
        <pc:picChg chg="add mod">
          <ac:chgData name="Kamyczek, Arkadiusz" userId="2dbd29c9-3405-4176-b733-196e7cfa234d" providerId="ADAL" clId="{FF592EFC-83A5-482E-9A03-ADC3C55A5E72}" dt="2021-04-11T09:50:10.924" v="1529" actId="1076"/>
          <ac:picMkLst>
            <pc:docMk/>
            <pc:sldMk cId="1886634155" sldId="262"/>
            <ac:picMk id="24" creationId="{81C625D3-4D95-440A-B453-DE6B944583B5}"/>
          </ac:picMkLst>
        </pc:picChg>
        <pc:picChg chg="add mod">
          <ac:chgData name="Kamyczek, Arkadiusz" userId="2dbd29c9-3405-4176-b733-196e7cfa234d" providerId="ADAL" clId="{FF592EFC-83A5-482E-9A03-ADC3C55A5E72}" dt="2021-04-11T09:50:13.205" v="1530" actId="1076"/>
          <ac:picMkLst>
            <pc:docMk/>
            <pc:sldMk cId="1886634155" sldId="262"/>
            <ac:picMk id="25" creationId="{CAD0CA12-7301-412B-A5EB-4EF03F9BBAD4}"/>
          </ac:picMkLst>
        </pc:picChg>
        <pc:picChg chg="add mod">
          <ac:chgData name="Kamyczek, Arkadiusz" userId="2dbd29c9-3405-4176-b733-196e7cfa234d" providerId="ADAL" clId="{FF592EFC-83A5-482E-9A03-ADC3C55A5E72}" dt="2021-04-11T09:50:14.724" v="1531" actId="1076"/>
          <ac:picMkLst>
            <pc:docMk/>
            <pc:sldMk cId="1886634155" sldId="262"/>
            <ac:picMk id="26" creationId="{D664B00C-721F-405C-B61E-20E2F9BD1388}"/>
          </ac:picMkLst>
        </pc:picChg>
        <pc:picChg chg="add mod">
          <ac:chgData name="Kamyczek, Arkadiusz" userId="2dbd29c9-3405-4176-b733-196e7cfa234d" providerId="ADAL" clId="{FF592EFC-83A5-482E-9A03-ADC3C55A5E72}" dt="2021-04-11T09:50:19.310" v="1534" actId="1076"/>
          <ac:picMkLst>
            <pc:docMk/>
            <pc:sldMk cId="1886634155" sldId="262"/>
            <ac:picMk id="27" creationId="{BB0F154B-E97A-4D96-AEDB-2739C032B3D9}"/>
          </ac:picMkLst>
        </pc:picChg>
        <pc:picChg chg="add mod">
          <ac:chgData name="Kamyczek, Arkadiusz" userId="2dbd29c9-3405-4176-b733-196e7cfa234d" providerId="ADAL" clId="{FF592EFC-83A5-482E-9A03-ADC3C55A5E72}" dt="2021-04-11T09:51:41.751" v="1568" actId="1076"/>
          <ac:picMkLst>
            <pc:docMk/>
            <pc:sldMk cId="1886634155" sldId="262"/>
            <ac:picMk id="28" creationId="{B423E62A-CCAC-4F9E-929F-66D3AEBD70E7}"/>
          </ac:picMkLst>
        </pc:picChg>
        <pc:picChg chg="add mod">
          <ac:chgData name="Kamyczek, Arkadiusz" userId="2dbd29c9-3405-4176-b733-196e7cfa234d" providerId="ADAL" clId="{FF592EFC-83A5-482E-9A03-ADC3C55A5E72}" dt="2021-04-11T09:50:22.350" v="1536" actId="1076"/>
          <ac:picMkLst>
            <pc:docMk/>
            <pc:sldMk cId="1886634155" sldId="262"/>
            <ac:picMk id="29" creationId="{50EED93F-B905-4022-8AB7-263D0617E7E5}"/>
          </ac:picMkLst>
        </pc:picChg>
        <pc:picChg chg="add mod">
          <ac:chgData name="Kamyczek, Arkadiusz" userId="2dbd29c9-3405-4176-b733-196e7cfa234d" providerId="ADAL" clId="{FF592EFC-83A5-482E-9A03-ADC3C55A5E72}" dt="2021-04-11T09:50:20.771" v="1535" actId="1076"/>
          <ac:picMkLst>
            <pc:docMk/>
            <pc:sldMk cId="1886634155" sldId="262"/>
            <ac:picMk id="30" creationId="{8FF0DAE0-C000-4B69-92FF-30414C7AFD0B}"/>
          </ac:picMkLst>
        </pc:picChg>
        <pc:picChg chg="add mod">
          <ac:chgData name="Kamyczek, Arkadiusz" userId="2dbd29c9-3405-4176-b733-196e7cfa234d" providerId="ADAL" clId="{FF592EFC-83A5-482E-9A03-ADC3C55A5E72}" dt="2021-04-11T09:51:43.970" v="1569" actId="1076"/>
          <ac:picMkLst>
            <pc:docMk/>
            <pc:sldMk cId="1886634155" sldId="262"/>
            <ac:picMk id="31" creationId="{6A4E2C73-4685-4929-9A49-71AF3BF38659}"/>
          </ac:picMkLst>
        </pc:picChg>
        <pc:picChg chg="add mod">
          <ac:chgData name="Kamyczek, Arkadiusz" userId="2dbd29c9-3405-4176-b733-196e7cfa234d" providerId="ADAL" clId="{FF592EFC-83A5-482E-9A03-ADC3C55A5E72}" dt="2021-04-11T09:50:45.700" v="1548" actId="1076"/>
          <ac:picMkLst>
            <pc:docMk/>
            <pc:sldMk cId="1886634155" sldId="262"/>
            <ac:picMk id="32" creationId="{870BC973-07A0-475A-BD67-20199D0BCB3C}"/>
          </ac:picMkLst>
        </pc:picChg>
        <pc:picChg chg="add mod">
          <ac:chgData name="Kamyczek, Arkadiusz" userId="2dbd29c9-3405-4176-b733-196e7cfa234d" providerId="ADAL" clId="{FF592EFC-83A5-482E-9A03-ADC3C55A5E72}" dt="2021-04-11T09:51:48.652" v="1571" actId="1076"/>
          <ac:picMkLst>
            <pc:docMk/>
            <pc:sldMk cId="1886634155" sldId="262"/>
            <ac:picMk id="33" creationId="{A3F15C77-9851-479B-9A11-5743A2CFC319}"/>
          </ac:picMkLst>
        </pc:picChg>
        <pc:picChg chg="add mod">
          <ac:chgData name="Kamyczek, Arkadiusz" userId="2dbd29c9-3405-4176-b733-196e7cfa234d" providerId="ADAL" clId="{FF592EFC-83A5-482E-9A03-ADC3C55A5E72}" dt="2021-04-11T09:52:07.907" v="1579" actId="1076"/>
          <ac:picMkLst>
            <pc:docMk/>
            <pc:sldMk cId="1886634155" sldId="262"/>
            <ac:picMk id="34" creationId="{04152D04-E574-42AB-88B0-84CC74C965BC}"/>
          </ac:picMkLst>
        </pc:picChg>
        <pc:picChg chg="add mod">
          <ac:chgData name="Kamyczek, Arkadiusz" userId="2dbd29c9-3405-4176-b733-196e7cfa234d" providerId="ADAL" clId="{FF592EFC-83A5-482E-9A03-ADC3C55A5E72}" dt="2021-04-11T09:52:04.160" v="1577" actId="1076"/>
          <ac:picMkLst>
            <pc:docMk/>
            <pc:sldMk cId="1886634155" sldId="262"/>
            <ac:picMk id="35" creationId="{B3CF310F-AFCE-4D6E-A54F-92BD478CAF28}"/>
          </ac:picMkLst>
        </pc:picChg>
        <pc:picChg chg="add mod">
          <ac:chgData name="Kamyczek, Arkadiusz" userId="2dbd29c9-3405-4176-b733-196e7cfa234d" providerId="ADAL" clId="{FF592EFC-83A5-482E-9A03-ADC3C55A5E72}" dt="2021-04-11T09:50:49.324" v="1550" actId="1076"/>
          <ac:picMkLst>
            <pc:docMk/>
            <pc:sldMk cId="1886634155" sldId="262"/>
            <ac:picMk id="36" creationId="{17FB8DB7-7D35-414A-9D78-2C7A37404916}"/>
          </ac:picMkLst>
        </pc:picChg>
        <pc:picChg chg="add mod">
          <ac:chgData name="Kamyczek, Arkadiusz" userId="2dbd29c9-3405-4176-b733-196e7cfa234d" providerId="ADAL" clId="{FF592EFC-83A5-482E-9A03-ADC3C55A5E72}" dt="2021-04-11T09:52:05.792" v="1578" actId="1076"/>
          <ac:picMkLst>
            <pc:docMk/>
            <pc:sldMk cId="1886634155" sldId="262"/>
            <ac:picMk id="37" creationId="{027DFB9C-51E4-4AD9-B206-9A130D0797D4}"/>
          </ac:picMkLst>
        </pc:picChg>
        <pc:picChg chg="add mod">
          <ac:chgData name="Kamyczek, Arkadiusz" userId="2dbd29c9-3405-4176-b733-196e7cfa234d" providerId="ADAL" clId="{FF592EFC-83A5-482E-9A03-ADC3C55A5E72}" dt="2021-04-11T09:52:02.863" v="1576" actId="1076"/>
          <ac:picMkLst>
            <pc:docMk/>
            <pc:sldMk cId="1886634155" sldId="262"/>
            <ac:picMk id="38" creationId="{00A1A0D8-CDF5-456C-89FD-E3E9C2F2EE54}"/>
          </ac:picMkLst>
        </pc:picChg>
        <pc:picChg chg="add mod">
          <ac:chgData name="Kamyczek, Arkadiusz" userId="2dbd29c9-3405-4176-b733-196e7cfa234d" providerId="ADAL" clId="{FF592EFC-83A5-482E-9A03-ADC3C55A5E72}" dt="2021-04-11T09:50:40.737" v="1544" actId="1076"/>
          <ac:picMkLst>
            <pc:docMk/>
            <pc:sldMk cId="1886634155" sldId="262"/>
            <ac:picMk id="39" creationId="{B33362C4-5FC4-4CA5-A387-07A0FF7B67AF}"/>
          </ac:picMkLst>
        </pc:picChg>
        <pc:picChg chg="add mod">
          <ac:chgData name="Kamyczek, Arkadiusz" userId="2dbd29c9-3405-4176-b733-196e7cfa234d" providerId="ADAL" clId="{FF592EFC-83A5-482E-9A03-ADC3C55A5E72}" dt="2021-04-11T09:50:54.874" v="1553" actId="1076"/>
          <ac:picMkLst>
            <pc:docMk/>
            <pc:sldMk cId="1886634155" sldId="262"/>
            <ac:picMk id="40" creationId="{03388980-3E94-46EB-86CC-C397BE44A485}"/>
          </ac:picMkLst>
        </pc:picChg>
        <pc:picChg chg="add mod">
          <ac:chgData name="Kamyczek, Arkadiusz" userId="2dbd29c9-3405-4176-b733-196e7cfa234d" providerId="ADAL" clId="{FF592EFC-83A5-482E-9A03-ADC3C55A5E72}" dt="2021-04-11T09:50:44.255" v="1547" actId="1076"/>
          <ac:picMkLst>
            <pc:docMk/>
            <pc:sldMk cId="1886634155" sldId="262"/>
            <ac:picMk id="41" creationId="{F0FE4D8E-D0AF-4C75-832A-62A9226AE9B3}"/>
          </ac:picMkLst>
        </pc:picChg>
        <pc:picChg chg="add mod">
          <ac:chgData name="Kamyczek, Arkadiusz" userId="2dbd29c9-3405-4176-b733-196e7cfa234d" providerId="ADAL" clId="{FF592EFC-83A5-482E-9A03-ADC3C55A5E72}" dt="2021-04-11T09:50:36.212" v="1542" actId="1076"/>
          <ac:picMkLst>
            <pc:docMk/>
            <pc:sldMk cId="1886634155" sldId="262"/>
            <ac:picMk id="42" creationId="{1D420BE2-59E6-4CE5-8481-F091F79F0C63}"/>
          </ac:picMkLst>
        </pc:picChg>
        <pc:picChg chg="add mod">
          <ac:chgData name="Kamyczek, Arkadiusz" userId="2dbd29c9-3405-4176-b733-196e7cfa234d" providerId="ADAL" clId="{FF592EFC-83A5-482E-9A03-ADC3C55A5E72}" dt="2021-04-11T09:50:34.614" v="1541" actId="1076"/>
          <ac:picMkLst>
            <pc:docMk/>
            <pc:sldMk cId="1886634155" sldId="262"/>
            <ac:picMk id="43" creationId="{CF3A4F61-8457-4960-8357-C43CF7384130}"/>
          </ac:picMkLst>
        </pc:picChg>
        <pc:picChg chg="add mod">
          <ac:chgData name="Kamyczek, Arkadiusz" userId="2dbd29c9-3405-4176-b733-196e7cfa234d" providerId="ADAL" clId="{FF592EFC-83A5-482E-9A03-ADC3C55A5E72}" dt="2021-04-11T09:50:39.338" v="1543" actId="1076"/>
          <ac:picMkLst>
            <pc:docMk/>
            <pc:sldMk cId="1886634155" sldId="262"/>
            <ac:picMk id="44" creationId="{BCBA52FF-D179-4AEA-861D-4121C6B8711C}"/>
          </ac:picMkLst>
        </pc:picChg>
        <pc:picChg chg="add mod">
          <ac:chgData name="Kamyczek, Arkadiusz" userId="2dbd29c9-3405-4176-b733-196e7cfa234d" providerId="ADAL" clId="{FF592EFC-83A5-482E-9A03-ADC3C55A5E72}" dt="2021-04-11T09:51:08.664" v="1558" actId="1076"/>
          <ac:picMkLst>
            <pc:docMk/>
            <pc:sldMk cId="1886634155" sldId="262"/>
            <ac:picMk id="45" creationId="{05E34930-2470-430A-A693-9670938C1959}"/>
          </ac:picMkLst>
        </pc:picChg>
        <pc:picChg chg="add mod">
          <ac:chgData name="Kamyczek, Arkadiusz" userId="2dbd29c9-3405-4176-b733-196e7cfa234d" providerId="ADAL" clId="{FF592EFC-83A5-482E-9A03-ADC3C55A5E72}" dt="2021-04-11T09:51:10.245" v="1559" actId="1076"/>
          <ac:picMkLst>
            <pc:docMk/>
            <pc:sldMk cId="1886634155" sldId="262"/>
            <ac:picMk id="46" creationId="{E11ADCC2-FF4C-40A4-8475-D2E59899FFFF}"/>
          </ac:picMkLst>
        </pc:picChg>
        <pc:picChg chg="add mod">
          <ac:chgData name="Kamyczek, Arkadiusz" userId="2dbd29c9-3405-4176-b733-196e7cfa234d" providerId="ADAL" clId="{FF592EFC-83A5-482E-9A03-ADC3C55A5E72}" dt="2021-04-11T09:51:34.117" v="1566" actId="1076"/>
          <ac:picMkLst>
            <pc:docMk/>
            <pc:sldMk cId="1886634155" sldId="262"/>
            <ac:picMk id="47" creationId="{8C74DDE2-EEE8-4FBE-A147-5B4C7E171302}"/>
          </ac:picMkLst>
        </pc:picChg>
        <pc:picChg chg="add mod">
          <ac:chgData name="Kamyczek, Arkadiusz" userId="2dbd29c9-3405-4176-b733-196e7cfa234d" providerId="ADAL" clId="{FF592EFC-83A5-482E-9A03-ADC3C55A5E72}" dt="2021-04-11T09:51:57.341" v="1574" actId="1076"/>
          <ac:picMkLst>
            <pc:docMk/>
            <pc:sldMk cId="1886634155" sldId="262"/>
            <ac:picMk id="48" creationId="{B63E7762-1263-4C9F-840C-197BC600E13A}"/>
          </ac:picMkLst>
        </pc:picChg>
        <pc:picChg chg="add mod">
          <ac:chgData name="Kamyczek, Arkadiusz" userId="2dbd29c9-3405-4176-b733-196e7cfa234d" providerId="ADAL" clId="{FF592EFC-83A5-482E-9A03-ADC3C55A5E72}" dt="2021-04-11T09:51:54.388" v="1573" actId="1076"/>
          <ac:picMkLst>
            <pc:docMk/>
            <pc:sldMk cId="1886634155" sldId="262"/>
            <ac:picMk id="49" creationId="{00B346EF-AAFC-47CE-A494-FC6E06F218DC}"/>
          </ac:picMkLst>
        </pc:picChg>
        <pc:picChg chg="add mod">
          <ac:chgData name="Kamyczek, Arkadiusz" userId="2dbd29c9-3405-4176-b733-196e7cfa234d" providerId="ADAL" clId="{FF592EFC-83A5-482E-9A03-ADC3C55A5E72}" dt="2021-04-11T09:51:12.033" v="1560" actId="1076"/>
          <ac:picMkLst>
            <pc:docMk/>
            <pc:sldMk cId="1886634155" sldId="262"/>
            <ac:picMk id="50" creationId="{0A7C0FF5-E7F8-4E20-987E-F97C04911A4E}"/>
          </ac:picMkLst>
        </pc:picChg>
        <pc:picChg chg="add mod">
          <ac:chgData name="Kamyczek, Arkadiusz" userId="2dbd29c9-3405-4176-b733-196e7cfa234d" providerId="ADAL" clId="{FF592EFC-83A5-482E-9A03-ADC3C55A5E72}" dt="2021-04-11T09:51:14.110" v="1561" actId="1076"/>
          <ac:picMkLst>
            <pc:docMk/>
            <pc:sldMk cId="1886634155" sldId="262"/>
            <ac:picMk id="51" creationId="{24D2DB0C-5A52-4E77-BD96-E4F4006DCC30}"/>
          </ac:picMkLst>
        </pc:picChg>
        <pc:picChg chg="add mod">
          <ac:chgData name="Kamyczek, Arkadiusz" userId="2dbd29c9-3405-4176-b733-196e7cfa234d" providerId="ADAL" clId="{FF592EFC-83A5-482E-9A03-ADC3C55A5E72}" dt="2021-04-11T09:51:16.010" v="1562" actId="1076"/>
          <ac:picMkLst>
            <pc:docMk/>
            <pc:sldMk cId="1886634155" sldId="262"/>
            <ac:picMk id="52" creationId="{1621B771-577E-4F3F-A850-4DE755951388}"/>
          </ac:picMkLst>
        </pc:picChg>
        <pc:picChg chg="add mod">
          <ac:chgData name="Kamyczek, Arkadiusz" userId="2dbd29c9-3405-4176-b733-196e7cfa234d" providerId="ADAL" clId="{FF592EFC-83A5-482E-9A03-ADC3C55A5E72}" dt="2021-04-11T09:51:22.742" v="1564" actId="1076"/>
          <ac:picMkLst>
            <pc:docMk/>
            <pc:sldMk cId="1886634155" sldId="262"/>
            <ac:picMk id="53" creationId="{047D1CE9-FBBC-4C01-B645-2E91F89208F4}"/>
          </ac:picMkLst>
        </pc:picChg>
        <pc:picChg chg="add mod">
          <ac:chgData name="Kamyczek, Arkadiusz" userId="2dbd29c9-3405-4176-b733-196e7cfa234d" providerId="ADAL" clId="{FF592EFC-83A5-482E-9A03-ADC3C55A5E72}" dt="2021-04-11T09:51:18.071" v="1563" actId="1076"/>
          <ac:picMkLst>
            <pc:docMk/>
            <pc:sldMk cId="1886634155" sldId="262"/>
            <ac:picMk id="54" creationId="{D3167AB6-0F6F-435D-9FE6-BD07A3666253}"/>
          </ac:picMkLst>
        </pc:picChg>
        <pc:picChg chg="add mod">
          <ac:chgData name="Kamyczek, Arkadiusz" userId="2dbd29c9-3405-4176-b733-196e7cfa234d" providerId="ADAL" clId="{FF592EFC-83A5-482E-9A03-ADC3C55A5E72}" dt="2021-04-11T09:52:09.689" v="1580" actId="1076"/>
          <ac:picMkLst>
            <pc:docMk/>
            <pc:sldMk cId="1886634155" sldId="262"/>
            <ac:picMk id="55" creationId="{9280D5B0-B1D7-4EE8-88A1-E4F8B80E4B57}"/>
          </ac:picMkLst>
        </pc:picChg>
        <pc:picChg chg="add mod">
          <ac:chgData name="Kamyczek, Arkadiusz" userId="2dbd29c9-3405-4176-b733-196e7cfa234d" providerId="ADAL" clId="{FF592EFC-83A5-482E-9A03-ADC3C55A5E72}" dt="2021-04-11T09:51:27.864" v="1565" actId="1076"/>
          <ac:picMkLst>
            <pc:docMk/>
            <pc:sldMk cId="1886634155" sldId="262"/>
            <ac:picMk id="56" creationId="{293189BC-F0A4-4FA8-B5EC-8563325C2CD0}"/>
          </ac:picMkLst>
        </pc:picChg>
        <pc:picChg chg="add mod">
          <ac:chgData name="Kamyczek, Arkadiusz" userId="2dbd29c9-3405-4176-b733-196e7cfa234d" providerId="ADAL" clId="{FF592EFC-83A5-482E-9A03-ADC3C55A5E72}" dt="2021-04-11T09:51:50.932" v="1572" actId="1076"/>
          <ac:picMkLst>
            <pc:docMk/>
            <pc:sldMk cId="1886634155" sldId="262"/>
            <ac:picMk id="57" creationId="{842F9DA3-F832-4C32-ADAC-664DE5A5EA13}"/>
          </ac:picMkLst>
        </pc:picChg>
      </pc:sldChg>
      <pc:sldChg chg="addSp delSp modSp mod modAnim">
        <pc:chgData name="Kamyczek, Arkadiusz" userId="2dbd29c9-3405-4176-b733-196e7cfa234d" providerId="ADAL" clId="{FF592EFC-83A5-482E-9A03-ADC3C55A5E72}" dt="2021-04-11T10:05:17.569" v="1684"/>
        <pc:sldMkLst>
          <pc:docMk/>
          <pc:sldMk cId="2241844596" sldId="264"/>
        </pc:sldMkLst>
        <pc:picChg chg="mod">
          <ac:chgData name="Kamyczek, Arkadiusz" userId="2dbd29c9-3405-4176-b733-196e7cfa234d" providerId="ADAL" clId="{FF592EFC-83A5-482E-9A03-ADC3C55A5E72}" dt="2021-04-11T09:56:21.026" v="1644" actId="1076"/>
          <ac:picMkLst>
            <pc:docMk/>
            <pc:sldMk cId="2241844596" sldId="264"/>
            <ac:picMk id="3" creationId="{7DD45B8D-0CD0-4517-B053-C65D71FAF350}"/>
          </ac:picMkLst>
        </pc:picChg>
        <pc:picChg chg="mod">
          <ac:chgData name="Kamyczek, Arkadiusz" userId="2dbd29c9-3405-4176-b733-196e7cfa234d" providerId="ADAL" clId="{FF592EFC-83A5-482E-9A03-ADC3C55A5E72}" dt="2021-04-11T09:56:20.639" v="1643" actId="1076"/>
          <ac:picMkLst>
            <pc:docMk/>
            <pc:sldMk cId="2241844596" sldId="264"/>
            <ac:picMk id="9" creationId="{BB0F58DF-EBAD-4C70-9D51-B0976C65CBCE}"/>
          </ac:picMkLst>
        </pc:picChg>
        <pc:picChg chg="mod">
          <ac:chgData name="Kamyczek, Arkadiusz" userId="2dbd29c9-3405-4176-b733-196e7cfa234d" providerId="ADAL" clId="{FF592EFC-83A5-482E-9A03-ADC3C55A5E72}" dt="2021-04-11T09:56:21.333" v="1645" actId="1076"/>
          <ac:picMkLst>
            <pc:docMk/>
            <pc:sldMk cId="2241844596" sldId="264"/>
            <ac:picMk id="11" creationId="{7E670464-C843-4730-BCE1-0DF49BF68536}"/>
          </ac:picMkLst>
        </pc:picChg>
        <pc:picChg chg="mod">
          <ac:chgData name="Kamyczek, Arkadiusz" userId="2dbd29c9-3405-4176-b733-196e7cfa234d" providerId="ADAL" clId="{FF592EFC-83A5-482E-9A03-ADC3C55A5E72}" dt="2021-04-11T09:56:21.754" v="1646" actId="1076"/>
          <ac:picMkLst>
            <pc:docMk/>
            <pc:sldMk cId="2241844596" sldId="264"/>
            <ac:picMk id="15" creationId="{2932C712-B59A-404A-851D-BCAFC798DEA6}"/>
          </ac:picMkLst>
        </pc:picChg>
        <pc:picChg chg="add del mod">
          <ac:chgData name="Kamyczek, Arkadiusz" userId="2dbd29c9-3405-4176-b733-196e7cfa234d" providerId="ADAL" clId="{FF592EFC-83A5-482E-9A03-ADC3C55A5E72}" dt="2021-04-11T09:56:23.177" v="1650"/>
          <ac:picMkLst>
            <pc:docMk/>
            <pc:sldMk cId="2241844596" sldId="264"/>
            <ac:picMk id="17" creationId="{4166B023-F7C3-4C6C-8B5C-6AC31FF78FED}"/>
          </ac:picMkLst>
        </pc:picChg>
        <pc:picChg chg="add del mod">
          <ac:chgData name="Kamyczek, Arkadiusz" userId="2dbd29c9-3405-4176-b733-196e7cfa234d" providerId="ADAL" clId="{FF592EFC-83A5-482E-9A03-ADC3C55A5E72}" dt="2021-04-11T09:56:23.177" v="1650"/>
          <ac:picMkLst>
            <pc:docMk/>
            <pc:sldMk cId="2241844596" sldId="264"/>
            <ac:picMk id="20" creationId="{6C19CC8E-7081-48EE-8470-95F252C250EC}"/>
          </ac:picMkLst>
        </pc:picChg>
        <pc:picChg chg="add del mod">
          <ac:chgData name="Kamyczek, Arkadiusz" userId="2dbd29c9-3405-4176-b733-196e7cfa234d" providerId="ADAL" clId="{FF592EFC-83A5-482E-9A03-ADC3C55A5E72}" dt="2021-04-11T09:56:23.177" v="1650"/>
          <ac:picMkLst>
            <pc:docMk/>
            <pc:sldMk cId="2241844596" sldId="264"/>
            <ac:picMk id="21" creationId="{21348319-4334-477A-A63B-7C352F5CEEF4}"/>
          </ac:picMkLst>
        </pc:picChg>
        <pc:picChg chg="add del mod">
          <ac:chgData name="Kamyczek, Arkadiusz" userId="2dbd29c9-3405-4176-b733-196e7cfa234d" providerId="ADAL" clId="{FF592EFC-83A5-482E-9A03-ADC3C55A5E72}" dt="2021-04-11T09:56:23.177" v="1650"/>
          <ac:picMkLst>
            <pc:docMk/>
            <pc:sldMk cId="2241844596" sldId="264"/>
            <ac:picMk id="22" creationId="{FE8FAC89-3A87-4332-BDFF-5FFA8AA05CAF}"/>
          </ac:picMkLst>
        </pc:picChg>
        <pc:picChg chg="add del mod">
          <ac:chgData name="Kamyczek, Arkadiusz" userId="2dbd29c9-3405-4176-b733-196e7cfa234d" providerId="ADAL" clId="{FF592EFC-83A5-482E-9A03-ADC3C55A5E72}" dt="2021-04-11T09:56:23.177" v="1650"/>
          <ac:picMkLst>
            <pc:docMk/>
            <pc:sldMk cId="2241844596" sldId="264"/>
            <ac:picMk id="23" creationId="{F3F1E48B-533E-4CAD-8768-EF7EF6F0F233}"/>
          </ac:picMkLst>
        </pc:picChg>
        <pc:picChg chg="add del mod">
          <ac:chgData name="Kamyczek, Arkadiusz" userId="2dbd29c9-3405-4176-b733-196e7cfa234d" providerId="ADAL" clId="{FF592EFC-83A5-482E-9A03-ADC3C55A5E72}" dt="2021-04-11T09:56:23.177" v="1650"/>
          <ac:picMkLst>
            <pc:docMk/>
            <pc:sldMk cId="2241844596" sldId="264"/>
            <ac:picMk id="24" creationId="{B421871D-81FF-40B7-AFCB-1E59A7397FF3}"/>
          </ac:picMkLst>
        </pc:picChg>
        <pc:picChg chg="add del mod">
          <ac:chgData name="Kamyczek, Arkadiusz" userId="2dbd29c9-3405-4176-b733-196e7cfa234d" providerId="ADAL" clId="{FF592EFC-83A5-482E-9A03-ADC3C55A5E72}" dt="2021-04-11T09:56:23.177" v="1650"/>
          <ac:picMkLst>
            <pc:docMk/>
            <pc:sldMk cId="2241844596" sldId="264"/>
            <ac:picMk id="25" creationId="{301C6155-26C3-452D-BBF4-8E5FE00CD850}"/>
          </ac:picMkLst>
        </pc:picChg>
        <pc:picChg chg="add del mod">
          <ac:chgData name="Kamyczek, Arkadiusz" userId="2dbd29c9-3405-4176-b733-196e7cfa234d" providerId="ADAL" clId="{FF592EFC-83A5-482E-9A03-ADC3C55A5E72}" dt="2021-04-11T09:56:23.177" v="1650"/>
          <ac:picMkLst>
            <pc:docMk/>
            <pc:sldMk cId="2241844596" sldId="264"/>
            <ac:picMk id="26" creationId="{D5B7D9B8-E8B4-4CD5-8C5E-4B2929E2B445}"/>
          </ac:picMkLst>
        </pc:picChg>
        <pc:picChg chg="add del mod">
          <ac:chgData name="Kamyczek, Arkadiusz" userId="2dbd29c9-3405-4176-b733-196e7cfa234d" providerId="ADAL" clId="{FF592EFC-83A5-482E-9A03-ADC3C55A5E72}" dt="2021-04-11T09:56:23.177" v="1650"/>
          <ac:picMkLst>
            <pc:docMk/>
            <pc:sldMk cId="2241844596" sldId="264"/>
            <ac:picMk id="27" creationId="{5275AC61-3EBB-4347-8873-3306578FA6EA}"/>
          </ac:picMkLst>
        </pc:picChg>
        <pc:picChg chg="add del mod">
          <ac:chgData name="Kamyczek, Arkadiusz" userId="2dbd29c9-3405-4176-b733-196e7cfa234d" providerId="ADAL" clId="{FF592EFC-83A5-482E-9A03-ADC3C55A5E72}" dt="2021-04-11T09:56:23.177" v="1650"/>
          <ac:picMkLst>
            <pc:docMk/>
            <pc:sldMk cId="2241844596" sldId="264"/>
            <ac:picMk id="28" creationId="{59FC7969-571D-4E20-A3BB-9E6DDCEFA6A9}"/>
          </ac:picMkLst>
        </pc:picChg>
        <pc:picChg chg="add del mod">
          <ac:chgData name="Kamyczek, Arkadiusz" userId="2dbd29c9-3405-4176-b733-196e7cfa234d" providerId="ADAL" clId="{FF592EFC-83A5-482E-9A03-ADC3C55A5E72}" dt="2021-04-11T09:56:23.177" v="1650"/>
          <ac:picMkLst>
            <pc:docMk/>
            <pc:sldMk cId="2241844596" sldId="264"/>
            <ac:picMk id="29" creationId="{8A425242-717D-469C-9769-247E83E9E41E}"/>
          </ac:picMkLst>
        </pc:picChg>
        <pc:picChg chg="add del mod">
          <ac:chgData name="Kamyczek, Arkadiusz" userId="2dbd29c9-3405-4176-b733-196e7cfa234d" providerId="ADAL" clId="{FF592EFC-83A5-482E-9A03-ADC3C55A5E72}" dt="2021-04-11T09:56:23.177" v="1650"/>
          <ac:picMkLst>
            <pc:docMk/>
            <pc:sldMk cId="2241844596" sldId="264"/>
            <ac:picMk id="30" creationId="{480E3068-56FF-4F69-8B8C-035E1F47218C}"/>
          </ac:picMkLst>
        </pc:picChg>
        <pc:picChg chg="add del mod">
          <ac:chgData name="Kamyczek, Arkadiusz" userId="2dbd29c9-3405-4176-b733-196e7cfa234d" providerId="ADAL" clId="{FF592EFC-83A5-482E-9A03-ADC3C55A5E72}" dt="2021-04-11T09:56:23.177" v="1650"/>
          <ac:picMkLst>
            <pc:docMk/>
            <pc:sldMk cId="2241844596" sldId="264"/>
            <ac:picMk id="31" creationId="{54F76376-AA0B-41B6-BE05-B895F54EFEA4}"/>
          </ac:picMkLst>
        </pc:picChg>
        <pc:picChg chg="add mod">
          <ac:chgData name="Kamyczek, Arkadiusz" userId="2dbd29c9-3405-4176-b733-196e7cfa234d" providerId="ADAL" clId="{FF592EFC-83A5-482E-9A03-ADC3C55A5E72}" dt="2021-04-11T10:00:37.943" v="1672" actId="1076"/>
          <ac:picMkLst>
            <pc:docMk/>
            <pc:sldMk cId="2241844596" sldId="264"/>
            <ac:picMk id="32" creationId="{1C481A03-B653-416C-84EC-AEA66F26EEE6}"/>
          </ac:picMkLst>
        </pc:picChg>
        <pc:picChg chg="add mod">
          <ac:chgData name="Kamyczek, Arkadiusz" userId="2dbd29c9-3405-4176-b733-196e7cfa234d" providerId="ADAL" clId="{FF592EFC-83A5-482E-9A03-ADC3C55A5E72}" dt="2021-04-11T10:00:37.943" v="1672" actId="1076"/>
          <ac:picMkLst>
            <pc:docMk/>
            <pc:sldMk cId="2241844596" sldId="264"/>
            <ac:picMk id="33" creationId="{5628FC6C-5038-4FD1-B362-3A43C95301EE}"/>
          </ac:picMkLst>
        </pc:picChg>
        <pc:picChg chg="add mod">
          <ac:chgData name="Kamyczek, Arkadiusz" userId="2dbd29c9-3405-4176-b733-196e7cfa234d" providerId="ADAL" clId="{FF592EFC-83A5-482E-9A03-ADC3C55A5E72}" dt="2021-04-11T10:00:37.943" v="1672" actId="1076"/>
          <ac:picMkLst>
            <pc:docMk/>
            <pc:sldMk cId="2241844596" sldId="264"/>
            <ac:picMk id="34" creationId="{AC4FB2E2-D7AD-4B27-8E17-A83D8ACDBF54}"/>
          </ac:picMkLst>
        </pc:picChg>
        <pc:picChg chg="add mod">
          <ac:chgData name="Kamyczek, Arkadiusz" userId="2dbd29c9-3405-4176-b733-196e7cfa234d" providerId="ADAL" clId="{FF592EFC-83A5-482E-9A03-ADC3C55A5E72}" dt="2021-04-11T10:00:37.943" v="1672" actId="1076"/>
          <ac:picMkLst>
            <pc:docMk/>
            <pc:sldMk cId="2241844596" sldId="264"/>
            <ac:picMk id="35" creationId="{A5C38F40-3D51-4FFD-9C72-05DF5AAE56C1}"/>
          </ac:picMkLst>
        </pc:picChg>
        <pc:picChg chg="add mod">
          <ac:chgData name="Kamyczek, Arkadiusz" userId="2dbd29c9-3405-4176-b733-196e7cfa234d" providerId="ADAL" clId="{FF592EFC-83A5-482E-9A03-ADC3C55A5E72}" dt="2021-04-11T10:00:37.943" v="1672" actId="1076"/>
          <ac:picMkLst>
            <pc:docMk/>
            <pc:sldMk cId="2241844596" sldId="264"/>
            <ac:picMk id="36" creationId="{1F078FF5-8D2D-4B4B-938B-A8ECFB2A733B}"/>
          </ac:picMkLst>
        </pc:picChg>
        <pc:picChg chg="add mod">
          <ac:chgData name="Kamyczek, Arkadiusz" userId="2dbd29c9-3405-4176-b733-196e7cfa234d" providerId="ADAL" clId="{FF592EFC-83A5-482E-9A03-ADC3C55A5E72}" dt="2021-04-11T10:00:37.943" v="1672" actId="1076"/>
          <ac:picMkLst>
            <pc:docMk/>
            <pc:sldMk cId="2241844596" sldId="264"/>
            <ac:picMk id="37" creationId="{524C627F-D426-43EF-8D33-081822218939}"/>
          </ac:picMkLst>
        </pc:picChg>
        <pc:picChg chg="add mod">
          <ac:chgData name="Kamyczek, Arkadiusz" userId="2dbd29c9-3405-4176-b733-196e7cfa234d" providerId="ADAL" clId="{FF592EFC-83A5-482E-9A03-ADC3C55A5E72}" dt="2021-04-11T10:00:37.943" v="1672" actId="1076"/>
          <ac:picMkLst>
            <pc:docMk/>
            <pc:sldMk cId="2241844596" sldId="264"/>
            <ac:picMk id="38" creationId="{D7CE44A3-6EB6-4AAB-A0D4-420B24C9DB83}"/>
          </ac:picMkLst>
        </pc:picChg>
        <pc:picChg chg="add mod">
          <ac:chgData name="Kamyczek, Arkadiusz" userId="2dbd29c9-3405-4176-b733-196e7cfa234d" providerId="ADAL" clId="{FF592EFC-83A5-482E-9A03-ADC3C55A5E72}" dt="2021-04-11T10:00:37.943" v="1672" actId="1076"/>
          <ac:picMkLst>
            <pc:docMk/>
            <pc:sldMk cId="2241844596" sldId="264"/>
            <ac:picMk id="39" creationId="{2A8CAB95-ABA9-45CB-8E04-DA0E11052188}"/>
          </ac:picMkLst>
        </pc:picChg>
        <pc:picChg chg="add mod">
          <ac:chgData name="Kamyczek, Arkadiusz" userId="2dbd29c9-3405-4176-b733-196e7cfa234d" providerId="ADAL" clId="{FF592EFC-83A5-482E-9A03-ADC3C55A5E72}" dt="2021-04-11T10:00:37.943" v="1672" actId="1076"/>
          <ac:picMkLst>
            <pc:docMk/>
            <pc:sldMk cId="2241844596" sldId="264"/>
            <ac:picMk id="40" creationId="{7CC95142-193F-43DB-A92A-9C60713FFC10}"/>
          </ac:picMkLst>
        </pc:picChg>
        <pc:picChg chg="add mod">
          <ac:chgData name="Kamyczek, Arkadiusz" userId="2dbd29c9-3405-4176-b733-196e7cfa234d" providerId="ADAL" clId="{FF592EFC-83A5-482E-9A03-ADC3C55A5E72}" dt="2021-04-11T10:00:37.943" v="1672" actId="1076"/>
          <ac:picMkLst>
            <pc:docMk/>
            <pc:sldMk cId="2241844596" sldId="264"/>
            <ac:picMk id="41" creationId="{F9616B9A-DF22-4B0E-9C1D-30F1255CD698}"/>
          </ac:picMkLst>
        </pc:picChg>
        <pc:picChg chg="add mod">
          <ac:chgData name="Kamyczek, Arkadiusz" userId="2dbd29c9-3405-4176-b733-196e7cfa234d" providerId="ADAL" clId="{FF592EFC-83A5-482E-9A03-ADC3C55A5E72}" dt="2021-04-11T10:00:37.943" v="1672" actId="1076"/>
          <ac:picMkLst>
            <pc:docMk/>
            <pc:sldMk cId="2241844596" sldId="264"/>
            <ac:picMk id="42" creationId="{D8AD5D70-7A64-4B91-8FA8-F7AFA5DE1AA3}"/>
          </ac:picMkLst>
        </pc:picChg>
        <pc:picChg chg="add mod">
          <ac:chgData name="Kamyczek, Arkadiusz" userId="2dbd29c9-3405-4176-b733-196e7cfa234d" providerId="ADAL" clId="{FF592EFC-83A5-482E-9A03-ADC3C55A5E72}" dt="2021-04-11T10:00:37.943" v="1672" actId="1076"/>
          <ac:picMkLst>
            <pc:docMk/>
            <pc:sldMk cId="2241844596" sldId="264"/>
            <ac:picMk id="43" creationId="{AC15D6E4-D7E1-4476-97CC-AD3D9F267134}"/>
          </ac:picMkLst>
        </pc:picChg>
        <pc:picChg chg="add mod">
          <ac:chgData name="Kamyczek, Arkadiusz" userId="2dbd29c9-3405-4176-b733-196e7cfa234d" providerId="ADAL" clId="{FF592EFC-83A5-482E-9A03-ADC3C55A5E72}" dt="2021-04-11T10:00:37.943" v="1672" actId="1076"/>
          <ac:picMkLst>
            <pc:docMk/>
            <pc:sldMk cId="2241844596" sldId="264"/>
            <ac:picMk id="44" creationId="{15FF46E4-30D9-4081-A3C2-CED0B567073B}"/>
          </ac:picMkLst>
        </pc:picChg>
        <pc:picChg chg="add mod">
          <ac:chgData name="Kamyczek, Arkadiusz" userId="2dbd29c9-3405-4176-b733-196e7cfa234d" providerId="ADAL" clId="{FF592EFC-83A5-482E-9A03-ADC3C55A5E72}" dt="2021-04-11T10:00:27.081" v="1671" actId="1076"/>
          <ac:picMkLst>
            <pc:docMk/>
            <pc:sldMk cId="2241844596" sldId="264"/>
            <ac:picMk id="45" creationId="{330364C1-A0CB-4665-A818-A6E6CA4C8E19}"/>
          </ac:picMkLst>
        </pc:picChg>
        <pc:picChg chg="add mod">
          <ac:chgData name="Kamyczek, Arkadiusz" userId="2dbd29c9-3405-4176-b733-196e7cfa234d" providerId="ADAL" clId="{FF592EFC-83A5-482E-9A03-ADC3C55A5E72}" dt="2021-04-11T10:00:27.081" v="1671" actId="1076"/>
          <ac:picMkLst>
            <pc:docMk/>
            <pc:sldMk cId="2241844596" sldId="264"/>
            <ac:picMk id="46" creationId="{4EFE5548-9688-482E-814E-E679BB0F4283}"/>
          </ac:picMkLst>
        </pc:picChg>
        <pc:picChg chg="add mod">
          <ac:chgData name="Kamyczek, Arkadiusz" userId="2dbd29c9-3405-4176-b733-196e7cfa234d" providerId="ADAL" clId="{FF592EFC-83A5-482E-9A03-ADC3C55A5E72}" dt="2021-04-11T10:00:27.081" v="1671" actId="1076"/>
          <ac:picMkLst>
            <pc:docMk/>
            <pc:sldMk cId="2241844596" sldId="264"/>
            <ac:picMk id="47" creationId="{2009FF8F-6619-439C-863B-3153CFB3B017}"/>
          </ac:picMkLst>
        </pc:picChg>
        <pc:picChg chg="add mod">
          <ac:chgData name="Kamyczek, Arkadiusz" userId="2dbd29c9-3405-4176-b733-196e7cfa234d" providerId="ADAL" clId="{FF592EFC-83A5-482E-9A03-ADC3C55A5E72}" dt="2021-04-11T10:00:27.081" v="1671" actId="1076"/>
          <ac:picMkLst>
            <pc:docMk/>
            <pc:sldMk cId="2241844596" sldId="264"/>
            <ac:picMk id="48" creationId="{460B8398-1DD9-4B6F-8EF9-1E032F215AE9}"/>
          </ac:picMkLst>
        </pc:picChg>
        <pc:picChg chg="add mod">
          <ac:chgData name="Kamyczek, Arkadiusz" userId="2dbd29c9-3405-4176-b733-196e7cfa234d" providerId="ADAL" clId="{FF592EFC-83A5-482E-9A03-ADC3C55A5E72}" dt="2021-04-11T10:00:27.081" v="1671" actId="1076"/>
          <ac:picMkLst>
            <pc:docMk/>
            <pc:sldMk cId="2241844596" sldId="264"/>
            <ac:picMk id="49" creationId="{BC048D27-1271-4217-9F7C-79FC096A5545}"/>
          </ac:picMkLst>
        </pc:picChg>
        <pc:picChg chg="add mod">
          <ac:chgData name="Kamyczek, Arkadiusz" userId="2dbd29c9-3405-4176-b733-196e7cfa234d" providerId="ADAL" clId="{FF592EFC-83A5-482E-9A03-ADC3C55A5E72}" dt="2021-04-11T10:00:27.081" v="1671" actId="1076"/>
          <ac:picMkLst>
            <pc:docMk/>
            <pc:sldMk cId="2241844596" sldId="264"/>
            <ac:picMk id="50" creationId="{A9A58687-0847-4629-928F-B14176EAB2AB}"/>
          </ac:picMkLst>
        </pc:picChg>
        <pc:picChg chg="add mod">
          <ac:chgData name="Kamyczek, Arkadiusz" userId="2dbd29c9-3405-4176-b733-196e7cfa234d" providerId="ADAL" clId="{FF592EFC-83A5-482E-9A03-ADC3C55A5E72}" dt="2021-04-11T10:00:27.081" v="1671" actId="1076"/>
          <ac:picMkLst>
            <pc:docMk/>
            <pc:sldMk cId="2241844596" sldId="264"/>
            <ac:picMk id="51" creationId="{69853508-093F-4101-9AEA-DEEB9C6BEBE6}"/>
          </ac:picMkLst>
        </pc:picChg>
        <pc:picChg chg="add mod">
          <ac:chgData name="Kamyczek, Arkadiusz" userId="2dbd29c9-3405-4176-b733-196e7cfa234d" providerId="ADAL" clId="{FF592EFC-83A5-482E-9A03-ADC3C55A5E72}" dt="2021-04-11T10:00:27.081" v="1671" actId="1076"/>
          <ac:picMkLst>
            <pc:docMk/>
            <pc:sldMk cId="2241844596" sldId="264"/>
            <ac:picMk id="52" creationId="{05F556B2-1963-4E4A-AE4D-029CAE223E55}"/>
          </ac:picMkLst>
        </pc:picChg>
        <pc:picChg chg="add mod">
          <ac:chgData name="Kamyczek, Arkadiusz" userId="2dbd29c9-3405-4176-b733-196e7cfa234d" providerId="ADAL" clId="{FF592EFC-83A5-482E-9A03-ADC3C55A5E72}" dt="2021-04-11T10:00:27.081" v="1671" actId="1076"/>
          <ac:picMkLst>
            <pc:docMk/>
            <pc:sldMk cId="2241844596" sldId="264"/>
            <ac:picMk id="53" creationId="{AB7473C5-225B-4528-BD28-1021D90579B0}"/>
          </ac:picMkLst>
        </pc:picChg>
        <pc:picChg chg="add mod">
          <ac:chgData name="Kamyczek, Arkadiusz" userId="2dbd29c9-3405-4176-b733-196e7cfa234d" providerId="ADAL" clId="{FF592EFC-83A5-482E-9A03-ADC3C55A5E72}" dt="2021-04-11T10:00:27.081" v="1671" actId="1076"/>
          <ac:picMkLst>
            <pc:docMk/>
            <pc:sldMk cId="2241844596" sldId="264"/>
            <ac:picMk id="54" creationId="{4B41E664-CD57-4A1E-B99D-45718260457B}"/>
          </ac:picMkLst>
        </pc:picChg>
        <pc:picChg chg="add mod">
          <ac:chgData name="Kamyczek, Arkadiusz" userId="2dbd29c9-3405-4176-b733-196e7cfa234d" providerId="ADAL" clId="{FF592EFC-83A5-482E-9A03-ADC3C55A5E72}" dt="2021-04-11T10:00:27.081" v="1671" actId="1076"/>
          <ac:picMkLst>
            <pc:docMk/>
            <pc:sldMk cId="2241844596" sldId="264"/>
            <ac:picMk id="55" creationId="{8ABFA473-9244-41FD-A46B-0C8A4EC6E207}"/>
          </ac:picMkLst>
        </pc:picChg>
        <pc:picChg chg="add mod">
          <ac:chgData name="Kamyczek, Arkadiusz" userId="2dbd29c9-3405-4176-b733-196e7cfa234d" providerId="ADAL" clId="{FF592EFC-83A5-482E-9A03-ADC3C55A5E72}" dt="2021-04-11T10:00:27.081" v="1671" actId="1076"/>
          <ac:picMkLst>
            <pc:docMk/>
            <pc:sldMk cId="2241844596" sldId="264"/>
            <ac:picMk id="56" creationId="{12A5E171-D2BE-43B9-88DC-FE35345E2A7E}"/>
          </ac:picMkLst>
        </pc:picChg>
        <pc:picChg chg="add mod">
          <ac:chgData name="Kamyczek, Arkadiusz" userId="2dbd29c9-3405-4176-b733-196e7cfa234d" providerId="ADAL" clId="{FF592EFC-83A5-482E-9A03-ADC3C55A5E72}" dt="2021-04-11T10:00:27.081" v="1671" actId="1076"/>
          <ac:picMkLst>
            <pc:docMk/>
            <pc:sldMk cId="2241844596" sldId="264"/>
            <ac:picMk id="57" creationId="{56E1DAAC-CC4F-454E-BDDD-348EF841AFA0}"/>
          </ac:picMkLst>
        </pc:picChg>
      </pc:sldChg>
      <pc:sldChg chg="modSp mod">
        <pc:chgData name="Kamyczek, Arkadiusz" userId="2dbd29c9-3405-4176-b733-196e7cfa234d" providerId="ADAL" clId="{FF592EFC-83A5-482E-9A03-ADC3C55A5E72}" dt="2021-04-10T18:58:34.310" v="1110" actId="20577"/>
        <pc:sldMkLst>
          <pc:docMk/>
          <pc:sldMk cId="1391539229" sldId="285"/>
        </pc:sldMkLst>
        <pc:spChg chg="mod">
          <ac:chgData name="Kamyczek, Arkadiusz" userId="2dbd29c9-3405-4176-b733-196e7cfa234d" providerId="ADAL" clId="{FF592EFC-83A5-482E-9A03-ADC3C55A5E72}" dt="2021-04-10T18:58:34.310" v="1110" actId="20577"/>
          <ac:spMkLst>
            <pc:docMk/>
            <pc:sldMk cId="1391539229" sldId="285"/>
            <ac:spMk id="6" creationId="{786A0A85-EAC9-44B2-9C6C-0480CABAD8EB}"/>
          </ac:spMkLst>
        </pc:spChg>
      </pc:sldChg>
      <pc:sldChg chg="modAnim">
        <pc:chgData name="Kamyczek, Arkadiusz" userId="2dbd29c9-3405-4176-b733-196e7cfa234d" providerId="ADAL" clId="{FF592EFC-83A5-482E-9A03-ADC3C55A5E72}" dt="2021-04-11T09:58:43.020" v="1658"/>
        <pc:sldMkLst>
          <pc:docMk/>
          <pc:sldMk cId="2436688551" sldId="315"/>
        </pc:sldMkLst>
      </pc:sldChg>
      <pc:sldChg chg="addSp delSp modSp mod">
        <pc:chgData name="Kamyczek, Arkadiusz" userId="2dbd29c9-3405-4176-b733-196e7cfa234d" providerId="ADAL" clId="{FF592EFC-83A5-482E-9A03-ADC3C55A5E72}" dt="2021-04-11T10:22:12.577" v="1770" actId="1076"/>
        <pc:sldMkLst>
          <pc:docMk/>
          <pc:sldMk cId="2777001805" sldId="321"/>
        </pc:sldMkLst>
        <pc:spChg chg="add del">
          <ac:chgData name="Kamyczek, Arkadiusz" userId="2dbd29c9-3405-4176-b733-196e7cfa234d" providerId="ADAL" clId="{FF592EFC-83A5-482E-9A03-ADC3C55A5E72}" dt="2021-04-08T18:10:55.981" v="20" actId="478"/>
          <ac:spMkLst>
            <pc:docMk/>
            <pc:sldMk cId="2777001805" sldId="321"/>
            <ac:spMk id="4" creationId="{C78FA304-4E33-457D-B98B-6145615B2802}"/>
          </ac:spMkLst>
        </pc:spChg>
        <pc:spChg chg="mod">
          <ac:chgData name="Kamyczek, Arkadiusz" userId="2dbd29c9-3405-4176-b733-196e7cfa234d" providerId="ADAL" clId="{FF592EFC-83A5-482E-9A03-ADC3C55A5E72}" dt="2021-04-11T10:09:55.413" v="1694" actId="1582"/>
          <ac:spMkLst>
            <pc:docMk/>
            <pc:sldMk cId="2777001805" sldId="321"/>
            <ac:spMk id="7" creationId="{6585EBEF-4AB0-49D5-90B7-4376426DBDCC}"/>
          </ac:spMkLst>
        </pc:spChg>
        <pc:spChg chg="mod">
          <ac:chgData name="Kamyczek, Arkadiusz" userId="2dbd29c9-3405-4176-b733-196e7cfa234d" providerId="ADAL" clId="{FF592EFC-83A5-482E-9A03-ADC3C55A5E72}" dt="2021-04-11T10:09:55.413" v="1694" actId="1582"/>
          <ac:spMkLst>
            <pc:docMk/>
            <pc:sldMk cId="2777001805" sldId="321"/>
            <ac:spMk id="8" creationId="{852DF452-596E-4E5F-BB8F-21EC09F6E99D}"/>
          </ac:spMkLst>
        </pc:spChg>
        <pc:spChg chg="add del mod">
          <ac:chgData name="Kamyczek, Arkadiusz" userId="2dbd29c9-3405-4176-b733-196e7cfa234d" providerId="ADAL" clId="{FF592EFC-83A5-482E-9A03-ADC3C55A5E72}" dt="2021-04-08T18:20:35.661" v="105" actId="478"/>
          <ac:spMkLst>
            <pc:docMk/>
            <pc:sldMk cId="2777001805" sldId="321"/>
            <ac:spMk id="8" creationId="{AA02E543-FA18-4530-885C-636FA02BB1F5}"/>
          </ac:spMkLst>
        </pc:spChg>
        <pc:spChg chg="del mod">
          <ac:chgData name="Kamyczek, Arkadiusz" userId="2dbd29c9-3405-4176-b733-196e7cfa234d" providerId="ADAL" clId="{FF592EFC-83A5-482E-9A03-ADC3C55A5E72}" dt="2021-04-11T10:09:13.213" v="1687" actId="478"/>
          <ac:spMkLst>
            <pc:docMk/>
            <pc:sldMk cId="2777001805" sldId="321"/>
            <ac:spMk id="23" creationId="{5B52758F-BEB8-492C-B915-0DA0F70E9CAD}"/>
          </ac:spMkLst>
        </pc:spChg>
        <pc:spChg chg="add mod">
          <ac:chgData name="Kamyczek, Arkadiusz" userId="2dbd29c9-3405-4176-b733-196e7cfa234d" providerId="ADAL" clId="{FF592EFC-83A5-482E-9A03-ADC3C55A5E72}" dt="2021-04-11T10:13:20.435" v="1732" actId="1076"/>
          <ac:spMkLst>
            <pc:docMk/>
            <pc:sldMk cId="2777001805" sldId="321"/>
            <ac:spMk id="24" creationId="{CE7FBF8C-807A-4D05-8773-812F6E111C2D}"/>
          </ac:spMkLst>
        </pc:spChg>
        <pc:spChg chg="mod">
          <ac:chgData name="Kamyczek, Arkadiusz" userId="2dbd29c9-3405-4176-b733-196e7cfa234d" providerId="ADAL" clId="{FF592EFC-83A5-482E-9A03-ADC3C55A5E72}" dt="2021-04-11T09:37:14.140" v="1277" actId="1076"/>
          <ac:spMkLst>
            <pc:docMk/>
            <pc:sldMk cId="2777001805" sldId="321"/>
            <ac:spMk id="59" creationId="{35183CC8-06BE-452A-BD62-BAF8497C35E0}"/>
          </ac:spMkLst>
        </pc:spChg>
        <pc:spChg chg="mod">
          <ac:chgData name="Kamyczek, Arkadiusz" userId="2dbd29c9-3405-4176-b733-196e7cfa234d" providerId="ADAL" clId="{FF592EFC-83A5-482E-9A03-ADC3C55A5E72}" dt="2021-04-11T09:37:08.446" v="1276" actId="14100"/>
          <ac:spMkLst>
            <pc:docMk/>
            <pc:sldMk cId="2777001805" sldId="321"/>
            <ac:spMk id="64" creationId="{A41C4C66-BAAD-474C-BFC8-6D04913CBEBA}"/>
          </ac:spMkLst>
        </pc:spChg>
        <pc:spChg chg="add del mod">
          <ac:chgData name="Kamyczek, Arkadiusz" userId="2dbd29c9-3405-4176-b733-196e7cfa234d" providerId="ADAL" clId="{FF592EFC-83A5-482E-9A03-ADC3C55A5E72}" dt="2021-04-08T18:21:38.817" v="116" actId="1076"/>
          <ac:spMkLst>
            <pc:docMk/>
            <pc:sldMk cId="2777001805" sldId="321"/>
            <ac:spMk id="150" creationId="{AC8FA178-B7CE-4486-A0E2-4D3546E0B94C}"/>
          </ac:spMkLst>
        </pc:spChg>
        <pc:spChg chg="del mod">
          <ac:chgData name="Kamyczek, Arkadiusz" userId="2dbd29c9-3405-4176-b733-196e7cfa234d" providerId="ADAL" clId="{FF592EFC-83A5-482E-9A03-ADC3C55A5E72}" dt="2021-04-11T10:21:48.007" v="1764" actId="478"/>
          <ac:spMkLst>
            <pc:docMk/>
            <pc:sldMk cId="2777001805" sldId="321"/>
            <ac:spMk id="151" creationId="{D38D358D-31CA-49DD-BE30-40E2AE3A5A1A}"/>
          </ac:spMkLst>
        </pc:spChg>
        <pc:spChg chg="mod">
          <ac:chgData name="Kamyczek, Arkadiusz" userId="2dbd29c9-3405-4176-b733-196e7cfa234d" providerId="ADAL" clId="{FF592EFC-83A5-482E-9A03-ADC3C55A5E72}" dt="2021-04-08T18:33:36.514" v="277" actId="14100"/>
          <ac:spMkLst>
            <pc:docMk/>
            <pc:sldMk cId="2777001805" sldId="321"/>
            <ac:spMk id="152" creationId="{C79E25EC-6EE0-4BF9-8F25-D493B780F3B8}"/>
          </ac:spMkLst>
        </pc:spChg>
        <pc:spChg chg="mod">
          <ac:chgData name="Kamyczek, Arkadiusz" userId="2dbd29c9-3405-4176-b733-196e7cfa234d" providerId="ADAL" clId="{FF592EFC-83A5-482E-9A03-ADC3C55A5E72}" dt="2021-04-08T18:36:36.240" v="283" actId="1076"/>
          <ac:spMkLst>
            <pc:docMk/>
            <pc:sldMk cId="2777001805" sldId="321"/>
            <ac:spMk id="154" creationId="{765FDD3B-E874-4A75-81EC-4AE7BED33B8A}"/>
          </ac:spMkLst>
        </pc:spChg>
        <pc:spChg chg="mod">
          <ac:chgData name="Kamyczek, Arkadiusz" userId="2dbd29c9-3405-4176-b733-196e7cfa234d" providerId="ADAL" clId="{FF592EFC-83A5-482E-9A03-ADC3C55A5E72}" dt="2021-04-08T18:36:36.240" v="283" actId="1076"/>
          <ac:spMkLst>
            <pc:docMk/>
            <pc:sldMk cId="2777001805" sldId="321"/>
            <ac:spMk id="155" creationId="{BBE9F7DA-780F-4899-B4DC-C31E84E6A958}"/>
          </ac:spMkLst>
        </pc:spChg>
        <pc:spChg chg="del">
          <ac:chgData name="Kamyczek, Arkadiusz" userId="2dbd29c9-3405-4176-b733-196e7cfa234d" providerId="ADAL" clId="{FF592EFC-83A5-482E-9A03-ADC3C55A5E72}" dt="2021-04-08T18:25:01.023" v="180" actId="478"/>
          <ac:spMkLst>
            <pc:docMk/>
            <pc:sldMk cId="2777001805" sldId="321"/>
            <ac:spMk id="156" creationId="{9CC2F9B4-C9F2-4B07-B2E3-1849E08E161B}"/>
          </ac:spMkLst>
        </pc:spChg>
        <pc:spChg chg="mod">
          <ac:chgData name="Kamyczek, Arkadiusz" userId="2dbd29c9-3405-4176-b733-196e7cfa234d" providerId="ADAL" clId="{FF592EFC-83A5-482E-9A03-ADC3C55A5E72}" dt="2021-04-08T18:36:36.240" v="283" actId="1076"/>
          <ac:spMkLst>
            <pc:docMk/>
            <pc:sldMk cId="2777001805" sldId="321"/>
            <ac:spMk id="158" creationId="{B8D2F331-C208-488B-8D0A-23D8B3978288}"/>
          </ac:spMkLst>
        </pc:spChg>
        <pc:spChg chg="mod">
          <ac:chgData name="Kamyczek, Arkadiusz" userId="2dbd29c9-3405-4176-b733-196e7cfa234d" providerId="ADAL" clId="{FF592EFC-83A5-482E-9A03-ADC3C55A5E72}" dt="2021-04-11T10:10:01.568" v="1696"/>
          <ac:spMkLst>
            <pc:docMk/>
            <pc:sldMk cId="2777001805" sldId="321"/>
            <ac:spMk id="159" creationId="{9A78E558-1813-4048-A3D7-B34B56BDFDC2}"/>
          </ac:spMkLst>
        </pc:spChg>
        <pc:spChg chg="mod">
          <ac:chgData name="Kamyczek, Arkadiusz" userId="2dbd29c9-3405-4176-b733-196e7cfa234d" providerId="ADAL" clId="{FF592EFC-83A5-482E-9A03-ADC3C55A5E72}" dt="2021-04-11T10:10:01.568" v="1696"/>
          <ac:spMkLst>
            <pc:docMk/>
            <pc:sldMk cId="2777001805" sldId="321"/>
            <ac:spMk id="160" creationId="{D2C114C1-7E31-4649-AE99-1370B91EAB81}"/>
          </ac:spMkLst>
        </pc:spChg>
        <pc:spChg chg="mod">
          <ac:chgData name="Kamyczek, Arkadiusz" userId="2dbd29c9-3405-4176-b733-196e7cfa234d" providerId="ADAL" clId="{FF592EFC-83A5-482E-9A03-ADC3C55A5E72}" dt="2021-04-11T10:10:08.352" v="1698"/>
          <ac:spMkLst>
            <pc:docMk/>
            <pc:sldMk cId="2777001805" sldId="321"/>
            <ac:spMk id="162" creationId="{446A2BD8-1913-43C6-9C86-7AB1FD7848B0}"/>
          </ac:spMkLst>
        </pc:spChg>
        <pc:spChg chg="del">
          <ac:chgData name="Kamyczek, Arkadiusz" userId="2dbd29c9-3405-4176-b733-196e7cfa234d" providerId="ADAL" clId="{FF592EFC-83A5-482E-9A03-ADC3C55A5E72}" dt="2021-04-08T18:15:35.663" v="52" actId="478"/>
          <ac:spMkLst>
            <pc:docMk/>
            <pc:sldMk cId="2777001805" sldId="321"/>
            <ac:spMk id="162" creationId="{DA64D995-B8D1-4B14-AE4C-3DF2BCA98CD0}"/>
          </ac:spMkLst>
        </pc:spChg>
        <pc:spChg chg="mod">
          <ac:chgData name="Kamyczek, Arkadiusz" userId="2dbd29c9-3405-4176-b733-196e7cfa234d" providerId="ADAL" clId="{FF592EFC-83A5-482E-9A03-ADC3C55A5E72}" dt="2021-04-08T18:21:38.817" v="116" actId="1076"/>
          <ac:spMkLst>
            <pc:docMk/>
            <pc:sldMk cId="2777001805" sldId="321"/>
            <ac:spMk id="163" creationId="{B4CE9B98-1AD6-4D4A-B37F-87D40072800D}"/>
          </ac:spMkLst>
        </pc:spChg>
        <pc:spChg chg="mod">
          <ac:chgData name="Kamyczek, Arkadiusz" userId="2dbd29c9-3405-4176-b733-196e7cfa234d" providerId="ADAL" clId="{FF592EFC-83A5-482E-9A03-ADC3C55A5E72}" dt="2021-04-08T18:21:38.817" v="116" actId="1076"/>
          <ac:spMkLst>
            <pc:docMk/>
            <pc:sldMk cId="2777001805" sldId="321"/>
            <ac:spMk id="164" creationId="{84F8640D-E04A-4489-87BB-B7595A65F014}"/>
          </ac:spMkLst>
        </pc:spChg>
        <pc:spChg chg="mod">
          <ac:chgData name="Kamyczek, Arkadiusz" userId="2dbd29c9-3405-4176-b733-196e7cfa234d" providerId="ADAL" clId="{FF592EFC-83A5-482E-9A03-ADC3C55A5E72}" dt="2021-04-08T18:21:38.817" v="116" actId="1076"/>
          <ac:spMkLst>
            <pc:docMk/>
            <pc:sldMk cId="2777001805" sldId="321"/>
            <ac:spMk id="165" creationId="{F9A24965-6A36-419D-A056-35B24D2A394B}"/>
          </ac:spMkLst>
        </pc:spChg>
        <pc:spChg chg="mod">
          <ac:chgData name="Kamyczek, Arkadiusz" userId="2dbd29c9-3405-4176-b733-196e7cfa234d" providerId="ADAL" clId="{FF592EFC-83A5-482E-9A03-ADC3C55A5E72}" dt="2021-04-08T18:21:38.817" v="116" actId="1076"/>
          <ac:spMkLst>
            <pc:docMk/>
            <pc:sldMk cId="2777001805" sldId="321"/>
            <ac:spMk id="166" creationId="{3CBA454B-A6BA-421B-8389-AC1879DFF92F}"/>
          </ac:spMkLst>
        </pc:spChg>
        <pc:spChg chg="mod">
          <ac:chgData name="Kamyczek, Arkadiusz" userId="2dbd29c9-3405-4176-b733-196e7cfa234d" providerId="ADAL" clId="{FF592EFC-83A5-482E-9A03-ADC3C55A5E72}" dt="2021-04-08T18:21:38.817" v="116" actId="1076"/>
          <ac:spMkLst>
            <pc:docMk/>
            <pc:sldMk cId="2777001805" sldId="321"/>
            <ac:spMk id="167" creationId="{4F0ACD9A-1ABB-4436-B59F-4B5E84BAD204}"/>
          </ac:spMkLst>
        </pc:spChg>
        <pc:spChg chg="mod">
          <ac:chgData name="Kamyczek, Arkadiusz" userId="2dbd29c9-3405-4176-b733-196e7cfa234d" providerId="ADAL" clId="{FF592EFC-83A5-482E-9A03-ADC3C55A5E72}" dt="2021-04-08T18:21:38.817" v="116" actId="1076"/>
          <ac:spMkLst>
            <pc:docMk/>
            <pc:sldMk cId="2777001805" sldId="321"/>
            <ac:spMk id="168" creationId="{F256E1C7-C37B-4663-AD7E-A3ACD7A15AF9}"/>
          </ac:spMkLst>
        </pc:spChg>
        <pc:spChg chg="mod">
          <ac:chgData name="Kamyczek, Arkadiusz" userId="2dbd29c9-3405-4176-b733-196e7cfa234d" providerId="ADAL" clId="{FF592EFC-83A5-482E-9A03-ADC3C55A5E72}" dt="2021-04-08T18:21:38.817" v="116" actId="1076"/>
          <ac:spMkLst>
            <pc:docMk/>
            <pc:sldMk cId="2777001805" sldId="321"/>
            <ac:spMk id="169" creationId="{B0C7CCFF-551B-4194-A41A-C0C9B28F0639}"/>
          </ac:spMkLst>
        </pc:spChg>
        <pc:spChg chg="mod">
          <ac:chgData name="Kamyczek, Arkadiusz" userId="2dbd29c9-3405-4176-b733-196e7cfa234d" providerId="ADAL" clId="{FF592EFC-83A5-482E-9A03-ADC3C55A5E72}" dt="2021-04-08T18:21:38.817" v="116" actId="1076"/>
          <ac:spMkLst>
            <pc:docMk/>
            <pc:sldMk cId="2777001805" sldId="321"/>
            <ac:spMk id="170" creationId="{F5A93BB2-2378-4F4D-86E6-6AD41001FA2E}"/>
          </ac:spMkLst>
        </pc:spChg>
        <pc:spChg chg="mod">
          <ac:chgData name="Kamyczek, Arkadiusz" userId="2dbd29c9-3405-4176-b733-196e7cfa234d" providerId="ADAL" clId="{FF592EFC-83A5-482E-9A03-ADC3C55A5E72}" dt="2021-04-08T18:36:36.240" v="283" actId="1076"/>
          <ac:spMkLst>
            <pc:docMk/>
            <pc:sldMk cId="2777001805" sldId="321"/>
            <ac:spMk id="171" creationId="{021FFDF7-60F1-4FC0-AFDF-A422AE296F13}"/>
          </ac:spMkLst>
        </pc:spChg>
        <pc:spChg chg="mod">
          <ac:chgData name="Kamyczek, Arkadiusz" userId="2dbd29c9-3405-4176-b733-196e7cfa234d" providerId="ADAL" clId="{FF592EFC-83A5-482E-9A03-ADC3C55A5E72}" dt="2021-04-08T18:36:36.240" v="283" actId="1076"/>
          <ac:spMkLst>
            <pc:docMk/>
            <pc:sldMk cId="2777001805" sldId="321"/>
            <ac:spMk id="172" creationId="{FEB09528-FA25-4366-A0D0-6E9CC7BF11B7}"/>
          </ac:spMkLst>
        </pc:spChg>
        <pc:spChg chg="mod">
          <ac:chgData name="Kamyczek, Arkadiusz" userId="2dbd29c9-3405-4176-b733-196e7cfa234d" providerId="ADAL" clId="{FF592EFC-83A5-482E-9A03-ADC3C55A5E72}" dt="2021-04-08T18:36:36.240" v="283" actId="1076"/>
          <ac:spMkLst>
            <pc:docMk/>
            <pc:sldMk cId="2777001805" sldId="321"/>
            <ac:spMk id="173" creationId="{833BB12C-C162-40DF-99BF-E65E05203EE2}"/>
          </ac:spMkLst>
        </pc:spChg>
        <pc:spChg chg="mod">
          <ac:chgData name="Kamyczek, Arkadiusz" userId="2dbd29c9-3405-4176-b733-196e7cfa234d" providerId="ADAL" clId="{FF592EFC-83A5-482E-9A03-ADC3C55A5E72}" dt="2021-04-08T18:36:36.240" v="283" actId="1076"/>
          <ac:spMkLst>
            <pc:docMk/>
            <pc:sldMk cId="2777001805" sldId="321"/>
            <ac:spMk id="174" creationId="{225D6792-FA57-43E5-AFDC-1CF16BE35F2F}"/>
          </ac:spMkLst>
        </pc:spChg>
        <pc:spChg chg="mod">
          <ac:chgData name="Kamyczek, Arkadiusz" userId="2dbd29c9-3405-4176-b733-196e7cfa234d" providerId="ADAL" clId="{FF592EFC-83A5-482E-9A03-ADC3C55A5E72}" dt="2021-04-08T18:36:36.240" v="283" actId="1076"/>
          <ac:spMkLst>
            <pc:docMk/>
            <pc:sldMk cId="2777001805" sldId="321"/>
            <ac:spMk id="175" creationId="{28018CF1-4D66-4B3B-8C1D-C89175F9710E}"/>
          </ac:spMkLst>
        </pc:spChg>
        <pc:spChg chg="mod">
          <ac:chgData name="Kamyczek, Arkadiusz" userId="2dbd29c9-3405-4176-b733-196e7cfa234d" providerId="ADAL" clId="{FF592EFC-83A5-482E-9A03-ADC3C55A5E72}" dt="2021-04-08T18:36:36.240" v="283" actId="1076"/>
          <ac:spMkLst>
            <pc:docMk/>
            <pc:sldMk cId="2777001805" sldId="321"/>
            <ac:spMk id="176" creationId="{186359B5-63E6-47F2-BA93-4B00981E9405}"/>
          </ac:spMkLst>
        </pc:spChg>
        <pc:spChg chg="mod">
          <ac:chgData name="Kamyczek, Arkadiusz" userId="2dbd29c9-3405-4176-b733-196e7cfa234d" providerId="ADAL" clId="{FF592EFC-83A5-482E-9A03-ADC3C55A5E72}" dt="2021-04-08T18:36:36.240" v="283" actId="1076"/>
          <ac:spMkLst>
            <pc:docMk/>
            <pc:sldMk cId="2777001805" sldId="321"/>
            <ac:spMk id="177" creationId="{21D1364B-1910-4EA7-BB35-365892E5D7A4}"/>
          </ac:spMkLst>
        </pc:spChg>
        <pc:spChg chg="mod">
          <ac:chgData name="Kamyczek, Arkadiusz" userId="2dbd29c9-3405-4176-b733-196e7cfa234d" providerId="ADAL" clId="{FF592EFC-83A5-482E-9A03-ADC3C55A5E72}" dt="2021-04-08T18:29:14.797" v="248" actId="1076"/>
          <ac:spMkLst>
            <pc:docMk/>
            <pc:sldMk cId="2777001805" sldId="321"/>
            <ac:spMk id="178" creationId="{B27FF8E3-76C5-4057-8D34-F2661B2FF143}"/>
          </ac:spMkLst>
        </pc:spChg>
        <pc:spChg chg="mod">
          <ac:chgData name="Kamyczek, Arkadiusz" userId="2dbd29c9-3405-4176-b733-196e7cfa234d" providerId="ADAL" clId="{FF592EFC-83A5-482E-9A03-ADC3C55A5E72}" dt="2021-04-08T18:29:17.733" v="249" actId="14100"/>
          <ac:spMkLst>
            <pc:docMk/>
            <pc:sldMk cId="2777001805" sldId="321"/>
            <ac:spMk id="179" creationId="{0B4442C7-4FE2-4D1B-8771-97664B72D0D3}"/>
          </ac:spMkLst>
        </pc:spChg>
        <pc:spChg chg="mod">
          <ac:chgData name="Kamyczek, Arkadiusz" userId="2dbd29c9-3405-4176-b733-196e7cfa234d" providerId="ADAL" clId="{FF592EFC-83A5-482E-9A03-ADC3C55A5E72}" dt="2021-04-08T18:36:36.240" v="283" actId="1076"/>
          <ac:spMkLst>
            <pc:docMk/>
            <pc:sldMk cId="2777001805" sldId="321"/>
            <ac:spMk id="180" creationId="{08AE5C43-46EE-4CD8-8D88-252C1E8A4757}"/>
          </ac:spMkLst>
        </pc:spChg>
        <pc:spChg chg="del">
          <ac:chgData name="Kamyczek, Arkadiusz" userId="2dbd29c9-3405-4176-b733-196e7cfa234d" providerId="ADAL" clId="{FF592EFC-83A5-482E-9A03-ADC3C55A5E72}" dt="2021-04-08T18:24:51.669" v="173" actId="478"/>
          <ac:spMkLst>
            <pc:docMk/>
            <pc:sldMk cId="2777001805" sldId="321"/>
            <ac:spMk id="184" creationId="{75D8388F-6360-43A3-AE4E-4E85768F83DD}"/>
          </ac:spMkLst>
        </pc:spChg>
        <pc:spChg chg="mod">
          <ac:chgData name="Kamyczek, Arkadiusz" userId="2dbd29c9-3405-4176-b733-196e7cfa234d" providerId="ADAL" clId="{FF592EFC-83A5-482E-9A03-ADC3C55A5E72}" dt="2021-04-11T10:10:08.352" v="1698"/>
          <ac:spMkLst>
            <pc:docMk/>
            <pc:sldMk cId="2777001805" sldId="321"/>
            <ac:spMk id="184" creationId="{B9C9A6AC-3B07-418B-A464-B98D0CDBABD7}"/>
          </ac:spMkLst>
        </pc:spChg>
        <pc:spChg chg="mod">
          <ac:chgData name="Kamyczek, Arkadiusz" userId="2dbd29c9-3405-4176-b733-196e7cfa234d" providerId="ADAL" clId="{FF592EFC-83A5-482E-9A03-ADC3C55A5E72}" dt="2021-04-08T18:21:38.817" v="116" actId="1076"/>
          <ac:spMkLst>
            <pc:docMk/>
            <pc:sldMk cId="2777001805" sldId="321"/>
            <ac:spMk id="185" creationId="{BFBF6889-7CE2-464A-8DDA-BB4DF5385DD1}"/>
          </ac:spMkLst>
        </pc:spChg>
        <pc:spChg chg="mod">
          <ac:chgData name="Kamyczek, Arkadiusz" userId="2dbd29c9-3405-4176-b733-196e7cfa234d" providerId="ADAL" clId="{FF592EFC-83A5-482E-9A03-ADC3C55A5E72}" dt="2021-04-08T18:21:38.817" v="116" actId="1076"/>
          <ac:spMkLst>
            <pc:docMk/>
            <pc:sldMk cId="2777001805" sldId="321"/>
            <ac:spMk id="186" creationId="{D16F39FA-7E89-4B4A-8C37-63B7185FB01C}"/>
          </ac:spMkLst>
        </pc:spChg>
        <pc:spChg chg="mod">
          <ac:chgData name="Kamyczek, Arkadiusz" userId="2dbd29c9-3405-4176-b733-196e7cfa234d" providerId="ADAL" clId="{FF592EFC-83A5-482E-9A03-ADC3C55A5E72}" dt="2021-04-08T18:21:38.817" v="116" actId="1076"/>
          <ac:spMkLst>
            <pc:docMk/>
            <pc:sldMk cId="2777001805" sldId="321"/>
            <ac:spMk id="187" creationId="{BD4557B6-3054-40DF-9E94-776BE33A8600}"/>
          </ac:spMkLst>
        </pc:spChg>
        <pc:spChg chg="mod">
          <ac:chgData name="Kamyczek, Arkadiusz" userId="2dbd29c9-3405-4176-b733-196e7cfa234d" providerId="ADAL" clId="{FF592EFC-83A5-482E-9A03-ADC3C55A5E72}" dt="2021-04-08T18:21:38.817" v="116" actId="1076"/>
          <ac:spMkLst>
            <pc:docMk/>
            <pc:sldMk cId="2777001805" sldId="321"/>
            <ac:spMk id="188" creationId="{EBE12E5D-5E78-4FB1-B52D-296E50863437}"/>
          </ac:spMkLst>
        </pc:spChg>
        <pc:spChg chg="mod">
          <ac:chgData name="Kamyczek, Arkadiusz" userId="2dbd29c9-3405-4176-b733-196e7cfa234d" providerId="ADAL" clId="{FF592EFC-83A5-482E-9A03-ADC3C55A5E72}" dt="2021-04-08T18:21:38.817" v="116" actId="1076"/>
          <ac:spMkLst>
            <pc:docMk/>
            <pc:sldMk cId="2777001805" sldId="321"/>
            <ac:spMk id="189" creationId="{A7929247-53DF-42D8-BBFA-752F056263B9}"/>
          </ac:spMkLst>
        </pc:spChg>
        <pc:spChg chg="mod">
          <ac:chgData name="Kamyczek, Arkadiusz" userId="2dbd29c9-3405-4176-b733-196e7cfa234d" providerId="ADAL" clId="{FF592EFC-83A5-482E-9A03-ADC3C55A5E72}" dt="2021-04-08T18:21:38.817" v="116" actId="1076"/>
          <ac:spMkLst>
            <pc:docMk/>
            <pc:sldMk cId="2777001805" sldId="321"/>
            <ac:spMk id="190" creationId="{94DFE4F8-4CC9-47FA-81F3-1AD014DD3023}"/>
          </ac:spMkLst>
        </pc:spChg>
        <pc:spChg chg="mod">
          <ac:chgData name="Kamyczek, Arkadiusz" userId="2dbd29c9-3405-4176-b733-196e7cfa234d" providerId="ADAL" clId="{FF592EFC-83A5-482E-9A03-ADC3C55A5E72}" dt="2021-04-08T18:21:38.817" v="116" actId="1076"/>
          <ac:spMkLst>
            <pc:docMk/>
            <pc:sldMk cId="2777001805" sldId="321"/>
            <ac:spMk id="191" creationId="{33462330-3761-4817-877A-404B9490D4A6}"/>
          </ac:spMkLst>
        </pc:spChg>
        <pc:spChg chg="mod">
          <ac:chgData name="Kamyczek, Arkadiusz" userId="2dbd29c9-3405-4176-b733-196e7cfa234d" providerId="ADAL" clId="{FF592EFC-83A5-482E-9A03-ADC3C55A5E72}" dt="2021-04-08T18:21:38.817" v="116" actId="1076"/>
          <ac:spMkLst>
            <pc:docMk/>
            <pc:sldMk cId="2777001805" sldId="321"/>
            <ac:spMk id="192" creationId="{429AAB75-197A-4010-9AAB-D81A90951E17}"/>
          </ac:spMkLst>
        </pc:spChg>
        <pc:spChg chg="mod">
          <ac:chgData name="Kamyczek, Arkadiusz" userId="2dbd29c9-3405-4176-b733-196e7cfa234d" providerId="ADAL" clId="{FF592EFC-83A5-482E-9A03-ADC3C55A5E72}" dt="2021-04-08T18:21:38.817" v="116" actId="1076"/>
          <ac:spMkLst>
            <pc:docMk/>
            <pc:sldMk cId="2777001805" sldId="321"/>
            <ac:spMk id="193" creationId="{D3340F93-B7A5-4892-BE33-DCC4323F75F6}"/>
          </ac:spMkLst>
        </pc:spChg>
        <pc:spChg chg="mod">
          <ac:chgData name="Kamyczek, Arkadiusz" userId="2dbd29c9-3405-4176-b733-196e7cfa234d" providerId="ADAL" clId="{FF592EFC-83A5-482E-9A03-ADC3C55A5E72}" dt="2021-04-08T18:21:38.817" v="116" actId="1076"/>
          <ac:spMkLst>
            <pc:docMk/>
            <pc:sldMk cId="2777001805" sldId="321"/>
            <ac:spMk id="194" creationId="{AEEF136F-AE33-4087-A021-C41DDCA3E1D6}"/>
          </ac:spMkLst>
        </pc:spChg>
        <pc:spChg chg="mod">
          <ac:chgData name="Kamyczek, Arkadiusz" userId="2dbd29c9-3405-4176-b733-196e7cfa234d" providerId="ADAL" clId="{FF592EFC-83A5-482E-9A03-ADC3C55A5E72}" dt="2021-04-08T18:21:38.817" v="116" actId="1076"/>
          <ac:spMkLst>
            <pc:docMk/>
            <pc:sldMk cId="2777001805" sldId="321"/>
            <ac:spMk id="195" creationId="{9C4AB6E7-31FC-4C48-B8AE-6B4A75F8E1F2}"/>
          </ac:spMkLst>
        </pc:spChg>
        <pc:spChg chg="del">
          <ac:chgData name="Kamyczek, Arkadiusz" userId="2dbd29c9-3405-4176-b733-196e7cfa234d" providerId="ADAL" clId="{FF592EFC-83A5-482E-9A03-ADC3C55A5E72}" dt="2021-04-08T18:24:55.846" v="176" actId="478"/>
          <ac:spMkLst>
            <pc:docMk/>
            <pc:sldMk cId="2777001805" sldId="321"/>
            <ac:spMk id="196" creationId="{2F268A1A-8F0C-4678-BFB6-5D4E6A71F4C6}"/>
          </ac:spMkLst>
        </pc:spChg>
        <pc:spChg chg="add mod">
          <ac:chgData name="Kamyczek, Arkadiusz" userId="2dbd29c9-3405-4176-b733-196e7cfa234d" providerId="ADAL" clId="{FF592EFC-83A5-482E-9A03-ADC3C55A5E72}" dt="2021-04-08T18:07:41.925" v="6" actId="1076"/>
          <ac:spMkLst>
            <pc:docMk/>
            <pc:sldMk cId="2777001805" sldId="321"/>
            <ac:spMk id="205" creationId="{8D2F349D-B7F3-48DE-AEC8-CB2B1DB750D9}"/>
          </ac:spMkLst>
        </pc:spChg>
        <pc:spChg chg="add mod">
          <ac:chgData name="Kamyczek, Arkadiusz" userId="2dbd29c9-3405-4176-b733-196e7cfa234d" providerId="ADAL" clId="{FF592EFC-83A5-482E-9A03-ADC3C55A5E72}" dt="2021-04-08T18:07:34.361" v="4" actId="14100"/>
          <ac:spMkLst>
            <pc:docMk/>
            <pc:sldMk cId="2777001805" sldId="321"/>
            <ac:spMk id="206" creationId="{CBE1AA8C-506F-4EED-90E7-2D8F7E916283}"/>
          </ac:spMkLst>
        </pc:spChg>
        <pc:spChg chg="add mod">
          <ac:chgData name="Kamyczek, Arkadiusz" userId="2dbd29c9-3405-4176-b733-196e7cfa234d" providerId="ADAL" clId="{FF592EFC-83A5-482E-9A03-ADC3C55A5E72}" dt="2021-04-08T18:08:25.043" v="14" actId="113"/>
          <ac:spMkLst>
            <pc:docMk/>
            <pc:sldMk cId="2777001805" sldId="321"/>
            <ac:spMk id="207" creationId="{F70D79FD-C320-46C8-8C32-C922F849D65A}"/>
          </ac:spMkLst>
        </pc:spChg>
        <pc:spChg chg="add mod">
          <ac:chgData name="Kamyczek, Arkadiusz" userId="2dbd29c9-3405-4176-b733-196e7cfa234d" providerId="ADAL" clId="{FF592EFC-83A5-482E-9A03-ADC3C55A5E72}" dt="2021-04-08T18:07:34.361" v="4" actId="14100"/>
          <ac:spMkLst>
            <pc:docMk/>
            <pc:sldMk cId="2777001805" sldId="321"/>
            <ac:spMk id="209" creationId="{A523806E-9DE1-46C8-8234-306250C877CB}"/>
          </ac:spMkLst>
        </pc:spChg>
        <pc:spChg chg="add mod">
          <ac:chgData name="Kamyczek, Arkadiusz" userId="2dbd29c9-3405-4176-b733-196e7cfa234d" providerId="ADAL" clId="{FF592EFC-83A5-482E-9A03-ADC3C55A5E72}" dt="2021-04-08T18:08:15.989" v="12" actId="1076"/>
          <ac:spMkLst>
            <pc:docMk/>
            <pc:sldMk cId="2777001805" sldId="321"/>
            <ac:spMk id="210" creationId="{2E71B731-4EC9-4258-982F-B2577AEE5338}"/>
          </ac:spMkLst>
        </pc:spChg>
        <pc:spChg chg="add mod">
          <ac:chgData name="Kamyczek, Arkadiusz" userId="2dbd29c9-3405-4176-b733-196e7cfa234d" providerId="ADAL" clId="{FF592EFC-83A5-482E-9A03-ADC3C55A5E72}" dt="2021-04-11T09:26:14.905" v="1184" actId="1076"/>
          <ac:spMkLst>
            <pc:docMk/>
            <pc:sldMk cId="2777001805" sldId="321"/>
            <ac:spMk id="215" creationId="{1808F47A-68B2-473D-A92B-116990DC3ABF}"/>
          </ac:spMkLst>
        </pc:spChg>
        <pc:spChg chg="add del mod">
          <ac:chgData name="Kamyczek, Arkadiusz" userId="2dbd29c9-3405-4176-b733-196e7cfa234d" providerId="ADAL" clId="{FF592EFC-83A5-482E-9A03-ADC3C55A5E72}" dt="2021-04-08T18:22:11.125" v="120" actId="478"/>
          <ac:spMkLst>
            <pc:docMk/>
            <pc:sldMk cId="2777001805" sldId="321"/>
            <ac:spMk id="216" creationId="{92B60D53-F714-418B-801D-84F42CCF1324}"/>
          </ac:spMkLst>
        </pc:spChg>
        <pc:spChg chg="mod">
          <ac:chgData name="Kamyczek, Arkadiusz" userId="2dbd29c9-3405-4176-b733-196e7cfa234d" providerId="ADAL" clId="{FF592EFC-83A5-482E-9A03-ADC3C55A5E72}" dt="2021-04-11T10:10:25.303" v="1703"/>
          <ac:spMkLst>
            <pc:docMk/>
            <pc:sldMk cId="2777001805" sldId="321"/>
            <ac:spMk id="216" creationId="{E9A74418-BA72-4D12-8858-07C945E5EB37}"/>
          </ac:spMkLst>
        </pc:spChg>
        <pc:spChg chg="add del mod">
          <ac:chgData name="Kamyczek, Arkadiusz" userId="2dbd29c9-3405-4176-b733-196e7cfa234d" providerId="ADAL" clId="{FF592EFC-83A5-482E-9A03-ADC3C55A5E72}" dt="2021-04-11T09:24:33.443" v="1166" actId="14100"/>
          <ac:spMkLst>
            <pc:docMk/>
            <pc:sldMk cId="2777001805" sldId="321"/>
            <ac:spMk id="217" creationId="{1471AF34-F47E-4B17-A754-90CC7131FCAB}"/>
          </ac:spMkLst>
        </pc:spChg>
        <pc:spChg chg="add mod">
          <ac:chgData name="Kamyczek, Arkadiusz" userId="2dbd29c9-3405-4176-b733-196e7cfa234d" providerId="ADAL" clId="{FF592EFC-83A5-482E-9A03-ADC3C55A5E72}" dt="2021-04-11T09:24:21.884" v="1165" actId="14100"/>
          <ac:spMkLst>
            <pc:docMk/>
            <pc:sldMk cId="2777001805" sldId="321"/>
            <ac:spMk id="218" creationId="{94032590-2166-472D-8AB6-081CD20BD7F3}"/>
          </ac:spMkLst>
        </pc:spChg>
        <pc:spChg chg="mod">
          <ac:chgData name="Kamyczek, Arkadiusz" userId="2dbd29c9-3405-4176-b733-196e7cfa234d" providerId="ADAL" clId="{FF592EFC-83A5-482E-9A03-ADC3C55A5E72}" dt="2021-04-08T18:25:20.705" v="183"/>
          <ac:spMkLst>
            <pc:docMk/>
            <pc:sldMk cId="2777001805" sldId="321"/>
            <ac:spMk id="220" creationId="{90C85A47-D787-4548-8F76-267EBD04C2FC}"/>
          </ac:spMkLst>
        </pc:spChg>
        <pc:spChg chg="mod">
          <ac:chgData name="Kamyczek, Arkadiusz" userId="2dbd29c9-3405-4176-b733-196e7cfa234d" providerId="ADAL" clId="{FF592EFC-83A5-482E-9A03-ADC3C55A5E72}" dt="2021-04-08T18:25:20.705" v="183"/>
          <ac:spMkLst>
            <pc:docMk/>
            <pc:sldMk cId="2777001805" sldId="321"/>
            <ac:spMk id="221" creationId="{E4341CD1-D37A-4D25-BE73-589D645EF6CA}"/>
          </ac:spMkLst>
        </pc:spChg>
        <pc:spChg chg="mod">
          <ac:chgData name="Kamyczek, Arkadiusz" userId="2dbd29c9-3405-4176-b733-196e7cfa234d" providerId="ADAL" clId="{FF592EFC-83A5-482E-9A03-ADC3C55A5E72}" dt="2021-04-08T18:25:20.705" v="183"/>
          <ac:spMkLst>
            <pc:docMk/>
            <pc:sldMk cId="2777001805" sldId="321"/>
            <ac:spMk id="222" creationId="{A052CBA9-4C06-4101-8D7C-1F379DC6CE3A}"/>
          </ac:spMkLst>
        </pc:spChg>
        <pc:spChg chg="add mod">
          <ac:chgData name="Kamyczek, Arkadiusz" userId="2dbd29c9-3405-4176-b733-196e7cfa234d" providerId="ADAL" clId="{FF592EFC-83A5-482E-9A03-ADC3C55A5E72}" dt="2021-04-08T18:36:36.240" v="283" actId="1076"/>
          <ac:spMkLst>
            <pc:docMk/>
            <pc:sldMk cId="2777001805" sldId="321"/>
            <ac:spMk id="223" creationId="{4DB69DFE-9CA8-4A48-B5BD-92EF6CAE9921}"/>
          </ac:spMkLst>
        </pc:spChg>
        <pc:spChg chg="mod">
          <ac:chgData name="Kamyczek, Arkadiusz" userId="2dbd29c9-3405-4176-b733-196e7cfa234d" providerId="ADAL" clId="{FF592EFC-83A5-482E-9A03-ADC3C55A5E72}" dt="2021-04-08T18:27:38.310" v="228"/>
          <ac:spMkLst>
            <pc:docMk/>
            <pc:sldMk cId="2777001805" sldId="321"/>
            <ac:spMk id="225" creationId="{BFC88D05-101F-49DD-A23D-27E0376A6A0E}"/>
          </ac:spMkLst>
        </pc:spChg>
        <pc:spChg chg="mod">
          <ac:chgData name="Kamyczek, Arkadiusz" userId="2dbd29c9-3405-4176-b733-196e7cfa234d" providerId="ADAL" clId="{FF592EFC-83A5-482E-9A03-ADC3C55A5E72}" dt="2021-04-08T18:27:38.310" v="228"/>
          <ac:spMkLst>
            <pc:docMk/>
            <pc:sldMk cId="2777001805" sldId="321"/>
            <ac:spMk id="226" creationId="{1E3C2811-0982-43C7-8DEE-1082D111A2E3}"/>
          </ac:spMkLst>
        </pc:spChg>
        <pc:spChg chg="mod">
          <ac:chgData name="Kamyczek, Arkadiusz" userId="2dbd29c9-3405-4176-b733-196e7cfa234d" providerId="ADAL" clId="{FF592EFC-83A5-482E-9A03-ADC3C55A5E72}" dt="2021-04-08T18:27:38.310" v="228"/>
          <ac:spMkLst>
            <pc:docMk/>
            <pc:sldMk cId="2777001805" sldId="321"/>
            <ac:spMk id="228" creationId="{A8C27570-BEFA-411E-9F24-811AAE43ECAC}"/>
          </ac:spMkLst>
        </pc:spChg>
        <pc:spChg chg="mod">
          <ac:chgData name="Kamyczek, Arkadiusz" userId="2dbd29c9-3405-4176-b733-196e7cfa234d" providerId="ADAL" clId="{FF592EFC-83A5-482E-9A03-ADC3C55A5E72}" dt="2021-04-08T18:27:38.310" v="228"/>
          <ac:spMkLst>
            <pc:docMk/>
            <pc:sldMk cId="2777001805" sldId="321"/>
            <ac:spMk id="229" creationId="{D909A9FC-47EE-4CAB-8269-5D8F5DBE9061}"/>
          </ac:spMkLst>
        </pc:spChg>
        <pc:spChg chg="mod">
          <ac:chgData name="Kamyczek, Arkadiusz" userId="2dbd29c9-3405-4176-b733-196e7cfa234d" providerId="ADAL" clId="{FF592EFC-83A5-482E-9A03-ADC3C55A5E72}" dt="2021-04-11T10:10:25.303" v="1703"/>
          <ac:spMkLst>
            <pc:docMk/>
            <pc:sldMk cId="2777001805" sldId="321"/>
            <ac:spMk id="231" creationId="{5F109992-CD34-4D64-9F06-95A1EC92EC29}"/>
          </ac:spMkLst>
        </pc:spChg>
        <pc:spChg chg="add mod">
          <ac:chgData name="Kamyczek, Arkadiusz" userId="2dbd29c9-3405-4176-b733-196e7cfa234d" providerId="ADAL" clId="{FF592EFC-83A5-482E-9A03-ADC3C55A5E72}" dt="2021-04-11T10:13:27.259" v="1733" actId="1076"/>
          <ac:spMkLst>
            <pc:docMk/>
            <pc:sldMk cId="2777001805" sldId="321"/>
            <ac:spMk id="232" creationId="{812FBFF4-B48E-4230-B86F-B0BAB326AB67}"/>
          </ac:spMkLst>
        </pc:spChg>
        <pc:spChg chg="add mod">
          <ac:chgData name="Kamyczek, Arkadiusz" userId="2dbd29c9-3405-4176-b733-196e7cfa234d" providerId="ADAL" clId="{FF592EFC-83A5-482E-9A03-ADC3C55A5E72}" dt="2021-04-11T10:13:03.902" v="1729" actId="1076"/>
          <ac:spMkLst>
            <pc:docMk/>
            <pc:sldMk cId="2777001805" sldId="321"/>
            <ac:spMk id="233" creationId="{EF9F420A-5887-4EF3-86CE-ABA7ECFA4643}"/>
          </ac:spMkLst>
        </pc:spChg>
        <pc:spChg chg="add mod">
          <ac:chgData name="Kamyczek, Arkadiusz" userId="2dbd29c9-3405-4176-b733-196e7cfa234d" providerId="ADAL" clId="{FF592EFC-83A5-482E-9A03-ADC3C55A5E72}" dt="2021-04-11T10:12:59.820" v="1728" actId="1076"/>
          <ac:spMkLst>
            <pc:docMk/>
            <pc:sldMk cId="2777001805" sldId="321"/>
            <ac:spMk id="234" creationId="{878A79D5-DD36-4E47-8152-84E845518E4E}"/>
          </ac:spMkLst>
        </pc:spChg>
        <pc:grpChg chg="del mod">
          <ac:chgData name="Kamyczek, Arkadiusz" userId="2dbd29c9-3405-4176-b733-196e7cfa234d" providerId="ADAL" clId="{FF592EFC-83A5-482E-9A03-ADC3C55A5E72}" dt="2021-04-11T10:10:49.926" v="1706" actId="478"/>
          <ac:grpSpMkLst>
            <pc:docMk/>
            <pc:sldMk cId="2777001805" sldId="321"/>
            <ac:grpSpMk id="5" creationId="{401EB4FF-94CE-4854-9751-BD6B21D3BD81}"/>
          </ac:grpSpMkLst>
        </pc:grpChg>
        <pc:grpChg chg="add del mod">
          <ac:chgData name="Kamyczek, Arkadiusz" userId="2dbd29c9-3405-4176-b733-196e7cfa234d" providerId="ADAL" clId="{FF592EFC-83A5-482E-9A03-ADC3C55A5E72}" dt="2021-04-11T10:10:50.783" v="1707" actId="478"/>
          <ac:grpSpMkLst>
            <pc:docMk/>
            <pc:sldMk cId="2777001805" sldId="321"/>
            <ac:grpSpMk id="156" creationId="{1B7B16B6-FF23-433D-AFB7-962C70AA0F18}"/>
          </ac:grpSpMkLst>
        </pc:grpChg>
        <pc:grpChg chg="add del mod">
          <ac:chgData name="Kamyczek, Arkadiusz" userId="2dbd29c9-3405-4176-b733-196e7cfa234d" providerId="ADAL" clId="{FF592EFC-83A5-482E-9A03-ADC3C55A5E72}" dt="2021-04-11T10:10:22.434" v="1702" actId="478"/>
          <ac:grpSpMkLst>
            <pc:docMk/>
            <pc:sldMk cId="2777001805" sldId="321"/>
            <ac:grpSpMk id="161" creationId="{0B80D1B1-6602-43E6-BB46-D1503CE056FE}"/>
          </ac:grpSpMkLst>
        </pc:grpChg>
        <pc:grpChg chg="add del mod">
          <ac:chgData name="Kamyczek, Arkadiusz" userId="2dbd29c9-3405-4176-b733-196e7cfa234d" providerId="ADAL" clId="{FF592EFC-83A5-482E-9A03-ADC3C55A5E72}" dt="2021-04-11T10:10:48.300" v="1705" actId="478"/>
          <ac:grpSpMkLst>
            <pc:docMk/>
            <pc:sldMk cId="2777001805" sldId="321"/>
            <ac:grpSpMk id="196" creationId="{C239762A-8A3B-48FB-8760-7F874CB781B4}"/>
          </ac:grpSpMkLst>
        </pc:grpChg>
        <pc:grpChg chg="add mod">
          <ac:chgData name="Kamyczek, Arkadiusz" userId="2dbd29c9-3405-4176-b733-196e7cfa234d" providerId="ADAL" clId="{FF592EFC-83A5-482E-9A03-ADC3C55A5E72}" dt="2021-04-08T18:36:36.240" v="283" actId="1076"/>
          <ac:grpSpMkLst>
            <pc:docMk/>
            <pc:sldMk cId="2777001805" sldId="321"/>
            <ac:grpSpMk id="219" creationId="{FC4365F0-A5A3-4DC3-986E-8339E558F5A5}"/>
          </ac:grpSpMkLst>
        </pc:grpChg>
        <pc:grpChg chg="add mod">
          <ac:chgData name="Kamyczek, Arkadiusz" userId="2dbd29c9-3405-4176-b733-196e7cfa234d" providerId="ADAL" clId="{FF592EFC-83A5-482E-9A03-ADC3C55A5E72}" dt="2021-04-11T09:24:47.843" v="1167" actId="1076"/>
          <ac:grpSpMkLst>
            <pc:docMk/>
            <pc:sldMk cId="2777001805" sldId="321"/>
            <ac:grpSpMk id="224" creationId="{14187D99-C46E-4814-AE95-8B3893D4AF67}"/>
          </ac:grpSpMkLst>
        </pc:grpChg>
        <pc:grpChg chg="add mod">
          <ac:chgData name="Kamyczek, Arkadiusz" userId="2dbd29c9-3405-4176-b733-196e7cfa234d" providerId="ADAL" clId="{FF592EFC-83A5-482E-9A03-ADC3C55A5E72}" dt="2021-04-11T09:25:07.905" v="1170" actId="1076"/>
          <ac:grpSpMkLst>
            <pc:docMk/>
            <pc:sldMk cId="2777001805" sldId="321"/>
            <ac:grpSpMk id="227" creationId="{77ADABD7-4AFE-4DC6-ACD5-25E6C6601DC0}"/>
          </ac:grpSpMkLst>
        </pc:grpChg>
        <pc:graphicFrameChg chg="add del mod">
          <ac:chgData name="Kamyczek, Arkadiusz" userId="2dbd29c9-3405-4176-b733-196e7cfa234d" providerId="ADAL" clId="{FF592EFC-83A5-482E-9A03-ADC3C55A5E72}" dt="2021-04-08T18:17:36.525" v="68" actId="478"/>
          <ac:graphicFrameMkLst>
            <pc:docMk/>
            <pc:sldMk cId="2777001805" sldId="321"/>
            <ac:graphicFrameMk id="23" creationId="{B8DFCDC1-FE79-4591-BFE0-3C2286B8F0F6}"/>
          </ac:graphicFrameMkLst>
        </pc:graphicFrameChg>
        <pc:picChg chg="add del mod">
          <ac:chgData name="Kamyczek, Arkadiusz" userId="2dbd29c9-3405-4176-b733-196e7cfa234d" providerId="ADAL" clId="{FF592EFC-83A5-482E-9A03-ADC3C55A5E72}" dt="2021-04-11T10:09:10.643" v="1686" actId="27803"/>
          <ac:picMkLst>
            <pc:docMk/>
            <pc:sldMk cId="2777001805" sldId="321"/>
            <ac:picMk id="4" creationId="{401EB4FF-94CE-4854-9751-BD6B21D3BD81}"/>
          </ac:picMkLst>
        </pc:picChg>
        <pc:picChg chg="add del mod">
          <ac:chgData name="Kamyczek, Arkadiusz" userId="2dbd29c9-3405-4176-b733-196e7cfa234d" providerId="ADAL" clId="{FF592EFC-83A5-482E-9A03-ADC3C55A5E72}" dt="2021-04-08T18:12:12.815" v="30" actId="478"/>
          <ac:picMkLst>
            <pc:docMk/>
            <pc:sldMk cId="2777001805" sldId="321"/>
            <ac:picMk id="7" creationId="{949CC15C-1C0A-479E-B96E-CA51D8D3A0F7}"/>
          </ac:picMkLst>
        </pc:picChg>
        <pc:picChg chg="mod">
          <ac:chgData name="Kamyczek, Arkadiusz" userId="2dbd29c9-3405-4176-b733-196e7cfa234d" providerId="ADAL" clId="{FF592EFC-83A5-482E-9A03-ADC3C55A5E72}" dt="2021-04-08T18:36:36.240" v="283" actId="1076"/>
          <ac:picMkLst>
            <pc:docMk/>
            <pc:sldMk cId="2777001805" sldId="321"/>
            <ac:picMk id="181" creationId="{34E0CC40-7A28-4C1D-A94C-12D3FCEA658F}"/>
          </ac:picMkLst>
        </pc:picChg>
        <pc:picChg chg="del mod">
          <ac:chgData name="Kamyczek, Arkadiusz" userId="2dbd29c9-3405-4176-b733-196e7cfa234d" providerId="ADAL" clId="{FF592EFC-83A5-482E-9A03-ADC3C55A5E72}" dt="2021-04-11T10:22:08.299" v="1769" actId="478"/>
          <ac:picMkLst>
            <pc:docMk/>
            <pc:sldMk cId="2777001805" sldId="321"/>
            <ac:picMk id="182" creationId="{26C26374-F9A7-4C9F-80BB-7E07446B22DF}"/>
          </ac:picMkLst>
        </pc:picChg>
        <pc:picChg chg="mod">
          <ac:chgData name="Kamyczek, Arkadiusz" userId="2dbd29c9-3405-4176-b733-196e7cfa234d" providerId="ADAL" clId="{FF592EFC-83A5-482E-9A03-ADC3C55A5E72}" dt="2021-04-11T10:22:12.577" v="1770" actId="1076"/>
          <ac:picMkLst>
            <pc:docMk/>
            <pc:sldMk cId="2777001805" sldId="321"/>
            <ac:picMk id="183" creationId="{74CEA581-795A-469D-B867-933EC3934479}"/>
          </ac:picMkLst>
        </pc:picChg>
        <pc:picChg chg="add mod ord">
          <ac:chgData name="Kamyczek, Arkadiusz" userId="2dbd29c9-3405-4176-b733-196e7cfa234d" providerId="ADAL" clId="{FF592EFC-83A5-482E-9A03-ADC3C55A5E72}" dt="2021-04-11T09:26:05.332" v="1183" actId="1076"/>
          <ac:picMkLst>
            <pc:docMk/>
            <pc:sldMk cId="2777001805" sldId="321"/>
            <ac:picMk id="214" creationId="{B58EBF8A-7946-446E-B23F-A85ED3F30C3E}"/>
          </ac:picMkLst>
        </pc:picChg>
        <pc:picChg chg="add mod">
          <ac:chgData name="Kamyczek, Arkadiusz" userId="2dbd29c9-3405-4176-b733-196e7cfa234d" providerId="ADAL" clId="{FF592EFC-83A5-482E-9A03-ADC3C55A5E72}" dt="2021-04-11T09:26:25.557" v="1185" actId="1076"/>
          <ac:picMkLst>
            <pc:docMk/>
            <pc:sldMk cId="2777001805" sldId="321"/>
            <ac:picMk id="230" creationId="{E0DA746E-AE50-48F1-81A4-CDECF362179F}"/>
          </ac:picMkLst>
        </pc:picChg>
        <pc:cxnChg chg="del">
          <ac:chgData name="Kamyczek, Arkadiusz" userId="2dbd29c9-3405-4176-b733-196e7cfa234d" providerId="ADAL" clId="{FF592EFC-83A5-482E-9A03-ADC3C55A5E72}" dt="2021-04-08T18:25:01.862" v="181" actId="478"/>
          <ac:cxnSpMkLst>
            <pc:docMk/>
            <pc:sldMk cId="2777001805" sldId="321"/>
            <ac:cxnSpMk id="153" creationId="{80166167-F776-47F0-9903-7926352E5E1E}"/>
          </ac:cxnSpMkLst>
        </pc:cxnChg>
        <pc:cxnChg chg="mod">
          <ac:chgData name="Kamyczek, Arkadiusz" userId="2dbd29c9-3405-4176-b733-196e7cfa234d" providerId="ADAL" clId="{FF592EFC-83A5-482E-9A03-ADC3C55A5E72}" dt="2021-04-08T18:36:36.240" v="283" actId="1076"/>
          <ac:cxnSpMkLst>
            <pc:docMk/>
            <pc:sldMk cId="2777001805" sldId="321"/>
            <ac:cxnSpMk id="157" creationId="{FD3A1565-7630-4D20-B9B8-4784934293B3}"/>
          </ac:cxnSpMkLst>
        </pc:cxnChg>
        <pc:cxnChg chg="del">
          <ac:chgData name="Kamyczek, Arkadiusz" userId="2dbd29c9-3405-4176-b733-196e7cfa234d" providerId="ADAL" clId="{FF592EFC-83A5-482E-9A03-ADC3C55A5E72}" dt="2021-04-08T18:24:56.732" v="177" actId="478"/>
          <ac:cxnSpMkLst>
            <pc:docMk/>
            <pc:sldMk cId="2777001805" sldId="321"/>
            <ac:cxnSpMk id="159" creationId="{CBDFFC16-1ECC-48DF-A487-54BF473DC9C2}"/>
          </ac:cxnSpMkLst>
        </pc:cxnChg>
        <pc:cxnChg chg="del">
          <ac:chgData name="Kamyczek, Arkadiusz" userId="2dbd29c9-3405-4176-b733-196e7cfa234d" providerId="ADAL" clId="{FF592EFC-83A5-482E-9A03-ADC3C55A5E72}" dt="2021-04-08T18:15:37.280" v="53" actId="478"/>
          <ac:cxnSpMkLst>
            <pc:docMk/>
            <pc:sldMk cId="2777001805" sldId="321"/>
            <ac:cxnSpMk id="160" creationId="{656C9265-A43D-4800-A685-823461AE3DEE}"/>
          </ac:cxnSpMkLst>
        </pc:cxnChg>
        <pc:cxnChg chg="del">
          <ac:chgData name="Kamyczek, Arkadiusz" userId="2dbd29c9-3405-4176-b733-196e7cfa234d" providerId="ADAL" clId="{FF592EFC-83A5-482E-9A03-ADC3C55A5E72}" dt="2021-04-08T18:24:52.654" v="174" actId="478"/>
          <ac:cxnSpMkLst>
            <pc:docMk/>
            <pc:sldMk cId="2777001805" sldId="321"/>
            <ac:cxnSpMk id="161" creationId="{50430AA3-23A6-49BB-B21F-AF6A1DF53625}"/>
          </ac:cxnSpMkLst>
        </pc:cxnChg>
        <pc:cxnChg chg="mod">
          <ac:chgData name="Kamyczek, Arkadiusz" userId="2dbd29c9-3405-4176-b733-196e7cfa234d" providerId="ADAL" clId="{FF592EFC-83A5-482E-9A03-ADC3C55A5E72}" dt="2021-04-08T18:21:38.817" v="116" actId="1076"/>
          <ac:cxnSpMkLst>
            <pc:docMk/>
            <pc:sldMk cId="2777001805" sldId="321"/>
            <ac:cxnSpMk id="197" creationId="{4E7EF0D8-01FC-47B7-AD53-91F0C0681C67}"/>
          </ac:cxnSpMkLst>
        </pc:cxnChg>
        <pc:cxnChg chg="mod">
          <ac:chgData name="Kamyczek, Arkadiusz" userId="2dbd29c9-3405-4176-b733-196e7cfa234d" providerId="ADAL" clId="{FF592EFC-83A5-482E-9A03-ADC3C55A5E72}" dt="2021-04-08T18:21:38.817" v="116" actId="1076"/>
          <ac:cxnSpMkLst>
            <pc:docMk/>
            <pc:sldMk cId="2777001805" sldId="321"/>
            <ac:cxnSpMk id="198" creationId="{5CAB4CBE-6706-44D2-AF4F-1A62B391CB83}"/>
          </ac:cxnSpMkLst>
        </pc:cxnChg>
        <pc:cxnChg chg="mod">
          <ac:chgData name="Kamyczek, Arkadiusz" userId="2dbd29c9-3405-4176-b733-196e7cfa234d" providerId="ADAL" clId="{FF592EFC-83A5-482E-9A03-ADC3C55A5E72}" dt="2021-04-08T18:21:38.817" v="116" actId="1076"/>
          <ac:cxnSpMkLst>
            <pc:docMk/>
            <pc:sldMk cId="2777001805" sldId="321"/>
            <ac:cxnSpMk id="199" creationId="{F564E435-B5DC-4E2A-B839-E7038CCDDA2B}"/>
          </ac:cxnSpMkLst>
        </pc:cxnChg>
        <pc:cxnChg chg="mod">
          <ac:chgData name="Kamyczek, Arkadiusz" userId="2dbd29c9-3405-4176-b733-196e7cfa234d" providerId="ADAL" clId="{FF592EFC-83A5-482E-9A03-ADC3C55A5E72}" dt="2021-04-08T18:21:38.817" v="116" actId="1076"/>
          <ac:cxnSpMkLst>
            <pc:docMk/>
            <pc:sldMk cId="2777001805" sldId="321"/>
            <ac:cxnSpMk id="200" creationId="{AE5C74C7-F027-4D20-8426-87BD702FC15B}"/>
          </ac:cxnSpMkLst>
        </pc:cxnChg>
        <pc:cxnChg chg="mod">
          <ac:chgData name="Kamyczek, Arkadiusz" userId="2dbd29c9-3405-4176-b733-196e7cfa234d" providerId="ADAL" clId="{FF592EFC-83A5-482E-9A03-ADC3C55A5E72}" dt="2021-04-08T18:21:38.817" v="116" actId="1076"/>
          <ac:cxnSpMkLst>
            <pc:docMk/>
            <pc:sldMk cId="2777001805" sldId="321"/>
            <ac:cxnSpMk id="201" creationId="{69C54454-38A8-498D-B058-92EA159AB528}"/>
          </ac:cxnSpMkLst>
        </pc:cxnChg>
        <pc:cxnChg chg="mod">
          <ac:chgData name="Kamyczek, Arkadiusz" userId="2dbd29c9-3405-4176-b733-196e7cfa234d" providerId="ADAL" clId="{FF592EFC-83A5-482E-9A03-ADC3C55A5E72}" dt="2021-04-08T18:21:38.817" v="116" actId="1076"/>
          <ac:cxnSpMkLst>
            <pc:docMk/>
            <pc:sldMk cId="2777001805" sldId="321"/>
            <ac:cxnSpMk id="202" creationId="{02E1000E-0044-4941-8839-16682356FFB8}"/>
          </ac:cxnSpMkLst>
        </pc:cxnChg>
        <pc:cxnChg chg="mod">
          <ac:chgData name="Kamyczek, Arkadiusz" userId="2dbd29c9-3405-4176-b733-196e7cfa234d" providerId="ADAL" clId="{FF592EFC-83A5-482E-9A03-ADC3C55A5E72}" dt="2021-04-08T18:36:36.240" v="283" actId="1076"/>
          <ac:cxnSpMkLst>
            <pc:docMk/>
            <pc:sldMk cId="2777001805" sldId="321"/>
            <ac:cxnSpMk id="203" creationId="{A3BFDD86-E33F-4BA3-89BC-4010C341E92F}"/>
          </ac:cxnSpMkLst>
        </pc:cxnChg>
        <pc:cxnChg chg="mod">
          <ac:chgData name="Kamyczek, Arkadiusz" userId="2dbd29c9-3405-4176-b733-196e7cfa234d" providerId="ADAL" clId="{FF592EFC-83A5-482E-9A03-ADC3C55A5E72}" dt="2021-04-08T18:29:40.080" v="254" actId="14100"/>
          <ac:cxnSpMkLst>
            <pc:docMk/>
            <pc:sldMk cId="2777001805" sldId="321"/>
            <ac:cxnSpMk id="204" creationId="{2EE045DD-73C2-4161-B393-B61F9D443716}"/>
          </ac:cxnSpMkLst>
        </pc:cxnChg>
        <pc:cxnChg chg="add mod">
          <ac:chgData name="Kamyczek, Arkadiusz" userId="2dbd29c9-3405-4176-b733-196e7cfa234d" providerId="ADAL" clId="{FF592EFC-83A5-482E-9A03-ADC3C55A5E72}" dt="2021-04-08T18:10:13.724" v="16" actId="1076"/>
          <ac:cxnSpMkLst>
            <pc:docMk/>
            <pc:sldMk cId="2777001805" sldId="321"/>
            <ac:cxnSpMk id="208" creationId="{C58FA573-B6ED-4475-B44D-22FBB9DF40F6}"/>
          </ac:cxnSpMkLst>
        </pc:cxnChg>
        <pc:cxnChg chg="add mod">
          <ac:chgData name="Kamyczek, Arkadiusz" userId="2dbd29c9-3405-4176-b733-196e7cfa234d" providerId="ADAL" clId="{FF592EFC-83A5-482E-9A03-ADC3C55A5E72}" dt="2021-04-08T18:10:07.791" v="15" actId="1076"/>
          <ac:cxnSpMkLst>
            <pc:docMk/>
            <pc:sldMk cId="2777001805" sldId="321"/>
            <ac:cxnSpMk id="211" creationId="{EDCB6654-6464-4355-A862-266DE0D16DDA}"/>
          </ac:cxnSpMkLst>
        </pc:cxnChg>
        <pc:cxnChg chg="add mod">
          <ac:chgData name="Kamyczek, Arkadiusz" userId="2dbd29c9-3405-4176-b733-196e7cfa234d" providerId="ADAL" clId="{FF592EFC-83A5-482E-9A03-ADC3C55A5E72}" dt="2021-04-08T18:08:07.126" v="11" actId="1076"/>
          <ac:cxnSpMkLst>
            <pc:docMk/>
            <pc:sldMk cId="2777001805" sldId="321"/>
            <ac:cxnSpMk id="212" creationId="{C461B2AD-B9D1-4701-BEF2-68E0491C0426}"/>
          </ac:cxnSpMkLst>
        </pc:cxnChg>
        <pc:cxnChg chg="add mod">
          <ac:chgData name="Kamyczek, Arkadiusz" userId="2dbd29c9-3405-4176-b733-196e7cfa234d" providerId="ADAL" clId="{FF592EFC-83A5-482E-9A03-ADC3C55A5E72}" dt="2021-04-08T18:10:33.236" v="18" actId="1076"/>
          <ac:cxnSpMkLst>
            <pc:docMk/>
            <pc:sldMk cId="2777001805" sldId="321"/>
            <ac:cxnSpMk id="213" creationId="{A60FB72E-38D1-44BF-947E-6BC1F5AAF8D3}"/>
          </ac:cxnSpMkLst>
        </pc:cxnChg>
      </pc:sldChg>
      <pc:sldChg chg="addSp delSp modSp">
        <pc:chgData name="Kamyczek, Arkadiusz" userId="2dbd29c9-3405-4176-b733-196e7cfa234d" providerId="ADAL" clId="{FF592EFC-83A5-482E-9A03-ADC3C55A5E72}" dt="2021-04-11T10:20:24.668" v="1763"/>
        <pc:sldMkLst>
          <pc:docMk/>
          <pc:sldMk cId="1101326028" sldId="323"/>
        </pc:sldMkLst>
        <pc:spChg chg="add del mod">
          <ac:chgData name="Kamyczek, Arkadiusz" userId="2dbd29c9-3405-4176-b733-196e7cfa234d" providerId="ADAL" clId="{FF592EFC-83A5-482E-9A03-ADC3C55A5E72}" dt="2021-04-08T18:13:12.413" v="32"/>
          <ac:spMkLst>
            <pc:docMk/>
            <pc:sldMk cId="1101326028" sldId="323"/>
            <ac:spMk id="138" creationId="{72D18443-A96C-4C95-BB0A-6DAB3AA1D11B}"/>
          </ac:spMkLst>
        </pc:spChg>
        <pc:spChg chg="add del mod">
          <ac:chgData name="Kamyczek, Arkadiusz" userId="2dbd29c9-3405-4176-b733-196e7cfa234d" providerId="ADAL" clId="{FF592EFC-83A5-482E-9A03-ADC3C55A5E72}" dt="2021-04-08T18:13:12.413" v="32"/>
          <ac:spMkLst>
            <pc:docMk/>
            <pc:sldMk cId="1101326028" sldId="323"/>
            <ac:spMk id="139" creationId="{C6B68A19-5778-41F1-A84E-C1350661D7C8}"/>
          </ac:spMkLst>
        </pc:spChg>
        <pc:spChg chg="add del mod">
          <ac:chgData name="Kamyczek, Arkadiusz" userId="2dbd29c9-3405-4176-b733-196e7cfa234d" providerId="ADAL" clId="{FF592EFC-83A5-482E-9A03-ADC3C55A5E72}" dt="2021-04-08T18:13:12.413" v="32"/>
          <ac:spMkLst>
            <pc:docMk/>
            <pc:sldMk cId="1101326028" sldId="323"/>
            <ac:spMk id="140" creationId="{8B28592E-58DB-422B-9D9A-3CD05AD8BF11}"/>
          </ac:spMkLst>
        </pc:spChg>
        <pc:spChg chg="add del mod">
          <ac:chgData name="Kamyczek, Arkadiusz" userId="2dbd29c9-3405-4176-b733-196e7cfa234d" providerId="ADAL" clId="{FF592EFC-83A5-482E-9A03-ADC3C55A5E72}" dt="2021-04-08T18:13:12.413" v="32"/>
          <ac:spMkLst>
            <pc:docMk/>
            <pc:sldMk cId="1101326028" sldId="323"/>
            <ac:spMk id="153" creationId="{BDC4989A-0E83-4E8E-BBF1-50BD5A9791F8}"/>
          </ac:spMkLst>
        </pc:spChg>
        <pc:spChg chg="add del mod">
          <ac:chgData name="Kamyczek, Arkadiusz" userId="2dbd29c9-3405-4176-b733-196e7cfa234d" providerId="ADAL" clId="{FF592EFC-83A5-482E-9A03-ADC3C55A5E72}" dt="2021-04-08T18:13:12.413" v="32"/>
          <ac:spMkLst>
            <pc:docMk/>
            <pc:sldMk cId="1101326028" sldId="323"/>
            <ac:spMk id="154" creationId="{5A423293-19C7-4747-AD10-38C76382ECF9}"/>
          </ac:spMkLst>
        </pc:spChg>
        <pc:picChg chg="add mod">
          <ac:chgData name="Kamyczek, Arkadiusz" userId="2dbd29c9-3405-4176-b733-196e7cfa234d" providerId="ADAL" clId="{FF592EFC-83A5-482E-9A03-ADC3C55A5E72}" dt="2021-04-11T10:20:24.668" v="1763"/>
          <ac:picMkLst>
            <pc:docMk/>
            <pc:sldMk cId="1101326028" sldId="323"/>
            <ac:picMk id="138" creationId="{8CDAB992-DDF0-41FA-8689-21184D385583}"/>
          </ac:picMkLst>
        </pc:picChg>
        <pc:cxnChg chg="add del mod">
          <ac:chgData name="Kamyczek, Arkadiusz" userId="2dbd29c9-3405-4176-b733-196e7cfa234d" providerId="ADAL" clId="{FF592EFC-83A5-482E-9A03-ADC3C55A5E72}" dt="2021-04-08T18:13:12.413" v="32"/>
          <ac:cxnSpMkLst>
            <pc:docMk/>
            <pc:sldMk cId="1101326028" sldId="323"/>
            <ac:cxnSpMk id="152" creationId="{D0B28F3B-2BE7-4A12-B118-4CC8C6017C3A}"/>
          </ac:cxnSpMkLst>
        </pc:cxnChg>
        <pc:cxnChg chg="add del mod">
          <ac:chgData name="Kamyczek, Arkadiusz" userId="2dbd29c9-3405-4176-b733-196e7cfa234d" providerId="ADAL" clId="{FF592EFC-83A5-482E-9A03-ADC3C55A5E72}" dt="2021-04-08T18:13:12.413" v="32"/>
          <ac:cxnSpMkLst>
            <pc:docMk/>
            <pc:sldMk cId="1101326028" sldId="323"/>
            <ac:cxnSpMk id="155" creationId="{2944FD97-49E5-4C9F-8436-E503C5D40971}"/>
          </ac:cxnSpMkLst>
        </pc:cxnChg>
        <pc:cxnChg chg="add del mod">
          <ac:chgData name="Kamyczek, Arkadiusz" userId="2dbd29c9-3405-4176-b733-196e7cfa234d" providerId="ADAL" clId="{FF592EFC-83A5-482E-9A03-ADC3C55A5E72}" dt="2021-04-08T18:13:12.413" v="32"/>
          <ac:cxnSpMkLst>
            <pc:docMk/>
            <pc:sldMk cId="1101326028" sldId="323"/>
            <ac:cxnSpMk id="156" creationId="{E5B31929-543B-4147-8356-D7C417921562}"/>
          </ac:cxnSpMkLst>
        </pc:cxnChg>
        <pc:cxnChg chg="add del mod">
          <ac:chgData name="Kamyczek, Arkadiusz" userId="2dbd29c9-3405-4176-b733-196e7cfa234d" providerId="ADAL" clId="{FF592EFC-83A5-482E-9A03-ADC3C55A5E72}" dt="2021-04-08T18:13:12.413" v="32"/>
          <ac:cxnSpMkLst>
            <pc:docMk/>
            <pc:sldMk cId="1101326028" sldId="323"/>
            <ac:cxnSpMk id="170" creationId="{6D96BE26-837F-4766-8A15-BA32BC6C5BC5}"/>
          </ac:cxnSpMkLst>
        </pc:cxnChg>
      </pc:sldChg>
      <pc:sldChg chg="addSp modSp">
        <pc:chgData name="Kamyczek, Arkadiusz" userId="2dbd29c9-3405-4176-b733-196e7cfa234d" providerId="ADAL" clId="{FF592EFC-83A5-482E-9A03-ADC3C55A5E72}" dt="2021-04-11T10:20:20.267" v="1762"/>
        <pc:sldMkLst>
          <pc:docMk/>
          <pc:sldMk cId="1302363121" sldId="324"/>
        </pc:sldMkLst>
        <pc:picChg chg="add mod">
          <ac:chgData name="Kamyczek, Arkadiusz" userId="2dbd29c9-3405-4176-b733-196e7cfa234d" providerId="ADAL" clId="{FF592EFC-83A5-482E-9A03-ADC3C55A5E72}" dt="2021-04-11T10:20:20.267" v="1762"/>
          <ac:picMkLst>
            <pc:docMk/>
            <pc:sldMk cId="1302363121" sldId="324"/>
            <ac:picMk id="166" creationId="{803CCF03-212C-4635-9EC5-1E51CA1FBA1B}"/>
          </ac:picMkLst>
        </pc:picChg>
      </pc:sldChg>
      <pc:sldChg chg="addSp delSp modSp mod">
        <pc:chgData name="Kamyczek, Arkadiusz" userId="2dbd29c9-3405-4176-b733-196e7cfa234d" providerId="ADAL" clId="{FF592EFC-83A5-482E-9A03-ADC3C55A5E72}" dt="2021-04-11T10:19:09.084" v="1753" actId="478"/>
        <pc:sldMkLst>
          <pc:docMk/>
          <pc:sldMk cId="3731090608" sldId="327"/>
        </pc:sldMkLst>
        <pc:spChg chg="add mod">
          <ac:chgData name="Kamyczek, Arkadiusz" userId="2dbd29c9-3405-4176-b733-196e7cfa234d" providerId="ADAL" clId="{FF592EFC-83A5-482E-9A03-ADC3C55A5E72}" dt="2021-04-11T09:39:22.364" v="1283" actId="20577"/>
          <ac:spMkLst>
            <pc:docMk/>
            <pc:sldMk cId="3731090608" sldId="327"/>
            <ac:spMk id="107" creationId="{0D587D8F-DE40-44C9-9E4A-D038EC5770FB}"/>
          </ac:spMkLst>
        </pc:spChg>
        <pc:spChg chg="add mod">
          <ac:chgData name="Kamyczek, Arkadiusz" userId="2dbd29c9-3405-4176-b733-196e7cfa234d" providerId="ADAL" clId="{FF592EFC-83A5-482E-9A03-ADC3C55A5E72}" dt="2021-04-11T09:39:32.865" v="1287" actId="20577"/>
          <ac:spMkLst>
            <pc:docMk/>
            <pc:sldMk cId="3731090608" sldId="327"/>
            <ac:spMk id="108" creationId="{DEE516B9-A906-4F96-A8F9-FAD15769413A}"/>
          </ac:spMkLst>
        </pc:spChg>
        <pc:spChg chg="mod">
          <ac:chgData name="Kamyczek, Arkadiusz" userId="2dbd29c9-3405-4176-b733-196e7cfa234d" providerId="ADAL" clId="{FF592EFC-83A5-482E-9A03-ADC3C55A5E72}" dt="2021-04-11T09:39:07.908" v="1279" actId="20577"/>
          <ac:spMkLst>
            <pc:docMk/>
            <pc:sldMk cId="3731090608" sldId="327"/>
            <ac:spMk id="157" creationId="{C05B9B7B-E20E-43D0-BFF4-22E0A51CA9B7}"/>
          </ac:spMkLst>
        </pc:spChg>
        <pc:picChg chg="add mod">
          <ac:chgData name="Kamyczek, Arkadiusz" userId="2dbd29c9-3405-4176-b733-196e7cfa234d" providerId="ADAL" clId="{FF592EFC-83A5-482E-9A03-ADC3C55A5E72}" dt="2021-04-11T10:18:42.224" v="1745" actId="1076"/>
          <ac:picMkLst>
            <pc:docMk/>
            <pc:sldMk cId="3731090608" sldId="327"/>
            <ac:picMk id="4" creationId="{A921125D-2B26-442F-84F3-6A0267A15229}"/>
          </ac:picMkLst>
        </pc:picChg>
        <pc:picChg chg="add del mod">
          <ac:chgData name="Kamyczek, Arkadiusz" userId="2dbd29c9-3405-4176-b733-196e7cfa234d" providerId="ADAL" clId="{FF592EFC-83A5-482E-9A03-ADC3C55A5E72}" dt="2021-04-11T10:19:09.084" v="1753" actId="478"/>
          <ac:picMkLst>
            <pc:docMk/>
            <pc:sldMk cId="3731090608" sldId="327"/>
            <ac:picMk id="110" creationId="{A92733F6-3265-43FE-9EF5-51AD39DBD90A}"/>
          </ac:picMkLst>
        </pc:picChg>
        <pc:picChg chg="add del mod">
          <ac:chgData name="Kamyczek, Arkadiusz" userId="2dbd29c9-3405-4176-b733-196e7cfa234d" providerId="ADAL" clId="{FF592EFC-83A5-482E-9A03-ADC3C55A5E72}" dt="2021-04-11T10:19:08.383" v="1752" actId="478"/>
          <ac:picMkLst>
            <pc:docMk/>
            <pc:sldMk cId="3731090608" sldId="327"/>
            <ac:picMk id="148" creationId="{B0F181EF-70EF-4C23-A4B7-575935E4A0EA}"/>
          </ac:picMkLst>
        </pc:picChg>
        <pc:picChg chg="add del mod">
          <ac:chgData name="Kamyczek, Arkadiusz" userId="2dbd29c9-3405-4176-b733-196e7cfa234d" providerId="ADAL" clId="{FF592EFC-83A5-482E-9A03-ADC3C55A5E72}" dt="2021-04-11T10:19:02.257" v="1751" actId="478"/>
          <ac:picMkLst>
            <pc:docMk/>
            <pc:sldMk cId="3731090608" sldId="327"/>
            <ac:picMk id="150" creationId="{798B1683-469F-447D-90AA-09561BF59833}"/>
          </ac:picMkLst>
        </pc:picChg>
      </pc:sldChg>
      <pc:sldChg chg="addSp modSp">
        <pc:chgData name="Kamyczek, Arkadiusz" userId="2dbd29c9-3405-4176-b733-196e7cfa234d" providerId="ADAL" clId="{FF592EFC-83A5-482E-9A03-ADC3C55A5E72}" dt="2021-04-11T10:19:14.893" v="1754"/>
        <pc:sldMkLst>
          <pc:docMk/>
          <pc:sldMk cId="1100515560" sldId="328"/>
        </pc:sldMkLst>
        <pc:spChg chg="add mod">
          <ac:chgData name="Kamyczek, Arkadiusz" userId="2dbd29c9-3405-4176-b733-196e7cfa234d" providerId="ADAL" clId="{FF592EFC-83A5-482E-9A03-ADC3C55A5E72}" dt="2021-04-11T09:39:47.147" v="1288"/>
          <ac:spMkLst>
            <pc:docMk/>
            <pc:sldMk cId="1100515560" sldId="328"/>
            <ac:spMk id="104" creationId="{E4D8AC5F-D57F-408C-8BE3-4B487D8B90C7}"/>
          </ac:spMkLst>
        </pc:spChg>
        <pc:spChg chg="add mod">
          <ac:chgData name="Kamyczek, Arkadiusz" userId="2dbd29c9-3405-4176-b733-196e7cfa234d" providerId="ADAL" clId="{FF592EFC-83A5-482E-9A03-ADC3C55A5E72}" dt="2021-04-11T09:39:47.147" v="1288"/>
          <ac:spMkLst>
            <pc:docMk/>
            <pc:sldMk cId="1100515560" sldId="328"/>
            <ac:spMk id="105" creationId="{E0A2E050-859E-43E0-B8C8-2E665CEE443D}"/>
          </ac:spMkLst>
        </pc:spChg>
        <pc:picChg chg="add mod">
          <ac:chgData name="Kamyczek, Arkadiusz" userId="2dbd29c9-3405-4176-b733-196e7cfa234d" providerId="ADAL" clId="{FF592EFC-83A5-482E-9A03-ADC3C55A5E72}" dt="2021-04-11T10:19:14.893" v="1754"/>
          <ac:picMkLst>
            <pc:docMk/>
            <pc:sldMk cId="1100515560" sldId="328"/>
            <ac:picMk id="106" creationId="{B3946151-B801-448F-9538-507FD92D7CFA}"/>
          </ac:picMkLst>
        </pc:picChg>
      </pc:sldChg>
      <pc:sldChg chg="addSp modSp mod">
        <pc:chgData name="Kamyczek, Arkadiusz" userId="2dbd29c9-3405-4176-b733-196e7cfa234d" providerId="ADAL" clId="{FF592EFC-83A5-482E-9A03-ADC3C55A5E72}" dt="2021-04-11T10:19:25.944" v="1756" actId="1076"/>
        <pc:sldMkLst>
          <pc:docMk/>
          <pc:sldMk cId="3053583890" sldId="329"/>
        </pc:sldMkLst>
        <pc:picChg chg="add mod">
          <ac:chgData name="Kamyczek, Arkadiusz" userId="2dbd29c9-3405-4176-b733-196e7cfa234d" providerId="ADAL" clId="{FF592EFC-83A5-482E-9A03-ADC3C55A5E72}" dt="2021-04-11T10:19:25.944" v="1756" actId="1076"/>
          <ac:picMkLst>
            <pc:docMk/>
            <pc:sldMk cId="3053583890" sldId="329"/>
            <ac:picMk id="105" creationId="{AD8DC9B1-EB02-4FB4-997B-2BB6733692C4}"/>
          </ac:picMkLst>
        </pc:picChg>
      </pc:sldChg>
      <pc:sldChg chg="addSp modSp">
        <pc:chgData name="Kamyczek, Arkadiusz" userId="2dbd29c9-3405-4176-b733-196e7cfa234d" providerId="ADAL" clId="{FF592EFC-83A5-482E-9A03-ADC3C55A5E72}" dt="2021-04-11T10:19:31.023" v="1757"/>
        <pc:sldMkLst>
          <pc:docMk/>
          <pc:sldMk cId="2309383940" sldId="331"/>
        </pc:sldMkLst>
        <pc:spChg chg="add mod">
          <ac:chgData name="Kamyczek, Arkadiusz" userId="2dbd29c9-3405-4176-b733-196e7cfa234d" providerId="ADAL" clId="{FF592EFC-83A5-482E-9A03-ADC3C55A5E72}" dt="2021-04-11T09:39:49.587" v="1289"/>
          <ac:spMkLst>
            <pc:docMk/>
            <pc:sldMk cId="2309383940" sldId="331"/>
            <ac:spMk id="141" creationId="{B366F174-49C0-4E42-92C4-3E26E3C5A84D}"/>
          </ac:spMkLst>
        </pc:spChg>
        <pc:spChg chg="add mod">
          <ac:chgData name="Kamyczek, Arkadiusz" userId="2dbd29c9-3405-4176-b733-196e7cfa234d" providerId="ADAL" clId="{FF592EFC-83A5-482E-9A03-ADC3C55A5E72}" dt="2021-04-11T09:39:49.587" v="1289"/>
          <ac:spMkLst>
            <pc:docMk/>
            <pc:sldMk cId="2309383940" sldId="331"/>
            <ac:spMk id="142" creationId="{19E52ACE-1462-45C7-82AD-A441BD92EFBC}"/>
          </ac:spMkLst>
        </pc:spChg>
        <pc:picChg chg="add mod">
          <ac:chgData name="Kamyczek, Arkadiusz" userId="2dbd29c9-3405-4176-b733-196e7cfa234d" providerId="ADAL" clId="{FF592EFC-83A5-482E-9A03-ADC3C55A5E72}" dt="2021-04-11T10:19:31.023" v="1757"/>
          <ac:picMkLst>
            <pc:docMk/>
            <pc:sldMk cId="2309383940" sldId="331"/>
            <ac:picMk id="143" creationId="{F5E129C5-754E-456E-AAC6-8DED9D81A6C8}"/>
          </ac:picMkLst>
        </pc:picChg>
      </pc:sldChg>
      <pc:sldChg chg="addSp modSp">
        <pc:chgData name="Kamyczek, Arkadiusz" userId="2dbd29c9-3405-4176-b733-196e7cfa234d" providerId="ADAL" clId="{FF592EFC-83A5-482E-9A03-ADC3C55A5E72}" dt="2021-04-11T10:19:33.501" v="1758"/>
        <pc:sldMkLst>
          <pc:docMk/>
          <pc:sldMk cId="908011582" sldId="332"/>
        </pc:sldMkLst>
        <pc:spChg chg="add mod">
          <ac:chgData name="Kamyczek, Arkadiusz" userId="2dbd29c9-3405-4176-b733-196e7cfa234d" providerId="ADAL" clId="{FF592EFC-83A5-482E-9A03-ADC3C55A5E72}" dt="2021-04-11T09:39:51.725" v="1290"/>
          <ac:spMkLst>
            <pc:docMk/>
            <pc:sldMk cId="908011582" sldId="332"/>
            <ac:spMk id="134" creationId="{7508A40F-5710-44B7-BF39-675DAD4D4947}"/>
          </ac:spMkLst>
        </pc:spChg>
        <pc:spChg chg="add mod">
          <ac:chgData name="Kamyczek, Arkadiusz" userId="2dbd29c9-3405-4176-b733-196e7cfa234d" providerId="ADAL" clId="{FF592EFC-83A5-482E-9A03-ADC3C55A5E72}" dt="2021-04-11T09:39:51.725" v="1290"/>
          <ac:spMkLst>
            <pc:docMk/>
            <pc:sldMk cId="908011582" sldId="332"/>
            <ac:spMk id="142" creationId="{244114C2-FFBB-4DCC-860E-28D0BB745209}"/>
          </ac:spMkLst>
        </pc:spChg>
        <pc:picChg chg="add mod">
          <ac:chgData name="Kamyczek, Arkadiusz" userId="2dbd29c9-3405-4176-b733-196e7cfa234d" providerId="ADAL" clId="{FF592EFC-83A5-482E-9A03-ADC3C55A5E72}" dt="2021-04-11T10:19:33.501" v="1758"/>
          <ac:picMkLst>
            <pc:docMk/>
            <pc:sldMk cId="908011582" sldId="332"/>
            <ac:picMk id="143" creationId="{9DCAABDE-A3A7-4F4C-905A-E5E7EADD3F51}"/>
          </ac:picMkLst>
        </pc:picChg>
      </pc:sldChg>
      <pc:sldChg chg="addSp modSp">
        <pc:chgData name="Kamyczek, Arkadiusz" userId="2dbd29c9-3405-4176-b733-196e7cfa234d" providerId="ADAL" clId="{FF592EFC-83A5-482E-9A03-ADC3C55A5E72}" dt="2021-04-11T10:20:17.313" v="1761"/>
        <pc:sldMkLst>
          <pc:docMk/>
          <pc:sldMk cId="3633305395" sldId="341"/>
        </pc:sldMkLst>
        <pc:picChg chg="add mod">
          <ac:chgData name="Kamyczek, Arkadiusz" userId="2dbd29c9-3405-4176-b733-196e7cfa234d" providerId="ADAL" clId="{FF592EFC-83A5-482E-9A03-ADC3C55A5E72}" dt="2021-04-11T10:20:17.313" v="1761"/>
          <ac:picMkLst>
            <pc:docMk/>
            <pc:sldMk cId="3633305395" sldId="341"/>
            <ac:picMk id="166" creationId="{9F5D81D5-4562-439E-A1AB-A23E36520E57}"/>
          </ac:picMkLst>
        </pc:picChg>
      </pc:sldChg>
      <pc:sldChg chg="addSp modSp mod">
        <pc:chgData name="Kamyczek, Arkadiusz" userId="2dbd29c9-3405-4176-b733-196e7cfa234d" providerId="ADAL" clId="{FF592EFC-83A5-482E-9A03-ADC3C55A5E72}" dt="2021-04-11T10:20:12.949" v="1760" actId="1076"/>
        <pc:sldMkLst>
          <pc:docMk/>
          <pc:sldMk cId="1948706975" sldId="342"/>
        </pc:sldMkLst>
        <pc:picChg chg="add mod">
          <ac:chgData name="Kamyczek, Arkadiusz" userId="2dbd29c9-3405-4176-b733-196e7cfa234d" providerId="ADAL" clId="{FF592EFC-83A5-482E-9A03-ADC3C55A5E72}" dt="2021-04-11T10:20:12.949" v="1760" actId="1076"/>
          <ac:picMkLst>
            <pc:docMk/>
            <pc:sldMk cId="1948706975" sldId="342"/>
            <ac:picMk id="166" creationId="{ED0AE25E-6054-4002-B1CA-869344D23DBA}"/>
          </ac:picMkLst>
        </pc:picChg>
      </pc:sldChg>
      <pc:sldChg chg="modSp mod">
        <pc:chgData name="Kamyczek, Arkadiusz" userId="2dbd29c9-3405-4176-b733-196e7cfa234d" providerId="ADAL" clId="{FF592EFC-83A5-482E-9A03-ADC3C55A5E72}" dt="2021-04-08T18:19:07.869" v="78" actId="1076"/>
        <pc:sldMkLst>
          <pc:docMk/>
          <pc:sldMk cId="1203124508" sldId="352"/>
        </pc:sldMkLst>
        <pc:spChg chg="mod">
          <ac:chgData name="Kamyczek, Arkadiusz" userId="2dbd29c9-3405-4176-b733-196e7cfa234d" providerId="ADAL" clId="{FF592EFC-83A5-482E-9A03-ADC3C55A5E72}" dt="2021-04-08T18:19:07.869" v="78" actId="1076"/>
          <ac:spMkLst>
            <pc:docMk/>
            <pc:sldMk cId="1203124508" sldId="352"/>
            <ac:spMk id="222" creationId="{F322B52F-1B9C-46F9-886A-95B988FFC3A8}"/>
          </ac:spMkLst>
        </pc:spChg>
      </pc:sldChg>
      <pc:sldChg chg="addSp delSp modSp mod">
        <pc:chgData name="Kamyczek, Arkadiusz" userId="2dbd29c9-3405-4176-b733-196e7cfa234d" providerId="ADAL" clId="{FF592EFC-83A5-482E-9A03-ADC3C55A5E72}" dt="2021-04-08T18:42:10.785" v="287"/>
        <pc:sldMkLst>
          <pc:docMk/>
          <pc:sldMk cId="39486875" sldId="354"/>
        </pc:sldMkLst>
        <pc:spChg chg="add mod">
          <ac:chgData name="Kamyczek, Arkadiusz" userId="2dbd29c9-3405-4176-b733-196e7cfa234d" providerId="ADAL" clId="{FF592EFC-83A5-482E-9A03-ADC3C55A5E72}" dt="2021-04-08T18:42:10.785" v="287"/>
          <ac:spMkLst>
            <pc:docMk/>
            <pc:sldMk cId="39486875" sldId="354"/>
            <ac:spMk id="178" creationId="{0320DF2E-0AC5-43C6-8205-82D6896EA129}"/>
          </ac:spMkLst>
        </pc:spChg>
        <pc:spChg chg="del mod">
          <ac:chgData name="Kamyczek, Arkadiusz" userId="2dbd29c9-3405-4176-b733-196e7cfa234d" providerId="ADAL" clId="{FF592EFC-83A5-482E-9A03-ADC3C55A5E72}" dt="2021-04-08T18:42:09.358" v="286" actId="478"/>
          <ac:spMkLst>
            <pc:docMk/>
            <pc:sldMk cId="39486875" sldId="354"/>
            <ac:spMk id="199" creationId="{C94871A1-38F3-4E98-BD72-106B8554686F}"/>
          </ac:spMkLst>
        </pc:spChg>
        <pc:spChg chg="del">
          <ac:chgData name="Kamyczek, Arkadiusz" userId="2dbd29c9-3405-4176-b733-196e7cfa234d" providerId="ADAL" clId="{FF592EFC-83A5-482E-9A03-ADC3C55A5E72}" dt="2021-04-08T18:41:54.713" v="284" actId="478"/>
          <ac:spMkLst>
            <pc:docMk/>
            <pc:sldMk cId="39486875" sldId="354"/>
            <ac:spMk id="218" creationId="{CA526A50-BD6B-45FD-AE45-06034FD87D26}"/>
          </ac:spMkLst>
        </pc:spChg>
      </pc:sldChg>
      <pc:sldChg chg="addSp delSp modSp mod">
        <pc:chgData name="Kamyczek, Arkadiusz" userId="2dbd29c9-3405-4176-b733-196e7cfa234d" providerId="ADAL" clId="{FF592EFC-83A5-482E-9A03-ADC3C55A5E72}" dt="2021-04-08T18:42:28.945" v="292"/>
        <pc:sldMkLst>
          <pc:docMk/>
          <pc:sldMk cId="2587985566" sldId="355"/>
        </pc:sldMkLst>
        <pc:spChg chg="add mod">
          <ac:chgData name="Kamyczek, Arkadiusz" userId="2dbd29c9-3405-4176-b733-196e7cfa234d" providerId="ADAL" clId="{FF592EFC-83A5-482E-9A03-ADC3C55A5E72}" dt="2021-04-08T18:42:28.945" v="292"/>
          <ac:spMkLst>
            <pc:docMk/>
            <pc:sldMk cId="2587985566" sldId="355"/>
            <ac:spMk id="178" creationId="{70E02466-2945-4468-A89E-94AB20E2CF4C}"/>
          </ac:spMkLst>
        </pc:spChg>
        <pc:spChg chg="del">
          <ac:chgData name="Kamyczek, Arkadiusz" userId="2dbd29c9-3405-4176-b733-196e7cfa234d" providerId="ADAL" clId="{FF592EFC-83A5-482E-9A03-ADC3C55A5E72}" dt="2021-04-08T18:42:27.457" v="291" actId="478"/>
          <ac:spMkLst>
            <pc:docMk/>
            <pc:sldMk cId="2587985566" sldId="355"/>
            <ac:spMk id="199" creationId="{C94871A1-38F3-4E98-BD72-106B8554686F}"/>
          </ac:spMkLst>
        </pc:spChg>
        <pc:spChg chg="del mod">
          <ac:chgData name="Kamyczek, Arkadiusz" userId="2dbd29c9-3405-4176-b733-196e7cfa234d" providerId="ADAL" clId="{FF592EFC-83A5-482E-9A03-ADC3C55A5E72}" dt="2021-04-08T18:42:25.250" v="290" actId="478"/>
          <ac:spMkLst>
            <pc:docMk/>
            <pc:sldMk cId="2587985566" sldId="355"/>
            <ac:spMk id="212" creationId="{462060F5-2BDA-4EE4-9DBF-CCB8800A9D4A}"/>
          </ac:spMkLst>
        </pc:spChg>
      </pc:sldChg>
      <pc:sldChg chg="modSp mod">
        <pc:chgData name="Kamyczek, Arkadiusz" userId="2dbd29c9-3405-4176-b733-196e7cfa234d" providerId="ADAL" clId="{FF592EFC-83A5-482E-9A03-ADC3C55A5E72}" dt="2021-04-08T18:22:51.672" v="126" actId="1076"/>
        <pc:sldMkLst>
          <pc:docMk/>
          <pc:sldMk cId="3026821977" sldId="357"/>
        </pc:sldMkLst>
        <pc:spChg chg="mod">
          <ac:chgData name="Kamyczek, Arkadiusz" userId="2dbd29c9-3405-4176-b733-196e7cfa234d" providerId="ADAL" clId="{FF592EFC-83A5-482E-9A03-ADC3C55A5E72}" dt="2021-04-08T18:22:50.315" v="124" actId="1076"/>
          <ac:spMkLst>
            <pc:docMk/>
            <pc:sldMk cId="3026821977" sldId="357"/>
            <ac:spMk id="268" creationId="{7951B6D8-DCE4-4745-BE36-95B5771E185E}"/>
          </ac:spMkLst>
        </pc:spChg>
        <pc:spChg chg="mod">
          <ac:chgData name="Kamyczek, Arkadiusz" userId="2dbd29c9-3405-4176-b733-196e7cfa234d" providerId="ADAL" clId="{FF592EFC-83A5-482E-9A03-ADC3C55A5E72}" dt="2021-04-08T18:22:50.898" v="125" actId="1076"/>
          <ac:spMkLst>
            <pc:docMk/>
            <pc:sldMk cId="3026821977" sldId="357"/>
            <ac:spMk id="269" creationId="{BDABA021-4C9F-4BCC-8A1D-6EBD51AC05E0}"/>
          </ac:spMkLst>
        </pc:spChg>
        <pc:spChg chg="mod">
          <ac:chgData name="Kamyczek, Arkadiusz" userId="2dbd29c9-3405-4176-b733-196e7cfa234d" providerId="ADAL" clId="{FF592EFC-83A5-482E-9A03-ADC3C55A5E72}" dt="2021-04-08T18:22:51.672" v="126" actId="1076"/>
          <ac:spMkLst>
            <pc:docMk/>
            <pc:sldMk cId="3026821977" sldId="357"/>
            <ac:spMk id="270" creationId="{B62304C3-40D1-4372-9844-9AEFF2AF7EDF}"/>
          </ac:spMkLst>
        </pc:spChg>
      </pc:sldChg>
      <pc:sldChg chg="modSp mod">
        <pc:chgData name="Kamyczek, Arkadiusz" userId="2dbd29c9-3405-4176-b733-196e7cfa234d" providerId="ADAL" clId="{FF592EFC-83A5-482E-9A03-ADC3C55A5E72}" dt="2021-04-11T10:30:07.227" v="1772" actId="166"/>
        <pc:sldMkLst>
          <pc:docMk/>
          <pc:sldMk cId="2999806792" sldId="364"/>
        </pc:sldMkLst>
        <pc:picChg chg="ord">
          <ac:chgData name="Kamyczek, Arkadiusz" userId="2dbd29c9-3405-4176-b733-196e7cfa234d" providerId="ADAL" clId="{FF592EFC-83A5-482E-9A03-ADC3C55A5E72}" dt="2021-04-11T10:30:07.227" v="1772" actId="166"/>
          <ac:picMkLst>
            <pc:docMk/>
            <pc:sldMk cId="2999806792" sldId="364"/>
            <ac:picMk id="213" creationId="{9DE1BBAD-28D9-450C-9E56-2646EC7E700F}"/>
          </ac:picMkLst>
        </pc:picChg>
      </pc:sldChg>
      <pc:sldChg chg="del">
        <pc:chgData name="Kamyczek, Arkadiusz" userId="2dbd29c9-3405-4176-b733-196e7cfa234d" providerId="ADAL" clId="{FF592EFC-83A5-482E-9A03-ADC3C55A5E72}" dt="2021-04-08T18:46:54.427" v="304" actId="2696"/>
        <pc:sldMkLst>
          <pc:docMk/>
          <pc:sldMk cId="2635044714" sldId="367"/>
        </pc:sldMkLst>
      </pc:sldChg>
      <pc:sldChg chg="modSp mod">
        <pc:chgData name="Kamyczek, Arkadiusz" userId="2dbd29c9-3405-4176-b733-196e7cfa234d" providerId="ADAL" clId="{FF592EFC-83A5-482E-9A03-ADC3C55A5E72}" dt="2021-04-11T10:31:35.313" v="1784" actId="20577"/>
        <pc:sldMkLst>
          <pc:docMk/>
          <pc:sldMk cId="684936328" sldId="368"/>
        </pc:sldMkLst>
        <pc:spChg chg="mod">
          <ac:chgData name="Kamyczek, Arkadiusz" userId="2dbd29c9-3405-4176-b733-196e7cfa234d" providerId="ADAL" clId="{FF592EFC-83A5-482E-9A03-ADC3C55A5E72}" dt="2021-04-11T10:31:35.313" v="1784" actId="20577"/>
          <ac:spMkLst>
            <pc:docMk/>
            <pc:sldMk cId="684936328" sldId="368"/>
            <ac:spMk id="162" creationId="{8BC732A1-E7B1-4545-9221-918ABA4D62F8}"/>
          </ac:spMkLst>
        </pc:spChg>
        <pc:picChg chg="ord">
          <ac:chgData name="Kamyczek, Arkadiusz" userId="2dbd29c9-3405-4176-b733-196e7cfa234d" providerId="ADAL" clId="{FF592EFC-83A5-482E-9A03-ADC3C55A5E72}" dt="2021-04-11T10:30:13.395" v="1773" actId="166"/>
          <ac:picMkLst>
            <pc:docMk/>
            <pc:sldMk cId="684936328" sldId="368"/>
            <ac:picMk id="154" creationId="{3D09A07A-A500-45C3-93E4-A7B8BCF50FAE}"/>
          </ac:picMkLst>
        </pc:picChg>
      </pc:sldChg>
      <pc:sldChg chg="addSp modSp mod">
        <pc:chgData name="Kamyczek, Arkadiusz" userId="2dbd29c9-3405-4176-b733-196e7cfa234d" providerId="ADAL" clId="{FF592EFC-83A5-482E-9A03-ADC3C55A5E72}" dt="2021-04-11T10:48:39.163" v="1897" actId="1076"/>
        <pc:sldMkLst>
          <pc:docMk/>
          <pc:sldMk cId="668579593" sldId="379"/>
        </pc:sldMkLst>
        <pc:spChg chg="add mod">
          <ac:chgData name="Kamyczek, Arkadiusz" userId="2dbd29c9-3405-4176-b733-196e7cfa234d" providerId="ADAL" clId="{FF592EFC-83A5-482E-9A03-ADC3C55A5E72}" dt="2021-04-11T09:41:47.256" v="1315" actId="1076"/>
          <ac:spMkLst>
            <pc:docMk/>
            <pc:sldMk cId="668579593" sldId="379"/>
            <ac:spMk id="174" creationId="{42E28D0F-34CF-4B67-9DA4-98485FD39849}"/>
          </ac:spMkLst>
        </pc:spChg>
        <pc:spChg chg="add mod">
          <ac:chgData name="Kamyczek, Arkadiusz" userId="2dbd29c9-3405-4176-b733-196e7cfa234d" providerId="ADAL" clId="{FF592EFC-83A5-482E-9A03-ADC3C55A5E72}" dt="2021-04-11T09:42:01.458" v="1326" actId="20577"/>
          <ac:spMkLst>
            <pc:docMk/>
            <pc:sldMk cId="668579593" sldId="379"/>
            <ac:spMk id="180" creationId="{355B7D80-0C55-4E17-9BDA-C69545A99342}"/>
          </ac:spMkLst>
        </pc:spChg>
        <pc:spChg chg="add mod">
          <ac:chgData name="Kamyczek, Arkadiusz" userId="2dbd29c9-3405-4176-b733-196e7cfa234d" providerId="ADAL" clId="{FF592EFC-83A5-482E-9A03-ADC3C55A5E72}" dt="2021-04-11T09:42:25.935" v="1344" actId="1076"/>
          <ac:spMkLst>
            <pc:docMk/>
            <pc:sldMk cId="668579593" sldId="379"/>
            <ac:spMk id="206" creationId="{924049B0-8869-4035-80D0-0B1868D0A67E}"/>
          </ac:spMkLst>
        </pc:spChg>
        <pc:spChg chg="add mod">
          <ac:chgData name="Kamyczek, Arkadiusz" userId="2dbd29c9-3405-4176-b733-196e7cfa234d" providerId="ADAL" clId="{FF592EFC-83A5-482E-9A03-ADC3C55A5E72}" dt="2021-04-11T09:42:49.189" v="1356" actId="1076"/>
          <ac:spMkLst>
            <pc:docMk/>
            <pc:sldMk cId="668579593" sldId="379"/>
            <ac:spMk id="207" creationId="{55BFF42A-0848-4E76-857B-6E01F3466E3B}"/>
          </ac:spMkLst>
        </pc:spChg>
        <pc:spChg chg="add mod">
          <ac:chgData name="Kamyczek, Arkadiusz" userId="2dbd29c9-3405-4176-b733-196e7cfa234d" providerId="ADAL" clId="{FF592EFC-83A5-482E-9A03-ADC3C55A5E72}" dt="2021-04-11T09:42:59.227" v="1362" actId="20577"/>
          <ac:spMkLst>
            <pc:docMk/>
            <pc:sldMk cId="668579593" sldId="379"/>
            <ac:spMk id="208" creationId="{3732DA68-57C1-4337-8570-F30E7B81C474}"/>
          </ac:spMkLst>
        </pc:spChg>
        <pc:spChg chg="add mod">
          <ac:chgData name="Kamyczek, Arkadiusz" userId="2dbd29c9-3405-4176-b733-196e7cfa234d" providerId="ADAL" clId="{FF592EFC-83A5-482E-9A03-ADC3C55A5E72}" dt="2021-04-11T09:43:28.871" v="1378" actId="20577"/>
          <ac:spMkLst>
            <pc:docMk/>
            <pc:sldMk cId="668579593" sldId="379"/>
            <ac:spMk id="209" creationId="{AF6DA718-82E4-4405-AE5B-088DC643633C}"/>
          </ac:spMkLst>
        </pc:spChg>
        <pc:spChg chg="add mod">
          <ac:chgData name="Kamyczek, Arkadiusz" userId="2dbd29c9-3405-4176-b733-196e7cfa234d" providerId="ADAL" clId="{FF592EFC-83A5-482E-9A03-ADC3C55A5E72}" dt="2021-04-11T09:43:46.025" v="1395" actId="20577"/>
          <ac:spMkLst>
            <pc:docMk/>
            <pc:sldMk cId="668579593" sldId="379"/>
            <ac:spMk id="210" creationId="{0FDF333E-8CB4-4BC1-BEA3-C145E93E0066}"/>
          </ac:spMkLst>
        </pc:spChg>
        <pc:spChg chg="add mod">
          <ac:chgData name="Kamyczek, Arkadiusz" userId="2dbd29c9-3405-4176-b733-196e7cfa234d" providerId="ADAL" clId="{FF592EFC-83A5-482E-9A03-ADC3C55A5E72}" dt="2021-04-11T09:44:05.309" v="1407" actId="1076"/>
          <ac:spMkLst>
            <pc:docMk/>
            <pc:sldMk cId="668579593" sldId="379"/>
            <ac:spMk id="213" creationId="{33E0B476-5D28-40E7-83ED-E9B0FB361FB9}"/>
          </ac:spMkLst>
        </pc:spChg>
        <pc:spChg chg="add mod">
          <ac:chgData name="Kamyczek, Arkadiusz" userId="2dbd29c9-3405-4176-b733-196e7cfa234d" providerId="ADAL" clId="{FF592EFC-83A5-482E-9A03-ADC3C55A5E72}" dt="2021-04-11T09:46:05.748" v="1473" actId="1076"/>
          <ac:spMkLst>
            <pc:docMk/>
            <pc:sldMk cId="668579593" sldId="379"/>
            <ac:spMk id="214" creationId="{A0ED3C07-3123-45D3-A7BB-AC4FDF980984}"/>
          </ac:spMkLst>
        </pc:spChg>
        <pc:spChg chg="add mod">
          <ac:chgData name="Kamyczek, Arkadiusz" userId="2dbd29c9-3405-4176-b733-196e7cfa234d" providerId="ADAL" clId="{FF592EFC-83A5-482E-9A03-ADC3C55A5E72}" dt="2021-04-11T09:45:58.017" v="1472" actId="1076"/>
          <ac:spMkLst>
            <pc:docMk/>
            <pc:sldMk cId="668579593" sldId="379"/>
            <ac:spMk id="215" creationId="{A084E7D2-D59E-45D8-A7FF-AC9517D25639}"/>
          </ac:spMkLst>
        </pc:spChg>
        <pc:spChg chg="add mod">
          <ac:chgData name="Kamyczek, Arkadiusz" userId="2dbd29c9-3405-4176-b733-196e7cfa234d" providerId="ADAL" clId="{FF592EFC-83A5-482E-9A03-ADC3C55A5E72}" dt="2021-04-11T09:46:31.692" v="1487" actId="20577"/>
          <ac:spMkLst>
            <pc:docMk/>
            <pc:sldMk cId="668579593" sldId="379"/>
            <ac:spMk id="216" creationId="{985540B0-EF94-4E57-9A7E-A0C3B64CCC49}"/>
          </ac:spMkLst>
        </pc:spChg>
        <pc:spChg chg="add mod">
          <ac:chgData name="Kamyczek, Arkadiusz" userId="2dbd29c9-3405-4176-b733-196e7cfa234d" providerId="ADAL" clId="{FF592EFC-83A5-482E-9A03-ADC3C55A5E72}" dt="2021-04-11T09:46:45.208" v="1503" actId="20577"/>
          <ac:spMkLst>
            <pc:docMk/>
            <pc:sldMk cId="668579593" sldId="379"/>
            <ac:spMk id="217" creationId="{E346A552-66D5-436E-A525-51A6E67EE0A4}"/>
          </ac:spMkLst>
        </pc:spChg>
        <pc:spChg chg="add mod">
          <ac:chgData name="Kamyczek, Arkadiusz" userId="2dbd29c9-3405-4176-b733-196e7cfa234d" providerId="ADAL" clId="{FF592EFC-83A5-482E-9A03-ADC3C55A5E72}" dt="2021-04-11T09:47:04.318" v="1524" actId="1076"/>
          <ac:spMkLst>
            <pc:docMk/>
            <pc:sldMk cId="668579593" sldId="379"/>
            <ac:spMk id="218" creationId="{7E6B0C02-CDC7-4EC7-A488-B6AB606F0340}"/>
          </ac:spMkLst>
        </pc:spChg>
        <pc:picChg chg="mod">
          <ac:chgData name="Kamyczek, Arkadiusz" userId="2dbd29c9-3405-4176-b733-196e7cfa234d" providerId="ADAL" clId="{FF592EFC-83A5-482E-9A03-ADC3C55A5E72}" dt="2021-04-11T10:48:39.163" v="1897" actId="1076"/>
          <ac:picMkLst>
            <pc:docMk/>
            <pc:sldMk cId="668579593" sldId="379"/>
            <ac:picMk id="198" creationId="{3514D141-76D6-4EA0-9510-39F6DAB8B34C}"/>
          </ac:picMkLst>
        </pc:picChg>
        <pc:picChg chg="mod">
          <ac:chgData name="Kamyczek, Arkadiusz" userId="2dbd29c9-3405-4176-b733-196e7cfa234d" providerId="ADAL" clId="{FF592EFC-83A5-482E-9A03-ADC3C55A5E72}" dt="2021-04-11T09:46:05.748" v="1473" actId="1076"/>
          <ac:picMkLst>
            <pc:docMk/>
            <pc:sldMk cId="668579593" sldId="379"/>
            <ac:picMk id="199" creationId="{63F5A0B1-1CC3-4433-8ED7-6FAFA82D7B85}"/>
          </ac:picMkLst>
        </pc:picChg>
        <pc:picChg chg="mod">
          <ac:chgData name="Kamyczek, Arkadiusz" userId="2dbd29c9-3405-4176-b733-196e7cfa234d" providerId="ADAL" clId="{FF592EFC-83A5-482E-9A03-ADC3C55A5E72}" dt="2021-04-11T09:45:58.017" v="1472" actId="1076"/>
          <ac:picMkLst>
            <pc:docMk/>
            <pc:sldMk cId="668579593" sldId="379"/>
            <ac:picMk id="200" creationId="{9177C682-C2E9-4B17-AB82-6500D9A5240C}"/>
          </ac:picMkLst>
        </pc:picChg>
        <pc:picChg chg="add mod">
          <ac:chgData name="Kamyczek, Arkadiusz" userId="2dbd29c9-3405-4176-b733-196e7cfa234d" providerId="ADAL" clId="{FF592EFC-83A5-482E-9A03-ADC3C55A5E72}" dt="2021-04-11T10:48:28.963" v="1895"/>
          <ac:picMkLst>
            <pc:docMk/>
            <pc:sldMk cId="668579593" sldId="379"/>
            <ac:picMk id="219" creationId="{CE582BAC-D0A7-4206-A903-94D64DB4A6F2}"/>
          </ac:picMkLst>
        </pc:picChg>
        <pc:picChg chg="add mod">
          <ac:chgData name="Kamyczek, Arkadiusz" userId="2dbd29c9-3405-4176-b733-196e7cfa234d" providerId="ADAL" clId="{FF592EFC-83A5-482E-9A03-ADC3C55A5E72}" dt="2021-04-11T10:48:28.963" v="1895"/>
          <ac:picMkLst>
            <pc:docMk/>
            <pc:sldMk cId="668579593" sldId="379"/>
            <ac:picMk id="220" creationId="{798F97BA-2E06-4C28-A6BC-0DA24BA5D2FB}"/>
          </ac:picMkLst>
        </pc:picChg>
      </pc:sldChg>
      <pc:sldChg chg="new del">
        <pc:chgData name="Kamyczek, Arkadiusz" userId="2dbd29c9-3405-4176-b733-196e7cfa234d" providerId="ADAL" clId="{FF592EFC-83A5-482E-9A03-ADC3C55A5E72}" dt="2021-04-08T18:45:22.473" v="294" actId="47"/>
        <pc:sldMkLst>
          <pc:docMk/>
          <pc:sldMk cId="2972313320" sldId="380"/>
        </pc:sldMkLst>
      </pc:sldChg>
      <pc:sldChg chg="addSp delSp modSp add del mod delAnim">
        <pc:chgData name="Kamyczek, Arkadiusz" userId="2dbd29c9-3405-4176-b733-196e7cfa234d" providerId="ADAL" clId="{FF592EFC-83A5-482E-9A03-ADC3C55A5E72}" dt="2021-04-11T10:29:59.713" v="1771" actId="2696"/>
        <pc:sldMkLst>
          <pc:docMk/>
          <pc:sldMk cId="3682751036" sldId="380"/>
        </pc:sldMkLst>
        <pc:spChg chg="del">
          <ac:chgData name="Kamyczek, Arkadiusz" userId="2dbd29c9-3405-4176-b733-196e7cfa234d" providerId="ADAL" clId="{FF592EFC-83A5-482E-9A03-ADC3C55A5E72}" dt="2021-04-08T18:46:28.099" v="300" actId="478"/>
          <ac:spMkLst>
            <pc:docMk/>
            <pc:sldMk cId="3682751036" sldId="380"/>
            <ac:spMk id="11" creationId="{0276ED2C-98F0-4047-AB75-CDA6E4A3E25A}"/>
          </ac:spMkLst>
        </pc:spChg>
        <pc:spChg chg="del mod">
          <ac:chgData name="Kamyczek, Arkadiusz" userId="2dbd29c9-3405-4176-b733-196e7cfa234d" providerId="ADAL" clId="{FF592EFC-83A5-482E-9A03-ADC3C55A5E72}" dt="2021-04-08T18:47:33.908" v="305" actId="478"/>
          <ac:spMkLst>
            <pc:docMk/>
            <pc:sldMk cId="3682751036" sldId="380"/>
            <ac:spMk id="159" creationId="{504B1B13-24CE-43D0-83E7-5F4D9D1527B7}"/>
          </ac:spMkLst>
        </pc:spChg>
        <pc:spChg chg="del mod">
          <ac:chgData name="Kamyczek, Arkadiusz" userId="2dbd29c9-3405-4176-b733-196e7cfa234d" providerId="ADAL" clId="{FF592EFC-83A5-482E-9A03-ADC3C55A5E72}" dt="2021-04-08T18:47:33.908" v="305" actId="478"/>
          <ac:spMkLst>
            <pc:docMk/>
            <pc:sldMk cId="3682751036" sldId="380"/>
            <ac:spMk id="160" creationId="{BA31BC32-0373-4954-A520-FDD5ED373C04}"/>
          </ac:spMkLst>
        </pc:spChg>
        <pc:spChg chg="del mod">
          <ac:chgData name="Kamyczek, Arkadiusz" userId="2dbd29c9-3405-4176-b733-196e7cfa234d" providerId="ADAL" clId="{FF592EFC-83A5-482E-9A03-ADC3C55A5E72}" dt="2021-04-08T18:47:33.908" v="305" actId="478"/>
          <ac:spMkLst>
            <pc:docMk/>
            <pc:sldMk cId="3682751036" sldId="380"/>
            <ac:spMk id="161" creationId="{ADF4B1DF-E76C-41F5-BCE7-4B3ABCEE7C3F}"/>
          </ac:spMkLst>
        </pc:spChg>
        <pc:spChg chg="del mod">
          <ac:chgData name="Kamyczek, Arkadiusz" userId="2dbd29c9-3405-4176-b733-196e7cfa234d" providerId="ADAL" clId="{FF592EFC-83A5-482E-9A03-ADC3C55A5E72}" dt="2021-04-08T18:47:33.908" v="305" actId="478"/>
          <ac:spMkLst>
            <pc:docMk/>
            <pc:sldMk cId="3682751036" sldId="380"/>
            <ac:spMk id="162" creationId="{BC330BE2-1419-4C65-9D6D-C7271E73CFEC}"/>
          </ac:spMkLst>
        </pc:spChg>
        <pc:spChg chg="del mod">
          <ac:chgData name="Kamyczek, Arkadiusz" userId="2dbd29c9-3405-4176-b733-196e7cfa234d" providerId="ADAL" clId="{FF592EFC-83A5-482E-9A03-ADC3C55A5E72}" dt="2021-04-08T18:47:33.908" v="305" actId="478"/>
          <ac:spMkLst>
            <pc:docMk/>
            <pc:sldMk cId="3682751036" sldId="380"/>
            <ac:spMk id="163" creationId="{57C0440C-40C7-442D-A4CD-B706BEB474D4}"/>
          </ac:spMkLst>
        </pc:spChg>
        <pc:spChg chg="del mod">
          <ac:chgData name="Kamyczek, Arkadiusz" userId="2dbd29c9-3405-4176-b733-196e7cfa234d" providerId="ADAL" clId="{FF592EFC-83A5-482E-9A03-ADC3C55A5E72}" dt="2021-04-08T18:47:33.908" v="305" actId="478"/>
          <ac:spMkLst>
            <pc:docMk/>
            <pc:sldMk cId="3682751036" sldId="380"/>
            <ac:spMk id="164" creationId="{220C67B7-0D2B-4EA1-A49A-58BF9CCA8BC2}"/>
          </ac:spMkLst>
        </pc:spChg>
        <pc:spChg chg="del">
          <ac:chgData name="Kamyczek, Arkadiusz" userId="2dbd29c9-3405-4176-b733-196e7cfa234d" providerId="ADAL" clId="{FF592EFC-83A5-482E-9A03-ADC3C55A5E72}" dt="2021-04-08T18:46:28.099" v="300" actId="478"/>
          <ac:spMkLst>
            <pc:docMk/>
            <pc:sldMk cId="3682751036" sldId="380"/>
            <ac:spMk id="166" creationId="{BFDD2C7E-C0EC-49A0-88B7-E73C2523C419}"/>
          </ac:spMkLst>
        </pc:spChg>
        <pc:spChg chg="del">
          <ac:chgData name="Kamyczek, Arkadiusz" userId="2dbd29c9-3405-4176-b733-196e7cfa234d" providerId="ADAL" clId="{FF592EFC-83A5-482E-9A03-ADC3C55A5E72}" dt="2021-04-08T18:46:28.099" v="300" actId="478"/>
          <ac:spMkLst>
            <pc:docMk/>
            <pc:sldMk cId="3682751036" sldId="380"/>
            <ac:spMk id="167" creationId="{F5C37041-D1B8-4B31-80C3-77BDBB2E0B64}"/>
          </ac:spMkLst>
        </pc:spChg>
        <pc:spChg chg="del">
          <ac:chgData name="Kamyczek, Arkadiusz" userId="2dbd29c9-3405-4176-b733-196e7cfa234d" providerId="ADAL" clId="{FF592EFC-83A5-482E-9A03-ADC3C55A5E72}" dt="2021-04-08T18:46:28.099" v="300" actId="478"/>
          <ac:spMkLst>
            <pc:docMk/>
            <pc:sldMk cId="3682751036" sldId="380"/>
            <ac:spMk id="168" creationId="{B63F5874-F70A-4847-AFEB-C1F6D4FD606C}"/>
          </ac:spMkLst>
        </pc:spChg>
        <pc:spChg chg="del mod">
          <ac:chgData name="Kamyczek, Arkadiusz" userId="2dbd29c9-3405-4176-b733-196e7cfa234d" providerId="ADAL" clId="{FF592EFC-83A5-482E-9A03-ADC3C55A5E72}" dt="2021-04-08T18:47:33.908" v="305" actId="478"/>
          <ac:spMkLst>
            <pc:docMk/>
            <pc:sldMk cId="3682751036" sldId="380"/>
            <ac:spMk id="182" creationId="{F6726C25-D045-4FC2-9507-068C3765A002}"/>
          </ac:spMkLst>
        </pc:spChg>
        <pc:spChg chg="del mod">
          <ac:chgData name="Kamyczek, Arkadiusz" userId="2dbd29c9-3405-4176-b733-196e7cfa234d" providerId="ADAL" clId="{FF592EFC-83A5-482E-9A03-ADC3C55A5E72}" dt="2021-04-08T18:47:33.908" v="305" actId="478"/>
          <ac:spMkLst>
            <pc:docMk/>
            <pc:sldMk cId="3682751036" sldId="380"/>
            <ac:spMk id="183" creationId="{36B1250A-F2C3-4FA4-91BE-96AF8A4106CD}"/>
          </ac:spMkLst>
        </pc:spChg>
        <pc:spChg chg="del">
          <ac:chgData name="Kamyczek, Arkadiusz" userId="2dbd29c9-3405-4176-b733-196e7cfa234d" providerId="ADAL" clId="{FF592EFC-83A5-482E-9A03-ADC3C55A5E72}" dt="2021-04-08T18:46:28.099" v="300" actId="478"/>
          <ac:spMkLst>
            <pc:docMk/>
            <pc:sldMk cId="3682751036" sldId="380"/>
            <ac:spMk id="188" creationId="{62CF6DDC-CCE9-4C3A-B436-42AA0EE83151}"/>
          </ac:spMkLst>
        </pc:spChg>
        <pc:spChg chg="del">
          <ac:chgData name="Kamyczek, Arkadiusz" userId="2dbd29c9-3405-4176-b733-196e7cfa234d" providerId="ADAL" clId="{FF592EFC-83A5-482E-9A03-ADC3C55A5E72}" dt="2021-04-08T18:46:28.099" v="300" actId="478"/>
          <ac:spMkLst>
            <pc:docMk/>
            <pc:sldMk cId="3682751036" sldId="380"/>
            <ac:spMk id="190" creationId="{7616E9EF-48BF-45A2-9ABA-8EC2AF70CA81}"/>
          </ac:spMkLst>
        </pc:spChg>
        <pc:spChg chg="del">
          <ac:chgData name="Kamyczek, Arkadiusz" userId="2dbd29c9-3405-4176-b733-196e7cfa234d" providerId="ADAL" clId="{FF592EFC-83A5-482E-9A03-ADC3C55A5E72}" dt="2021-04-08T18:46:28.099" v="300" actId="478"/>
          <ac:spMkLst>
            <pc:docMk/>
            <pc:sldMk cId="3682751036" sldId="380"/>
            <ac:spMk id="191" creationId="{FB71ED46-2140-4CF6-BC3A-038646770B5C}"/>
          </ac:spMkLst>
        </pc:spChg>
        <pc:spChg chg="del">
          <ac:chgData name="Kamyczek, Arkadiusz" userId="2dbd29c9-3405-4176-b733-196e7cfa234d" providerId="ADAL" clId="{FF592EFC-83A5-482E-9A03-ADC3C55A5E72}" dt="2021-04-08T18:46:28.099" v="300" actId="478"/>
          <ac:spMkLst>
            <pc:docMk/>
            <pc:sldMk cId="3682751036" sldId="380"/>
            <ac:spMk id="192" creationId="{753E904D-03AD-4D2F-864D-1D64D7A3D7C2}"/>
          </ac:spMkLst>
        </pc:spChg>
        <pc:spChg chg="del">
          <ac:chgData name="Kamyczek, Arkadiusz" userId="2dbd29c9-3405-4176-b733-196e7cfa234d" providerId="ADAL" clId="{FF592EFC-83A5-482E-9A03-ADC3C55A5E72}" dt="2021-04-08T18:46:28.099" v="300" actId="478"/>
          <ac:spMkLst>
            <pc:docMk/>
            <pc:sldMk cId="3682751036" sldId="380"/>
            <ac:spMk id="193" creationId="{06DD24FD-C97B-4C08-84CF-CB8F6D77DA37}"/>
          </ac:spMkLst>
        </pc:spChg>
        <pc:spChg chg="del">
          <ac:chgData name="Kamyczek, Arkadiusz" userId="2dbd29c9-3405-4176-b733-196e7cfa234d" providerId="ADAL" clId="{FF592EFC-83A5-482E-9A03-ADC3C55A5E72}" dt="2021-04-08T18:46:28.099" v="300" actId="478"/>
          <ac:spMkLst>
            <pc:docMk/>
            <pc:sldMk cId="3682751036" sldId="380"/>
            <ac:spMk id="194" creationId="{A0791E8A-B93F-4D1E-9647-EA56C6ACC88C}"/>
          </ac:spMkLst>
        </pc:spChg>
        <pc:spChg chg="del">
          <ac:chgData name="Kamyczek, Arkadiusz" userId="2dbd29c9-3405-4176-b733-196e7cfa234d" providerId="ADAL" clId="{FF592EFC-83A5-482E-9A03-ADC3C55A5E72}" dt="2021-04-08T18:46:28.099" v="300" actId="478"/>
          <ac:spMkLst>
            <pc:docMk/>
            <pc:sldMk cId="3682751036" sldId="380"/>
            <ac:spMk id="206" creationId="{8EEF731F-A89C-4C13-ABBB-46FDA182B6B1}"/>
          </ac:spMkLst>
        </pc:spChg>
        <pc:spChg chg="del">
          <ac:chgData name="Kamyczek, Arkadiusz" userId="2dbd29c9-3405-4176-b733-196e7cfa234d" providerId="ADAL" clId="{FF592EFC-83A5-482E-9A03-ADC3C55A5E72}" dt="2021-04-08T18:46:28.099" v="300" actId="478"/>
          <ac:spMkLst>
            <pc:docMk/>
            <pc:sldMk cId="3682751036" sldId="380"/>
            <ac:spMk id="207" creationId="{857E3EB4-09A3-4458-A93B-53A3BDCEE944}"/>
          </ac:spMkLst>
        </pc:spChg>
        <pc:spChg chg="del">
          <ac:chgData name="Kamyczek, Arkadiusz" userId="2dbd29c9-3405-4176-b733-196e7cfa234d" providerId="ADAL" clId="{FF592EFC-83A5-482E-9A03-ADC3C55A5E72}" dt="2021-04-08T18:46:28.099" v="300" actId="478"/>
          <ac:spMkLst>
            <pc:docMk/>
            <pc:sldMk cId="3682751036" sldId="380"/>
            <ac:spMk id="208" creationId="{65EE9B7B-931B-4FC4-9E98-131BCD511B16}"/>
          </ac:spMkLst>
        </pc:spChg>
        <pc:spChg chg="del">
          <ac:chgData name="Kamyczek, Arkadiusz" userId="2dbd29c9-3405-4176-b733-196e7cfa234d" providerId="ADAL" clId="{FF592EFC-83A5-482E-9A03-ADC3C55A5E72}" dt="2021-04-08T18:46:28.099" v="300" actId="478"/>
          <ac:spMkLst>
            <pc:docMk/>
            <pc:sldMk cId="3682751036" sldId="380"/>
            <ac:spMk id="209" creationId="{99DA8BA4-384B-446A-BDED-69731E1D4525}"/>
          </ac:spMkLst>
        </pc:spChg>
        <pc:spChg chg="del">
          <ac:chgData name="Kamyczek, Arkadiusz" userId="2dbd29c9-3405-4176-b733-196e7cfa234d" providerId="ADAL" clId="{FF592EFC-83A5-482E-9A03-ADC3C55A5E72}" dt="2021-04-08T18:46:28.099" v="300" actId="478"/>
          <ac:spMkLst>
            <pc:docMk/>
            <pc:sldMk cId="3682751036" sldId="380"/>
            <ac:spMk id="210" creationId="{38C6CCED-0C19-41B1-A2CF-F2CBD10F5FE5}"/>
          </ac:spMkLst>
        </pc:spChg>
        <pc:spChg chg="del">
          <ac:chgData name="Kamyczek, Arkadiusz" userId="2dbd29c9-3405-4176-b733-196e7cfa234d" providerId="ADAL" clId="{FF592EFC-83A5-482E-9A03-ADC3C55A5E72}" dt="2021-04-08T18:46:28.099" v="300" actId="478"/>
          <ac:spMkLst>
            <pc:docMk/>
            <pc:sldMk cId="3682751036" sldId="380"/>
            <ac:spMk id="211" creationId="{DA4F51FF-A28B-4501-9AD3-6ACC7F908562}"/>
          </ac:spMkLst>
        </pc:spChg>
        <pc:spChg chg="del">
          <ac:chgData name="Kamyczek, Arkadiusz" userId="2dbd29c9-3405-4176-b733-196e7cfa234d" providerId="ADAL" clId="{FF592EFC-83A5-482E-9A03-ADC3C55A5E72}" dt="2021-04-08T18:46:28.099" v="300" actId="478"/>
          <ac:spMkLst>
            <pc:docMk/>
            <pc:sldMk cId="3682751036" sldId="380"/>
            <ac:spMk id="212" creationId="{788841A4-D2CE-439F-B898-27547AA3D479}"/>
          </ac:spMkLst>
        </pc:spChg>
        <pc:spChg chg="del">
          <ac:chgData name="Kamyczek, Arkadiusz" userId="2dbd29c9-3405-4176-b733-196e7cfa234d" providerId="ADAL" clId="{FF592EFC-83A5-482E-9A03-ADC3C55A5E72}" dt="2021-04-08T18:46:28.099" v="300" actId="478"/>
          <ac:spMkLst>
            <pc:docMk/>
            <pc:sldMk cId="3682751036" sldId="380"/>
            <ac:spMk id="214" creationId="{41A90F97-FB32-41DA-BBB3-0BEC6D5D5F73}"/>
          </ac:spMkLst>
        </pc:spChg>
        <pc:spChg chg="del">
          <ac:chgData name="Kamyczek, Arkadiusz" userId="2dbd29c9-3405-4176-b733-196e7cfa234d" providerId="ADAL" clId="{FF592EFC-83A5-482E-9A03-ADC3C55A5E72}" dt="2021-04-08T18:46:28.099" v="300" actId="478"/>
          <ac:spMkLst>
            <pc:docMk/>
            <pc:sldMk cId="3682751036" sldId="380"/>
            <ac:spMk id="215" creationId="{92FBC69C-85B3-4256-A454-AD9394F78F44}"/>
          </ac:spMkLst>
        </pc:spChg>
        <pc:spChg chg="del">
          <ac:chgData name="Kamyczek, Arkadiusz" userId="2dbd29c9-3405-4176-b733-196e7cfa234d" providerId="ADAL" clId="{FF592EFC-83A5-482E-9A03-ADC3C55A5E72}" dt="2021-04-08T18:46:28.099" v="300" actId="478"/>
          <ac:spMkLst>
            <pc:docMk/>
            <pc:sldMk cId="3682751036" sldId="380"/>
            <ac:spMk id="218" creationId="{33C0AB50-8AB8-4AF8-BA77-C45D9D8D961F}"/>
          </ac:spMkLst>
        </pc:spChg>
        <pc:spChg chg="del">
          <ac:chgData name="Kamyczek, Arkadiusz" userId="2dbd29c9-3405-4176-b733-196e7cfa234d" providerId="ADAL" clId="{FF592EFC-83A5-482E-9A03-ADC3C55A5E72}" dt="2021-04-08T18:46:28.099" v="300" actId="478"/>
          <ac:spMkLst>
            <pc:docMk/>
            <pc:sldMk cId="3682751036" sldId="380"/>
            <ac:spMk id="219" creationId="{9BDED4F4-A0F5-45C9-81EE-08FEACE1C982}"/>
          </ac:spMkLst>
        </pc:spChg>
        <pc:spChg chg="del">
          <ac:chgData name="Kamyczek, Arkadiusz" userId="2dbd29c9-3405-4176-b733-196e7cfa234d" providerId="ADAL" clId="{FF592EFC-83A5-482E-9A03-ADC3C55A5E72}" dt="2021-04-08T18:46:28.099" v="300" actId="478"/>
          <ac:spMkLst>
            <pc:docMk/>
            <pc:sldMk cId="3682751036" sldId="380"/>
            <ac:spMk id="220" creationId="{9E146BB7-96E5-4F8A-84B6-1CA3180EEFEF}"/>
          </ac:spMkLst>
        </pc:spChg>
        <pc:spChg chg="del">
          <ac:chgData name="Kamyczek, Arkadiusz" userId="2dbd29c9-3405-4176-b733-196e7cfa234d" providerId="ADAL" clId="{FF592EFC-83A5-482E-9A03-ADC3C55A5E72}" dt="2021-04-08T18:46:28.099" v="300" actId="478"/>
          <ac:spMkLst>
            <pc:docMk/>
            <pc:sldMk cId="3682751036" sldId="380"/>
            <ac:spMk id="221" creationId="{2B9F91A6-4133-4D0D-A8DB-7527E96CFF21}"/>
          </ac:spMkLst>
        </pc:spChg>
        <pc:spChg chg="del">
          <ac:chgData name="Kamyczek, Arkadiusz" userId="2dbd29c9-3405-4176-b733-196e7cfa234d" providerId="ADAL" clId="{FF592EFC-83A5-482E-9A03-ADC3C55A5E72}" dt="2021-04-08T18:46:28.099" v="300" actId="478"/>
          <ac:spMkLst>
            <pc:docMk/>
            <pc:sldMk cId="3682751036" sldId="380"/>
            <ac:spMk id="222" creationId="{358A4C61-1250-46CD-B9E8-4735FA4A1DF0}"/>
          </ac:spMkLst>
        </pc:spChg>
        <pc:spChg chg="del">
          <ac:chgData name="Kamyczek, Arkadiusz" userId="2dbd29c9-3405-4176-b733-196e7cfa234d" providerId="ADAL" clId="{FF592EFC-83A5-482E-9A03-ADC3C55A5E72}" dt="2021-04-08T18:46:28.099" v="300" actId="478"/>
          <ac:spMkLst>
            <pc:docMk/>
            <pc:sldMk cId="3682751036" sldId="380"/>
            <ac:spMk id="261" creationId="{1CE8B7F8-ADE0-404D-9B15-E627FA25001C}"/>
          </ac:spMkLst>
        </pc:spChg>
        <pc:spChg chg="del">
          <ac:chgData name="Kamyczek, Arkadiusz" userId="2dbd29c9-3405-4176-b733-196e7cfa234d" providerId="ADAL" clId="{FF592EFC-83A5-482E-9A03-ADC3C55A5E72}" dt="2021-04-08T18:46:28.099" v="300" actId="478"/>
          <ac:spMkLst>
            <pc:docMk/>
            <pc:sldMk cId="3682751036" sldId="380"/>
            <ac:spMk id="262" creationId="{83F728AB-F580-4214-A6BF-47A62527FD10}"/>
          </ac:spMkLst>
        </pc:spChg>
        <pc:spChg chg="del">
          <ac:chgData name="Kamyczek, Arkadiusz" userId="2dbd29c9-3405-4176-b733-196e7cfa234d" providerId="ADAL" clId="{FF592EFC-83A5-482E-9A03-ADC3C55A5E72}" dt="2021-04-08T18:46:28.099" v="300" actId="478"/>
          <ac:spMkLst>
            <pc:docMk/>
            <pc:sldMk cId="3682751036" sldId="380"/>
            <ac:spMk id="263" creationId="{28E21E9A-894A-4FDE-96DB-EF0C0CBDBFF2}"/>
          </ac:spMkLst>
        </pc:spChg>
        <pc:spChg chg="del">
          <ac:chgData name="Kamyczek, Arkadiusz" userId="2dbd29c9-3405-4176-b733-196e7cfa234d" providerId="ADAL" clId="{FF592EFC-83A5-482E-9A03-ADC3C55A5E72}" dt="2021-04-08T18:46:28.099" v="300" actId="478"/>
          <ac:spMkLst>
            <pc:docMk/>
            <pc:sldMk cId="3682751036" sldId="380"/>
            <ac:spMk id="264" creationId="{E3DF1344-7804-418B-BE0E-2BC3C6630E3C}"/>
          </ac:spMkLst>
        </pc:spChg>
        <pc:spChg chg="mod">
          <ac:chgData name="Kamyczek, Arkadiusz" userId="2dbd29c9-3405-4176-b733-196e7cfa234d" providerId="ADAL" clId="{FF592EFC-83A5-482E-9A03-ADC3C55A5E72}" dt="2021-04-08T18:46:18.111" v="299"/>
          <ac:spMkLst>
            <pc:docMk/>
            <pc:sldMk cId="3682751036" sldId="380"/>
            <ac:spMk id="266" creationId="{E09CCE68-C601-4F18-9207-FC918225EB4B}"/>
          </ac:spMkLst>
        </pc:spChg>
        <pc:spChg chg="del">
          <ac:chgData name="Kamyczek, Arkadiusz" userId="2dbd29c9-3405-4176-b733-196e7cfa234d" providerId="ADAL" clId="{FF592EFC-83A5-482E-9A03-ADC3C55A5E72}" dt="2021-04-08T18:46:28.099" v="300" actId="478"/>
          <ac:spMkLst>
            <pc:docMk/>
            <pc:sldMk cId="3682751036" sldId="380"/>
            <ac:spMk id="267" creationId="{D65ACDA9-03C6-46E1-AD94-6E72093AC584}"/>
          </ac:spMkLst>
        </pc:spChg>
        <pc:spChg chg="mod">
          <ac:chgData name="Kamyczek, Arkadiusz" userId="2dbd29c9-3405-4176-b733-196e7cfa234d" providerId="ADAL" clId="{FF592EFC-83A5-482E-9A03-ADC3C55A5E72}" dt="2021-04-08T18:46:18.111" v="299"/>
          <ac:spMkLst>
            <pc:docMk/>
            <pc:sldMk cId="3682751036" sldId="380"/>
            <ac:spMk id="276" creationId="{6A2955FA-359A-4BFD-B8D9-A1FEF63DA898}"/>
          </ac:spMkLst>
        </pc:spChg>
        <pc:spChg chg="mod">
          <ac:chgData name="Kamyczek, Arkadiusz" userId="2dbd29c9-3405-4176-b733-196e7cfa234d" providerId="ADAL" clId="{FF592EFC-83A5-482E-9A03-ADC3C55A5E72}" dt="2021-04-08T18:46:18.111" v="299"/>
          <ac:spMkLst>
            <pc:docMk/>
            <pc:sldMk cId="3682751036" sldId="380"/>
            <ac:spMk id="278" creationId="{48353326-B431-41AE-911F-4392AA90CFCB}"/>
          </ac:spMkLst>
        </pc:spChg>
        <pc:spChg chg="mod">
          <ac:chgData name="Kamyczek, Arkadiusz" userId="2dbd29c9-3405-4176-b733-196e7cfa234d" providerId="ADAL" clId="{FF592EFC-83A5-482E-9A03-ADC3C55A5E72}" dt="2021-04-08T18:46:18.111" v="299"/>
          <ac:spMkLst>
            <pc:docMk/>
            <pc:sldMk cId="3682751036" sldId="380"/>
            <ac:spMk id="279" creationId="{A698BAA6-91A8-4894-B71B-20179AEDA764}"/>
          </ac:spMkLst>
        </pc:spChg>
        <pc:spChg chg="del">
          <ac:chgData name="Kamyczek, Arkadiusz" userId="2dbd29c9-3405-4176-b733-196e7cfa234d" providerId="ADAL" clId="{FF592EFC-83A5-482E-9A03-ADC3C55A5E72}" dt="2021-04-08T18:46:28.099" v="300" actId="478"/>
          <ac:spMkLst>
            <pc:docMk/>
            <pc:sldMk cId="3682751036" sldId="380"/>
            <ac:spMk id="316" creationId="{FA5F9876-3EC0-4D9C-A6F6-D1095D210B57}"/>
          </ac:spMkLst>
        </pc:spChg>
        <pc:spChg chg="del">
          <ac:chgData name="Kamyczek, Arkadiusz" userId="2dbd29c9-3405-4176-b733-196e7cfa234d" providerId="ADAL" clId="{FF592EFC-83A5-482E-9A03-ADC3C55A5E72}" dt="2021-04-08T18:46:28.099" v="300" actId="478"/>
          <ac:spMkLst>
            <pc:docMk/>
            <pc:sldMk cId="3682751036" sldId="380"/>
            <ac:spMk id="317" creationId="{13761BBD-4D24-466F-814F-B0E5F5768A26}"/>
          </ac:spMkLst>
        </pc:spChg>
        <pc:grpChg chg="del">
          <ac:chgData name="Kamyczek, Arkadiusz" userId="2dbd29c9-3405-4176-b733-196e7cfa234d" providerId="ADAL" clId="{FF592EFC-83A5-482E-9A03-ADC3C55A5E72}" dt="2021-04-08T18:46:14.886" v="297" actId="478"/>
          <ac:grpSpMkLst>
            <pc:docMk/>
            <pc:sldMk cId="3682751036" sldId="380"/>
            <ac:grpSpMk id="14" creationId="{A2B95565-3F8E-463C-A9B8-1F44CDFA284C}"/>
          </ac:grpSpMkLst>
        </pc:grpChg>
        <pc:grpChg chg="del">
          <ac:chgData name="Kamyczek, Arkadiusz" userId="2dbd29c9-3405-4176-b733-196e7cfa234d" providerId="ADAL" clId="{FF592EFC-83A5-482E-9A03-ADC3C55A5E72}" dt="2021-04-08T18:46:16.245" v="298" actId="478"/>
          <ac:grpSpMkLst>
            <pc:docMk/>
            <pc:sldMk cId="3682751036" sldId="380"/>
            <ac:grpSpMk id="17" creationId="{0EEF12FD-D04B-4218-94B7-23DE563FE858}"/>
          </ac:grpSpMkLst>
        </pc:grpChg>
        <pc:grpChg chg="del">
          <ac:chgData name="Kamyczek, Arkadiusz" userId="2dbd29c9-3405-4176-b733-196e7cfa234d" providerId="ADAL" clId="{FF592EFC-83A5-482E-9A03-ADC3C55A5E72}" dt="2021-04-08T18:46:28.099" v="300" actId="478"/>
          <ac:grpSpMkLst>
            <pc:docMk/>
            <pc:sldMk cId="3682751036" sldId="380"/>
            <ac:grpSpMk id="169" creationId="{F489B71D-8678-40D5-B446-7766DCAC254F}"/>
          </ac:grpSpMkLst>
        </pc:grpChg>
        <pc:grpChg chg="del">
          <ac:chgData name="Kamyczek, Arkadiusz" userId="2dbd29c9-3405-4176-b733-196e7cfa234d" providerId="ADAL" clId="{FF592EFC-83A5-482E-9A03-ADC3C55A5E72}" dt="2021-04-08T18:46:28.099" v="300" actId="478"/>
          <ac:grpSpMkLst>
            <pc:docMk/>
            <pc:sldMk cId="3682751036" sldId="380"/>
            <ac:grpSpMk id="195" creationId="{416BDB76-DFB3-4793-9E79-2FD8E0E2A76B}"/>
          </ac:grpSpMkLst>
        </pc:grpChg>
        <pc:grpChg chg="del">
          <ac:chgData name="Kamyczek, Arkadiusz" userId="2dbd29c9-3405-4176-b733-196e7cfa234d" providerId="ADAL" clId="{FF592EFC-83A5-482E-9A03-ADC3C55A5E72}" dt="2021-04-08T18:46:28.099" v="300" actId="478"/>
          <ac:grpSpMkLst>
            <pc:docMk/>
            <pc:sldMk cId="3682751036" sldId="380"/>
            <ac:grpSpMk id="203" creationId="{2303E57D-1CD5-4104-B07E-CEBDCB3A6B69}"/>
          </ac:grpSpMkLst>
        </pc:grpChg>
        <pc:grpChg chg="del">
          <ac:chgData name="Kamyczek, Arkadiusz" userId="2dbd29c9-3405-4176-b733-196e7cfa234d" providerId="ADAL" clId="{FF592EFC-83A5-482E-9A03-ADC3C55A5E72}" dt="2021-04-08T18:46:28.099" v="300" actId="478"/>
          <ac:grpSpMkLst>
            <pc:docMk/>
            <pc:sldMk cId="3682751036" sldId="380"/>
            <ac:grpSpMk id="226" creationId="{37B4477D-CA04-4E25-94E0-593CE6A71839}"/>
          </ac:grpSpMkLst>
        </pc:grpChg>
        <pc:grpChg chg="del">
          <ac:chgData name="Kamyczek, Arkadiusz" userId="2dbd29c9-3405-4176-b733-196e7cfa234d" providerId="ADAL" clId="{FF592EFC-83A5-482E-9A03-ADC3C55A5E72}" dt="2021-04-08T18:46:28.099" v="300" actId="478"/>
          <ac:grpSpMkLst>
            <pc:docMk/>
            <pc:sldMk cId="3682751036" sldId="380"/>
            <ac:grpSpMk id="229" creationId="{109B5426-49FE-46A6-8D68-9BA48D095109}"/>
          </ac:grpSpMkLst>
        </pc:grpChg>
        <pc:grpChg chg="del">
          <ac:chgData name="Kamyczek, Arkadiusz" userId="2dbd29c9-3405-4176-b733-196e7cfa234d" providerId="ADAL" clId="{FF592EFC-83A5-482E-9A03-ADC3C55A5E72}" dt="2021-04-08T18:46:28.099" v="300" actId="478"/>
          <ac:grpSpMkLst>
            <pc:docMk/>
            <pc:sldMk cId="3682751036" sldId="380"/>
            <ac:grpSpMk id="256" creationId="{21120B79-69A4-438D-8441-3145D770F0D9}"/>
          </ac:grpSpMkLst>
        </pc:grpChg>
        <pc:grpChg chg="del">
          <ac:chgData name="Kamyczek, Arkadiusz" userId="2dbd29c9-3405-4176-b733-196e7cfa234d" providerId="ADAL" clId="{FF592EFC-83A5-482E-9A03-ADC3C55A5E72}" dt="2021-04-08T18:46:28.099" v="300" actId="478"/>
          <ac:grpSpMkLst>
            <pc:docMk/>
            <pc:sldMk cId="3682751036" sldId="380"/>
            <ac:grpSpMk id="259" creationId="{B00262C7-6177-4730-B134-909F3E23AAC4}"/>
          </ac:grpSpMkLst>
        </pc:grpChg>
        <pc:grpChg chg="add mod">
          <ac:chgData name="Kamyczek, Arkadiusz" userId="2dbd29c9-3405-4176-b733-196e7cfa234d" providerId="ADAL" clId="{FF592EFC-83A5-482E-9A03-ADC3C55A5E72}" dt="2021-04-08T18:46:18.111" v="299"/>
          <ac:grpSpMkLst>
            <pc:docMk/>
            <pc:sldMk cId="3682751036" sldId="380"/>
            <ac:grpSpMk id="265" creationId="{E917070D-2ECE-4C78-A468-E94AF14BE6DE}"/>
          </ac:grpSpMkLst>
        </pc:grpChg>
        <pc:grpChg chg="add mod">
          <ac:chgData name="Kamyczek, Arkadiusz" userId="2dbd29c9-3405-4176-b733-196e7cfa234d" providerId="ADAL" clId="{FF592EFC-83A5-482E-9A03-ADC3C55A5E72}" dt="2021-04-08T18:46:18.111" v="299"/>
          <ac:grpSpMkLst>
            <pc:docMk/>
            <pc:sldMk cId="3682751036" sldId="380"/>
            <ac:grpSpMk id="277" creationId="{08E6470B-D67A-4159-B23B-71EE8FC8EED3}"/>
          </ac:grpSpMkLst>
        </pc:grpChg>
        <pc:graphicFrameChg chg="del">
          <ac:chgData name="Kamyczek, Arkadiusz" userId="2dbd29c9-3405-4176-b733-196e7cfa234d" providerId="ADAL" clId="{FF592EFC-83A5-482E-9A03-ADC3C55A5E72}" dt="2021-04-08T18:46:30.740" v="301" actId="478"/>
          <ac:graphicFrameMkLst>
            <pc:docMk/>
            <pc:sldMk cId="3682751036" sldId="380"/>
            <ac:graphicFrameMk id="2" creationId="{EE4AC828-1742-49DA-BD09-C75EF2E24065}"/>
          </ac:graphicFrameMkLst>
        </pc:graphicFrameChg>
        <pc:picChg chg="del">
          <ac:chgData name="Kamyczek, Arkadiusz" userId="2dbd29c9-3405-4176-b733-196e7cfa234d" providerId="ADAL" clId="{FF592EFC-83A5-482E-9A03-ADC3C55A5E72}" dt="2021-04-08T18:46:28.099" v="300" actId="478"/>
          <ac:picMkLst>
            <pc:docMk/>
            <pc:sldMk cId="3682751036" sldId="380"/>
            <ac:picMk id="8" creationId="{977CEA5F-6138-437F-8229-344F1943A132}"/>
          </ac:picMkLst>
        </pc:picChg>
        <pc:picChg chg="del">
          <ac:chgData name="Kamyczek, Arkadiusz" userId="2dbd29c9-3405-4176-b733-196e7cfa234d" providerId="ADAL" clId="{FF592EFC-83A5-482E-9A03-ADC3C55A5E72}" dt="2021-04-08T18:46:28.099" v="300" actId="478"/>
          <ac:picMkLst>
            <pc:docMk/>
            <pc:sldMk cId="3682751036" sldId="380"/>
            <ac:picMk id="24" creationId="{280A26D0-D7C3-4C4B-88AA-8FD48CF0EB0C}"/>
          </ac:picMkLst>
        </pc:picChg>
        <pc:picChg chg="mod">
          <ac:chgData name="Kamyczek, Arkadiusz" userId="2dbd29c9-3405-4176-b733-196e7cfa234d" providerId="ADAL" clId="{FF592EFC-83A5-482E-9A03-ADC3C55A5E72}" dt="2021-04-08T18:45:32.951" v="296" actId="1076"/>
          <ac:picMkLst>
            <pc:docMk/>
            <pc:sldMk cId="3682751036" sldId="380"/>
            <ac:picMk id="213" creationId="{9DE1BBAD-28D9-450C-9E56-2646EC7E700F}"/>
          </ac:picMkLst>
        </pc:picChg>
        <pc:picChg chg="del">
          <ac:chgData name="Kamyczek, Arkadiusz" userId="2dbd29c9-3405-4176-b733-196e7cfa234d" providerId="ADAL" clId="{FF592EFC-83A5-482E-9A03-ADC3C55A5E72}" dt="2021-04-08T18:46:28.099" v="300" actId="478"/>
          <ac:picMkLst>
            <pc:docMk/>
            <pc:sldMk cId="3682751036" sldId="380"/>
            <ac:picMk id="216" creationId="{14A2A647-AF23-4A75-9F77-F537591C468F}"/>
          </ac:picMkLst>
        </pc:picChg>
        <pc:picChg chg="del">
          <ac:chgData name="Kamyczek, Arkadiusz" userId="2dbd29c9-3405-4176-b733-196e7cfa234d" providerId="ADAL" clId="{FF592EFC-83A5-482E-9A03-ADC3C55A5E72}" dt="2021-04-08T18:46:28.099" v="300" actId="478"/>
          <ac:picMkLst>
            <pc:docMk/>
            <pc:sldMk cId="3682751036" sldId="380"/>
            <ac:picMk id="270" creationId="{FB91870C-5EFD-44CF-A10F-F09DD93B4155}"/>
          </ac:picMkLst>
        </pc:picChg>
        <pc:picChg chg="del">
          <ac:chgData name="Kamyczek, Arkadiusz" userId="2dbd29c9-3405-4176-b733-196e7cfa234d" providerId="ADAL" clId="{FF592EFC-83A5-482E-9A03-ADC3C55A5E72}" dt="2021-04-08T18:46:28.099" v="300" actId="478"/>
          <ac:picMkLst>
            <pc:docMk/>
            <pc:sldMk cId="3682751036" sldId="380"/>
            <ac:picMk id="271" creationId="{DE2FF08E-6027-4B8A-847F-9017817F7948}"/>
          </ac:picMkLst>
        </pc:picChg>
        <pc:picChg chg="del">
          <ac:chgData name="Kamyczek, Arkadiusz" userId="2dbd29c9-3405-4176-b733-196e7cfa234d" providerId="ADAL" clId="{FF592EFC-83A5-482E-9A03-ADC3C55A5E72}" dt="2021-04-08T18:46:28.099" v="300" actId="478"/>
          <ac:picMkLst>
            <pc:docMk/>
            <pc:sldMk cId="3682751036" sldId="380"/>
            <ac:picMk id="272" creationId="{E27E61EB-C12E-45EB-92A8-DC7212F91E63}"/>
          </ac:picMkLst>
        </pc:picChg>
        <pc:picChg chg="del">
          <ac:chgData name="Kamyczek, Arkadiusz" userId="2dbd29c9-3405-4176-b733-196e7cfa234d" providerId="ADAL" clId="{FF592EFC-83A5-482E-9A03-ADC3C55A5E72}" dt="2021-04-08T18:46:28.099" v="300" actId="478"/>
          <ac:picMkLst>
            <pc:docMk/>
            <pc:sldMk cId="3682751036" sldId="380"/>
            <ac:picMk id="273" creationId="{E1CBD59D-7808-4E13-823A-64FC0883BB86}"/>
          </ac:picMkLst>
        </pc:picChg>
        <pc:picChg chg="del">
          <ac:chgData name="Kamyczek, Arkadiusz" userId="2dbd29c9-3405-4176-b733-196e7cfa234d" providerId="ADAL" clId="{FF592EFC-83A5-482E-9A03-ADC3C55A5E72}" dt="2021-04-08T18:46:28.099" v="300" actId="478"/>
          <ac:picMkLst>
            <pc:docMk/>
            <pc:sldMk cId="3682751036" sldId="380"/>
            <ac:picMk id="274" creationId="{C04CB733-C201-432C-91FD-091157F3D429}"/>
          </ac:picMkLst>
        </pc:picChg>
        <pc:picChg chg="del">
          <ac:chgData name="Kamyczek, Arkadiusz" userId="2dbd29c9-3405-4176-b733-196e7cfa234d" providerId="ADAL" clId="{FF592EFC-83A5-482E-9A03-ADC3C55A5E72}" dt="2021-04-08T18:46:28.099" v="300" actId="478"/>
          <ac:picMkLst>
            <pc:docMk/>
            <pc:sldMk cId="3682751036" sldId="380"/>
            <ac:picMk id="282" creationId="{4EAACEE9-29C9-4C8C-9EC8-5921FD256A8A}"/>
          </ac:picMkLst>
        </pc:picChg>
        <pc:picChg chg="del">
          <ac:chgData name="Kamyczek, Arkadiusz" userId="2dbd29c9-3405-4176-b733-196e7cfa234d" providerId="ADAL" clId="{FF592EFC-83A5-482E-9A03-ADC3C55A5E72}" dt="2021-04-08T18:46:28.099" v="300" actId="478"/>
          <ac:picMkLst>
            <pc:docMk/>
            <pc:sldMk cId="3682751036" sldId="380"/>
            <ac:picMk id="283" creationId="{07723665-93FD-40A6-B545-92FE35C7E93D}"/>
          </ac:picMkLst>
        </pc:picChg>
        <pc:picChg chg="del">
          <ac:chgData name="Kamyczek, Arkadiusz" userId="2dbd29c9-3405-4176-b733-196e7cfa234d" providerId="ADAL" clId="{FF592EFC-83A5-482E-9A03-ADC3C55A5E72}" dt="2021-04-08T18:46:28.099" v="300" actId="478"/>
          <ac:picMkLst>
            <pc:docMk/>
            <pc:sldMk cId="3682751036" sldId="380"/>
            <ac:picMk id="284" creationId="{01243D70-E298-4197-80B8-8981DE640ED6}"/>
          </ac:picMkLst>
        </pc:picChg>
        <pc:picChg chg="del">
          <ac:chgData name="Kamyczek, Arkadiusz" userId="2dbd29c9-3405-4176-b733-196e7cfa234d" providerId="ADAL" clId="{FF592EFC-83A5-482E-9A03-ADC3C55A5E72}" dt="2021-04-08T18:46:28.099" v="300" actId="478"/>
          <ac:picMkLst>
            <pc:docMk/>
            <pc:sldMk cId="3682751036" sldId="380"/>
            <ac:picMk id="285" creationId="{FC80F269-1F78-4EA3-AAB8-24CF5216E3FD}"/>
          </ac:picMkLst>
        </pc:picChg>
        <pc:picChg chg="del">
          <ac:chgData name="Kamyczek, Arkadiusz" userId="2dbd29c9-3405-4176-b733-196e7cfa234d" providerId="ADAL" clId="{FF592EFC-83A5-482E-9A03-ADC3C55A5E72}" dt="2021-04-08T18:46:28.099" v="300" actId="478"/>
          <ac:picMkLst>
            <pc:docMk/>
            <pc:sldMk cId="3682751036" sldId="380"/>
            <ac:picMk id="292" creationId="{D41D5B04-EF16-4864-ACAD-C9E54554FA2C}"/>
          </ac:picMkLst>
        </pc:picChg>
        <pc:picChg chg="del">
          <ac:chgData name="Kamyczek, Arkadiusz" userId="2dbd29c9-3405-4176-b733-196e7cfa234d" providerId="ADAL" clId="{FF592EFC-83A5-482E-9A03-ADC3C55A5E72}" dt="2021-04-08T18:46:28.099" v="300" actId="478"/>
          <ac:picMkLst>
            <pc:docMk/>
            <pc:sldMk cId="3682751036" sldId="380"/>
            <ac:picMk id="293" creationId="{4B779087-8BE4-405C-903B-3BB05EE86A55}"/>
          </ac:picMkLst>
        </pc:picChg>
        <pc:picChg chg="del">
          <ac:chgData name="Kamyczek, Arkadiusz" userId="2dbd29c9-3405-4176-b733-196e7cfa234d" providerId="ADAL" clId="{FF592EFC-83A5-482E-9A03-ADC3C55A5E72}" dt="2021-04-08T18:46:28.099" v="300" actId="478"/>
          <ac:picMkLst>
            <pc:docMk/>
            <pc:sldMk cId="3682751036" sldId="380"/>
            <ac:picMk id="294" creationId="{B9B554ED-8D74-4BE0-951B-E2E17CAABFCE}"/>
          </ac:picMkLst>
        </pc:picChg>
        <pc:picChg chg="del">
          <ac:chgData name="Kamyczek, Arkadiusz" userId="2dbd29c9-3405-4176-b733-196e7cfa234d" providerId="ADAL" clId="{FF592EFC-83A5-482E-9A03-ADC3C55A5E72}" dt="2021-04-08T18:46:28.099" v="300" actId="478"/>
          <ac:picMkLst>
            <pc:docMk/>
            <pc:sldMk cId="3682751036" sldId="380"/>
            <ac:picMk id="295" creationId="{428C4D8B-628E-4EF0-988C-86E1B21FF5F1}"/>
          </ac:picMkLst>
        </pc:picChg>
        <pc:picChg chg="del">
          <ac:chgData name="Kamyczek, Arkadiusz" userId="2dbd29c9-3405-4176-b733-196e7cfa234d" providerId="ADAL" clId="{FF592EFC-83A5-482E-9A03-ADC3C55A5E72}" dt="2021-04-08T18:46:28.099" v="300" actId="478"/>
          <ac:picMkLst>
            <pc:docMk/>
            <pc:sldMk cId="3682751036" sldId="380"/>
            <ac:picMk id="296" creationId="{006A53CD-A99E-4EAB-9D97-6E734955D8C2}"/>
          </ac:picMkLst>
        </pc:picChg>
        <pc:picChg chg="del">
          <ac:chgData name="Kamyczek, Arkadiusz" userId="2dbd29c9-3405-4176-b733-196e7cfa234d" providerId="ADAL" clId="{FF592EFC-83A5-482E-9A03-ADC3C55A5E72}" dt="2021-04-08T18:46:28.099" v="300" actId="478"/>
          <ac:picMkLst>
            <pc:docMk/>
            <pc:sldMk cId="3682751036" sldId="380"/>
            <ac:picMk id="297" creationId="{C0106935-C90C-423C-8521-7309EF70FBBE}"/>
          </ac:picMkLst>
        </pc:picChg>
        <pc:picChg chg="del">
          <ac:chgData name="Kamyczek, Arkadiusz" userId="2dbd29c9-3405-4176-b733-196e7cfa234d" providerId="ADAL" clId="{FF592EFC-83A5-482E-9A03-ADC3C55A5E72}" dt="2021-04-08T18:46:28.099" v="300" actId="478"/>
          <ac:picMkLst>
            <pc:docMk/>
            <pc:sldMk cId="3682751036" sldId="380"/>
            <ac:picMk id="298" creationId="{5706763F-75A3-4B50-BE9B-C51D58EC24D1}"/>
          </ac:picMkLst>
        </pc:picChg>
        <pc:picChg chg="del">
          <ac:chgData name="Kamyczek, Arkadiusz" userId="2dbd29c9-3405-4176-b733-196e7cfa234d" providerId="ADAL" clId="{FF592EFC-83A5-482E-9A03-ADC3C55A5E72}" dt="2021-04-08T18:46:28.099" v="300" actId="478"/>
          <ac:picMkLst>
            <pc:docMk/>
            <pc:sldMk cId="3682751036" sldId="380"/>
            <ac:picMk id="299" creationId="{60258AFD-E621-4D0C-AD24-333E67181942}"/>
          </ac:picMkLst>
        </pc:picChg>
        <pc:picChg chg="del">
          <ac:chgData name="Kamyczek, Arkadiusz" userId="2dbd29c9-3405-4176-b733-196e7cfa234d" providerId="ADAL" clId="{FF592EFC-83A5-482E-9A03-ADC3C55A5E72}" dt="2021-04-08T18:46:28.099" v="300" actId="478"/>
          <ac:picMkLst>
            <pc:docMk/>
            <pc:sldMk cId="3682751036" sldId="380"/>
            <ac:picMk id="300" creationId="{F4E2D894-435C-4851-9512-8B39141A3B24}"/>
          </ac:picMkLst>
        </pc:picChg>
        <pc:picChg chg="del">
          <ac:chgData name="Kamyczek, Arkadiusz" userId="2dbd29c9-3405-4176-b733-196e7cfa234d" providerId="ADAL" clId="{FF592EFC-83A5-482E-9A03-ADC3C55A5E72}" dt="2021-04-08T18:46:28.099" v="300" actId="478"/>
          <ac:picMkLst>
            <pc:docMk/>
            <pc:sldMk cId="3682751036" sldId="380"/>
            <ac:picMk id="301" creationId="{85F98B1D-EFCE-4D3F-B332-4B7AD569CB29}"/>
          </ac:picMkLst>
        </pc:picChg>
        <pc:picChg chg="del">
          <ac:chgData name="Kamyczek, Arkadiusz" userId="2dbd29c9-3405-4176-b733-196e7cfa234d" providerId="ADAL" clId="{FF592EFC-83A5-482E-9A03-ADC3C55A5E72}" dt="2021-04-08T18:46:28.099" v="300" actId="478"/>
          <ac:picMkLst>
            <pc:docMk/>
            <pc:sldMk cId="3682751036" sldId="380"/>
            <ac:picMk id="314" creationId="{231EC7BB-6778-4973-ADB7-A36F404684CB}"/>
          </ac:picMkLst>
        </pc:picChg>
        <pc:picChg chg="del">
          <ac:chgData name="Kamyczek, Arkadiusz" userId="2dbd29c9-3405-4176-b733-196e7cfa234d" providerId="ADAL" clId="{FF592EFC-83A5-482E-9A03-ADC3C55A5E72}" dt="2021-04-08T18:46:28.099" v="300" actId="478"/>
          <ac:picMkLst>
            <pc:docMk/>
            <pc:sldMk cId="3682751036" sldId="380"/>
            <ac:picMk id="315" creationId="{A29E2093-A249-44F6-B2A4-3F10EDAA0260}"/>
          </ac:picMkLst>
        </pc:picChg>
      </pc:sldChg>
      <pc:sldChg chg="addSp delSp modSp add mod modAnim">
        <pc:chgData name="Kamyczek, Arkadiusz" userId="2dbd29c9-3405-4176-b733-196e7cfa234d" providerId="ADAL" clId="{FF592EFC-83A5-482E-9A03-ADC3C55A5E72}" dt="2021-04-11T09:38:50.927" v="1278" actId="1076"/>
        <pc:sldMkLst>
          <pc:docMk/>
          <pc:sldMk cId="1399605224" sldId="381"/>
        </pc:sldMkLst>
        <pc:spChg chg="add mod">
          <ac:chgData name="Kamyczek, Arkadiusz" userId="2dbd29c9-3405-4176-b733-196e7cfa234d" providerId="ADAL" clId="{FF592EFC-83A5-482E-9A03-ADC3C55A5E72}" dt="2021-04-11T09:34:35.905" v="1267" actId="1076"/>
          <ac:spMkLst>
            <pc:docMk/>
            <pc:sldMk cId="1399605224" sldId="381"/>
            <ac:spMk id="3" creationId="{E5D2C89A-FDCB-4F17-9CBA-04D6FADCC2F4}"/>
          </ac:spMkLst>
        </pc:spChg>
        <pc:spChg chg="add mod ord">
          <ac:chgData name="Kamyczek, Arkadiusz" userId="2dbd29c9-3405-4176-b733-196e7cfa234d" providerId="ADAL" clId="{FF592EFC-83A5-482E-9A03-ADC3C55A5E72}" dt="2021-04-11T09:34:35.905" v="1267" actId="1076"/>
          <ac:spMkLst>
            <pc:docMk/>
            <pc:sldMk cId="1399605224" sldId="381"/>
            <ac:spMk id="4" creationId="{701F6110-E5C0-42AB-87CD-652A73C76E55}"/>
          </ac:spMkLst>
        </pc:spChg>
        <pc:spChg chg="add mod">
          <ac:chgData name="Kamyczek, Arkadiusz" userId="2dbd29c9-3405-4176-b733-196e7cfa234d" providerId="ADAL" clId="{FF592EFC-83A5-482E-9A03-ADC3C55A5E72}" dt="2021-04-11T09:34:35.905" v="1267" actId="1076"/>
          <ac:spMkLst>
            <pc:docMk/>
            <pc:sldMk cId="1399605224" sldId="381"/>
            <ac:spMk id="5" creationId="{B5124B90-C973-4BBB-AC5E-880790940407}"/>
          </ac:spMkLst>
        </pc:spChg>
        <pc:spChg chg="add mod ord">
          <ac:chgData name="Kamyczek, Arkadiusz" userId="2dbd29c9-3405-4176-b733-196e7cfa234d" providerId="ADAL" clId="{FF592EFC-83A5-482E-9A03-ADC3C55A5E72}" dt="2021-04-11T09:34:35.905" v="1267" actId="1076"/>
          <ac:spMkLst>
            <pc:docMk/>
            <pc:sldMk cId="1399605224" sldId="381"/>
            <ac:spMk id="221" creationId="{FB66B438-E6DE-4973-A96D-59C9D0F42135}"/>
          </ac:spMkLst>
        </pc:spChg>
        <pc:spChg chg="add mod">
          <ac:chgData name="Kamyczek, Arkadiusz" userId="2dbd29c9-3405-4176-b733-196e7cfa234d" providerId="ADAL" clId="{FF592EFC-83A5-482E-9A03-ADC3C55A5E72}" dt="2021-04-11T09:34:35.905" v="1267" actId="1076"/>
          <ac:spMkLst>
            <pc:docMk/>
            <pc:sldMk cId="1399605224" sldId="381"/>
            <ac:spMk id="223" creationId="{ADD62BD6-8118-4178-B044-EF78FE18C586}"/>
          </ac:spMkLst>
        </pc:spChg>
        <pc:spChg chg="add mod">
          <ac:chgData name="Kamyczek, Arkadiusz" userId="2dbd29c9-3405-4176-b733-196e7cfa234d" providerId="ADAL" clId="{FF592EFC-83A5-482E-9A03-ADC3C55A5E72}" dt="2021-04-11T09:34:35.905" v="1267" actId="1076"/>
          <ac:spMkLst>
            <pc:docMk/>
            <pc:sldMk cId="1399605224" sldId="381"/>
            <ac:spMk id="230" creationId="{1564F9E2-7088-4143-A4A7-18349621E8C6}"/>
          </ac:spMkLst>
        </pc:spChg>
        <pc:spChg chg="add mod ord">
          <ac:chgData name="Kamyczek, Arkadiusz" userId="2dbd29c9-3405-4176-b733-196e7cfa234d" providerId="ADAL" clId="{FF592EFC-83A5-482E-9A03-ADC3C55A5E72}" dt="2021-04-11T09:34:35.905" v="1267" actId="1076"/>
          <ac:spMkLst>
            <pc:docMk/>
            <pc:sldMk cId="1399605224" sldId="381"/>
            <ac:spMk id="231" creationId="{45FC4129-D5D2-4626-B9FE-13C7C6BDA26D}"/>
          </ac:spMkLst>
        </pc:spChg>
        <pc:spChg chg="add mod ord">
          <ac:chgData name="Kamyczek, Arkadiusz" userId="2dbd29c9-3405-4176-b733-196e7cfa234d" providerId="ADAL" clId="{FF592EFC-83A5-482E-9A03-ADC3C55A5E72}" dt="2021-04-11T09:34:35.905" v="1267" actId="1076"/>
          <ac:spMkLst>
            <pc:docMk/>
            <pc:sldMk cId="1399605224" sldId="381"/>
            <ac:spMk id="232" creationId="{F3B897F6-DD77-47F7-A3B5-CD4A04032A6F}"/>
          </ac:spMkLst>
        </pc:spChg>
        <pc:spChg chg="add mod ord">
          <ac:chgData name="Kamyczek, Arkadiusz" userId="2dbd29c9-3405-4176-b733-196e7cfa234d" providerId="ADAL" clId="{FF592EFC-83A5-482E-9A03-ADC3C55A5E72}" dt="2021-04-11T09:38:50.927" v="1278" actId="1076"/>
          <ac:spMkLst>
            <pc:docMk/>
            <pc:sldMk cId="1399605224" sldId="381"/>
            <ac:spMk id="233" creationId="{0A8B5EA7-C9CB-43C0-8F24-8CF13F03B6A3}"/>
          </ac:spMkLst>
        </pc:spChg>
        <pc:spChg chg="add mod ord">
          <ac:chgData name="Kamyczek, Arkadiusz" userId="2dbd29c9-3405-4176-b733-196e7cfa234d" providerId="ADAL" clId="{FF592EFC-83A5-482E-9A03-ADC3C55A5E72}" dt="2021-04-11T09:35:09.207" v="1268" actId="1076"/>
          <ac:spMkLst>
            <pc:docMk/>
            <pc:sldMk cId="1399605224" sldId="381"/>
            <ac:spMk id="258" creationId="{7C279E3D-45B8-485B-B86F-F912500FE107}"/>
          </ac:spMkLst>
        </pc:spChg>
        <pc:spChg chg="add mod ord">
          <ac:chgData name="Kamyczek, Arkadiusz" userId="2dbd29c9-3405-4176-b733-196e7cfa234d" providerId="ADAL" clId="{FF592EFC-83A5-482E-9A03-ADC3C55A5E72}" dt="2021-04-11T09:34:35.905" v="1267" actId="1076"/>
          <ac:spMkLst>
            <pc:docMk/>
            <pc:sldMk cId="1399605224" sldId="381"/>
            <ac:spMk id="260" creationId="{A5CA3676-54F8-470A-AC47-BCCC39FA5C67}"/>
          </ac:spMkLst>
        </pc:spChg>
        <pc:spChg chg="add mod">
          <ac:chgData name="Kamyczek, Arkadiusz" userId="2dbd29c9-3405-4176-b733-196e7cfa234d" providerId="ADAL" clId="{FF592EFC-83A5-482E-9A03-ADC3C55A5E72}" dt="2021-04-11T09:35:09.207" v="1268" actId="1076"/>
          <ac:spMkLst>
            <pc:docMk/>
            <pc:sldMk cId="1399605224" sldId="381"/>
            <ac:spMk id="261" creationId="{479D7314-B3F6-4058-8417-3EE78EDE032C}"/>
          </ac:spMkLst>
        </pc:spChg>
        <pc:spChg chg="add mod">
          <ac:chgData name="Kamyczek, Arkadiusz" userId="2dbd29c9-3405-4176-b733-196e7cfa234d" providerId="ADAL" clId="{FF592EFC-83A5-482E-9A03-ADC3C55A5E72}" dt="2021-04-11T09:34:35.905" v="1267" actId="1076"/>
          <ac:spMkLst>
            <pc:docMk/>
            <pc:sldMk cId="1399605224" sldId="381"/>
            <ac:spMk id="262" creationId="{E734943D-E8C7-4654-B16C-FB906656EDE2}"/>
          </ac:spMkLst>
        </pc:spChg>
        <pc:spChg chg="add mod ord">
          <ac:chgData name="Kamyczek, Arkadiusz" userId="2dbd29c9-3405-4176-b733-196e7cfa234d" providerId="ADAL" clId="{FF592EFC-83A5-482E-9A03-ADC3C55A5E72}" dt="2021-04-11T09:34:35.905" v="1267" actId="1076"/>
          <ac:spMkLst>
            <pc:docMk/>
            <pc:sldMk cId="1399605224" sldId="381"/>
            <ac:spMk id="264" creationId="{AA607A8F-0AB7-4232-A821-7BBAB9EC6D1E}"/>
          </ac:spMkLst>
        </pc:spChg>
        <pc:spChg chg="add mod">
          <ac:chgData name="Kamyczek, Arkadiusz" userId="2dbd29c9-3405-4176-b733-196e7cfa234d" providerId="ADAL" clId="{FF592EFC-83A5-482E-9A03-ADC3C55A5E72}" dt="2021-04-11T09:35:09.207" v="1268" actId="1076"/>
          <ac:spMkLst>
            <pc:docMk/>
            <pc:sldMk cId="1399605224" sldId="381"/>
            <ac:spMk id="265" creationId="{5E9B1290-27CC-4299-A9D2-785BA0FABFD8}"/>
          </ac:spMkLst>
        </pc:spChg>
        <pc:spChg chg="add mod">
          <ac:chgData name="Kamyczek, Arkadiusz" userId="2dbd29c9-3405-4176-b733-196e7cfa234d" providerId="ADAL" clId="{FF592EFC-83A5-482E-9A03-ADC3C55A5E72}" dt="2021-04-11T09:34:35.905" v="1267" actId="1076"/>
          <ac:spMkLst>
            <pc:docMk/>
            <pc:sldMk cId="1399605224" sldId="381"/>
            <ac:spMk id="267" creationId="{F9C8E91F-1FC5-4A6F-B216-E9FD1F65EAFF}"/>
          </ac:spMkLst>
        </pc:spChg>
        <pc:spChg chg="add mod">
          <ac:chgData name="Kamyczek, Arkadiusz" userId="2dbd29c9-3405-4176-b733-196e7cfa234d" providerId="ADAL" clId="{FF592EFC-83A5-482E-9A03-ADC3C55A5E72}" dt="2021-04-11T09:34:35.905" v="1267" actId="1076"/>
          <ac:spMkLst>
            <pc:docMk/>
            <pc:sldMk cId="1399605224" sldId="381"/>
            <ac:spMk id="268" creationId="{B6715BCF-6B67-4A33-A978-872750BE221A}"/>
          </ac:spMkLst>
        </pc:spChg>
        <pc:spChg chg="add del mod">
          <ac:chgData name="Kamyczek, Arkadiusz" userId="2dbd29c9-3405-4176-b733-196e7cfa234d" providerId="ADAL" clId="{FF592EFC-83A5-482E-9A03-ADC3C55A5E72}" dt="2021-04-10T18:50:00.311" v="991" actId="478"/>
          <ac:spMkLst>
            <pc:docMk/>
            <pc:sldMk cId="1399605224" sldId="381"/>
            <ac:spMk id="269" creationId="{57747650-627F-4B27-8EAC-B00CE57684F0}"/>
          </ac:spMkLst>
        </pc:spChg>
        <pc:spChg chg="add del mod">
          <ac:chgData name="Kamyczek, Arkadiusz" userId="2dbd29c9-3405-4176-b733-196e7cfa234d" providerId="ADAL" clId="{FF592EFC-83A5-482E-9A03-ADC3C55A5E72}" dt="2021-04-10T18:50:48.537" v="1003" actId="478"/>
          <ac:spMkLst>
            <pc:docMk/>
            <pc:sldMk cId="1399605224" sldId="381"/>
            <ac:spMk id="270" creationId="{41DB2160-FCBD-4C4F-B33F-5F7FC428D996}"/>
          </ac:spMkLst>
        </pc:spChg>
        <pc:spChg chg="add mod">
          <ac:chgData name="Kamyczek, Arkadiusz" userId="2dbd29c9-3405-4176-b733-196e7cfa234d" providerId="ADAL" clId="{FF592EFC-83A5-482E-9A03-ADC3C55A5E72}" dt="2021-04-11T09:34:35.905" v="1267" actId="1076"/>
          <ac:spMkLst>
            <pc:docMk/>
            <pc:sldMk cId="1399605224" sldId="381"/>
            <ac:spMk id="271" creationId="{481A8B65-1D30-45F7-AFE8-77488F8E434E}"/>
          </ac:spMkLst>
        </pc:spChg>
        <pc:spChg chg="add mod ord">
          <ac:chgData name="Kamyczek, Arkadiusz" userId="2dbd29c9-3405-4176-b733-196e7cfa234d" providerId="ADAL" clId="{FF592EFC-83A5-482E-9A03-ADC3C55A5E72}" dt="2021-04-11T09:35:20.682" v="1269" actId="14100"/>
          <ac:spMkLst>
            <pc:docMk/>
            <pc:sldMk cId="1399605224" sldId="381"/>
            <ac:spMk id="273" creationId="{A9B10368-0040-4E24-9A62-13E1D17464BD}"/>
          </ac:spMkLst>
        </pc:spChg>
        <pc:spChg chg="add mod">
          <ac:chgData name="Kamyczek, Arkadiusz" userId="2dbd29c9-3405-4176-b733-196e7cfa234d" providerId="ADAL" clId="{FF592EFC-83A5-482E-9A03-ADC3C55A5E72}" dt="2021-04-11T09:35:09.207" v="1268" actId="1076"/>
          <ac:spMkLst>
            <pc:docMk/>
            <pc:sldMk cId="1399605224" sldId="381"/>
            <ac:spMk id="274" creationId="{2B9A8E30-33F3-4BB3-84CC-3969612FB6FE}"/>
          </ac:spMkLst>
        </pc:spChg>
        <pc:spChg chg="add mod">
          <ac:chgData name="Kamyczek, Arkadiusz" userId="2dbd29c9-3405-4176-b733-196e7cfa234d" providerId="ADAL" clId="{FF592EFC-83A5-482E-9A03-ADC3C55A5E72}" dt="2021-04-11T09:34:35.905" v="1267" actId="1076"/>
          <ac:spMkLst>
            <pc:docMk/>
            <pc:sldMk cId="1399605224" sldId="381"/>
            <ac:spMk id="275" creationId="{FFCBC964-C7B2-4F35-B413-539678723AB9}"/>
          </ac:spMkLst>
        </pc:spChg>
        <pc:spChg chg="add mod">
          <ac:chgData name="Kamyczek, Arkadiusz" userId="2dbd29c9-3405-4176-b733-196e7cfa234d" providerId="ADAL" clId="{FF592EFC-83A5-482E-9A03-ADC3C55A5E72}" dt="2021-04-11T09:34:35.905" v="1267" actId="1076"/>
          <ac:spMkLst>
            <pc:docMk/>
            <pc:sldMk cId="1399605224" sldId="381"/>
            <ac:spMk id="276" creationId="{0F7116EA-6DA8-4753-8802-9AEB2AAEDAAB}"/>
          </ac:spMkLst>
        </pc:spChg>
        <pc:spChg chg="add mod">
          <ac:chgData name="Kamyczek, Arkadiusz" userId="2dbd29c9-3405-4176-b733-196e7cfa234d" providerId="ADAL" clId="{FF592EFC-83A5-482E-9A03-ADC3C55A5E72}" dt="2021-04-11T09:35:09.207" v="1268" actId="1076"/>
          <ac:spMkLst>
            <pc:docMk/>
            <pc:sldMk cId="1399605224" sldId="381"/>
            <ac:spMk id="277" creationId="{D45DC63B-B6F1-4A1D-A901-B577E90E691F}"/>
          </ac:spMkLst>
        </pc:spChg>
        <pc:spChg chg="add mod">
          <ac:chgData name="Kamyczek, Arkadiusz" userId="2dbd29c9-3405-4176-b733-196e7cfa234d" providerId="ADAL" clId="{FF592EFC-83A5-482E-9A03-ADC3C55A5E72}" dt="2021-04-11T09:34:35.905" v="1267" actId="1076"/>
          <ac:spMkLst>
            <pc:docMk/>
            <pc:sldMk cId="1399605224" sldId="381"/>
            <ac:spMk id="278" creationId="{B83987D5-C73E-4165-94D1-3341EDFAF206}"/>
          </ac:spMkLst>
        </pc:spChg>
        <pc:spChg chg="add mod">
          <ac:chgData name="Kamyczek, Arkadiusz" userId="2dbd29c9-3405-4176-b733-196e7cfa234d" providerId="ADAL" clId="{FF592EFC-83A5-482E-9A03-ADC3C55A5E72}" dt="2021-04-11T09:35:09.207" v="1268" actId="1076"/>
          <ac:spMkLst>
            <pc:docMk/>
            <pc:sldMk cId="1399605224" sldId="381"/>
            <ac:spMk id="279" creationId="{20486AA0-4724-43E7-A7E5-91803E646743}"/>
          </ac:spMkLst>
        </pc:spChg>
        <pc:spChg chg="mod">
          <ac:chgData name="Kamyczek, Arkadiusz" userId="2dbd29c9-3405-4176-b733-196e7cfa234d" providerId="ADAL" clId="{FF592EFC-83A5-482E-9A03-ADC3C55A5E72}" dt="2021-04-10T18:55:56.553" v="1087" actId="207"/>
          <ac:spMkLst>
            <pc:docMk/>
            <pc:sldMk cId="1399605224" sldId="381"/>
            <ac:spMk id="281" creationId="{5FFFF2D8-9640-495A-8FA4-D1F5D61A67E6}"/>
          </ac:spMkLst>
        </pc:spChg>
        <pc:spChg chg="mod">
          <ac:chgData name="Kamyczek, Arkadiusz" userId="2dbd29c9-3405-4176-b733-196e7cfa234d" providerId="ADAL" clId="{FF592EFC-83A5-482E-9A03-ADC3C55A5E72}" dt="2021-04-10T18:55:56.553" v="1087" actId="207"/>
          <ac:spMkLst>
            <pc:docMk/>
            <pc:sldMk cId="1399605224" sldId="381"/>
            <ac:spMk id="282" creationId="{963A3BD6-7EA6-4FBD-A0CA-8A4384668D47}"/>
          </ac:spMkLst>
        </pc:spChg>
        <pc:spChg chg="mod">
          <ac:chgData name="Kamyczek, Arkadiusz" userId="2dbd29c9-3405-4176-b733-196e7cfa234d" providerId="ADAL" clId="{FF592EFC-83A5-482E-9A03-ADC3C55A5E72}" dt="2021-04-10T18:55:56.553" v="1087" actId="207"/>
          <ac:spMkLst>
            <pc:docMk/>
            <pc:sldMk cId="1399605224" sldId="381"/>
            <ac:spMk id="283" creationId="{FE59178B-6083-464E-BB6D-794CA2AA6C24}"/>
          </ac:spMkLst>
        </pc:spChg>
        <pc:spChg chg="add del mod">
          <ac:chgData name="Kamyczek, Arkadiusz" userId="2dbd29c9-3405-4176-b733-196e7cfa234d" providerId="ADAL" clId="{FF592EFC-83A5-482E-9A03-ADC3C55A5E72}" dt="2021-04-10T18:56:38.825" v="1094" actId="478"/>
          <ac:spMkLst>
            <pc:docMk/>
            <pc:sldMk cId="1399605224" sldId="381"/>
            <ac:spMk id="284" creationId="{43CC6C2C-C915-48B5-A05B-13056469ADAC}"/>
          </ac:spMkLst>
        </pc:spChg>
        <pc:spChg chg="add del mod">
          <ac:chgData name="Kamyczek, Arkadiusz" userId="2dbd29c9-3405-4176-b733-196e7cfa234d" providerId="ADAL" clId="{FF592EFC-83A5-482E-9A03-ADC3C55A5E72}" dt="2021-04-10T18:56:38.825" v="1094" actId="478"/>
          <ac:spMkLst>
            <pc:docMk/>
            <pc:sldMk cId="1399605224" sldId="381"/>
            <ac:spMk id="285" creationId="{298592C7-3A16-4136-AAAD-9627514CF23B}"/>
          </ac:spMkLst>
        </pc:spChg>
        <pc:spChg chg="add del mod">
          <ac:chgData name="Kamyczek, Arkadiusz" userId="2dbd29c9-3405-4176-b733-196e7cfa234d" providerId="ADAL" clId="{FF592EFC-83A5-482E-9A03-ADC3C55A5E72}" dt="2021-04-10T18:56:38.825" v="1094" actId="478"/>
          <ac:spMkLst>
            <pc:docMk/>
            <pc:sldMk cId="1399605224" sldId="381"/>
            <ac:spMk id="286" creationId="{44850EDD-FE31-4088-A50C-3AC7EAEEAA96}"/>
          </ac:spMkLst>
        </pc:spChg>
        <pc:spChg chg="add del mod">
          <ac:chgData name="Kamyczek, Arkadiusz" userId="2dbd29c9-3405-4176-b733-196e7cfa234d" providerId="ADAL" clId="{FF592EFC-83A5-482E-9A03-ADC3C55A5E72}" dt="2021-04-10T18:56:38.825" v="1094" actId="478"/>
          <ac:spMkLst>
            <pc:docMk/>
            <pc:sldMk cId="1399605224" sldId="381"/>
            <ac:spMk id="287" creationId="{506D7440-35CD-467D-B44D-0FBFC8AC1E8F}"/>
          </ac:spMkLst>
        </pc:spChg>
        <pc:spChg chg="add del mod">
          <ac:chgData name="Kamyczek, Arkadiusz" userId="2dbd29c9-3405-4176-b733-196e7cfa234d" providerId="ADAL" clId="{FF592EFC-83A5-482E-9A03-ADC3C55A5E72}" dt="2021-04-10T18:56:38.825" v="1094" actId="478"/>
          <ac:spMkLst>
            <pc:docMk/>
            <pc:sldMk cId="1399605224" sldId="381"/>
            <ac:spMk id="288" creationId="{E6B76633-6308-446C-B351-D7C4C70C63A4}"/>
          </ac:spMkLst>
        </pc:spChg>
        <pc:grpChg chg="add del mod ord">
          <ac:chgData name="Kamyczek, Arkadiusz" userId="2dbd29c9-3405-4176-b733-196e7cfa234d" providerId="ADAL" clId="{FF592EFC-83A5-482E-9A03-ADC3C55A5E72}" dt="2021-04-10T18:56:06.087" v="1089" actId="478"/>
          <ac:grpSpMkLst>
            <pc:docMk/>
            <pc:sldMk cId="1399605224" sldId="381"/>
            <ac:grpSpMk id="280" creationId="{8EDEAC08-B723-4B4D-8E1C-6D08190F520A}"/>
          </ac:grpSpMkLst>
        </pc:grpChg>
        <pc:graphicFrameChg chg="add del mod modGraphic">
          <ac:chgData name="Kamyczek, Arkadiusz" userId="2dbd29c9-3405-4176-b733-196e7cfa234d" providerId="ADAL" clId="{FF592EFC-83A5-482E-9A03-ADC3C55A5E72}" dt="2021-04-10T18:17:14.586" v="495" actId="478"/>
          <ac:graphicFrameMkLst>
            <pc:docMk/>
            <pc:sldMk cId="1399605224" sldId="381"/>
            <ac:graphicFrameMk id="7" creationId="{D07F4D4C-6D40-4CDA-99F3-4B42AB44085C}"/>
          </ac:graphicFrameMkLst>
        </pc:graphicFrameChg>
        <pc:graphicFrameChg chg="add del mod modGraphic">
          <ac:chgData name="Kamyczek, Arkadiusz" userId="2dbd29c9-3405-4176-b733-196e7cfa234d" providerId="ADAL" clId="{FF592EFC-83A5-482E-9A03-ADC3C55A5E72}" dt="2021-04-10T18:20:49.397" v="537" actId="478"/>
          <ac:graphicFrameMkLst>
            <pc:docMk/>
            <pc:sldMk cId="1399605224" sldId="381"/>
            <ac:graphicFrameMk id="8" creationId="{937189A0-9289-4430-AD40-34F9B3DDB24C}"/>
          </ac:graphicFrameMkLst>
        </pc:graphicFrameChg>
        <pc:graphicFrameChg chg="add del mod">
          <ac:chgData name="Kamyczek, Arkadiusz" userId="2dbd29c9-3405-4176-b733-196e7cfa234d" providerId="ADAL" clId="{FF592EFC-83A5-482E-9A03-ADC3C55A5E72}" dt="2021-04-10T18:20:47.829" v="536" actId="478"/>
          <ac:graphicFrameMkLst>
            <pc:docMk/>
            <pc:sldMk cId="1399605224" sldId="381"/>
            <ac:graphicFrameMk id="234" creationId="{B9E6ABFD-A27A-4E41-AB5F-48459053EC63}"/>
          </ac:graphicFrameMkLst>
        </pc:graphicFrameChg>
        <pc:graphicFrameChg chg="add mod modGraphic">
          <ac:chgData name="Kamyczek, Arkadiusz" userId="2dbd29c9-3405-4176-b733-196e7cfa234d" providerId="ADAL" clId="{FF592EFC-83A5-482E-9A03-ADC3C55A5E72}" dt="2021-04-11T09:34:35.905" v="1267" actId="1076"/>
          <ac:graphicFrameMkLst>
            <pc:docMk/>
            <pc:sldMk cId="1399605224" sldId="381"/>
            <ac:graphicFrameMk id="235" creationId="{8DB1D347-B5C7-4819-A40A-ECB624561EB5}"/>
          </ac:graphicFrameMkLst>
        </pc:graphicFrameChg>
        <pc:graphicFrameChg chg="add mod modGraphic">
          <ac:chgData name="Kamyczek, Arkadiusz" userId="2dbd29c9-3405-4176-b733-196e7cfa234d" providerId="ADAL" clId="{FF592EFC-83A5-482E-9A03-ADC3C55A5E72}" dt="2021-04-11T09:34:35.905" v="1267" actId="1076"/>
          <ac:graphicFrameMkLst>
            <pc:docMk/>
            <pc:sldMk cId="1399605224" sldId="381"/>
            <ac:graphicFrameMk id="236" creationId="{5D0ECCA9-37D2-47C0-B9D1-94F4CC8BEAD6}"/>
          </ac:graphicFrameMkLst>
        </pc:graphicFrameChg>
        <pc:graphicFrameChg chg="add mod modGraphic">
          <ac:chgData name="Kamyczek, Arkadiusz" userId="2dbd29c9-3405-4176-b733-196e7cfa234d" providerId="ADAL" clId="{FF592EFC-83A5-482E-9A03-ADC3C55A5E72}" dt="2021-04-11T09:34:35.905" v="1267" actId="1076"/>
          <ac:graphicFrameMkLst>
            <pc:docMk/>
            <pc:sldMk cId="1399605224" sldId="381"/>
            <ac:graphicFrameMk id="240" creationId="{4123F74F-0282-4251-944E-0A958997A07C}"/>
          </ac:graphicFrameMkLst>
        </pc:graphicFrameChg>
        <pc:graphicFrameChg chg="add mod modGraphic">
          <ac:chgData name="Kamyczek, Arkadiusz" userId="2dbd29c9-3405-4176-b733-196e7cfa234d" providerId="ADAL" clId="{FF592EFC-83A5-482E-9A03-ADC3C55A5E72}" dt="2021-04-11T09:34:35.905" v="1267" actId="1076"/>
          <ac:graphicFrameMkLst>
            <pc:docMk/>
            <pc:sldMk cId="1399605224" sldId="381"/>
            <ac:graphicFrameMk id="241" creationId="{6365D661-5FE5-4281-9731-926EDA0A4710}"/>
          </ac:graphicFrameMkLst>
        </pc:graphicFrameChg>
        <pc:graphicFrameChg chg="add mod modGraphic">
          <ac:chgData name="Kamyczek, Arkadiusz" userId="2dbd29c9-3405-4176-b733-196e7cfa234d" providerId="ADAL" clId="{FF592EFC-83A5-482E-9A03-ADC3C55A5E72}" dt="2021-04-11T09:34:35.905" v="1267" actId="1076"/>
          <ac:graphicFrameMkLst>
            <pc:docMk/>
            <pc:sldMk cId="1399605224" sldId="381"/>
            <ac:graphicFrameMk id="272" creationId="{189C9793-9CD2-4AEE-9AF5-C7037F281457}"/>
          </ac:graphicFrameMkLst>
        </pc:graphicFrameChg>
        <pc:picChg chg="add mod">
          <ac:chgData name="Kamyczek, Arkadiusz" userId="2dbd29c9-3405-4176-b733-196e7cfa234d" providerId="ADAL" clId="{FF592EFC-83A5-482E-9A03-ADC3C55A5E72}" dt="2021-04-11T09:34:35.905" v="1267" actId="1076"/>
          <ac:picMkLst>
            <pc:docMk/>
            <pc:sldMk cId="1399605224" sldId="381"/>
            <ac:picMk id="222" creationId="{73986610-11D1-4B7D-86F0-9E783B051602}"/>
          </ac:picMkLst>
        </pc:picChg>
        <pc:picChg chg="add mod">
          <ac:chgData name="Kamyczek, Arkadiusz" userId="2dbd29c9-3405-4176-b733-196e7cfa234d" providerId="ADAL" clId="{FF592EFC-83A5-482E-9A03-ADC3C55A5E72}" dt="2021-04-11T09:34:35.905" v="1267" actId="1076"/>
          <ac:picMkLst>
            <pc:docMk/>
            <pc:sldMk cId="1399605224" sldId="381"/>
            <ac:picMk id="242" creationId="{F1F41FEA-F87F-4950-A42B-748D8E1249F8}"/>
          </ac:picMkLst>
        </pc:picChg>
        <pc:picChg chg="add mod">
          <ac:chgData name="Kamyczek, Arkadiusz" userId="2dbd29c9-3405-4176-b733-196e7cfa234d" providerId="ADAL" clId="{FF592EFC-83A5-482E-9A03-ADC3C55A5E72}" dt="2021-04-11T09:34:35.905" v="1267" actId="1076"/>
          <ac:picMkLst>
            <pc:docMk/>
            <pc:sldMk cId="1399605224" sldId="381"/>
            <ac:picMk id="243" creationId="{4D33D079-CAD4-4A28-BF10-09785C86E7AD}"/>
          </ac:picMkLst>
        </pc:picChg>
        <pc:picChg chg="mod">
          <ac:chgData name="Kamyczek, Arkadiusz" userId="2dbd29c9-3405-4176-b733-196e7cfa234d" providerId="ADAL" clId="{FF592EFC-83A5-482E-9A03-ADC3C55A5E72}" dt="2021-04-11T09:30:12.783" v="1261" actId="1076"/>
          <ac:picMkLst>
            <pc:docMk/>
            <pc:sldMk cId="1399605224" sldId="381"/>
            <ac:picMk id="250" creationId="{D2F67166-7C09-4465-974A-466BE13A4E6D}"/>
          </ac:picMkLst>
        </pc:picChg>
        <pc:picChg chg="add mod">
          <ac:chgData name="Kamyczek, Arkadiusz" userId="2dbd29c9-3405-4176-b733-196e7cfa234d" providerId="ADAL" clId="{FF592EFC-83A5-482E-9A03-ADC3C55A5E72}" dt="2021-04-11T09:34:35.905" v="1267" actId="1076"/>
          <ac:picMkLst>
            <pc:docMk/>
            <pc:sldMk cId="1399605224" sldId="381"/>
            <ac:picMk id="263" creationId="{D7627975-8776-4880-8413-DFF842ECD6DE}"/>
          </ac:picMkLst>
        </pc:picChg>
        <pc:picChg chg="add mod">
          <ac:chgData name="Kamyczek, Arkadiusz" userId="2dbd29c9-3405-4176-b733-196e7cfa234d" providerId="ADAL" clId="{FF592EFC-83A5-482E-9A03-ADC3C55A5E72}" dt="2021-04-11T09:35:09.207" v="1268" actId="1076"/>
          <ac:picMkLst>
            <pc:docMk/>
            <pc:sldMk cId="1399605224" sldId="381"/>
            <ac:picMk id="266" creationId="{356F635A-DA03-4AEE-AD96-34B131D5300D}"/>
          </ac:picMkLst>
        </pc:picChg>
        <pc:cxnChg chg="add mod">
          <ac:chgData name="Kamyczek, Arkadiusz" userId="2dbd29c9-3405-4176-b733-196e7cfa234d" providerId="ADAL" clId="{FF592EFC-83A5-482E-9A03-ADC3C55A5E72}" dt="2021-04-11T09:34:35.905" v="1267" actId="1076"/>
          <ac:cxnSpMkLst>
            <pc:docMk/>
            <pc:sldMk cId="1399605224" sldId="381"/>
            <ac:cxnSpMk id="224" creationId="{4C414639-F138-4000-A87C-B0F419769978}"/>
          </ac:cxnSpMkLst>
        </pc:cxnChg>
      </pc:sldChg>
      <pc:sldChg chg="addSp delSp modSp add mod">
        <pc:chgData name="Kamyczek, Arkadiusz" userId="2dbd29c9-3405-4176-b733-196e7cfa234d" providerId="ADAL" clId="{FF592EFC-83A5-482E-9A03-ADC3C55A5E72}" dt="2021-04-11T09:30:46.683" v="1266"/>
        <pc:sldMkLst>
          <pc:docMk/>
          <pc:sldMk cId="2278524281" sldId="382"/>
        </pc:sldMkLst>
        <pc:spChg chg="del">
          <ac:chgData name="Kamyczek, Arkadiusz" userId="2dbd29c9-3405-4176-b733-196e7cfa234d" providerId="ADAL" clId="{FF592EFC-83A5-482E-9A03-ADC3C55A5E72}" dt="2021-04-11T09:27:47.791" v="1224" actId="478"/>
          <ac:spMkLst>
            <pc:docMk/>
            <pc:sldMk cId="2278524281" sldId="382"/>
            <ac:spMk id="4" creationId="{701F6110-E5C0-42AB-87CD-652A73C76E55}"/>
          </ac:spMkLst>
        </pc:spChg>
        <pc:spChg chg="del">
          <ac:chgData name="Kamyczek, Arkadiusz" userId="2dbd29c9-3405-4176-b733-196e7cfa234d" providerId="ADAL" clId="{FF592EFC-83A5-482E-9A03-ADC3C55A5E72}" dt="2021-04-11T09:27:38.634" v="1218" actId="478"/>
          <ac:spMkLst>
            <pc:docMk/>
            <pc:sldMk cId="2278524281" sldId="382"/>
            <ac:spMk id="5" creationId="{B5124B90-C973-4BBB-AC5E-880790940407}"/>
          </ac:spMkLst>
        </pc:spChg>
        <pc:spChg chg="add del">
          <ac:chgData name="Kamyczek, Arkadiusz" userId="2dbd29c9-3405-4176-b733-196e7cfa234d" providerId="ADAL" clId="{FF592EFC-83A5-482E-9A03-ADC3C55A5E72}" dt="2021-04-11T09:27:51.675" v="1227" actId="478"/>
          <ac:spMkLst>
            <pc:docMk/>
            <pc:sldMk cId="2278524281" sldId="382"/>
            <ac:spMk id="221" creationId="{FB66B438-E6DE-4973-A96D-59C9D0F42135}"/>
          </ac:spMkLst>
        </pc:spChg>
        <pc:spChg chg="del">
          <ac:chgData name="Kamyczek, Arkadiusz" userId="2dbd29c9-3405-4176-b733-196e7cfa234d" providerId="ADAL" clId="{FF592EFC-83A5-482E-9A03-ADC3C55A5E72}" dt="2021-04-11T09:27:49.531" v="1225" actId="478"/>
          <ac:spMkLst>
            <pc:docMk/>
            <pc:sldMk cId="2278524281" sldId="382"/>
            <ac:spMk id="223" creationId="{ADD62BD6-8118-4178-B044-EF78FE18C586}"/>
          </ac:spMkLst>
        </pc:spChg>
        <pc:spChg chg="del">
          <ac:chgData name="Kamyczek, Arkadiusz" userId="2dbd29c9-3405-4176-b733-196e7cfa234d" providerId="ADAL" clId="{FF592EFC-83A5-482E-9A03-ADC3C55A5E72}" dt="2021-04-11T09:27:46.619" v="1223" actId="478"/>
          <ac:spMkLst>
            <pc:docMk/>
            <pc:sldMk cId="2278524281" sldId="382"/>
            <ac:spMk id="230" creationId="{1564F9E2-7088-4143-A4A7-18349621E8C6}"/>
          </ac:spMkLst>
        </pc:spChg>
        <pc:spChg chg="del">
          <ac:chgData name="Kamyczek, Arkadiusz" userId="2dbd29c9-3405-4176-b733-196e7cfa234d" providerId="ADAL" clId="{FF592EFC-83A5-482E-9A03-ADC3C55A5E72}" dt="2021-04-11T09:27:45.780" v="1222" actId="478"/>
          <ac:spMkLst>
            <pc:docMk/>
            <pc:sldMk cId="2278524281" sldId="382"/>
            <ac:spMk id="231" creationId="{45FC4129-D5D2-4626-B9FE-13C7C6BDA26D}"/>
          </ac:spMkLst>
        </pc:spChg>
        <pc:spChg chg="del">
          <ac:chgData name="Kamyczek, Arkadiusz" userId="2dbd29c9-3405-4176-b733-196e7cfa234d" providerId="ADAL" clId="{FF592EFC-83A5-482E-9A03-ADC3C55A5E72}" dt="2021-04-11T09:27:44.819" v="1221" actId="478"/>
          <ac:spMkLst>
            <pc:docMk/>
            <pc:sldMk cId="2278524281" sldId="382"/>
            <ac:spMk id="232" creationId="{F3B897F6-DD77-47F7-A3B5-CD4A04032A6F}"/>
          </ac:spMkLst>
        </pc:spChg>
        <pc:spChg chg="del">
          <ac:chgData name="Kamyczek, Arkadiusz" userId="2dbd29c9-3405-4176-b733-196e7cfa234d" providerId="ADAL" clId="{FF592EFC-83A5-482E-9A03-ADC3C55A5E72}" dt="2021-04-11T09:27:41.557" v="1219" actId="478"/>
          <ac:spMkLst>
            <pc:docMk/>
            <pc:sldMk cId="2278524281" sldId="382"/>
            <ac:spMk id="233" creationId="{0A8B5EA7-C9CB-43C0-8F24-8CF13F03B6A3}"/>
          </ac:spMkLst>
        </pc:spChg>
        <pc:spChg chg="del">
          <ac:chgData name="Kamyczek, Arkadiusz" userId="2dbd29c9-3405-4176-b733-196e7cfa234d" providerId="ADAL" clId="{FF592EFC-83A5-482E-9A03-ADC3C55A5E72}" dt="2021-04-11T09:27:19.980" v="1211" actId="478"/>
          <ac:spMkLst>
            <pc:docMk/>
            <pc:sldMk cId="2278524281" sldId="382"/>
            <ac:spMk id="258" creationId="{7C279E3D-45B8-485B-B86F-F912500FE107}"/>
          </ac:spMkLst>
        </pc:spChg>
        <pc:spChg chg="del">
          <ac:chgData name="Kamyczek, Arkadiusz" userId="2dbd29c9-3405-4176-b733-196e7cfa234d" providerId="ADAL" clId="{FF592EFC-83A5-482E-9A03-ADC3C55A5E72}" dt="2021-04-11T09:27:16.111" v="1207" actId="478"/>
          <ac:spMkLst>
            <pc:docMk/>
            <pc:sldMk cId="2278524281" sldId="382"/>
            <ac:spMk id="260" creationId="{A5CA3676-54F8-470A-AC47-BCCC39FA5C67}"/>
          </ac:spMkLst>
        </pc:spChg>
        <pc:spChg chg="del mod">
          <ac:chgData name="Kamyczek, Arkadiusz" userId="2dbd29c9-3405-4176-b733-196e7cfa234d" providerId="ADAL" clId="{FF592EFC-83A5-482E-9A03-ADC3C55A5E72}" dt="2021-04-11T09:27:11.580" v="1204" actId="478"/>
          <ac:spMkLst>
            <pc:docMk/>
            <pc:sldMk cId="2278524281" sldId="382"/>
            <ac:spMk id="261" creationId="{479D7314-B3F6-4058-8417-3EE78EDE032C}"/>
          </ac:spMkLst>
        </pc:spChg>
        <pc:spChg chg="del mod">
          <ac:chgData name="Kamyczek, Arkadiusz" userId="2dbd29c9-3405-4176-b733-196e7cfa234d" providerId="ADAL" clId="{FF592EFC-83A5-482E-9A03-ADC3C55A5E72}" dt="2021-04-11T09:27:19.156" v="1210" actId="478"/>
          <ac:spMkLst>
            <pc:docMk/>
            <pc:sldMk cId="2278524281" sldId="382"/>
            <ac:spMk id="262" creationId="{E734943D-E8C7-4654-B16C-FB906656EDE2}"/>
          </ac:spMkLst>
        </pc:spChg>
        <pc:spChg chg="del">
          <ac:chgData name="Kamyczek, Arkadiusz" userId="2dbd29c9-3405-4176-b733-196e7cfa234d" providerId="ADAL" clId="{FF592EFC-83A5-482E-9A03-ADC3C55A5E72}" dt="2021-04-11T09:27:13.562" v="1205" actId="478"/>
          <ac:spMkLst>
            <pc:docMk/>
            <pc:sldMk cId="2278524281" sldId="382"/>
            <ac:spMk id="264" creationId="{AA607A8F-0AB7-4232-A821-7BBAB9EC6D1E}"/>
          </ac:spMkLst>
        </pc:spChg>
        <pc:spChg chg="del">
          <ac:chgData name="Kamyczek, Arkadiusz" userId="2dbd29c9-3405-4176-b733-196e7cfa234d" providerId="ADAL" clId="{FF592EFC-83A5-482E-9A03-ADC3C55A5E72}" dt="2021-04-11T09:27:17.337" v="1208" actId="478"/>
          <ac:spMkLst>
            <pc:docMk/>
            <pc:sldMk cId="2278524281" sldId="382"/>
            <ac:spMk id="265" creationId="{5E9B1290-27CC-4299-A9D2-785BA0FABFD8}"/>
          </ac:spMkLst>
        </pc:spChg>
        <pc:spChg chg="del">
          <ac:chgData name="Kamyczek, Arkadiusz" userId="2dbd29c9-3405-4176-b733-196e7cfa234d" providerId="ADAL" clId="{FF592EFC-83A5-482E-9A03-ADC3C55A5E72}" dt="2021-04-11T09:27:05.617" v="1199" actId="478"/>
          <ac:spMkLst>
            <pc:docMk/>
            <pc:sldMk cId="2278524281" sldId="382"/>
            <ac:spMk id="267" creationId="{F9C8E91F-1FC5-4A6F-B216-E9FD1F65EAFF}"/>
          </ac:spMkLst>
        </pc:spChg>
        <pc:spChg chg="del">
          <ac:chgData name="Kamyczek, Arkadiusz" userId="2dbd29c9-3405-4176-b733-196e7cfa234d" providerId="ADAL" clId="{FF592EFC-83A5-482E-9A03-ADC3C55A5E72}" dt="2021-04-11T09:27:01.397" v="1195" actId="478"/>
          <ac:spMkLst>
            <pc:docMk/>
            <pc:sldMk cId="2278524281" sldId="382"/>
            <ac:spMk id="268" creationId="{B6715BCF-6B67-4A33-A978-872750BE221A}"/>
          </ac:spMkLst>
        </pc:spChg>
        <pc:spChg chg="del mod">
          <ac:chgData name="Kamyczek, Arkadiusz" userId="2dbd29c9-3405-4176-b733-196e7cfa234d" providerId="ADAL" clId="{FF592EFC-83A5-482E-9A03-ADC3C55A5E72}" dt="2021-04-11T09:27:07.317" v="1201" actId="478"/>
          <ac:spMkLst>
            <pc:docMk/>
            <pc:sldMk cId="2278524281" sldId="382"/>
            <ac:spMk id="271" creationId="{481A8B65-1D30-45F7-AFE8-77488F8E434E}"/>
          </ac:spMkLst>
        </pc:spChg>
        <pc:spChg chg="del">
          <ac:chgData name="Kamyczek, Arkadiusz" userId="2dbd29c9-3405-4176-b733-196e7cfa234d" providerId="ADAL" clId="{FF592EFC-83A5-482E-9A03-ADC3C55A5E72}" dt="2021-04-11T09:26:59.801" v="1193" actId="478"/>
          <ac:spMkLst>
            <pc:docMk/>
            <pc:sldMk cId="2278524281" sldId="382"/>
            <ac:spMk id="273" creationId="{A9B10368-0040-4E24-9A62-13E1D17464BD}"/>
          </ac:spMkLst>
        </pc:spChg>
        <pc:spChg chg="del">
          <ac:chgData name="Kamyczek, Arkadiusz" userId="2dbd29c9-3405-4176-b733-196e7cfa234d" providerId="ADAL" clId="{FF592EFC-83A5-482E-9A03-ADC3C55A5E72}" dt="2021-04-11T09:27:43.543" v="1220" actId="478"/>
          <ac:spMkLst>
            <pc:docMk/>
            <pc:sldMk cId="2278524281" sldId="382"/>
            <ac:spMk id="274" creationId="{2B9A8E30-33F3-4BB3-84CC-3969612FB6FE}"/>
          </ac:spMkLst>
        </pc:spChg>
        <pc:spChg chg="del">
          <ac:chgData name="Kamyczek, Arkadiusz" userId="2dbd29c9-3405-4176-b733-196e7cfa234d" providerId="ADAL" clId="{FF592EFC-83A5-482E-9A03-ADC3C55A5E72}" dt="2021-04-11T09:26:58.471" v="1192" actId="478"/>
          <ac:spMkLst>
            <pc:docMk/>
            <pc:sldMk cId="2278524281" sldId="382"/>
            <ac:spMk id="275" creationId="{FFCBC964-C7B2-4F35-B413-539678723AB9}"/>
          </ac:spMkLst>
        </pc:spChg>
        <pc:spChg chg="del mod">
          <ac:chgData name="Kamyczek, Arkadiusz" userId="2dbd29c9-3405-4176-b733-196e7cfa234d" providerId="ADAL" clId="{FF592EFC-83A5-482E-9A03-ADC3C55A5E72}" dt="2021-04-11T09:26:56.842" v="1191" actId="478"/>
          <ac:spMkLst>
            <pc:docMk/>
            <pc:sldMk cId="2278524281" sldId="382"/>
            <ac:spMk id="276" creationId="{0F7116EA-6DA8-4753-8802-9AEB2AAEDAAB}"/>
          </ac:spMkLst>
        </pc:spChg>
        <pc:spChg chg="del">
          <ac:chgData name="Kamyczek, Arkadiusz" userId="2dbd29c9-3405-4176-b733-196e7cfa234d" providerId="ADAL" clId="{FF592EFC-83A5-482E-9A03-ADC3C55A5E72}" dt="2021-04-11T09:27:04.051" v="1197" actId="478"/>
          <ac:spMkLst>
            <pc:docMk/>
            <pc:sldMk cId="2278524281" sldId="382"/>
            <ac:spMk id="277" creationId="{D45DC63B-B6F1-4A1D-A901-B577E90E691F}"/>
          </ac:spMkLst>
        </pc:spChg>
        <pc:spChg chg="del">
          <ac:chgData name="Kamyczek, Arkadiusz" userId="2dbd29c9-3405-4176-b733-196e7cfa234d" providerId="ADAL" clId="{FF592EFC-83A5-482E-9A03-ADC3C55A5E72}" dt="2021-04-11T09:27:00.729" v="1194" actId="478"/>
          <ac:spMkLst>
            <pc:docMk/>
            <pc:sldMk cId="2278524281" sldId="382"/>
            <ac:spMk id="278" creationId="{B83987D5-C73E-4165-94D1-3341EDFAF206}"/>
          </ac:spMkLst>
        </pc:spChg>
        <pc:spChg chg="del">
          <ac:chgData name="Kamyczek, Arkadiusz" userId="2dbd29c9-3405-4176-b733-196e7cfa234d" providerId="ADAL" clId="{FF592EFC-83A5-482E-9A03-ADC3C55A5E72}" dt="2021-04-11T09:27:03.281" v="1196" actId="478"/>
          <ac:spMkLst>
            <pc:docMk/>
            <pc:sldMk cId="2278524281" sldId="382"/>
            <ac:spMk id="279" creationId="{20486AA0-4724-43E7-A7E5-91803E646743}"/>
          </ac:spMkLst>
        </pc:spChg>
        <pc:graphicFrameChg chg="del">
          <ac:chgData name="Kamyczek, Arkadiusz" userId="2dbd29c9-3405-4176-b733-196e7cfa234d" providerId="ADAL" clId="{FF592EFC-83A5-482E-9A03-ADC3C55A5E72}" dt="2021-04-11T09:27:36.536" v="1217" actId="478"/>
          <ac:graphicFrameMkLst>
            <pc:docMk/>
            <pc:sldMk cId="2278524281" sldId="382"/>
            <ac:graphicFrameMk id="235" creationId="{8DB1D347-B5C7-4819-A40A-ECB624561EB5}"/>
          </ac:graphicFrameMkLst>
        </pc:graphicFrameChg>
        <pc:graphicFrameChg chg="del">
          <ac:chgData name="Kamyczek, Arkadiusz" userId="2dbd29c9-3405-4176-b733-196e7cfa234d" providerId="ADAL" clId="{FF592EFC-83A5-482E-9A03-ADC3C55A5E72}" dt="2021-04-11T09:27:32.793" v="1215" actId="478"/>
          <ac:graphicFrameMkLst>
            <pc:docMk/>
            <pc:sldMk cId="2278524281" sldId="382"/>
            <ac:graphicFrameMk id="236" creationId="{5D0ECCA9-37D2-47C0-B9D1-94F4CC8BEAD6}"/>
          </ac:graphicFrameMkLst>
        </pc:graphicFrameChg>
        <pc:graphicFrameChg chg="del">
          <ac:chgData name="Kamyczek, Arkadiusz" userId="2dbd29c9-3405-4176-b733-196e7cfa234d" providerId="ADAL" clId="{FF592EFC-83A5-482E-9A03-ADC3C55A5E72}" dt="2021-04-11T09:27:34.527" v="1216" actId="478"/>
          <ac:graphicFrameMkLst>
            <pc:docMk/>
            <pc:sldMk cId="2278524281" sldId="382"/>
            <ac:graphicFrameMk id="240" creationId="{4123F74F-0282-4251-944E-0A958997A07C}"/>
          </ac:graphicFrameMkLst>
        </pc:graphicFrameChg>
        <pc:graphicFrameChg chg="del">
          <ac:chgData name="Kamyczek, Arkadiusz" userId="2dbd29c9-3405-4176-b733-196e7cfa234d" providerId="ADAL" clId="{FF592EFC-83A5-482E-9A03-ADC3C55A5E72}" dt="2021-04-11T09:27:25.430" v="1212" actId="478"/>
          <ac:graphicFrameMkLst>
            <pc:docMk/>
            <pc:sldMk cId="2278524281" sldId="382"/>
            <ac:graphicFrameMk id="241" creationId="{6365D661-5FE5-4281-9731-926EDA0A4710}"/>
          </ac:graphicFrameMkLst>
        </pc:graphicFrameChg>
        <pc:graphicFrameChg chg="del">
          <ac:chgData name="Kamyczek, Arkadiusz" userId="2dbd29c9-3405-4176-b733-196e7cfa234d" providerId="ADAL" clId="{FF592EFC-83A5-482E-9A03-ADC3C55A5E72}" dt="2021-04-11T09:26:55.287" v="1190" actId="478"/>
          <ac:graphicFrameMkLst>
            <pc:docMk/>
            <pc:sldMk cId="2278524281" sldId="382"/>
            <ac:graphicFrameMk id="272" creationId="{189C9793-9CD2-4AEE-9AF5-C7037F281457}"/>
          </ac:graphicFrameMkLst>
        </pc:graphicFrameChg>
        <pc:picChg chg="del">
          <ac:chgData name="Kamyczek, Arkadiusz" userId="2dbd29c9-3405-4176-b733-196e7cfa234d" providerId="ADAL" clId="{FF592EFC-83A5-482E-9A03-ADC3C55A5E72}" dt="2021-04-11T09:27:52.848" v="1228" actId="478"/>
          <ac:picMkLst>
            <pc:docMk/>
            <pc:sldMk cId="2278524281" sldId="382"/>
            <ac:picMk id="222" creationId="{73986610-11D1-4B7D-86F0-9E783B051602}"/>
          </ac:picMkLst>
        </pc:picChg>
        <pc:picChg chg="add mod">
          <ac:chgData name="Kamyczek, Arkadiusz" userId="2dbd29c9-3405-4176-b733-196e7cfa234d" providerId="ADAL" clId="{FF592EFC-83A5-482E-9A03-ADC3C55A5E72}" dt="2021-04-11T09:30:46.683" v="1266"/>
          <ac:picMkLst>
            <pc:docMk/>
            <pc:sldMk cId="2278524281" sldId="382"/>
            <ac:picMk id="234" creationId="{8291024E-C33E-42BD-BBB3-F69B0DB342D5}"/>
          </ac:picMkLst>
        </pc:picChg>
        <pc:picChg chg="del">
          <ac:chgData name="Kamyczek, Arkadiusz" userId="2dbd29c9-3405-4176-b733-196e7cfa234d" providerId="ADAL" clId="{FF592EFC-83A5-482E-9A03-ADC3C55A5E72}" dt="2021-04-11T09:27:28.862" v="1214" actId="478"/>
          <ac:picMkLst>
            <pc:docMk/>
            <pc:sldMk cId="2278524281" sldId="382"/>
            <ac:picMk id="242" creationId="{F1F41FEA-F87F-4950-A42B-748D8E1249F8}"/>
          </ac:picMkLst>
        </pc:picChg>
        <pc:picChg chg="del">
          <ac:chgData name="Kamyczek, Arkadiusz" userId="2dbd29c9-3405-4176-b733-196e7cfa234d" providerId="ADAL" clId="{FF592EFC-83A5-482E-9A03-ADC3C55A5E72}" dt="2021-04-11T09:27:27.586" v="1213" actId="478"/>
          <ac:picMkLst>
            <pc:docMk/>
            <pc:sldMk cId="2278524281" sldId="382"/>
            <ac:picMk id="243" creationId="{4D33D079-CAD4-4A28-BF10-09785C86E7AD}"/>
          </ac:picMkLst>
        </pc:picChg>
        <pc:picChg chg="del">
          <ac:chgData name="Kamyczek, Arkadiusz" userId="2dbd29c9-3405-4176-b733-196e7cfa234d" providerId="ADAL" clId="{FF592EFC-83A5-482E-9A03-ADC3C55A5E72}" dt="2021-04-11T09:30:44.474" v="1265" actId="478"/>
          <ac:picMkLst>
            <pc:docMk/>
            <pc:sldMk cId="2278524281" sldId="382"/>
            <ac:picMk id="250" creationId="{D2F67166-7C09-4465-974A-466BE13A4E6D}"/>
          </ac:picMkLst>
        </pc:picChg>
        <pc:picChg chg="del">
          <ac:chgData name="Kamyczek, Arkadiusz" userId="2dbd29c9-3405-4176-b733-196e7cfa234d" providerId="ADAL" clId="{FF592EFC-83A5-482E-9A03-ADC3C55A5E72}" dt="2021-04-11T09:27:08.900" v="1202" actId="478"/>
          <ac:picMkLst>
            <pc:docMk/>
            <pc:sldMk cId="2278524281" sldId="382"/>
            <ac:picMk id="263" creationId="{D7627975-8776-4880-8413-DFF842ECD6DE}"/>
          </ac:picMkLst>
        </pc:picChg>
        <pc:picChg chg="del">
          <ac:chgData name="Kamyczek, Arkadiusz" userId="2dbd29c9-3405-4176-b733-196e7cfa234d" providerId="ADAL" clId="{FF592EFC-83A5-482E-9A03-ADC3C55A5E72}" dt="2021-04-11T09:27:14.554" v="1206" actId="478"/>
          <ac:picMkLst>
            <pc:docMk/>
            <pc:sldMk cId="2278524281" sldId="382"/>
            <ac:picMk id="266" creationId="{356F635A-DA03-4AEE-AD96-34B131D5300D}"/>
          </ac:picMkLst>
        </pc:picChg>
        <pc:cxnChg chg="del">
          <ac:chgData name="Kamyczek, Arkadiusz" userId="2dbd29c9-3405-4176-b733-196e7cfa234d" providerId="ADAL" clId="{FF592EFC-83A5-482E-9A03-ADC3C55A5E72}" dt="2021-04-11T09:27:50.614" v="1226" actId="478"/>
          <ac:cxnSpMkLst>
            <pc:docMk/>
            <pc:sldMk cId="2278524281" sldId="382"/>
            <ac:cxnSpMk id="224" creationId="{4C414639-F138-4000-A87C-B0F419769978}"/>
          </ac:cxnSpMkLst>
        </pc:cxnChg>
      </pc:sldChg>
      <pc:sldChg chg="addSp delSp modSp add mod modAnim">
        <pc:chgData name="Kamyczek, Arkadiusz" userId="2dbd29c9-3405-4176-b733-196e7cfa234d" providerId="ADAL" clId="{FF592EFC-83A5-482E-9A03-ADC3C55A5E72}" dt="2021-04-11T09:30:32.021" v="1264"/>
        <pc:sldMkLst>
          <pc:docMk/>
          <pc:sldMk cId="3794156195" sldId="383"/>
        </pc:sldMkLst>
        <pc:picChg chg="add mod">
          <ac:chgData name="Kamyczek, Arkadiusz" userId="2dbd29c9-3405-4176-b733-196e7cfa234d" providerId="ADAL" clId="{FF592EFC-83A5-482E-9A03-ADC3C55A5E72}" dt="2021-04-11T09:30:17.101" v="1262"/>
          <ac:picMkLst>
            <pc:docMk/>
            <pc:sldMk cId="3794156195" sldId="383"/>
            <ac:picMk id="221" creationId="{007CF1E5-E004-4DF8-A49F-87054139EC97}"/>
          </ac:picMkLst>
        </pc:picChg>
        <pc:picChg chg="del">
          <ac:chgData name="Kamyczek, Arkadiusz" userId="2dbd29c9-3405-4176-b733-196e7cfa234d" providerId="ADAL" clId="{FF592EFC-83A5-482E-9A03-ADC3C55A5E72}" dt="2021-04-11T09:30:19.360" v="1263" actId="478"/>
          <ac:picMkLst>
            <pc:docMk/>
            <pc:sldMk cId="3794156195" sldId="383"/>
            <ac:picMk id="250" creationId="{D2F67166-7C09-4465-974A-466BE13A4E6D}"/>
          </ac:picMkLst>
        </pc:picChg>
      </pc:sldChg>
      <pc:sldChg chg="addSp delSp modSp add mod">
        <pc:chgData name="Kamyczek, Arkadiusz" userId="2dbd29c9-3405-4176-b733-196e7cfa234d" providerId="ADAL" clId="{FF592EFC-83A5-482E-9A03-ADC3C55A5E72}" dt="2021-04-11T10:30:41.263" v="1777" actId="478"/>
        <pc:sldMkLst>
          <pc:docMk/>
          <pc:sldMk cId="2902346905" sldId="384"/>
        </pc:sldMkLst>
        <pc:picChg chg="del">
          <ac:chgData name="Kamyczek, Arkadiusz" userId="2dbd29c9-3405-4176-b733-196e7cfa234d" providerId="ADAL" clId="{FF592EFC-83A5-482E-9A03-ADC3C55A5E72}" dt="2021-04-11T10:30:41.263" v="1777" actId="478"/>
          <ac:picMkLst>
            <pc:docMk/>
            <pc:sldMk cId="2902346905" sldId="384"/>
            <ac:picMk id="213" creationId="{9DE1BBAD-28D9-450C-9E56-2646EC7E700F}"/>
          </ac:picMkLst>
        </pc:picChg>
        <pc:picChg chg="add mod ord">
          <ac:chgData name="Kamyczek, Arkadiusz" userId="2dbd29c9-3405-4176-b733-196e7cfa234d" providerId="ADAL" clId="{FF592EFC-83A5-482E-9A03-ADC3C55A5E72}" dt="2021-04-11T10:30:39.071" v="1776" actId="166"/>
          <ac:picMkLst>
            <pc:docMk/>
            <pc:sldMk cId="2902346905" sldId="384"/>
            <ac:picMk id="265" creationId="{F8744E49-EDE4-4E2A-B96F-C277965D8404}"/>
          </ac:picMkLst>
        </pc:picChg>
      </pc:sldChg>
      <pc:sldChg chg="addSp delSp modSp add mod">
        <pc:chgData name="Kamyczek, Arkadiusz" userId="2dbd29c9-3405-4176-b733-196e7cfa234d" providerId="ADAL" clId="{FF592EFC-83A5-482E-9A03-ADC3C55A5E72}" dt="2021-04-11T10:48:47.670" v="1899"/>
        <pc:sldMkLst>
          <pc:docMk/>
          <pc:sldMk cId="3448424964" sldId="385"/>
        </pc:sldMkLst>
        <pc:picChg chg="mod ord">
          <ac:chgData name="Kamyczek, Arkadiusz" userId="2dbd29c9-3405-4176-b733-196e7cfa234d" providerId="ADAL" clId="{FF592EFC-83A5-482E-9A03-ADC3C55A5E72}" dt="2021-04-11T10:37:44.878" v="1787" actId="166"/>
          <ac:picMkLst>
            <pc:docMk/>
            <pc:sldMk cId="3448424964" sldId="385"/>
            <ac:picMk id="178" creationId="{9769DE82-3B9B-4A72-9D4B-2534E7E069C6}"/>
          </ac:picMkLst>
        </pc:picChg>
        <pc:picChg chg="del">
          <ac:chgData name="Kamyczek, Arkadiusz" userId="2dbd29c9-3405-4176-b733-196e7cfa234d" providerId="ADAL" clId="{FF592EFC-83A5-482E-9A03-ADC3C55A5E72}" dt="2021-04-11T10:48:46.526" v="1898" actId="478"/>
          <ac:picMkLst>
            <pc:docMk/>
            <pc:sldMk cId="3448424964" sldId="385"/>
            <ac:picMk id="198" creationId="{3514D141-76D6-4EA0-9510-39F6DAB8B34C}"/>
          </ac:picMkLst>
        </pc:picChg>
        <pc:picChg chg="add mod">
          <ac:chgData name="Kamyczek, Arkadiusz" userId="2dbd29c9-3405-4176-b733-196e7cfa234d" providerId="ADAL" clId="{FF592EFC-83A5-482E-9A03-ADC3C55A5E72}" dt="2021-04-11T10:48:26.502" v="1894"/>
          <ac:picMkLst>
            <pc:docMk/>
            <pc:sldMk cId="3448424964" sldId="385"/>
            <ac:picMk id="219" creationId="{A663527A-7142-435E-8C8E-0D4AE8647540}"/>
          </ac:picMkLst>
        </pc:picChg>
        <pc:picChg chg="add mod">
          <ac:chgData name="Kamyczek, Arkadiusz" userId="2dbd29c9-3405-4176-b733-196e7cfa234d" providerId="ADAL" clId="{FF592EFC-83A5-482E-9A03-ADC3C55A5E72}" dt="2021-04-11T10:48:26.502" v="1894"/>
          <ac:picMkLst>
            <pc:docMk/>
            <pc:sldMk cId="3448424964" sldId="385"/>
            <ac:picMk id="220" creationId="{8FE65373-2938-4630-BB46-67D74F43E2F4}"/>
          </ac:picMkLst>
        </pc:picChg>
        <pc:picChg chg="add mod">
          <ac:chgData name="Kamyczek, Arkadiusz" userId="2dbd29c9-3405-4176-b733-196e7cfa234d" providerId="ADAL" clId="{FF592EFC-83A5-482E-9A03-ADC3C55A5E72}" dt="2021-04-11T10:48:47.670" v="1899"/>
          <ac:picMkLst>
            <pc:docMk/>
            <pc:sldMk cId="3448424964" sldId="385"/>
            <ac:picMk id="221" creationId="{EF82D7B9-8373-4CD5-B04C-9717F27239EC}"/>
          </ac:picMkLst>
        </pc:picChg>
      </pc:sldChg>
      <pc:sldChg chg="addSp delSp modSp add mod">
        <pc:chgData name="Kamyczek, Arkadiusz" userId="2dbd29c9-3405-4176-b733-196e7cfa234d" providerId="ADAL" clId="{FF592EFC-83A5-482E-9A03-ADC3C55A5E72}" dt="2021-04-11T10:48:52.842" v="1901"/>
        <pc:sldMkLst>
          <pc:docMk/>
          <pc:sldMk cId="474491732" sldId="386"/>
        </pc:sldMkLst>
        <pc:picChg chg="mod">
          <ac:chgData name="Kamyczek, Arkadiusz" userId="2dbd29c9-3405-4176-b733-196e7cfa234d" providerId="ADAL" clId="{FF592EFC-83A5-482E-9A03-ADC3C55A5E72}" dt="2021-04-11T10:38:01.993" v="1789" actId="1076"/>
          <ac:picMkLst>
            <pc:docMk/>
            <pc:sldMk cId="474491732" sldId="386"/>
            <ac:picMk id="178" creationId="{9769DE82-3B9B-4A72-9D4B-2534E7E069C6}"/>
          </ac:picMkLst>
        </pc:picChg>
        <pc:picChg chg="del">
          <ac:chgData name="Kamyczek, Arkadiusz" userId="2dbd29c9-3405-4176-b733-196e7cfa234d" providerId="ADAL" clId="{FF592EFC-83A5-482E-9A03-ADC3C55A5E72}" dt="2021-04-11T10:48:51.362" v="1900" actId="478"/>
          <ac:picMkLst>
            <pc:docMk/>
            <pc:sldMk cId="474491732" sldId="386"/>
            <ac:picMk id="198" creationId="{3514D141-76D6-4EA0-9510-39F6DAB8B34C}"/>
          </ac:picMkLst>
        </pc:picChg>
        <pc:picChg chg="add mod">
          <ac:chgData name="Kamyczek, Arkadiusz" userId="2dbd29c9-3405-4176-b733-196e7cfa234d" providerId="ADAL" clId="{FF592EFC-83A5-482E-9A03-ADC3C55A5E72}" dt="2021-04-11T10:48:19.911" v="1893"/>
          <ac:picMkLst>
            <pc:docMk/>
            <pc:sldMk cId="474491732" sldId="386"/>
            <ac:picMk id="219" creationId="{6BC1DE8C-589D-4B3B-B131-654AAD070665}"/>
          </ac:picMkLst>
        </pc:picChg>
        <pc:picChg chg="add mod">
          <ac:chgData name="Kamyczek, Arkadiusz" userId="2dbd29c9-3405-4176-b733-196e7cfa234d" providerId="ADAL" clId="{FF592EFC-83A5-482E-9A03-ADC3C55A5E72}" dt="2021-04-11T10:48:19.911" v="1893"/>
          <ac:picMkLst>
            <pc:docMk/>
            <pc:sldMk cId="474491732" sldId="386"/>
            <ac:picMk id="220" creationId="{32EDBA3D-5169-41E4-9C65-8BC03C521EB3}"/>
          </ac:picMkLst>
        </pc:picChg>
        <pc:picChg chg="add mod">
          <ac:chgData name="Kamyczek, Arkadiusz" userId="2dbd29c9-3405-4176-b733-196e7cfa234d" providerId="ADAL" clId="{FF592EFC-83A5-482E-9A03-ADC3C55A5E72}" dt="2021-04-11T10:48:52.842" v="1901"/>
          <ac:picMkLst>
            <pc:docMk/>
            <pc:sldMk cId="474491732" sldId="386"/>
            <ac:picMk id="221" creationId="{69FF9857-16D7-47C4-B929-CABA32BE9A17}"/>
          </ac:picMkLst>
        </pc:picChg>
      </pc:sldChg>
      <pc:sldChg chg="addSp delSp modSp add mod">
        <pc:chgData name="Kamyczek, Arkadiusz" userId="2dbd29c9-3405-4176-b733-196e7cfa234d" providerId="ADAL" clId="{FF592EFC-83A5-482E-9A03-ADC3C55A5E72}" dt="2021-04-11T10:48:58.326" v="1903"/>
        <pc:sldMkLst>
          <pc:docMk/>
          <pc:sldMk cId="1512273645" sldId="387"/>
        </pc:sldMkLst>
        <pc:picChg chg="mod">
          <ac:chgData name="Kamyczek, Arkadiusz" userId="2dbd29c9-3405-4176-b733-196e7cfa234d" providerId="ADAL" clId="{FF592EFC-83A5-482E-9A03-ADC3C55A5E72}" dt="2021-04-11T10:39:45.298" v="1791" actId="1076"/>
          <ac:picMkLst>
            <pc:docMk/>
            <pc:sldMk cId="1512273645" sldId="387"/>
            <ac:picMk id="178" creationId="{9769DE82-3B9B-4A72-9D4B-2534E7E069C6}"/>
          </ac:picMkLst>
        </pc:picChg>
        <pc:picChg chg="del">
          <ac:chgData name="Kamyczek, Arkadiusz" userId="2dbd29c9-3405-4176-b733-196e7cfa234d" providerId="ADAL" clId="{FF592EFC-83A5-482E-9A03-ADC3C55A5E72}" dt="2021-04-11T10:48:56.627" v="1902" actId="478"/>
          <ac:picMkLst>
            <pc:docMk/>
            <pc:sldMk cId="1512273645" sldId="387"/>
            <ac:picMk id="198" creationId="{3514D141-76D6-4EA0-9510-39F6DAB8B34C}"/>
          </ac:picMkLst>
        </pc:picChg>
        <pc:picChg chg="add mod">
          <ac:chgData name="Kamyczek, Arkadiusz" userId="2dbd29c9-3405-4176-b733-196e7cfa234d" providerId="ADAL" clId="{FF592EFC-83A5-482E-9A03-ADC3C55A5E72}" dt="2021-04-11T10:48:15.902" v="1892"/>
          <ac:picMkLst>
            <pc:docMk/>
            <pc:sldMk cId="1512273645" sldId="387"/>
            <ac:picMk id="219" creationId="{5FE3DE68-5CAE-4306-84D4-B2EA82B31BD2}"/>
          </ac:picMkLst>
        </pc:picChg>
        <pc:picChg chg="add mod">
          <ac:chgData name="Kamyczek, Arkadiusz" userId="2dbd29c9-3405-4176-b733-196e7cfa234d" providerId="ADAL" clId="{FF592EFC-83A5-482E-9A03-ADC3C55A5E72}" dt="2021-04-11T10:48:15.902" v="1892"/>
          <ac:picMkLst>
            <pc:docMk/>
            <pc:sldMk cId="1512273645" sldId="387"/>
            <ac:picMk id="220" creationId="{55C01FBA-08A6-491D-9A9A-20D90340D279}"/>
          </ac:picMkLst>
        </pc:picChg>
        <pc:picChg chg="add mod">
          <ac:chgData name="Kamyczek, Arkadiusz" userId="2dbd29c9-3405-4176-b733-196e7cfa234d" providerId="ADAL" clId="{FF592EFC-83A5-482E-9A03-ADC3C55A5E72}" dt="2021-04-11T10:48:58.326" v="1903"/>
          <ac:picMkLst>
            <pc:docMk/>
            <pc:sldMk cId="1512273645" sldId="387"/>
            <ac:picMk id="221" creationId="{D44D7EA8-15AD-4FEB-BF7C-3BA6EF35DD25}"/>
          </ac:picMkLst>
        </pc:picChg>
      </pc:sldChg>
      <pc:sldChg chg="addSp delSp modSp add mod">
        <pc:chgData name="Kamyczek, Arkadiusz" userId="2dbd29c9-3405-4176-b733-196e7cfa234d" providerId="ADAL" clId="{FF592EFC-83A5-482E-9A03-ADC3C55A5E72}" dt="2021-04-11T10:49:05.283" v="1905"/>
        <pc:sldMkLst>
          <pc:docMk/>
          <pc:sldMk cId="2036893601" sldId="388"/>
        </pc:sldMkLst>
        <pc:picChg chg="mod">
          <ac:chgData name="Kamyczek, Arkadiusz" userId="2dbd29c9-3405-4176-b733-196e7cfa234d" providerId="ADAL" clId="{FF592EFC-83A5-482E-9A03-ADC3C55A5E72}" dt="2021-04-11T10:40:08.726" v="1793" actId="1076"/>
          <ac:picMkLst>
            <pc:docMk/>
            <pc:sldMk cId="2036893601" sldId="388"/>
            <ac:picMk id="178" creationId="{9769DE82-3B9B-4A72-9D4B-2534E7E069C6}"/>
          </ac:picMkLst>
        </pc:picChg>
        <pc:picChg chg="del">
          <ac:chgData name="Kamyczek, Arkadiusz" userId="2dbd29c9-3405-4176-b733-196e7cfa234d" providerId="ADAL" clId="{FF592EFC-83A5-482E-9A03-ADC3C55A5E72}" dt="2021-04-11T10:49:03.469" v="1904" actId="478"/>
          <ac:picMkLst>
            <pc:docMk/>
            <pc:sldMk cId="2036893601" sldId="388"/>
            <ac:picMk id="198" creationId="{3514D141-76D6-4EA0-9510-39F6DAB8B34C}"/>
          </ac:picMkLst>
        </pc:picChg>
        <pc:picChg chg="add mod">
          <ac:chgData name="Kamyczek, Arkadiusz" userId="2dbd29c9-3405-4176-b733-196e7cfa234d" providerId="ADAL" clId="{FF592EFC-83A5-482E-9A03-ADC3C55A5E72}" dt="2021-04-11T10:48:13.619" v="1891"/>
          <ac:picMkLst>
            <pc:docMk/>
            <pc:sldMk cId="2036893601" sldId="388"/>
            <ac:picMk id="219" creationId="{F786E72D-0820-4C30-8183-88FB1B4246C2}"/>
          </ac:picMkLst>
        </pc:picChg>
        <pc:picChg chg="add mod">
          <ac:chgData name="Kamyczek, Arkadiusz" userId="2dbd29c9-3405-4176-b733-196e7cfa234d" providerId="ADAL" clId="{FF592EFC-83A5-482E-9A03-ADC3C55A5E72}" dt="2021-04-11T10:48:13.619" v="1891"/>
          <ac:picMkLst>
            <pc:docMk/>
            <pc:sldMk cId="2036893601" sldId="388"/>
            <ac:picMk id="220" creationId="{AD3192CD-F694-4A8D-9A7A-4C766F12D3A1}"/>
          </ac:picMkLst>
        </pc:picChg>
        <pc:picChg chg="add mod">
          <ac:chgData name="Kamyczek, Arkadiusz" userId="2dbd29c9-3405-4176-b733-196e7cfa234d" providerId="ADAL" clId="{FF592EFC-83A5-482E-9A03-ADC3C55A5E72}" dt="2021-04-11T10:49:05.283" v="1905"/>
          <ac:picMkLst>
            <pc:docMk/>
            <pc:sldMk cId="2036893601" sldId="388"/>
            <ac:picMk id="221" creationId="{9B17B498-29F3-4070-8B0F-3B231739AA13}"/>
          </ac:picMkLst>
        </pc:picChg>
      </pc:sldChg>
      <pc:sldChg chg="addSp delSp modSp add mod">
        <pc:chgData name="Kamyczek, Arkadiusz" userId="2dbd29c9-3405-4176-b733-196e7cfa234d" providerId="ADAL" clId="{FF592EFC-83A5-482E-9A03-ADC3C55A5E72}" dt="2021-04-11T10:49:12.588" v="1907"/>
        <pc:sldMkLst>
          <pc:docMk/>
          <pc:sldMk cId="4047229978" sldId="389"/>
        </pc:sldMkLst>
        <pc:spChg chg="mod">
          <ac:chgData name="Kamyczek, Arkadiusz" userId="2dbd29c9-3405-4176-b733-196e7cfa234d" providerId="ADAL" clId="{FF592EFC-83A5-482E-9A03-ADC3C55A5E72}" dt="2021-04-11T10:40:39.487" v="1796" actId="207"/>
          <ac:spMkLst>
            <pc:docMk/>
            <pc:sldMk cId="4047229978" sldId="389"/>
            <ac:spMk id="116" creationId="{5765C529-AD37-459B-80BE-4544F35FB6BF}"/>
          </ac:spMkLst>
        </pc:spChg>
        <pc:spChg chg="add del mod">
          <ac:chgData name="Kamyczek, Arkadiusz" userId="2dbd29c9-3405-4176-b733-196e7cfa234d" providerId="ADAL" clId="{FF592EFC-83A5-482E-9A03-ADC3C55A5E72}" dt="2021-04-11T10:46:38.645" v="1878" actId="478"/>
          <ac:spMkLst>
            <pc:docMk/>
            <pc:sldMk cId="4047229978" sldId="389"/>
            <ac:spMk id="219" creationId="{F5E91E2C-4053-4057-9DAD-0169DA8C4216}"/>
          </ac:spMkLst>
        </pc:spChg>
        <pc:spChg chg="add del mod">
          <ac:chgData name="Kamyczek, Arkadiusz" userId="2dbd29c9-3405-4176-b733-196e7cfa234d" providerId="ADAL" clId="{FF592EFC-83A5-482E-9A03-ADC3C55A5E72}" dt="2021-04-11T10:46:40.352" v="1879" actId="478"/>
          <ac:spMkLst>
            <pc:docMk/>
            <pc:sldMk cId="4047229978" sldId="389"/>
            <ac:spMk id="220" creationId="{D55FE329-9F99-4260-A6F8-72934C2B71EA}"/>
          </ac:spMkLst>
        </pc:spChg>
        <pc:picChg chg="mod">
          <ac:chgData name="Kamyczek, Arkadiusz" userId="2dbd29c9-3405-4176-b733-196e7cfa234d" providerId="ADAL" clId="{FF592EFC-83A5-482E-9A03-ADC3C55A5E72}" dt="2021-04-11T10:40:41.826" v="1797" actId="1076"/>
          <ac:picMkLst>
            <pc:docMk/>
            <pc:sldMk cId="4047229978" sldId="389"/>
            <ac:picMk id="178" creationId="{9769DE82-3B9B-4A72-9D4B-2534E7E069C6}"/>
          </ac:picMkLst>
        </pc:picChg>
        <pc:picChg chg="del">
          <ac:chgData name="Kamyczek, Arkadiusz" userId="2dbd29c9-3405-4176-b733-196e7cfa234d" providerId="ADAL" clId="{FF592EFC-83A5-482E-9A03-ADC3C55A5E72}" dt="2021-04-11T10:49:10.410" v="1906" actId="478"/>
          <ac:picMkLst>
            <pc:docMk/>
            <pc:sldMk cId="4047229978" sldId="389"/>
            <ac:picMk id="198" creationId="{3514D141-76D6-4EA0-9510-39F6DAB8B34C}"/>
          </ac:picMkLst>
        </pc:picChg>
        <pc:picChg chg="add mod">
          <ac:chgData name="Kamyczek, Arkadiusz" userId="2dbd29c9-3405-4176-b733-196e7cfa234d" providerId="ADAL" clId="{FF592EFC-83A5-482E-9A03-ADC3C55A5E72}" dt="2021-04-11T10:48:11.171" v="1890"/>
          <ac:picMkLst>
            <pc:docMk/>
            <pc:sldMk cId="4047229978" sldId="389"/>
            <ac:picMk id="221" creationId="{44F577E0-A088-4DA6-93B4-8739B6995EE2}"/>
          </ac:picMkLst>
        </pc:picChg>
        <pc:picChg chg="add mod">
          <ac:chgData name="Kamyczek, Arkadiusz" userId="2dbd29c9-3405-4176-b733-196e7cfa234d" providerId="ADAL" clId="{FF592EFC-83A5-482E-9A03-ADC3C55A5E72}" dt="2021-04-11T10:48:11.171" v="1890"/>
          <ac:picMkLst>
            <pc:docMk/>
            <pc:sldMk cId="4047229978" sldId="389"/>
            <ac:picMk id="222" creationId="{3BC2AA63-D567-4E86-8CFA-C6359ECBA8CB}"/>
          </ac:picMkLst>
        </pc:picChg>
        <pc:picChg chg="add mod">
          <ac:chgData name="Kamyczek, Arkadiusz" userId="2dbd29c9-3405-4176-b733-196e7cfa234d" providerId="ADAL" clId="{FF592EFC-83A5-482E-9A03-ADC3C55A5E72}" dt="2021-04-11T10:49:12.588" v="1907"/>
          <ac:picMkLst>
            <pc:docMk/>
            <pc:sldMk cId="4047229978" sldId="389"/>
            <ac:picMk id="223" creationId="{FD620C9D-B276-4D70-BD75-735CB88B0758}"/>
          </ac:picMkLst>
        </pc:picChg>
      </pc:sldChg>
      <pc:sldChg chg="addSp delSp modSp add mod modAnim">
        <pc:chgData name="Kamyczek, Arkadiusz" userId="2dbd29c9-3405-4176-b733-196e7cfa234d" providerId="ADAL" clId="{FF592EFC-83A5-482E-9A03-ADC3C55A5E72}" dt="2021-04-11T10:51:51.220" v="1911" actId="207"/>
        <pc:sldMkLst>
          <pc:docMk/>
          <pc:sldMk cId="2176117380" sldId="390"/>
        </pc:sldMkLst>
        <pc:spChg chg="mod">
          <ac:chgData name="Kamyczek, Arkadiusz" userId="2dbd29c9-3405-4176-b733-196e7cfa234d" providerId="ADAL" clId="{FF592EFC-83A5-482E-9A03-ADC3C55A5E72}" dt="2021-04-11T10:49:33.693" v="1910"/>
          <ac:spMkLst>
            <pc:docMk/>
            <pc:sldMk cId="2176117380" sldId="390"/>
            <ac:spMk id="116" creationId="{5765C529-AD37-459B-80BE-4544F35FB6BF}"/>
          </ac:spMkLst>
        </pc:spChg>
        <pc:spChg chg="mod">
          <ac:chgData name="Kamyczek, Arkadiusz" userId="2dbd29c9-3405-4176-b733-196e7cfa234d" providerId="ADAL" clId="{FF592EFC-83A5-482E-9A03-ADC3C55A5E72}" dt="2021-04-11T10:51:51.220" v="1911" actId="207"/>
          <ac:spMkLst>
            <pc:docMk/>
            <pc:sldMk cId="2176117380" sldId="390"/>
            <ac:spMk id="167" creationId="{CBFD2BA7-BFBB-4D9C-B7AA-715C8F9E7E8D}"/>
          </ac:spMkLst>
        </pc:spChg>
        <pc:spChg chg="mod">
          <ac:chgData name="Kamyczek, Arkadiusz" userId="2dbd29c9-3405-4176-b733-196e7cfa234d" providerId="ADAL" clId="{FF592EFC-83A5-482E-9A03-ADC3C55A5E72}" dt="2021-04-11T10:47:48.263" v="1887" actId="1076"/>
          <ac:spMkLst>
            <pc:docMk/>
            <pc:sldMk cId="2176117380" sldId="390"/>
            <ac:spMk id="219" creationId="{F5E91E2C-4053-4057-9DAD-0169DA8C4216}"/>
          </ac:spMkLst>
        </pc:spChg>
        <pc:spChg chg="mod">
          <ac:chgData name="Kamyczek, Arkadiusz" userId="2dbd29c9-3405-4176-b733-196e7cfa234d" providerId="ADAL" clId="{FF592EFC-83A5-482E-9A03-ADC3C55A5E72}" dt="2021-04-11T10:48:01.275" v="1889" actId="1076"/>
          <ac:spMkLst>
            <pc:docMk/>
            <pc:sldMk cId="2176117380" sldId="390"/>
            <ac:spMk id="220" creationId="{D55FE329-9F99-4260-A6F8-72934C2B71EA}"/>
          </ac:spMkLst>
        </pc:spChg>
        <pc:picChg chg="add mod">
          <ac:chgData name="Kamyczek, Arkadiusz" userId="2dbd29c9-3405-4176-b733-196e7cfa234d" providerId="ADAL" clId="{FF592EFC-83A5-482E-9A03-ADC3C55A5E72}" dt="2021-04-11T10:44:44.212" v="1814" actId="1076"/>
          <ac:picMkLst>
            <pc:docMk/>
            <pc:sldMk cId="2176117380" sldId="390"/>
            <ac:picMk id="5" creationId="{1DDFFC2A-04C3-4A19-9213-1C77CC6DBAAA}"/>
          </ac:picMkLst>
        </pc:picChg>
        <pc:picChg chg="mod">
          <ac:chgData name="Kamyczek, Arkadiusz" userId="2dbd29c9-3405-4176-b733-196e7cfa234d" providerId="ADAL" clId="{FF592EFC-83A5-482E-9A03-ADC3C55A5E72}" dt="2021-04-11T10:47:08.585" v="1880" actId="1076"/>
          <ac:picMkLst>
            <pc:docMk/>
            <pc:sldMk cId="2176117380" sldId="390"/>
            <ac:picMk id="178" creationId="{9769DE82-3B9B-4A72-9D4B-2534E7E069C6}"/>
          </ac:picMkLst>
        </pc:picChg>
        <pc:picChg chg="del">
          <ac:chgData name="Kamyczek, Arkadiusz" userId="2dbd29c9-3405-4176-b733-196e7cfa234d" providerId="ADAL" clId="{FF592EFC-83A5-482E-9A03-ADC3C55A5E72}" dt="2021-04-11T10:49:17.344" v="1908" actId="478"/>
          <ac:picMkLst>
            <pc:docMk/>
            <pc:sldMk cId="2176117380" sldId="390"/>
            <ac:picMk id="198" creationId="{3514D141-76D6-4EA0-9510-39F6DAB8B34C}"/>
          </ac:picMkLst>
        </pc:picChg>
        <pc:picChg chg="add mod">
          <ac:chgData name="Kamyczek, Arkadiusz" userId="2dbd29c9-3405-4176-b733-196e7cfa234d" providerId="ADAL" clId="{FF592EFC-83A5-482E-9A03-ADC3C55A5E72}" dt="2021-04-11T10:43:58.101" v="1810" actId="208"/>
          <ac:picMkLst>
            <pc:docMk/>
            <pc:sldMk cId="2176117380" sldId="390"/>
            <ac:picMk id="221" creationId="{4D66B8E5-BFE5-47C3-A24A-292E3952DF6A}"/>
          </ac:picMkLst>
        </pc:picChg>
        <pc:picChg chg="add mod">
          <ac:chgData name="Kamyczek, Arkadiusz" userId="2dbd29c9-3405-4176-b733-196e7cfa234d" providerId="ADAL" clId="{FF592EFC-83A5-482E-9A03-ADC3C55A5E72}" dt="2021-04-11T10:49:19.436" v="1909"/>
          <ac:picMkLst>
            <pc:docMk/>
            <pc:sldMk cId="2176117380" sldId="390"/>
            <ac:picMk id="222" creationId="{AFAF3809-043F-45E8-8AC4-22065DC2D83F}"/>
          </ac:picMkLst>
        </pc:picChg>
      </pc:sldChg>
      <pc:sldChg chg="delSp modSp add mod delAnim">
        <pc:chgData name="Kamyczek, Arkadiusz" userId="2dbd29c9-3405-4176-b733-196e7cfa234d" providerId="ADAL" clId="{FF592EFC-83A5-482E-9A03-ADC3C55A5E72}" dt="2021-04-11T10:53:07.434" v="1915" actId="1076"/>
        <pc:sldMkLst>
          <pc:docMk/>
          <pc:sldMk cId="459747968" sldId="391"/>
        </pc:sldMkLst>
        <pc:spChg chg="del">
          <ac:chgData name="Kamyczek, Arkadiusz" userId="2dbd29c9-3405-4176-b733-196e7cfa234d" providerId="ADAL" clId="{FF592EFC-83A5-482E-9A03-ADC3C55A5E72}" dt="2021-04-11T10:53:02.368" v="1914" actId="478"/>
          <ac:spMkLst>
            <pc:docMk/>
            <pc:sldMk cId="459747968" sldId="391"/>
            <ac:spMk id="219" creationId="{F5E91E2C-4053-4057-9DAD-0169DA8C4216}"/>
          </ac:spMkLst>
        </pc:spChg>
        <pc:spChg chg="del">
          <ac:chgData name="Kamyczek, Arkadiusz" userId="2dbd29c9-3405-4176-b733-196e7cfa234d" providerId="ADAL" clId="{FF592EFC-83A5-482E-9A03-ADC3C55A5E72}" dt="2021-04-11T10:52:59.868" v="1913" actId="478"/>
          <ac:spMkLst>
            <pc:docMk/>
            <pc:sldMk cId="459747968" sldId="391"/>
            <ac:spMk id="220" creationId="{D55FE329-9F99-4260-A6F8-72934C2B71EA}"/>
          </ac:spMkLst>
        </pc:spChg>
        <pc:picChg chg="mod">
          <ac:chgData name="Kamyczek, Arkadiusz" userId="2dbd29c9-3405-4176-b733-196e7cfa234d" providerId="ADAL" clId="{FF592EFC-83A5-482E-9A03-ADC3C55A5E72}" dt="2021-04-11T10:53:07.434" v="1915" actId="1076"/>
          <ac:picMkLst>
            <pc:docMk/>
            <pc:sldMk cId="459747968" sldId="391"/>
            <ac:picMk id="178" creationId="{9769DE82-3B9B-4A72-9D4B-2534E7E069C6}"/>
          </ac:picMkLst>
        </pc:picChg>
      </pc:sldChg>
      <pc:sldChg chg="addSp delSp modSp add del mod">
        <pc:chgData name="Kamyczek, Arkadiusz" userId="2dbd29c9-3405-4176-b733-196e7cfa234d" providerId="ADAL" clId="{FF592EFC-83A5-482E-9A03-ADC3C55A5E72}" dt="2021-04-11T11:02:47.976" v="1976" actId="47"/>
        <pc:sldMkLst>
          <pc:docMk/>
          <pc:sldMk cId="2358590879" sldId="392"/>
        </pc:sldMkLst>
        <pc:spChg chg="del">
          <ac:chgData name="Kamyczek, Arkadiusz" userId="2dbd29c9-3405-4176-b733-196e7cfa234d" providerId="ADAL" clId="{FF592EFC-83A5-482E-9A03-ADC3C55A5E72}" dt="2021-04-11T10:53:26.718" v="1917" actId="478"/>
          <ac:spMkLst>
            <pc:docMk/>
            <pc:sldMk cId="2358590879" sldId="392"/>
            <ac:spMk id="3" creationId="{2BF1ED54-9B75-4FC2-926C-2379EA9A0FDE}"/>
          </ac:spMkLst>
        </pc:spChg>
        <pc:spChg chg="del">
          <ac:chgData name="Kamyczek, Arkadiusz" userId="2dbd29c9-3405-4176-b733-196e7cfa234d" providerId="ADAL" clId="{FF592EFC-83A5-482E-9A03-ADC3C55A5E72}" dt="2021-04-11T10:53:26.718" v="1917" actId="478"/>
          <ac:spMkLst>
            <pc:docMk/>
            <pc:sldMk cId="2358590879" sldId="392"/>
            <ac:spMk id="28" creationId="{ECA54130-7DA8-4BD0-B5CA-9257F474321C}"/>
          </ac:spMkLst>
        </pc:spChg>
        <pc:spChg chg="del">
          <ac:chgData name="Kamyczek, Arkadiusz" userId="2dbd29c9-3405-4176-b733-196e7cfa234d" providerId="ADAL" clId="{FF592EFC-83A5-482E-9A03-ADC3C55A5E72}" dt="2021-04-11T10:53:26.718" v="1917" actId="478"/>
          <ac:spMkLst>
            <pc:docMk/>
            <pc:sldMk cId="2358590879" sldId="392"/>
            <ac:spMk id="46" creationId="{5DBBA8FA-F73E-4A81-A7A4-2F979EFCFE1F}"/>
          </ac:spMkLst>
        </pc:spChg>
        <pc:spChg chg="del">
          <ac:chgData name="Kamyczek, Arkadiusz" userId="2dbd29c9-3405-4176-b733-196e7cfa234d" providerId="ADAL" clId="{FF592EFC-83A5-482E-9A03-ADC3C55A5E72}" dt="2021-04-11T10:53:26.718" v="1917" actId="478"/>
          <ac:spMkLst>
            <pc:docMk/>
            <pc:sldMk cId="2358590879" sldId="392"/>
            <ac:spMk id="53" creationId="{0DE823E8-5EF0-4DED-A749-A9CBE0A6716E}"/>
          </ac:spMkLst>
        </pc:spChg>
        <pc:spChg chg="del">
          <ac:chgData name="Kamyczek, Arkadiusz" userId="2dbd29c9-3405-4176-b733-196e7cfa234d" providerId="ADAL" clId="{FF592EFC-83A5-482E-9A03-ADC3C55A5E72}" dt="2021-04-11T10:53:26.718" v="1917" actId="478"/>
          <ac:spMkLst>
            <pc:docMk/>
            <pc:sldMk cId="2358590879" sldId="392"/>
            <ac:spMk id="64" creationId="{0AFB1A6C-00D9-4066-8445-9017353428A2}"/>
          </ac:spMkLst>
        </pc:spChg>
        <pc:spChg chg="mod">
          <ac:chgData name="Kamyczek, Arkadiusz" userId="2dbd29c9-3405-4176-b733-196e7cfa234d" providerId="ADAL" clId="{FF592EFC-83A5-482E-9A03-ADC3C55A5E72}" dt="2021-04-11T10:55:57.753" v="1934" actId="14100"/>
          <ac:spMkLst>
            <pc:docMk/>
            <pc:sldMk cId="2358590879" sldId="392"/>
            <ac:spMk id="113" creationId="{9821D774-F334-48B8-AFAD-95ED1CD4A60C}"/>
          </ac:spMkLst>
        </pc:spChg>
        <pc:spChg chg="del">
          <ac:chgData name="Kamyczek, Arkadiusz" userId="2dbd29c9-3405-4176-b733-196e7cfa234d" providerId="ADAL" clId="{FF592EFC-83A5-482E-9A03-ADC3C55A5E72}" dt="2021-04-11T10:53:26.718" v="1917" actId="478"/>
          <ac:spMkLst>
            <pc:docMk/>
            <pc:sldMk cId="2358590879" sldId="392"/>
            <ac:spMk id="116" creationId="{5765C529-AD37-459B-80BE-4544F35FB6BF}"/>
          </ac:spMkLst>
        </pc:spChg>
        <pc:spChg chg="del">
          <ac:chgData name="Kamyczek, Arkadiusz" userId="2dbd29c9-3405-4176-b733-196e7cfa234d" providerId="ADAL" clId="{FF592EFC-83A5-482E-9A03-ADC3C55A5E72}" dt="2021-04-11T10:53:26.718" v="1917" actId="478"/>
          <ac:spMkLst>
            <pc:docMk/>
            <pc:sldMk cId="2358590879" sldId="392"/>
            <ac:spMk id="153" creationId="{11D0365F-9587-4AAE-9263-1429AD72463D}"/>
          </ac:spMkLst>
        </pc:spChg>
        <pc:spChg chg="del">
          <ac:chgData name="Kamyczek, Arkadiusz" userId="2dbd29c9-3405-4176-b733-196e7cfa234d" providerId="ADAL" clId="{FF592EFC-83A5-482E-9A03-ADC3C55A5E72}" dt="2021-04-11T10:53:26.718" v="1917" actId="478"/>
          <ac:spMkLst>
            <pc:docMk/>
            <pc:sldMk cId="2358590879" sldId="392"/>
            <ac:spMk id="162" creationId="{0FF18800-667A-4EDA-B469-38F6F3AA19E4}"/>
          </ac:spMkLst>
        </pc:spChg>
        <pc:spChg chg="del">
          <ac:chgData name="Kamyczek, Arkadiusz" userId="2dbd29c9-3405-4176-b733-196e7cfa234d" providerId="ADAL" clId="{FF592EFC-83A5-482E-9A03-ADC3C55A5E72}" dt="2021-04-11T10:53:26.718" v="1917" actId="478"/>
          <ac:spMkLst>
            <pc:docMk/>
            <pc:sldMk cId="2358590879" sldId="392"/>
            <ac:spMk id="163" creationId="{58FBA3CE-C887-4709-AED1-A2DD7894C57E}"/>
          </ac:spMkLst>
        </pc:spChg>
        <pc:spChg chg="del">
          <ac:chgData name="Kamyczek, Arkadiusz" userId="2dbd29c9-3405-4176-b733-196e7cfa234d" providerId="ADAL" clId="{FF592EFC-83A5-482E-9A03-ADC3C55A5E72}" dt="2021-04-11T10:53:26.718" v="1917" actId="478"/>
          <ac:spMkLst>
            <pc:docMk/>
            <pc:sldMk cId="2358590879" sldId="392"/>
            <ac:spMk id="165" creationId="{92F18919-EA1E-4B39-8397-B4BC3ABBBB4B}"/>
          </ac:spMkLst>
        </pc:spChg>
        <pc:spChg chg="del">
          <ac:chgData name="Kamyczek, Arkadiusz" userId="2dbd29c9-3405-4176-b733-196e7cfa234d" providerId="ADAL" clId="{FF592EFC-83A5-482E-9A03-ADC3C55A5E72}" dt="2021-04-11T10:53:26.718" v="1917" actId="478"/>
          <ac:spMkLst>
            <pc:docMk/>
            <pc:sldMk cId="2358590879" sldId="392"/>
            <ac:spMk id="166" creationId="{6B67A6A7-0317-47CE-AB54-668B910DC41E}"/>
          </ac:spMkLst>
        </pc:spChg>
        <pc:spChg chg="del">
          <ac:chgData name="Kamyczek, Arkadiusz" userId="2dbd29c9-3405-4176-b733-196e7cfa234d" providerId="ADAL" clId="{FF592EFC-83A5-482E-9A03-ADC3C55A5E72}" dt="2021-04-11T10:53:26.718" v="1917" actId="478"/>
          <ac:spMkLst>
            <pc:docMk/>
            <pc:sldMk cId="2358590879" sldId="392"/>
            <ac:spMk id="167" creationId="{CBFD2BA7-BFBB-4D9C-B7AA-715C8F9E7E8D}"/>
          </ac:spMkLst>
        </pc:spChg>
        <pc:spChg chg="del">
          <ac:chgData name="Kamyczek, Arkadiusz" userId="2dbd29c9-3405-4176-b733-196e7cfa234d" providerId="ADAL" clId="{FF592EFC-83A5-482E-9A03-ADC3C55A5E72}" dt="2021-04-11T10:53:26.718" v="1917" actId="478"/>
          <ac:spMkLst>
            <pc:docMk/>
            <pc:sldMk cId="2358590879" sldId="392"/>
            <ac:spMk id="168" creationId="{127977E4-CF5E-4CC2-B684-631D140D44C7}"/>
          </ac:spMkLst>
        </pc:spChg>
        <pc:spChg chg="del">
          <ac:chgData name="Kamyczek, Arkadiusz" userId="2dbd29c9-3405-4176-b733-196e7cfa234d" providerId="ADAL" clId="{FF592EFC-83A5-482E-9A03-ADC3C55A5E72}" dt="2021-04-11T10:53:26.718" v="1917" actId="478"/>
          <ac:spMkLst>
            <pc:docMk/>
            <pc:sldMk cId="2358590879" sldId="392"/>
            <ac:spMk id="169" creationId="{71B7012F-44D0-45A6-9748-FAC88B62AF48}"/>
          </ac:spMkLst>
        </pc:spChg>
        <pc:spChg chg="del">
          <ac:chgData name="Kamyczek, Arkadiusz" userId="2dbd29c9-3405-4176-b733-196e7cfa234d" providerId="ADAL" clId="{FF592EFC-83A5-482E-9A03-ADC3C55A5E72}" dt="2021-04-11T10:53:26.718" v="1917" actId="478"/>
          <ac:spMkLst>
            <pc:docMk/>
            <pc:sldMk cId="2358590879" sldId="392"/>
            <ac:spMk id="170" creationId="{7AE87EBD-A820-4309-8C02-F519C9832C26}"/>
          </ac:spMkLst>
        </pc:spChg>
        <pc:spChg chg="del">
          <ac:chgData name="Kamyczek, Arkadiusz" userId="2dbd29c9-3405-4176-b733-196e7cfa234d" providerId="ADAL" clId="{FF592EFC-83A5-482E-9A03-ADC3C55A5E72}" dt="2021-04-11T10:53:26.718" v="1917" actId="478"/>
          <ac:spMkLst>
            <pc:docMk/>
            <pc:sldMk cId="2358590879" sldId="392"/>
            <ac:spMk id="171" creationId="{3429E19B-8F7A-4DF2-A526-F2EE5F7267C8}"/>
          </ac:spMkLst>
        </pc:spChg>
        <pc:spChg chg="del">
          <ac:chgData name="Kamyczek, Arkadiusz" userId="2dbd29c9-3405-4176-b733-196e7cfa234d" providerId="ADAL" clId="{FF592EFC-83A5-482E-9A03-ADC3C55A5E72}" dt="2021-04-11T10:53:26.718" v="1917" actId="478"/>
          <ac:spMkLst>
            <pc:docMk/>
            <pc:sldMk cId="2358590879" sldId="392"/>
            <ac:spMk id="172" creationId="{22B6024E-F065-4054-964B-05A48CE22383}"/>
          </ac:spMkLst>
        </pc:spChg>
        <pc:spChg chg="del">
          <ac:chgData name="Kamyczek, Arkadiusz" userId="2dbd29c9-3405-4176-b733-196e7cfa234d" providerId="ADAL" clId="{FF592EFC-83A5-482E-9A03-ADC3C55A5E72}" dt="2021-04-11T10:53:26.718" v="1917" actId="478"/>
          <ac:spMkLst>
            <pc:docMk/>
            <pc:sldMk cId="2358590879" sldId="392"/>
            <ac:spMk id="173" creationId="{EE290157-12F5-4976-9CDC-B17A31D7ED27}"/>
          </ac:spMkLst>
        </pc:spChg>
        <pc:spChg chg="del">
          <ac:chgData name="Kamyczek, Arkadiusz" userId="2dbd29c9-3405-4176-b733-196e7cfa234d" providerId="ADAL" clId="{FF592EFC-83A5-482E-9A03-ADC3C55A5E72}" dt="2021-04-11T10:53:26.718" v="1917" actId="478"/>
          <ac:spMkLst>
            <pc:docMk/>
            <pc:sldMk cId="2358590879" sldId="392"/>
            <ac:spMk id="174" creationId="{42E28D0F-34CF-4B67-9DA4-98485FD39849}"/>
          </ac:spMkLst>
        </pc:spChg>
        <pc:spChg chg="del">
          <ac:chgData name="Kamyczek, Arkadiusz" userId="2dbd29c9-3405-4176-b733-196e7cfa234d" providerId="ADAL" clId="{FF592EFC-83A5-482E-9A03-ADC3C55A5E72}" dt="2021-04-11T10:53:26.718" v="1917" actId="478"/>
          <ac:spMkLst>
            <pc:docMk/>
            <pc:sldMk cId="2358590879" sldId="392"/>
            <ac:spMk id="175" creationId="{2EA1637F-50CF-4B56-9233-2F9E8EBD2D2E}"/>
          </ac:spMkLst>
        </pc:spChg>
        <pc:spChg chg="del">
          <ac:chgData name="Kamyczek, Arkadiusz" userId="2dbd29c9-3405-4176-b733-196e7cfa234d" providerId="ADAL" clId="{FF592EFC-83A5-482E-9A03-ADC3C55A5E72}" dt="2021-04-11T10:53:26.718" v="1917" actId="478"/>
          <ac:spMkLst>
            <pc:docMk/>
            <pc:sldMk cId="2358590879" sldId="392"/>
            <ac:spMk id="176" creationId="{75A0170D-AACD-41A6-BEB6-8AB5BE8F6C2F}"/>
          </ac:spMkLst>
        </pc:spChg>
        <pc:spChg chg="del">
          <ac:chgData name="Kamyczek, Arkadiusz" userId="2dbd29c9-3405-4176-b733-196e7cfa234d" providerId="ADAL" clId="{FF592EFC-83A5-482E-9A03-ADC3C55A5E72}" dt="2021-04-11T10:53:26.718" v="1917" actId="478"/>
          <ac:spMkLst>
            <pc:docMk/>
            <pc:sldMk cId="2358590879" sldId="392"/>
            <ac:spMk id="180" creationId="{355B7D80-0C55-4E17-9BDA-C69545A99342}"/>
          </ac:spMkLst>
        </pc:spChg>
        <pc:spChg chg="del">
          <ac:chgData name="Kamyczek, Arkadiusz" userId="2dbd29c9-3405-4176-b733-196e7cfa234d" providerId="ADAL" clId="{FF592EFC-83A5-482E-9A03-ADC3C55A5E72}" dt="2021-04-11T10:53:26.718" v="1917" actId="478"/>
          <ac:spMkLst>
            <pc:docMk/>
            <pc:sldMk cId="2358590879" sldId="392"/>
            <ac:spMk id="181" creationId="{8D8A4D97-733E-4219-8FD6-2446C9A17280}"/>
          </ac:spMkLst>
        </pc:spChg>
        <pc:spChg chg="del">
          <ac:chgData name="Kamyczek, Arkadiusz" userId="2dbd29c9-3405-4176-b733-196e7cfa234d" providerId="ADAL" clId="{FF592EFC-83A5-482E-9A03-ADC3C55A5E72}" dt="2021-04-11T10:53:26.718" v="1917" actId="478"/>
          <ac:spMkLst>
            <pc:docMk/>
            <pc:sldMk cId="2358590879" sldId="392"/>
            <ac:spMk id="182" creationId="{0671549D-A476-4CCC-9114-145E89876229}"/>
          </ac:spMkLst>
        </pc:spChg>
        <pc:spChg chg="del">
          <ac:chgData name="Kamyczek, Arkadiusz" userId="2dbd29c9-3405-4176-b733-196e7cfa234d" providerId="ADAL" clId="{FF592EFC-83A5-482E-9A03-ADC3C55A5E72}" dt="2021-04-11T10:53:26.718" v="1917" actId="478"/>
          <ac:spMkLst>
            <pc:docMk/>
            <pc:sldMk cId="2358590879" sldId="392"/>
            <ac:spMk id="190" creationId="{08B2C992-00FA-4234-AFCD-4BFBB2A11A20}"/>
          </ac:spMkLst>
        </pc:spChg>
        <pc:spChg chg="del">
          <ac:chgData name="Kamyczek, Arkadiusz" userId="2dbd29c9-3405-4176-b733-196e7cfa234d" providerId="ADAL" clId="{FF592EFC-83A5-482E-9A03-ADC3C55A5E72}" dt="2021-04-11T10:53:26.718" v="1917" actId="478"/>
          <ac:spMkLst>
            <pc:docMk/>
            <pc:sldMk cId="2358590879" sldId="392"/>
            <ac:spMk id="202" creationId="{F54C23B6-EBF0-4407-B1C4-6B06D0BFC90E}"/>
          </ac:spMkLst>
        </pc:spChg>
        <pc:spChg chg="del">
          <ac:chgData name="Kamyczek, Arkadiusz" userId="2dbd29c9-3405-4176-b733-196e7cfa234d" providerId="ADAL" clId="{FF592EFC-83A5-482E-9A03-ADC3C55A5E72}" dt="2021-04-11T10:53:26.718" v="1917" actId="478"/>
          <ac:spMkLst>
            <pc:docMk/>
            <pc:sldMk cId="2358590879" sldId="392"/>
            <ac:spMk id="203" creationId="{83738F4C-BC63-4944-9D69-54740E2E39B0}"/>
          </ac:spMkLst>
        </pc:spChg>
        <pc:spChg chg="del">
          <ac:chgData name="Kamyczek, Arkadiusz" userId="2dbd29c9-3405-4176-b733-196e7cfa234d" providerId="ADAL" clId="{FF592EFC-83A5-482E-9A03-ADC3C55A5E72}" dt="2021-04-11T10:53:26.718" v="1917" actId="478"/>
          <ac:spMkLst>
            <pc:docMk/>
            <pc:sldMk cId="2358590879" sldId="392"/>
            <ac:spMk id="204" creationId="{1A4C029A-CCA6-44B3-9CC1-3DF93C7468F6}"/>
          </ac:spMkLst>
        </pc:spChg>
        <pc:spChg chg="del">
          <ac:chgData name="Kamyczek, Arkadiusz" userId="2dbd29c9-3405-4176-b733-196e7cfa234d" providerId="ADAL" clId="{FF592EFC-83A5-482E-9A03-ADC3C55A5E72}" dt="2021-04-11T10:53:26.718" v="1917" actId="478"/>
          <ac:spMkLst>
            <pc:docMk/>
            <pc:sldMk cId="2358590879" sldId="392"/>
            <ac:spMk id="206" creationId="{924049B0-8869-4035-80D0-0B1868D0A67E}"/>
          </ac:spMkLst>
        </pc:spChg>
        <pc:spChg chg="del">
          <ac:chgData name="Kamyczek, Arkadiusz" userId="2dbd29c9-3405-4176-b733-196e7cfa234d" providerId="ADAL" clId="{FF592EFC-83A5-482E-9A03-ADC3C55A5E72}" dt="2021-04-11T10:53:26.718" v="1917" actId="478"/>
          <ac:spMkLst>
            <pc:docMk/>
            <pc:sldMk cId="2358590879" sldId="392"/>
            <ac:spMk id="207" creationId="{55BFF42A-0848-4E76-857B-6E01F3466E3B}"/>
          </ac:spMkLst>
        </pc:spChg>
        <pc:spChg chg="del">
          <ac:chgData name="Kamyczek, Arkadiusz" userId="2dbd29c9-3405-4176-b733-196e7cfa234d" providerId="ADAL" clId="{FF592EFC-83A5-482E-9A03-ADC3C55A5E72}" dt="2021-04-11T10:53:26.718" v="1917" actId="478"/>
          <ac:spMkLst>
            <pc:docMk/>
            <pc:sldMk cId="2358590879" sldId="392"/>
            <ac:spMk id="208" creationId="{3732DA68-57C1-4337-8570-F30E7B81C474}"/>
          </ac:spMkLst>
        </pc:spChg>
        <pc:spChg chg="del">
          <ac:chgData name="Kamyczek, Arkadiusz" userId="2dbd29c9-3405-4176-b733-196e7cfa234d" providerId="ADAL" clId="{FF592EFC-83A5-482E-9A03-ADC3C55A5E72}" dt="2021-04-11T10:53:26.718" v="1917" actId="478"/>
          <ac:spMkLst>
            <pc:docMk/>
            <pc:sldMk cId="2358590879" sldId="392"/>
            <ac:spMk id="209" creationId="{AF6DA718-82E4-4405-AE5B-088DC643633C}"/>
          </ac:spMkLst>
        </pc:spChg>
        <pc:spChg chg="del">
          <ac:chgData name="Kamyczek, Arkadiusz" userId="2dbd29c9-3405-4176-b733-196e7cfa234d" providerId="ADAL" clId="{FF592EFC-83A5-482E-9A03-ADC3C55A5E72}" dt="2021-04-11T10:53:26.718" v="1917" actId="478"/>
          <ac:spMkLst>
            <pc:docMk/>
            <pc:sldMk cId="2358590879" sldId="392"/>
            <ac:spMk id="210" creationId="{0FDF333E-8CB4-4BC1-BEA3-C145E93E0066}"/>
          </ac:spMkLst>
        </pc:spChg>
        <pc:spChg chg="del">
          <ac:chgData name="Kamyczek, Arkadiusz" userId="2dbd29c9-3405-4176-b733-196e7cfa234d" providerId="ADAL" clId="{FF592EFC-83A5-482E-9A03-ADC3C55A5E72}" dt="2021-04-11T10:53:26.718" v="1917" actId="478"/>
          <ac:spMkLst>
            <pc:docMk/>
            <pc:sldMk cId="2358590879" sldId="392"/>
            <ac:spMk id="213" creationId="{33E0B476-5D28-40E7-83ED-E9B0FB361FB9}"/>
          </ac:spMkLst>
        </pc:spChg>
        <pc:spChg chg="del">
          <ac:chgData name="Kamyczek, Arkadiusz" userId="2dbd29c9-3405-4176-b733-196e7cfa234d" providerId="ADAL" clId="{FF592EFC-83A5-482E-9A03-ADC3C55A5E72}" dt="2021-04-11T10:53:26.718" v="1917" actId="478"/>
          <ac:spMkLst>
            <pc:docMk/>
            <pc:sldMk cId="2358590879" sldId="392"/>
            <ac:spMk id="214" creationId="{A0ED3C07-3123-45D3-A7BB-AC4FDF980984}"/>
          </ac:spMkLst>
        </pc:spChg>
        <pc:spChg chg="del">
          <ac:chgData name="Kamyczek, Arkadiusz" userId="2dbd29c9-3405-4176-b733-196e7cfa234d" providerId="ADAL" clId="{FF592EFC-83A5-482E-9A03-ADC3C55A5E72}" dt="2021-04-11T10:53:26.718" v="1917" actId="478"/>
          <ac:spMkLst>
            <pc:docMk/>
            <pc:sldMk cId="2358590879" sldId="392"/>
            <ac:spMk id="215" creationId="{A084E7D2-D59E-45D8-A7FF-AC9517D25639}"/>
          </ac:spMkLst>
        </pc:spChg>
        <pc:spChg chg="del">
          <ac:chgData name="Kamyczek, Arkadiusz" userId="2dbd29c9-3405-4176-b733-196e7cfa234d" providerId="ADAL" clId="{FF592EFC-83A5-482E-9A03-ADC3C55A5E72}" dt="2021-04-11T10:53:26.718" v="1917" actId="478"/>
          <ac:spMkLst>
            <pc:docMk/>
            <pc:sldMk cId="2358590879" sldId="392"/>
            <ac:spMk id="216" creationId="{985540B0-EF94-4E57-9A7E-A0C3B64CCC49}"/>
          </ac:spMkLst>
        </pc:spChg>
        <pc:spChg chg="del">
          <ac:chgData name="Kamyczek, Arkadiusz" userId="2dbd29c9-3405-4176-b733-196e7cfa234d" providerId="ADAL" clId="{FF592EFC-83A5-482E-9A03-ADC3C55A5E72}" dt="2021-04-11T10:53:26.718" v="1917" actId="478"/>
          <ac:spMkLst>
            <pc:docMk/>
            <pc:sldMk cId="2358590879" sldId="392"/>
            <ac:spMk id="217" creationId="{E346A552-66D5-436E-A525-51A6E67EE0A4}"/>
          </ac:spMkLst>
        </pc:spChg>
        <pc:spChg chg="del">
          <ac:chgData name="Kamyczek, Arkadiusz" userId="2dbd29c9-3405-4176-b733-196e7cfa234d" providerId="ADAL" clId="{FF592EFC-83A5-482E-9A03-ADC3C55A5E72}" dt="2021-04-11T10:53:26.718" v="1917" actId="478"/>
          <ac:spMkLst>
            <pc:docMk/>
            <pc:sldMk cId="2358590879" sldId="392"/>
            <ac:spMk id="218" creationId="{7E6B0C02-CDC7-4EC7-A488-B6AB606F0340}"/>
          </ac:spMkLst>
        </pc:spChg>
        <pc:grpChg chg="del">
          <ac:chgData name="Kamyczek, Arkadiusz" userId="2dbd29c9-3405-4176-b733-196e7cfa234d" providerId="ADAL" clId="{FF592EFC-83A5-482E-9A03-ADC3C55A5E72}" dt="2021-04-11T10:53:26.718" v="1917" actId="478"/>
          <ac:grpSpMkLst>
            <pc:docMk/>
            <pc:sldMk cId="2358590879" sldId="392"/>
            <ac:grpSpMk id="41" creationId="{AFE4F3AA-E8D5-453D-AEEF-365BD444DB24}"/>
          </ac:grpSpMkLst>
        </pc:grpChg>
        <pc:grpChg chg="del">
          <ac:chgData name="Kamyczek, Arkadiusz" userId="2dbd29c9-3405-4176-b733-196e7cfa234d" providerId="ADAL" clId="{FF592EFC-83A5-482E-9A03-ADC3C55A5E72}" dt="2021-04-11T10:53:26.718" v="1917" actId="478"/>
          <ac:grpSpMkLst>
            <pc:docMk/>
            <pc:sldMk cId="2358590879" sldId="392"/>
            <ac:grpSpMk id="186" creationId="{47B06A4F-4073-4DC7-A4CE-6AAAF4F9903A}"/>
          </ac:grpSpMkLst>
        </pc:grpChg>
        <pc:grpChg chg="del">
          <ac:chgData name="Kamyczek, Arkadiusz" userId="2dbd29c9-3405-4176-b733-196e7cfa234d" providerId="ADAL" clId="{FF592EFC-83A5-482E-9A03-ADC3C55A5E72}" dt="2021-04-11T10:53:26.718" v="1917" actId="478"/>
          <ac:grpSpMkLst>
            <pc:docMk/>
            <pc:sldMk cId="2358590879" sldId="392"/>
            <ac:grpSpMk id="191" creationId="{83322E6C-B767-483E-B1B0-82D93667C7CA}"/>
          </ac:grpSpMkLst>
        </pc:grpChg>
        <pc:grpChg chg="del">
          <ac:chgData name="Kamyczek, Arkadiusz" userId="2dbd29c9-3405-4176-b733-196e7cfa234d" providerId="ADAL" clId="{FF592EFC-83A5-482E-9A03-ADC3C55A5E72}" dt="2021-04-11T10:53:26.718" v="1917" actId="478"/>
          <ac:grpSpMkLst>
            <pc:docMk/>
            <pc:sldMk cId="2358590879" sldId="392"/>
            <ac:grpSpMk id="194" creationId="{876F1152-693E-4F82-8789-39AB8C71E57C}"/>
          </ac:grpSpMkLst>
        </pc:grpChg>
        <pc:picChg chg="del">
          <ac:chgData name="Kamyczek, Arkadiusz" userId="2dbd29c9-3405-4176-b733-196e7cfa234d" providerId="ADAL" clId="{FF592EFC-83A5-482E-9A03-ADC3C55A5E72}" dt="2021-04-11T10:53:26.718" v="1917" actId="478"/>
          <ac:picMkLst>
            <pc:docMk/>
            <pc:sldMk cId="2358590879" sldId="392"/>
            <ac:picMk id="5" creationId="{1DDFFC2A-04C3-4A19-9213-1C77CC6DBAAA}"/>
          </ac:picMkLst>
        </pc:picChg>
        <pc:picChg chg="del">
          <ac:chgData name="Kamyczek, Arkadiusz" userId="2dbd29c9-3405-4176-b733-196e7cfa234d" providerId="ADAL" clId="{FF592EFC-83A5-482E-9A03-ADC3C55A5E72}" dt="2021-04-11T10:53:26.718" v="1917" actId="478"/>
          <ac:picMkLst>
            <pc:docMk/>
            <pc:sldMk cId="2358590879" sldId="392"/>
            <ac:picMk id="31" creationId="{AD11B93F-1820-47D1-BE7D-250CD4CCBC53}"/>
          </ac:picMkLst>
        </pc:picChg>
        <pc:picChg chg="del">
          <ac:chgData name="Kamyczek, Arkadiusz" userId="2dbd29c9-3405-4176-b733-196e7cfa234d" providerId="ADAL" clId="{FF592EFC-83A5-482E-9A03-ADC3C55A5E72}" dt="2021-04-11T10:53:26.718" v="1917" actId="478"/>
          <ac:picMkLst>
            <pc:docMk/>
            <pc:sldMk cId="2358590879" sldId="392"/>
            <ac:picMk id="33" creationId="{631FD6C8-F44D-472C-8B63-8FF84711B558}"/>
          </ac:picMkLst>
        </pc:picChg>
        <pc:picChg chg="del">
          <ac:chgData name="Kamyczek, Arkadiusz" userId="2dbd29c9-3405-4176-b733-196e7cfa234d" providerId="ADAL" clId="{FF592EFC-83A5-482E-9A03-ADC3C55A5E72}" dt="2021-04-11T10:53:26.718" v="1917" actId="478"/>
          <ac:picMkLst>
            <pc:docMk/>
            <pc:sldMk cId="2358590879" sldId="392"/>
            <ac:picMk id="34" creationId="{D6623F71-667E-465E-BCA2-C3C0D0E68D59}"/>
          </ac:picMkLst>
        </pc:picChg>
        <pc:picChg chg="del">
          <ac:chgData name="Kamyczek, Arkadiusz" userId="2dbd29c9-3405-4176-b733-196e7cfa234d" providerId="ADAL" clId="{FF592EFC-83A5-482E-9A03-ADC3C55A5E72}" dt="2021-04-11T10:53:26.718" v="1917" actId="478"/>
          <ac:picMkLst>
            <pc:docMk/>
            <pc:sldMk cId="2358590879" sldId="392"/>
            <ac:picMk id="37" creationId="{F6D76877-3E02-4BB5-8A62-8B1C6E2396EF}"/>
          </ac:picMkLst>
        </pc:picChg>
        <pc:picChg chg="del">
          <ac:chgData name="Kamyczek, Arkadiusz" userId="2dbd29c9-3405-4176-b733-196e7cfa234d" providerId="ADAL" clId="{FF592EFC-83A5-482E-9A03-ADC3C55A5E72}" dt="2021-04-11T10:53:26.718" v="1917" actId="478"/>
          <ac:picMkLst>
            <pc:docMk/>
            <pc:sldMk cId="2358590879" sldId="392"/>
            <ac:picMk id="49" creationId="{5BADB48D-732F-43BD-9DEB-437CBC8EF853}"/>
          </ac:picMkLst>
        </pc:picChg>
        <pc:picChg chg="del">
          <ac:chgData name="Kamyczek, Arkadiusz" userId="2dbd29c9-3405-4176-b733-196e7cfa234d" providerId="ADAL" clId="{FF592EFC-83A5-482E-9A03-ADC3C55A5E72}" dt="2021-04-11T10:53:26.718" v="1917" actId="478"/>
          <ac:picMkLst>
            <pc:docMk/>
            <pc:sldMk cId="2358590879" sldId="392"/>
            <ac:picMk id="55" creationId="{F61D1544-68E4-4FE9-8E9F-0A17567132D6}"/>
          </ac:picMkLst>
        </pc:picChg>
        <pc:picChg chg="del">
          <ac:chgData name="Kamyczek, Arkadiusz" userId="2dbd29c9-3405-4176-b733-196e7cfa234d" providerId="ADAL" clId="{FF592EFC-83A5-482E-9A03-ADC3C55A5E72}" dt="2021-04-11T10:53:26.718" v="1917" actId="478"/>
          <ac:picMkLst>
            <pc:docMk/>
            <pc:sldMk cId="2358590879" sldId="392"/>
            <ac:picMk id="67" creationId="{7C9BF369-5CA9-44C4-9329-94AF4C7591AE}"/>
          </ac:picMkLst>
        </pc:picChg>
        <pc:picChg chg="del">
          <ac:chgData name="Kamyczek, Arkadiusz" userId="2dbd29c9-3405-4176-b733-196e7cfa234d" providerId="ADAL" clId="{FF592EFC-83A5-482E-9A03-ADC3C55A5E72}" dt="2021-04-11T10:53:26.718" v="1917" actId="478"/>
          <ac:picMkLst>
            <pc:docMk/>
            <pc:sldMk cId="2358590879" sldId="392"/>
            <ac:picMk id="177" creationId="{AF9CB82D-64A0-49F4-93B1-E83D2F3AF9BC}"/>
          </ac:picMkLst>
        </pc:picChg>
        <pc:picChg chg="mod">
          <ac:chgData name="Kamyczek, Arkadiusz" userId="2dbd29c9-3405-4176-b733-196e7cfa234d" providerId="ADAL" clId="{FF592EFC-83A5-482E-9A03-ADC3C55A5E72}" dt="2021-04-11T10:56:04.716" v="1935" actId="1076"/>
          <ac:picMkLst>
            <pc:docMk/>
            <pc:sldMk cId="2358590879" sldId="392"/>
            <ac:picMk id="178" creationId="{9769DE82-3B9B-4A72-9D4B-2534E7E069C6}"/>
          </ac:picMkLst>
        </pc:picChg>
        <pc:picChg chg="del">
          <ac:chgData name="Kamyczek, Arkadiusz" userId="2dbd29c9-3405-4176-b733-196e7cfa234d" providerId="ADAL" clId="{FF592EFC-83A5-482E-9A03-ADC3C55A5E72}" dt="2021-04-11T10:53:26.718" v="1917" actId="478"/>
          <ac:picMkLst>
            <pc:docMk/>
            <pc:sldMk cId="2358590879" sldId="392"/>
            <ac:picMk id="179" creationId="{B840AB69-754D-4216-A6C1-C5D1A3218D0F}"/>
          </ac:picMkLst>
        </pc:picChg>
        <pc:picChg chg="del">
          <ac:chgData name="Kamyczek, Arkadiusz" userId="2dbd29c9-3405-4176-b733-196e7cfa234d" providerId="ADAL" clId="{FF592EFC-83A5-482E-9A03-ADC3C55A5E72}" dt="2021-04-11T10:53:26.718" v="1917" actId="478"/>
          <ac:picMkLst>
            <pc:docMk/>
            <pc:sldMk cId="2358590879" sldId="392"/>
            <ac:picMk id="184" creationId="{EDA2E5E9-45E0-4815-9A66-4C1A24471F23}"/>
          </ac:picMkLst>
        </pc:picChg>
        <pc:picChg chg="del">
          <ac:chgData name="Kamyczek, Arkadiusz" userId="2dbd29c9-3405-4176-b733-196e7cfa234d" providerId="ADAL" clId="{FF592EFC-83A5-482E-9A03-ADC3C55A5E72}" dt="2021-04-11T10:53:26.718" v="1917" actId="478"/>
          <ac:picMkLst>
            <pc:docMk/>
            <pc:sldMk cId="2358590879" sldId="392"/>
            <ac:picMk id="197" creationId="{53E12C34-EC7A-4F3C-9560-E12BA34E3596}"/>
          </ac:picMkLst>
        </pc:picChg>
        <pc:picChg chg="del">
          <ac:chgData name="Kamyczek, Arkadiusz" userId="2dbd29c9-3405-4176-b733-196e7cfa234d" providerId="ADAL" clId="{FF592EFC-83A5-482E-9A03-ADC3C55A5E72}" dt="2021-04-11T10:53:26.718" v="1917" actId="478"/>
          <ac:picMkLst>
            <pc:docMk/>
            <pc:sldMk cId="2358590879" sldId="392"/>
            <ac:picMk id="199" creationId="{63F5A0B1-1CC3-4433-8ED7-6FAFA82D7B85}"/>
          </ac:picMkLst>
        </pc:picChg>
        <pc:picChg chg="del">
          <ac:chgData name="Kamyczek, Arkadiusz" userId="2dbd29c9-3405-4176-b733-196e7cfa234d" providerId="ADAL" clId="{FF592EFC-83A5-482E-9A03-ADC3C55A5E72}" dt="2021-04-11T10:53:26.718" v="1917" actId="478"/>
          <ac:picMkLst>
            <pc:docMk/>
            <pc:sldMk cId="2358590879" sldId="392"/>
            <ac:picMk id="200" creationId="{9177C682-C2E9-4B17-AB82-6500D9A5240C}"/>
          </ac:picMkLst>
        </pc:picChg>
        <pc:picChg chg="del">
          <ac:chgData name="Kamyczek, Arkadiusz" userId="2dbd29c9-3405-4176-b733-196e7cfa234d" providerId="ADAL" clId="{FF592EFC-83A5-482E-9A03-ADC3C55A5E72}" dt="2021-04-11T10:53:26.718" v="1917" actId="478"/>
          <ac:picMkLst>
            <pc:docMk/>
            <pc:sldMk cId="2358590879" sldId="392"/>
            <ac:picMk id="221" creationId="{4D66B8E5-BFE5-47C3-A24A-292E3952DF6A}"/>
          </ac:picMkLst>
        </pc:picChg>
        <pc:picChg chg="del">
          <ac:chgData name="Kamyczek, Arkadiusz" userId="2dbd29c9-3405-4176-b733-196e7cfa234d" providerId="ADAL" clId="{FF592EFC-83A5-482E-9A03-ADC3C55A5E72}" dt="2021-04-11T10:53:26.718" v="1917" actId="478"/>
          <ac:picMkLst>
            <pc:docMk/>
            <pc:sldMk cId="2358590879" sldId="392"/>
            <ac:picMk id="222" creationId="{AFAF3809-043F-45E8-8AC4-22065DC2D83F}"/>
          </ac:picMkLst>
        </pc:picChg>
        <pc:cxnChg chg="mod">
          <ac:chgData name="Kamyczek, Arkadiusz" userId="2dbd29c9-3405-4176-b733-196e7cfa234d" providerId="ADAL" clId="{FF592EFC-83A5-482E-9A03-ADC3C55A5E72}" dt="2021-04-11T10:55:45.987" v="1933" actId="14100"/>
          <ac:cxnSpMkLst>
            <pc:docMk/>
            <pc:sldMk cId="2358590879" sldId="392"/>
            <ac:cxnSpMk id="40" creationId="{95D90D9F-A8C5-4112-9B64-12563461A01F}"/>
          </ac:cxnSpMkLst>
        </pc:cxnChg>
        <pc:cxnChg chg="mod">
          <ac:chgData name="Kamyczek, Arkadiusz" userId="2dbd29c9-3405-4176-b733-196e7cfa234d" providerId="ADAL" clId="{FF592EFC-83A5-482E-9A03-ADC3C55A5E72}" dt="2021-04-11T10:54:57.388" v="1928" actId="1076"/>
          <ac:cxnSpMkLst>
            <pc:docMk/>
            <pc:sldMk cId="2358590879" sldId="392"/>
            <ac:cxnSpMk id="42" creationId="{2F8B242D-F952-4710-99F2-A22BE5C5CC34}"/>
          </ac:cxnSpMkLst>
        </pc:cxnChg>
        <pc:cxnChg chg="mod">
          <ac:chgData name="Kamyczek, Arkadiusz" userId="2dbd29c9-3405-4176-b733-196e7cfa234d" providerId="ADAL" clId="{FF592EFC-83A5-482E-9A03-ADC3C55A5E72}" dt="2021-04-11T10:54:18.635" v="1921" actId="14100"/>
          <ac:cxnSpMkLst>
            <pc:docMk/>
            <pc:sldMk cId="2358590879" sldId="392"/>
            <ac:cxnSpMk id="44" creationId="{0EC666D5-2CCB-4111-980C-A393104DEDB7}"/>
          </ac:cxnSpMkLst>
        </pc:cxnChg>
        <pc:cxnChg chg="mod">
          <ac:chgData name="Kamyczek, Arkadiusz" userId="2dbd29c9-3405-4176-b733-196e7cfa234d" providerId="ADAL" clId="{FF592EFC-83A5-482E-9A03-ADC3C55A5E72}" dt="2021-04-11T10:54:57.388" v="1928" actId="1076"/>
          <ac:cxnSpMkLst>
            <pc:docMk/>
            <pc:sldMk cId="2358590879" sldId="392"/>
            <ac:cxnSpMk id="117" creationId="{4A8DDCBC-19BC-4693-91CA-EF866A5E1314}"/>
          </ac:cxnSpMkLst>
        </pc:cxnChg>
        <pc:cxnChg chg="add del">
          <ac:chgData name="Kamyczek, Arkadiusz" userId="2dbd29c9-3405-4176-b733-196e7cfa234d" providerId="ADAL" clId="{FF592EFC-83A5-482E-9A03-ADC3C55A5E72}" dt="2021-04-11T10:55:00.264" v="1929" actId="478"/>
          <ac:cxnSpMkLst>
            <pc:docMk/>
            <pc:sldMk cId="2358590879" sldId="392"/>
            <ac:cxnSpMk id="118" creationId="{0312EC6C-2ED0-4289-86BE-23AE2B331668}"/>
          </ac:cxnSpMkLst>
        </pc:cxnChg>
        <pc:cxnChg chg="mod">
          <ac:chgData name="Kamyczek, Arkadiusz" userId="2dbd29c9-3405-4176-b733-196e7cfa234d" providerId="ADAL" clId="{FF592EFC-83A5-482E-9A03-ADC3C55A5E72}" dt="2021-04-11T10:54:57.388" v="1928" actId="1076"/>
          <ac:cxnSpMkLst>
            <pc:docMk/>
            <pc:sldMk cId="2358590879" sldId="392"/>
            <ac:cxnSpMk id="154" creationId="{FF6D4B26-6664-41F6-9398-BFA7C744519D}"/>
          </ac:cxnSpMkLst>
        </pc:cxnChg>
        <pc:cxnChg chg="del">
          <ac:chgData name="Kamyczek, Arkadiusz" userId="2dbd29c9-3405-4176-b733-196e7cfa234d" providerId="ADAL" clId="{FF592EFC-83A5-482E-9A03-ADC3C55A5E72}" dt="2021-04-11T10:53:26.718" v="1917" actId="478"/>
          <ac:cxnSpMkLst>
            <pc:docMk/>
            <pc:sldMk cId="2358590879" sldId="392"/>
            <ac:cxnSpMk id="158" creationId="{071903C8-29CC-4E2A-A828-99B270B54EEC}"/>
          </ac:cxnSpMkLst>
        </pc:cxnChg>
        <pc:cxnChg chg="del">
          <ac:chgData name="Kamyczek, Arkadiusz" userId="2dbd29c9-3405-4176-b733-196e7cfa234d" providerId="ADAL" clId="{FF592EFC-83A5-482E-9A03-ADC3C55A5E72}" dt="2021-04-11T10:53:26.718" v="1917" actId="478"/>
          <ac:cxnSpMkLst>
            <pc:docMk/>
            <pc:sldMk cId="2358590879" sldId="392"/>
            <ac:cxnSpMk id="183" creationId="{633306D8-DD6C-4C0D-B794-AF184D36C192}"/>
          </ac:cxnSpMkLst>
        </pc:cxnChg>
        <pc:cxnChg chg="del">
          <ac:chgData name="Kamyczek, Arkadiusz" userId="2dbd29c9-3405-4176-b733-196e7cfa234d" providerId="ADAL" clId="{FF592EFC-83A5-482E-9A03-ADC3C55A5E72}" dt="2021-04-11T10:53:26.718" v="1917" actId="478"/>
          <ac:cxnSpMkLst>
            <pc:docMk/>
            <pc:sldMk cId="2358590879" sldId="392"/>
            <ac:cxnSpMk id="185" creationId="{C9C85B95-90DE-412A-AE1C-26CB6CDC0D9C}"/>
          </ac:cxnSpMkLst>
        </pc:cxnChg>
        <pc:cxnChg chg="del">
          <ac:chgData name="Kamyczek, Arkadiusz" userId="2dbd29c9-3405-4176-b733-196e7cfa234d" providerId="ADAL" clId="{FF592EFC-83A5-482E-9A03-ADC3C55A5E72}" dt="2021-04-11T10:53:26.718" v="1917" actId="478"/>
          <ac:cxnSpMkLst>
            <pc:docMk/>
            <pc:sldMk cId="2358590879" sldId="392"/>
            <ac:cxnSpMk id="201" creationId="{A133D983-8670-49A2-8C02-98EE7757EAC3}"/>
          </ac:cxnSpMkLst>
        </pc:cxnChg>
        <pc:cxnChg chg="del">
          <ac:chgData name="Kamyczek, Arkadiusz" userId="2dbd29c9-3405-4176-b733-196e7cfa234d" providerId="ADAL" clId="{FF592EFC-83A5-482E-9A03-ADC3C55A5E72}" dt="2021-04-11T10:53:26.718" v="1917" actId="478"/>
          <ac:cxnSpMkLst>
            <pc:docMk/>
            <pc:sldMk cId="2358590879" sldId="392"/>
            <ac:cxnSpMk id="205" creationId="{9B1E5C4B-20C4-459A-BE16-69C2ED272EF2}"/>
          </ac:cxnSpMkLst>
        </pc:cxnChg>
      </pc:sldChg>
      <pc:sldChg chg="addSp delSp modSp add mod ord delAnim">
        <pc:chgData name="Kamyczek, Arkadiusz" userId="2dbd29c9-3405-4176-b733-196e7cfa234d" providerId="ADAL" clId="{FF592EFC-83A5-482E-9A03-ADC3C55A5E72}" dt="2021-04-11T11:01:13.644" v="1966" actId="1076"/>
        <pc:sldMkLst>
          <pc:docMk/>
          <pc:sldMk cId="3730840599" sldId="393"/>
        </pc:sldMkLst>
        <pc:spChg chg="del">
          <ac:chgData name="Kamyczek, Arkadiusz" userId="2dbd29c9-3405-4176-b733-196e7cfa234d" providerId="ADAL" clId="{FF592EFC-83A5-482E-9A03-ADC3C55A5E72}" dt="2021-04-11T10:57:06.938" v="1939" actId="478"/>
          <ac:spMkLst>
            <pc:docMk/>
            <pc:sldMk cId="3730840599" sldId="393"/>
            <ac:spMk id="103" creationId="{ED92305B-9494-4D78-AF6E-504B9E1CE6AB}"/>
          </ac:spMkLst>
        </pc:spChg>
        <pc:spChg chg="del">
          <ac:chgData name="Kamyczek, Arkadiusz" userId="2dbd29c9-3405-4176-b733-196e7cfa234d" providerId="ADAL" clId="{FF592EFC-83A5-482E-9A03-ADC3C55A5E72}" dt="2021-04-11T10:57:06.938" v="1939" actId="478"/>
          <ac:spMkLst>
            <pc:docMk/>
            <pc:sldMk cId="3730840599" sldId="393"/>
            <ac:spMk id="104" creationId="{78AD92D5-50F4-430F-98FD-DFAE0DAAAD72}"/>
          </ac:spMkLst>
        </pc:spChg>
        <pc:spChg chg="del">
          <ac:chgData name="Kamyczek, Arkadiusz" userId="2dbd29c9-3405-4176-b733-196e7cfa234d" providerId="ADAL" clId="{FF592EFC-83A5-482E-9A03-ADC3C55A5E72}" dt="2021-04-11T10:57:06.938" v="1939" actId="478"/>
          <ac:spMkLst>
            <pc:docMk/>
            <pc:sldMk cId="3730840599" sldId="393"/>
            <ac:spMk id="105" creationId="{48118AE7-C81A-443F-A03F-D25C87F8DF9E}"/>
          </ac:spMkLst>
        </pc:spChg>
        <pc:spChg chg="add del mod">
          <ac:chgData name="Kamyczek, Arkadiusz" userId="2dbd29c9-3405-4176-b733-196e7cfa234d" providerId="ADAL" clId="{FF592EFC-83A5-482E-9A03-ADC3C55A5E72}" dt="2021-04-11T10:57:52.756" v="1941"/>
          <ac:spMkLst>
            <pc:docMk/>
            <pc:sldMk cId="3730840599" sldId="393"/>
            <ac:spMk id="112" creationId="{6E2276EF-5EE5-4475-BB31-4658FC4F78CE}"/>
          </ac:spMkLst>
        </pc:spChg>
        <pc:spChg chg="add del mod">
          <ac:chgData name="Kamyczek, Arkadiusz" userId="2dbd29c9-3405-4176-b733-196e7cfa234d" providerId="ADAL" clId="{FF592EFC-83A5-482E-9A03-ADC3C55A5E72}" dt="2021-04-11T10:57:52.756" v="1941"/>
          <ac:spMkLst>
            <pc:docMk/>
            <pc:sldMk cId="3730840599" sldId="393"/>
            <ac:spMk id="113" creationId="{D12CD3DF-21F2-41E0-9ABF-FF3B765D4118}"/>
          </ac:spMkLst>
        </pc:spChg>
        <pc:spChg chg="add del mod">
          <ac:chgData name="Kamyczek, Arkadiusz" userId="2dbd29c9-3405-4176-b733-196e7cfa234d" providerId="ADAL" clId="{FF592EFC-83A5-482E-9A03-ADC3C55A5E72}" dt="2021-04-11T10:57:52.756" v="1941"/>
          <ac:spMkLst>
            <pc:docMk/>
            <pc:sldMk cId="3730840599" sldId="393"/>
            <ac:spMk id="114" creationId="{92E569A8-76DA-40E8-BE71-74374249EC20}"/>
          </ac:spMkLst>
        </pc:spChg>
        <pc:spChg chg="add del mod">
          <ac:chgData name="Kamyczek, Arkadiusz" userId="2dbd29c9-3405-4176-b733-196e7cfa234d" providerId="ADAL" clId="{FF592EFC-83A5-482E-9A03-ADC3C55A5E72}" dt="2021-04-11T10:57:52.756" v="1941"/>
          <ac:spMkLst>
            <pc:docMk/>
            <pc:sldMk cId="3730840599" sldId="393"/>
            <ac:spMk id="115" creationId="{0C4E7A9A-EDC9-4805-ACA8-47CCD2585AAD}"/>
          </ac:spMkLst>
        </pc:spChg>
        <pc:spChg chg="add del mod">
          <ac:chgData name="Kamyczek, Arkadiusz" userId="2dbd29c9-3405-4176-b733-196e7cfa234d" providerId="ADAL" clId="{FF592EFC-83A5-482E-9A03-ADC3C55A5E72}" dt="2021-04-11T10:57:52.756" v="1941"/>
          <ac:spMkLst>
            <pc:docMk/>
            <pc:sldMk cId="3730840599" sldId="393"/>
            <ac:spMk id="119" creationId="{4FC3BE25-4BDC-48E2-A194-AA96AC4CA856}"/>
          </ac:spMkLst>
        </pc:spChg>
        <pc:spChg chg="mod">
          <ac:chgData name="Kamyczek, Arkadiusz" userId="2dbd29c9-3405-4176-b733-196e7cfa234d" providerId="ADAL" clId="{FF592EFC-83A5-482E-9A03-ADC3C55A5E72}" dt="2021-04-11T11:00:07.566" v="1956" actId="1076"/>
          <ac:spMkLst>
            <pc:docMk/>
            <pc:sldMk cId="3730840599" sldId="393"/>
            <ac:spMk id="164" creationId="{F50240EF-2FBB-478B-A790-DB47D05E5E35}"/>
          </ac:spMkLst>
        </pc:spChg>
        <pc:spChg chg="mod">
          <ac:chgData name="Kamyczek, Arkadiusz" userId="2dbd29c9-3405-4176-b733-196e7cfa234d" providerId="ADAL" clId="{FF592EFC-83A5-482E-9A03-ADC3C55A5E72}" dt="2021-04-11T11:00:19.527" v="1958" actId="1076"/>
          <ac:spMkLst>
            <pc:docMk/>
            <pc:sldMk cId="3730840599" sldId="393"/>
            <ac:spMk id="165" creationId="{8E9591BE-04CB-46FF-A1DC-7F86CE512A90}"/>
          </ac:spMkLst>
        </pc:spChg>
        <pc:spChg chg="mod">
          <ac:chgData name="Kamyczek, Arkadiusz" userId="2dbd29c9-3405-4176-b733-196e7cfa234d" providerId="ADAL" clId="{FF592EFC-83A5-482E-9A03-ADC3C55A5E72}" dt="2021-04-11T11:00:23.382" v="1959" actId="1076"/>
          <ac:spMkLst>
            <pc:docMk/>
            <pc:sldMk cId="3730840599" sldId="393"/>
            <ac:spMk id="166" creationId="{8B385606-3E75-4348-B516-1D309603F3BC}"/>
          </ac:spMkLst>
        </pc:spChg>
        <pc:spChg chg="add del mod">
          <ac:chgData name="Kamyczek, Arkadiusz" userId="2dbd29c9-3405-4176-b733-196e7cfa234d" providerId="ADAL" clId="{FF592EFC-83A5-482E-9A03-ADC3C55A5E72}" dt="2021-04-11T10:57:52.756" v="1941"/>
          <ac:spMkLst>
            <pc:docMk/>
            <pc:sldMk cId="3730840599" sldId="393"/>
            <ac:spMk id="170" creationId="{50964055-1762-4229-B1C4-F418D3E0C530}"/>
          </ac:spMkLst>
        </pc:spChg>
        <pc:spChg chg="add del mod">
          <ac:chgData name="Kamyczek, Arkadiusz" userId="2dbd29c9-3405-4176-b733-196e7cfa234d" providerId="ADAL" clId="{FF592EFC-83A5-482E-9A03-ADC3C55A5E72}" dt="2021-04-11T10:57:52.756" v="1941"/>
          <ac:spMkLst>
            <pc:docMk/>
            <pc:sldMk cId="3730840599" sldId="393"/>
            <ac:spMk id="173" creationId="{60A629ED-990D-4B9F-A76B-2DA2F737E112}"/>
          </ac:spMkLst>
        </pc:spChg>
        <pc:spChg chg="add del mod">
          <ac:chgData name="Kamyczek, Arkadiusz" userId="2dbd29c9-3405-4176-b733-196e7cfa234d" providerId="ADAL" clId="{FF592EFC-83A5-482E-9A03-ADC3C55A5E72}" dt="2021-04-11T10:57:52.756" v="1941"/>
          <ac:spMkLst>
            <pc:docMk/>
            <pc:sldMk cId="3730840599" sldId="393"/>
            <ac:spMk id="174" creationId="{9720E51F-11E8-40E6-B642-6D4655830C2E}"/>
          </ac:spMkLst>
        </pc:spChg>
        <pc:spChg chg="add del mod">
          <ac:chgData name="Kamyczek, Arkadiusz" userId="2dbd29c9-3405-4176-b733-196e7cfa234d" providerId="ADAL" clId="{FF592EFC-83A5-482E-9A03-ADC3C55A5E72}" dt="2021-04-11T10:57:52.756" v="1941"/>
          <ac:spMkLst>
            <pc:docMk/>
            <pc:sldMk cId="3730840599" sldId="393"/>
            <ac:spMk id="175" creationId="{252FD8E3-A4ED-46FE-8C73-F4C63A62E877}"/>
          </ac:spMkLst>
        </pc:spChg>
        <pc:spChg chg="add del mod">
          <ac:chgData name="Kamyczek, Arkadiusz" userId="2dbd29c9-3405-4176-b733-196e7cfa234d" providerId="ADAL" clId="{FF592EFC-83A5-482E-9A03-ADC3C55A5E72}" dt="2021-04-11T10:57:52.756" v="1941"/>
          <ac:spMkLst>
            <pc:docMk/>
            <pc:sldMk cId="3730840599" sldId="393"/>
            <ac:spMk id="181" creationId="{3BA07CBE-0986-4A09-AFB5-9DBC52671058}"/>
          </ac:spMkLst>
        </pc:spChg>
        <pc:spChg chg="add del mod">
          <ac:chgData name="Kamyczek, Arkadiusz" userId="2dbd29c9-3405-4176-b733-196e7cfa234d" providerId="ADAL" clId="{FF592EFC-83A5-482E-9A03-ADC3C55A5E72}" dt="2021-04-11T10:57:52.756" v="1941"/>
          <ac:spMkLst>
            <pc:docMk/>
            <pc:sldMk cId="3730840599" sldId="393"/>
            <ac:spMk id="182" creationId="{B3BCA010-A8E8-4C2C-AF1C-C589F664AD2D}"/>
          </ac:spMkLst>
        </pc:spChg>
        <pc:spChg chg="add del mod">
          <ac:chgData name="Kamyczek, Arkadiusz" userId="2dbd29c9-3405-4176-b733-196e7cfa234d" providerId="ADAL" clId="{FF592EFC-83A5-482E-9A03-ADC3C55A5E72}" dt="2021-04-11T10:57:52.756" v="1941"/>
          <ac:spMkLst>
            <pc:docMk/>
            <pc:sldMk cId="3730840599" sldId="393"/>
            <ac:spMk id="183" creationId="{B1437A5D-0338-479B-B5EA-18A89FF6D903}"/>
          </ac:spMkLst>
        </pc:spChg>
        <pc:spChg chg="add del mod">
          <ac:chgData name="Kamyczek, Arkadiusz" userId="2dbd29c9-3405-4176-b733-196e7cfa234d" providerId="ADAL" clId="{FF592EFC-83A5-482E-9A03-ADC3C55A5E72}" dt="2021-04-11T10:57:52.756" v="1941"/>
          <ac:spMkLst>
            <pc:docMk/>
            <pc:sldMk cId="3730840599" sldId="393"/>
            <ac:spMk id="184" creationId="{FB68369E-F95D-431C-A15C-E07C8B33043E}"/>
          </ac:spMkLst>
        </pc:spChg>
        <pc:spChg chg="add del mod">
          <ac:chgData name="Kamyczek, Arkadiusz" userId="2dbd29c9-3405-4176-b733-196e7cfa234d" providerId="ADAL" clId="{FF592EFC-83A5-482E-9A03-ADC3C55A5E72}" dt="2021-04-11T10:57:52.756" v="1941"/>
          <ac:spMkLst>
            <pc:docMk/>
            <pc:sldMk cId="3730840599" sldId="393"/>
            <ac:spMk id="187" creationId="{C73129C6-797B-449E-9F53-AC2CD8F89266}"/>
          </ac:spMkLst>
        </pc:spChg>
        <pc:spChg chg="add del mod">
          <ac:chgData name="Kamyczek, Arkadiusz" userId="2dbd29c9-3405-4176-b733-196e7cfa234d" providerId="ADAL" clId="{FF592EFC-83A5-482E-9A03-ADC3C55A5E72}" dt="2021-04-11T10:57:52.756" v="1941"/>
          <ac:spMkLst>
            <pc:docMk/>
            <pc:sldMk cId="3730840599" sldId="393"/>
            <ac:spMk id="188" creationId="{22883A2A-0E7A-4EAA-85D9-CA64B23B724B}"/>
          </ac:spMkLst>
        </pc:spChg>
        <pc:spChg chg="add mod">
          <ac:chgData name="Kamyczek, Arkadiusz" userId="2dbd29c9-3405-4176-b733-196e7cfa234d" providerId="ADAL" clId="{FF592EFC-83A5-482E-9A03-ADC3C55A5E72}" dt="2021-04-11T10:58:03.615" v="1943"/>
          <ac:spMkLst>
            <pc:docMk/>
            <pc:sldMk cId="3730840599" sldId="393"/>
            <ac:spMk id="191" creationId="{B16F2C02-9D63-46D3-BA41-558DD5571D4A}"/>
          </ac:spMkLst>
        </pc:spChg>
        <pc:spChg chg="add mod">
          <ac:chgData name="Kamyczek, Arkadiusz" userId="2dbd29c9-3405-4176-b733-196e7cfa234d" providerId="ADAL" clId="{FF592EFC-83A5-482E-9A03-ADC3C55A5E72}" dt="2021-04-11T10:58:03.615" v="1943"/>
          <ac:spMkLst>
            <pc:docMk/>
            <pc:sldMk cId="3730840599" sldId="393"/>
            <ac:spMk id="192" creationId="{C727E977-A8D8-44ED-89FA-D42CB7DB0979}"/>
          </ac:spMkLst>
        </pc:spChg>
        <pc:spChg chg="add mod">
          <ac:chgData name="Kamyczek, Arkadiusz" userId="2dbd29c9-3405-4176-b733-196e7cfa234d" providerId="ADAL" clId="{FF592EFC-83A5-482E-9A03-ADC3C55A5E72}" dt="2021-04-11T10:58:03.615" v="1943"/>
          <ac:spMkLst>
            <pc:docMk/>
            <pc:sldMk cId="3730840599" sldId="393"/>
            <ac:spMk id="193" creationId="{703EAD3A-49EE-4429-BB6B-D5D8F20A0B5C}"/>
          </ac:spMkLst>
        </pc:spChg>
        <pc:spChg chg="add mod">
          <ac:chgData name="Kamyczek, Arkadiusz" userId="2dbd29c9-3405-4176-b733-196e7cfa234d" providerId="ADAL" clId="{FF592EFC-83A5-482E-9A03-ADC3C55A5E72}" dt="2021-04-11T10:58:03.615" v="1943"/>
          <ac:spMkLst>
            <pc:docMk/>
            <pc:sldMk cId="3730840599" sldId="393"/>
            <ac:spMk id="194" creationId="{985D4216-2B3C-4050-8CD5-5963FB4F02D5}"/>
          </ac:spMkLst>
        </pc:spChg>
        <pc:spChg chg="add mod">
          <ac:chgData name="Kamyczek, Arkadiusz" userId="2dbd29c9-3405-4176-b733-196e7cfa234d" providerId="ADAL" clId="{FF592EFC-83A5-482E-9A03-ADC3C55A5E72}" dt="2021-04-11T10:58:03.615" v="1943"/>
          <ac:spMkLst>
            <pc:docMk/>
            <pc:sldMk cId="3730840599" sldId="393"/>
            <ac:spMk id="195" creationId="{1194A20B-B765-4AA0-A847-F5757B6A806B}"/>
          </ac:spMkLst>
        </pc:spChg>
        <pc:spChg chg="mod">
          <ac:chgData name="Kamyczek, Arkadiusz" userId="2dbd29c9-3405-4176-b733-196e7cfa234d" providerId="ADAL" clId="{FF592EFC-83A5-482E-9A03-ADC3C55A5E72}" dt="2021-04-11T11:00:13.215" v="1957" actId="1076"/>
          <ac:spMkLst>
            <pc:docMk/>
            <pc:sldMk cId="3730840599" sldId="393"/>
            <ac:spMk id="198" creationId="{93BD5E31-8AC0-4A58-A558-08F4DA9327D1}"/>
          </ac:spMkLst>
        </pc:spChg>
        <pc:spChg chg="add mod">
          <ac:chgData name="Kamyczek, Arkadiusz" userId="2dbd29c9-3405-4176-b733-196e7cfa234d" providerId="ADAL" clId="{FF592EFC-83A5-482E-9A03-ADC3C55A5E72}" dt="2021-04-11T10:58:03.615" v="1943"/>
          <ac:spMkLst>
            <pc:docMk/>
            <pc:sldMk cId="3730840599" sldId="393"/>
            <ac:spMk id="202" creationId="{30511DCF-A9A4-40BC-9D40-009CE0E9FF03}"/>
          </ac:spMkLst>
        </pc:spChg>
        <pc:spChg chg="add mod">
          <ac:chgData name="Kamyczek, Arkadiusz" userId="2dbd29c9-3405-4176-b733-196e7cfa234d" providerId="ADAL" clId="{FF592EFC-83A5-482E-9A03-ADC3C55A5E72}" dt="2021-04-11T10:58:03.615" v="1943"/>
          <ac:spMkLst>
            <pc:docMk/>
            <pc:sldMk cId="3730840599" sldId="393"/>
            <ac:spMk id="204" creationId="{E34C473B-2744-4A9A-883F-B0FE95D8C6D1}"/>
          </ac:spMkLst>
        </pc:spChg>
        <pc:spChg chg="add mod">
          <ac:chgData name="Kamyczek, Arkadiusz" userId="2dbd29c9-3405-4176-b733-196e7cfa234d" providerId="ADAL" clId="{FF592EFC-83A5-482E-9A03-ADC3C55A5E72}" dt="2021-04-11T10:58:03.615" v="1943"/>
          <ac:spMkLst>
            <pc:docMk/>
            <pc:sldMk cId="3730840599" sldId="393"/>
            <ac:spMk id="205" creationId="{7DBB4E52-7FD3-4C6A-B4CE-DEEB2CA2F8AF}"/>
          </ac:spMkLst>
        </pc:spChg>
        <pc:spChg chg="add mod">
          <ac:chgData name="Kamyczek, Arkadiusz" userId="2dbd29c9-3405-4176-b733-196e7cfa234d" providerId="ADAL" clId="{FF592EFC-83A5-482E-9A03-ADC3C55A5E72}" dt="2021-04-11T10:58:03.615" v="1943"/>
          <ac:spMkLst>
            <pc:docMk/>
            <pc:sldMk cId="3730840599" sldId="393"/>
            <ac:spMk id="206" creationId="{55951F28-247E-4B40-8520-DE0646960923}"/>
          </ac:spMkLst>
        </pc:spChg>
        <pc:spChg chg="add mod">
          <ac:chgData name="Kamyczek, Arkadiusz" userId="2dbd29c9-3405-4176-b733-196e7cfa234d" providerId="ADAL" clId="{FF592EFC-83A5-482E-9A03-ADC3C55A5E72}" dt="2021-04-11T10:58:03.615" v="1943"/>
          <ac:spMkLst>
            <pc:docMk/>
            <pc:sldMk cId="3730840599" sldId="393"/>
            <ac:spMk id="211" creationId="{4EB1A528-6C62-4A3E-A25D-E2B16BDDC271}"/>
          </ac:spMkLst>
        </pc:spChg>
        <pc:spChg chg="add mod">
          <ac:chgData name="Kamyczek, Arkadiusz" userId="2dbd29c9-3405-4176-b733-196e7cfa234d" providerId="ADAL" clId="{FF592EFC-83A5-482E-9A03-ADC3C55A5E72}" dt="2021-04-11T10:58:03.615" v="1943"/>
          <ac:spMkLst>
            <pc:docMk/>
            <pc:sldMk cId="3730840599" sldId="393"/>
            <ac:spMk id="212" creationId="{4C3B4A36-28D0-4B08-BE05-200126A54E4B}"/>
          </ac:spMkLst>
        </pc:spChg>
        <pc:spChg chg="add mod">
          <ac:chgData name="Kamyczek, Arkadiusz" userId="2dbd29c9-3405-4176-b733-196e7cfa234d" providerId="ADAL" clId="{FF592EFC-83A5-482E-9A03-ADC3C55A5E72}" dt="2021-04-11T10:58:03.615" v="1943"/>
          <ac:spMkLst>
            <pc:docMk/>
            <pc:sldMk cId="3730840599" sldId="393"/>
            <ac:spMk id="213" creationId="{0D5C73A3-69EA-41F9-B03C-CF95BA6B055A}"/>
          </ac:spMkLst>
        </pc:spChg>
        <pc:spChg chg="add mod">
          <ac:chgData name="Kamyczek, Arkadiusz" userId="2dbd29c9-3405-4176-b733-196e7cfa234d" providerId="ADAL" clId="{FF592EFC-83A5-482E-9A03-ADC3C55A5E72}" dt="2021-04-11T10:58:03.615" v="1943"/>
          <ac:spMkLst>
            <pc:docMk/>
            <pc:sldMk cId="3730840599" sldId="393"/>
            <ac:spMk id="214" creationId="{47B1D539-7C8B-4CB4-B289-D0BB4B9EE714}"/>
          </ac:spMkLst>
        </pc:spChg>
        <pc:spChg chg="mod">
          <ac:chgData name="Kamyczek, Arkadiusz" userId="2dbd29c9-3405-4176-b733-196e7cfa234d" providerId="ADAL" clId="{FF592EFC-83A5-482E-9A03-ADC3C55A5E72}" dt="2021-04-11T11:00:53.964" v="1962" actId="1076"/>
          <ac:spMkLst>
            <pc:docMk/>
            <pc:sldMk cId="3730840599" sldId="393"/>
            <ac:spMk id="217" creationId="{30385653-BC9A-409F-AC71-7DA64BB9CC67}"/>
          </ac:spMkLst>
        </pc:spChg>
        <pc:spChg chg="add mod">
          <ac:chgData name="Kamyczek, Arkadiusz" userId="2dbd29c9-3405-4176-b733-196e7cfa234d" providerId="ADAL" clId="{FF592EFC-83A5-482E-9A03-ADC3C55A5E72}" dt="2021-04-11T10:58:03.615" v="1943"/>
          <ac:spMkLst>
            <pc:docMk/>
            <pc:sldMk cId="3730840599" sldId="393"/>
            <ac:spMk id="218" creationId="{D0C5DEA8-690B-48B5-86FF-F27CA11F29DD}"/>
          </ac:spMkLst>
        </pc:spChg>
        <pc:spChg chg="mod">
          <ac:chgData name="Kamyczek, Arkadiusz" userId="2dbd29c9-3405-4176-b733-196e7cfa234d" providerId="ADAL" clId="{FF592EFC-83A5-482E-9A03-ADC3C55A5E72}" dt="2021-04-11T11:00:40.620" v="1960" actId="1076"/>
          <ac:spMkLst>
            <pc:docMk/>
            <pc:sldMk cId="3730840599" sldId="393"/>
            <ac:spMk id="219" creationId="{CE51C7D2-8304-4703-A301-F31D5A32E34D}"/>
          </ac:spMkLst>
        </pc:spChg>
        <pc:spChg chg="mod">
          <ac:chgData name="Kamyczek, Arkadiusz" userId="2dbd29c9-3405-4176-b733-196e7cfa234d" providerId="ADAL" clId="{FF592EFC-83A5-482E-9A03-ADC3C55A5E72}" dt="2021-04-11T11:00:40.620" v="1960" actId="1076"/>
          <ac:spMkLst>
            <pc:docMk/>
            <pc:sldMk cId="3730840599" sldId="393"/>
            <ac:spMk id="220" creationId="{547E4CBF-A36A-424A-9EEE-8099313371F4}"/>
          </ac:spMkLst>
        </pc:spChg>
        <pc:spChg chg="add mod">
          <ac:chgData name="Kamyczek, Arkadiusz" userId="2dbd29c9-3405-4176-b733-196e7cfa234d" providerId="ADAL" clId="{FF592EFC-83A5-482E-9A03-ADC3C55A5E72}" dt="2021-04-11T10:58:03.615" v="1943"/>
          <ac:spMkLst>
            <pc:docMk/>
            <pc:sldMk cId="3730840599" sldId="393"/>
            <ac:spMk id="221" creationId="{925B8CCA-02EF-4475-9421-DD8D17438D75}"/>
          </ac:spMkLst>
        </pc:spChg>
        <pc:spChg chg="mod">
          <ac:chgData name="Kamyczek, Arkadiusz" userId="2dbd29c9-3405-4176-b733-196e7cfa234d" providerId="ADAL" clId="{FF592EFC-83A5-482E-9A03-ADC3C55A5E72}" dt="2021-04-11T11:00:40.620" v="1960" actId="1076"/>
          <ac:spMkLst>
            <pc:docMk/>
            <pc:sldMk cId="3730840599" sldId="393"/>
            <ac:spMk id="228" creationId="{25E44353-57E9-4C84-8436-AACA84D21F6A}"/>
          </ac:spMkLst>
        </pc:spChg>
        <pc:spChg chg="mod">
          <ac:chgData name="Kamyczek, Arkadiusz" userId="2dbd29c9-3405-4176-b733-196e7cfa234d" providerId="ADAL" clId="{FF592EFC-83A5-482E-9A03-ADC3C55A5E72}" dt="2021-04-11T11:00:48.404" v="1961" actId="1076"/>
          <ac:spMkLst>
            <pc:docMk/>
            <pc:sldMk cId="3730840599" sldId="393"/>
            <ac:spMk id="229" creationId="{BF54D474-D41F-467D-8FDB-A65046908E4B}"/>
          </ac:spMkLst>
        </pc:spChg>
        <pc:spChg chg="mod">
          <ac:chgData name="Kamyczek, Arkadiusz" userId="2dbd29c9-3405-4176-b733-196e7cfa234d" providerId="ADAL" clId="{FF592EFC-83A5-482E-9A03-ADC3C55A5E72}" dt="2021-04-11T11:00:48.404" v="1961" actId="1076"/>
          <ac:spMkLst>
            <pc:docMk/>
            <pc:sldMk cId="3730840599" sldId="393"/>
            <ac:spMk id="241" creationId="{E6D6646F-5E86-4BC4-8681-A96128B4362D}"/>
          </ac:spMkLst>
        </pc:spChg>
        <pc:spChg chg="mod">
          <ac:chgData name="Kamyczek, Arkadiusz" userId="2dbd29c9-3405-4176-b733-196e7cfa234d" providerId="ADAL" clId="{FF592EFC-83A5-482E-9A03-ADC3C55A5E72}" dt="2021-04-11T11:00:58.512" v="1963" actId="1076"/>
          <ac:spMkLst>
            <pc:docMk/>
            <pc:sldMk cId="3730840599" sldId="393"/>
            <ac:spMk id="243" creationId="{76443D23-14D1-45DB-927B-F266A20ADA6F}"/>
          </ac:spMkLst>
        </pc:spChg>
        <pc:spChg chg="mod">
          <ac:chgData name="Kamyczek, Arkadiusz" userId="2dbd29c9-3405-4176-b733-196e7cfa234d" providerId="ADAL" clId="{FF592EFC-83A5-482E-9A03-ADC3C55A5E72}" dt="2021-04-11T11:01:01.279" v="1964" actId="1076"/>
          <ac:spMkLst>
            <pc:docMk/>
            <pc:sldMk cId="3730840599" sldId="393"/>
            <ac:spMk id="245" creationId="{D23FB171-F5A5-4F6E-9727-C1CAD36763AB}"/>
          </ac:spMkLst>
        </pc:spChg>
        <pc:spChg chg="mod">
          <ac:chgData name="Kamyczek, Arkadiusz" userId="2dbd29c9-3405-4176-b733-196e7cfa234d" providerId="ADAL" clId="{FF592EFC-83A5-482E-9A03-ADC3C55A5E72}" dt="2021-04-11T11:01:07.198" v="1965" actId="1076"/>
          <ac:spMkLst>
            <pc:docMk/>
            <pc:sldMk cId="3730840599" sldId="393"/>
            <ac:spMk id="249" creationId="{95AA1D55-669F-4C32-8BD1-84873A1C3BEC}"/>
          </ac:spMkLst>
        </pc:spChg>
        <pc:spChg chg="mod">
          <ac:chgData name="Kamyczek, Arkadiusz" userId="2dbd29c9-3405-4176-b733-196e7cfa234d" providerId="ADAL" clId="{FF592EFC-83A5-482E-9A03-ADC3C55A5E72}" dt="2021-04-11T11:01:13.644" v="1966" actId="1076"/>
          <ac:spMkLst>
            <pc:docMk/>
            <pc:sldMk cId="3730840599" sldId="393"/>
            <ac:spMk id="251" creationId="{4863D48B-A75E-4E76-B1DA-CD241F085F94}"/>
          </ac:spMkLst>
        </pc:spChg>
        <pc:spChg chg="mod">
          <ac:chgData name="Kamyczek, Arkadiusz" userId="2dbd29c9-3405-4176-b733-196e7cfa234d" providerId="ADAL" clId="{FF592EFC-83A5-482E-9A03-ADC3C55A5E72}" dt="2021-04-11T11:00:48.404" v="1961" actId="1076"/>
          <ac:spMkLst>
            <pc:docMk/>
            <pc:sldMk cId="3730840599" sldId="393"/>
            <ac:spMk id="256" creationId="{E3CF5558-AB3D-4F8E-8E49-6D82BCE72F5D}"/>
          </ac:spMkLst>
        </pc:spChg>
        <pc:graphicFrameChg chg="modGraphic">
          <ac:chgData name="Kamyczek, Arkadiusz" userId="2dbd29c9-3405-4176-b733-196e7cfa234d" providerId="ADAL" clId="{FF592EFC-83A5-482E-9A03-ADC3C55A5E72}" dt="2021-04-11T10:59:44.756" v="1953" actId="14100"/>
          <ac:graphicFrameMkLst>
            <pc:docMk/>
            <pc:sldMk cId="3730840599" sldId="393"/>
            <ac:graphicFrameMk id="163" creationId="{8ACB7EA6-807E-4718-9D0E-5F2000CB5823}"/>
          </ac:graphicFrameMkLst>
        </pc:graphicFrameChg>
        <pc:picChg chg="mod">
          <ac:chgData name="Kamyczek, Arkadiusz" userId="2dbd29c9-3405-4176-b733-196e7cfa234d" providerId="ADAL" clId="{FF592EFC-83A5-482E-9A03-ADC3C55A5E72}" dt="2021-04-11T11:00:02.249" v="1955" actId="1076"/>
          <ac:picMkLst>
            <pc:docMk/>
            <pc:sldMk cId="3730840599" sldId="393"/>
            <ac:picMk id="94" creationId="{3D4566A8-CDEA-4249-93F3-4E7152637B48}"/>
          </ac:picMkLst>
        </pc:picChg>
        <pc:picChg chg="del">
          <ac:chgData name="Kamyczek, Arkadiusz" userId="2dbd29c9-3405-4176-b733-196e7cfa234d" providerId="ADAL" clId="{FF592EFC-83A5-482E-9A03-ADC3C55A5E72}" dt="2021-04-11T10:57:06.938" v="1939" actId="478"/>
          <ac:picMkLst>
            <pc:docMk/>
            <pc:sldMk cId="3730840599" sldId="393"/>
            <ac:picMk id="106" creationId="{1D30B6C7-6884-45EE-8295-03A96A6866CC}"/>
          </ac:picMkLst>
        </pc:picChg>
        <pc:picChg chg="del">
          <ac:chgData name="Kamyczek, Arkadiusz" userId="2dbd29c9-3405-4176-b733-196e7cfa234d" providerId="ADAL" clId="{FF592EFC-83A5-482E-9A03-ADC3C55A5E72}" dt="2021-04-11T10:57:06.938" v="1939" actId="478"/>
          <ac:picMkLst>
            <pc:docMk/>
            <pc:sldMk cId="3730840599" sldId="393"/>
            <ac:picMk id="107" creationId="{518603F4-AA1A-4AAD-87AF-4D20CC37C7CC}"/>
          </ac:picMkLst>
        </pc:picChg>
        <pc:picChg chg="del">
          <ac:chgData name="Kamyczek, Arkadiusz" userId="2dbd29c9-3405-4176-b733-196e7cfa234d" providerId="ADAL" clId="{FF592EFC-83A5-482E-9A03-ADC3C55A5E72}" dt="2021-04-11T10:57:06.938" v="1939" actId="478"/>
          <ac:picMkLst>
            <pc:docMk/>
            <pc:sldMk cId="3730840599" sldId="393"/>
            <ac:picMk id="108" creationId="{6755749A-3B4E-4643-9A81-9F27DE5A629B}"/>
          </ac:picMkLst>
        </pc:picChg>
        <pc:picChg chg="del">
          <ac:chgData name="Kamyczek, Arkadiusz" userId="2dbd29c9-3405-4176-b733-196e7cfa234d" providerId="ADAL" clId="{FF592EFC-83A5-482E-9A03-ADC3C55A5E72}" dt="2021-04-11T10:57:06.938" v="1939" actId="478"/>
          <ac:picMkLst>
            <pc:docMk/>
            <pc:sldMk cId="3730840599" sldId="393"/>
            <ac:picMk id="110" creationId="{0535842D-CBF6-4595-B695-919BC179F3A1}"/>
          </ac:picMkLst>
        </pc:picChg>
        <pc:picChg chg="del">
          <ac:chgData name="Kamyczek, Arkadiusz" userId="2dbd29c9-3405-4176-b733-196e7cfa234d" providerId="ADAL" clId="{FF592EFC-83A5-482E-9A03-ADC3C55A5E72}" dt="2021-04-11T10:57:06.938" v="1939" actId="478"/>
          <ac:picMkLst>
            <pc:docMk/>
            <pc:sldMk cId="3730840599" sldId="393"/>
            <ac:picMk id="111" creationId="{00C01B0B-C6D6-4E4B-B1BD-C4FBBC2DADC0}"/>
          </ac:picMkLst>
        </pc:picChg>
        <pc:picChg chg="mod">
          <ac:chgData name="Kamyczek, Arkadiusz" userId="2dbd29c9-3405-4176-b733-196e7cfa234d" providerId="ADAL" clId="{FF592EFC-83A5-482E-9A03-ADC3C55A5E72}" dt="2021-04-11T10:59:57.297" v="1954" actId="1076"/>
          <ac:picMkLst>
            <pc:docMk/>
            <pc:sldMk cId="3730840599" sldId="393"/>
            <ac:picMk id="116" creationId="{8BCAB110-BF89-420A-BC82-95808AEF797B}"/>
          </ac:picMkLst>
        </pc:picChg>
        <pc:picChg chg="mod">
          <ac:chgData name="Kamyczek, Arkadiusz" userId="2dbd29c9-3405-4176-b733-196e7cfa234d" providerId="ADAL" clId="{FF592EFC-83A5-482E-9A03-ADC3C55A5E72}" dt="2021-04-11T10:59:57.297" v="1954" actId="1076"/>
          <ac:picMkLst>
            <pc:docMk/>
            <pc:sldMk cId="3730840599" sldId="393"/>
            <ac:picMk id="117" creationId="{7D1B8D17-14F0-4DDD-A66C-EDD539CE7F4B}"/>
          </ac:picMkLst>
        </pc:picChg>
        <pc:picChg chg="mod">
          <ac:chgData name="Kamyczek, Arkadiusz" userId="2dbd29c9-3405-4176-b733-196e7cfa234d" providerId="ADAL" clId="{FF592EFC-83A5-482E-9A03-ADC3C55A5E72}" dt="2021-04-11T11:00:02.249" v="1955" actId="1076"/>
          <ac:picMkLst>
            <pc:docMk/>
            <pc:sldMk cId="3730840599" sldId="393"/>
            <ac:picMk id="118" creationId="{E7A24AE9-25E9-4778-AAA7-882CCA6085FF}"/>
          </ac:picMkLst>
        </pc:picChg>
        <pc:picChg chg="add del mod">
          <ac:chgData name="Kamyczek, Arkadiusz" userId="2dbd29c9-3405-4176-b733-196e7cfa234d" providerId="ADAL" clId="{FF592EFC-83A5-482E-9A03-ADC3C55A5E72}" dt="2021-04-11T10:57:52.756" v="1941"/>
          <ac:picMkLst>
            <pc:docMk/>
            <pc:sldMk cId="3730840599" sldId="393"/>
            <ac:picMk id="154" creationId="{9EE1872B-2436-4248-BC35-D6E53337EB86}"/>
          </ac:picMkLst>
        </pc:picChg>
        <pc:picChg chg="add del mod">
          <ac:chgData name="Kamyczek, Arkadiusz" userId="2dbd29c9-3405-4176-b733-196e7cfa234d" providerId="ADAL" clId="{FF592EFC-83A5-482E-9A03-ADC3C55A5E72}" dt="2021-04-11T10:57:52.756" v="1941"/>
          <ac:picMkLst>
            <pc:docMk/>
            <pc:sldMk cId="3730840599" sldId="393"/>
            <ac:picMk id="161" creationId="{85E1C026-B176-48FE-8626-AA738680A571}"/>
          </ac:picMkLst>
        </pc:picChg>
        <pc:picChg chg="add del mod">
          <ac:chgData name="Kamyczek, Arkadiusz" userId="2dbd29c9-3405-4176-b733-196e7cfa234d" providerId="ADAL" clId="{FF592EFC-83A5-482E-9A03-ADC3C55A5E72}" dt="2021-04-11T10:57:52.756" v="1941"/>
          <ac:picMkLst>
            <pc:docMk/>
            <pc:sldMk cId="3730840599" sldId="393"/>
            <ac:picMk id="162" creationId="{56F9C7A5-65B3-4A01-AC2E-9B1D6FA2EAE6}"/>
          </ac:picMkLst>
        </pc:picChg>
        <pc:picChg chg="add del mod">
          <ac:chgData name="Kamyczek, Arkadiusz" userId="2dbd29c9-3405-4176-b733-196e7cfa234d" providerId="ADAL" clId="{FF592EFC-83A5-482E-9A03-ADC3C55A5E72}" dt="2021-04-11T10:57:52.756" v="1941"/>
          <ac:picMkLst>
            <pc:docMk/>
            <pc:sldMk cId="3730840599" sldId="393"/>
            <ac:picMk id="167" creationId="{8F6B4F41-5D0D-4227-AEA7-5CBE15D538C0}"/>
          </ac:picMkLst>
        </pc:picChg>
        <pc:picChg chg="add del mod">
          <ac:chgData name="Kamyczek, Arkadiusz" userId="2dbd29c9-3405-4176-b733-196e7cfa234d" providerId="ADAL" clId="{FF592EFC-83A5-482E-9A03-ADC3C55A5E72}" dt="2021-04-11T10:57:52.756" v="1941"/>
          <ac:picMkLst>
            <pc:docMk/>
            <pc:sldMk cId="3730840599" sldId="393"/>
            <ac:picMk id="168" creationId="{BD092E4F-938E-440F-8E2F-265D9107AE9A}"/>
          </ac:picMkLst>
        </pc:picChg>
        <pc:picChg chg="del">
          <ac:chgData name="Kamyczek, Arkadiusz" userId="2dbd29c9-3405-4176-b733-196e7cfa234d" providerId="ADAL" clId="{FF592EFC-83A5-482E-9A03-ADC3C55A5E72}" dt="2021-04-11T10:57:06.938" v="1939" actId="478"/>
          <ac:picMkLst>
            <pc:docMk/>
            <pc:sldMk cId="3730840599" sldId="393"/>
            <ac:picMk id="178" creationId="{9769DE82-3B9B-4A72-9D4B-2534E7E069C6}"/>
          </ac:picMkLst>
        </pc:picChg>
        <pc:picChg chg="add del mod">
          <ac:chgData name="Kamyczek, Arkadiusz" userId="2dbd29c9-3405-4176-b733-196e7cfa234d" providerId="ADAL" clId="{FF592EFC-83A5-482E-9A03-ADC3C55A5E72}" dt="2021-04-11T10:57:52.756" v="1941"/>
          <ac:picMkLst>
            <pc:docMk/>
            <pc:sldMk cId="3730840599" sldId="393"/>
            <ac:picMk id="189" creationId="{301E9730-8C60-4423-B019-CF84D07D9B5B}"/>
          </ac:picMkLst>
        </pc:picChg>
        <pc:picChg chg="add del mod">
          <ac:chgData name="Kamyczek, Arkadiusz" userId="2dbd29c9-3405-4176-b733-196e7cfa234d" providerId="ADAL" clId="{FF592EFC-83A5-482E-9A03-ADC3C55A5E72}" dt="2021-04-11T10:57:52.756" v="1941"/>
          <ac:picMkLst>
            <pc:docMk/>
            <pc:sldMk cId="3730840599" sldId="393"/>
            <ac:picMk id="190" creationId="{E79081F7-DA90-4315-9A78-6DFCCA523CE8}"/>
          </ac:picMkLst>
        </pc:picChg>
        <pc:picChg chg="add mod">
          <ac:chgData name="Kamyczek, Arkadiusz" userId="2dbd29c9-3405-4176-b733-196e7cfa234d" providerId="ADAL" clId="{FF592EFC-83A5-482E-9A03-ADC3C55A5E72}" dt="2021-04-11T10:58:03.615" v="1943"/>
          <ac:picMkLst>
            <pc:docMk/>
            <pc:sldMk cId="3730840599" sldId="393"/>
            <ac:picMk id="196" creationId="{5FB66D41-8BD6-4C00-A4A1-1D48C20D097B}"/>
          </ac:picMkLst>
        </pc:picChg>
        <pc:picChg chg="add mod">
          <ac:chgData name="Kamyczek, Arkadiusz" userId="2dbd29c9-3405-4176-b733-196e7cfa234d" providerId="ADAL" clId="{FF592EFC-83A5-482E-9A03-ADC3C55A5E72}" dt="2021-04-11T10:58:03.615" v="1943"/>
          <ac:picMkLst>
            <pc:docMk/>
            <pc:sldMk cId="3730840599" sldId="393"/>
            <ac:picMk id="197" creationId="{325B5F5C-3046-4840-B9B3-0D4B43CB0173}"/>
          </ac:picMkLst>
        </pc:picChg>
        <pc:picChg chg="add mod">
          <ac:chgData name="Kamyczek, Arkadiusz" userId="2dbd29c9-3405-4176-b733-196e7cfa234d" providerId="ADAL" clId="{FF592EFC-83A5-482E-9A03-ADC3C55A5E72}" dt="2021-04-11T10:58:03.615" v="1943"/>
          <ac:picMkLst>
            <pc:docMk/>
            <pc:sldMk cId="3730840599" sldId="393"/>
            <ac:picMk id="199" creationId="{084CA651-7E55-4A38-A04D-BA4588282556}"/>
          </ac:picMkLst>
        </pc:picChg>
        <pc:picChg chg="add mod">
          <ac:chgData name="Kamyczek, Arkadiusz" userId="2dbd29c9-3405-4176-b733-196e7cfa234d" providerId="ADAL" clId="{FF592EFC-83A5-482E-9A03-ADC3C55A5E72}" dt="2021-04-11T10:58:03.615" v="1943"/>
          <ac:picMkLst>
            <pc:docMk/>
            <pc:sldMk cId="3730840599" sldId="393"/>
            <ac:picMk id="200" creationId="{7BD4AD7B-91FB-4ED4-B934-97767C1458B3}"/>
          </ac:picMkLst>
        </pc:picChg>
        <pc:picChg chg="add mod">
          <ac:chgData name="Kamyczek, Arkadiusz" userId="2dbd29c9-3405-4176-b733-196e7cfa234d" providerId="ADAL" clId="{FF592EFC-83A5-482E-9A03-ADC3C55A5E72}" dt="2021-04-11T10:58:03.615" v="1943"/>
          <ac:picMkLst>
            <pc:docMk/>
            <pc:sldMk cId="3730840599" sldId="393"/>
            <ac:picMk id="201" creationId="{3BC3FA44-84C9-4207-901E-F95B4BEA88C7}"/>
          </ac:picMkLst>
        </pc:picChg>
        <pc:picChg chg="add mod">
          <ac:chgData name="Kamyczek, Arkadiusz" userId="2dbd29c9-3405-4176-b733-196e7cfa234d" providerId="ADAL" clId="{FF592EFC-83A5-482E-9A03-ADC3C55A5E72}" dt="2021-04-11T10:58:03.615" v="1943"/>
          <ac:picMkLst>
            <pc:docMk/>
            <pc:sldMk cId="3730840599" sldId="393"/>
            <ac:picMk id="222" creationId="{0B7BF8CC-1121-4448-B693-43862293DB9E}"/>
          </ac:picMkLst>
        </pc:picChg>
        <pc:picChg chg="add mod">
          <ac:chgData name="Kamyczek, Arkadiusz" userId="2dbd29c9-3405-4176-b733-196e7cfa234d" providerId="ADAL" clId="{FF592EFC-83A5-482E-9A03-ADC3C55A5E72}" dt="2021-04-11T10:58:03.615" v="1943"/>
          <ac:picMkLst>
            <pc:docMk/>
            <pc:sldMk cId="3730840599" sldId="393"/>
            <ac:picMk id="223" creationId="{6B45AB00-2CA8-410C-A307-E14E52BC72C8}"/>
          </ac:picMkLst>
        </pc:picChg>
        <pc:cxnChg chg="add del mod">
          <ac:chgData name="Kamyczek, Arkadiusz" userId="2dbd29c9-3405-4176-b733-196e7cfa234d" providerId="ADAL" clId="{FF592EFC-83A5-482E-9A03-ADC3C55A5E72}" dt="2021-04-11T10:57:52.756" v="1941"/>
          <ac:cxnSpMkLst>
            <pc:docMk/>
            <pc:sldMk cId="3730840599" sldId="393"/>
            <ac:cxnSpMk id="171" creationId="{970381F6-5946-473D-8CB6-C8937700103B}"/>
          </ac:cxnSpMkLst>
        </pc:cxnChg>
        <pc:cxnChg chg="add del mod">
          <ac:chgData name="Kamyczek, Arkadiusz" userId="2dbd29c9-3405-4176-b733-196e7cfa234d" providerId="ADAL" clId="{FF592EFC-83A5-482E-9A03-ADC3C55A5E72}" dt="2021-04-11T10:57:52.756" v="1941"/>
          <ac:cxnSpMkLst>
            <pc:docMk/>
            <pc:sldMk cId="3730840599" sldId="393"/>
            <ac:cxnSpMk id="176" creationId="{3E7F3BC7-8A98-41B5-A2DE-F498DBC8B8CA}"/>
          </ac:cxnSpMkLst>
        </pc:cxnChg>
        <pc:cxnChg chg="add del mod">
          <ac:chgData name="Kamyczek, Arkadiusz" userId="2dbd29c9-3405-4176-b733-196e7cfa234d" providerId="ADAL" clId="{FF592EFC-83A5-482E-9A03-ADC3C55A5E72}" dt="2021-04-11T10:57:52.756" v="1941"/>
          <ac:cxnSpMkLst>
            <pc:docMk/>
            <pc:sldMk cId="3730840599" sldId="393"/>
            <ac:cxnSpMk id="177" creationId="{F9B1B92E-771E-4A80-B689-365479F87A75}"/>
          </ac:cxnSpMkLst>
        </pc:cxnChg>
        <pc:cxnChg chg="add del mod">
          <ac:chgData name="Kamyczek, Arkadiusz" userId="2dbd29c9-3405-4176-b733-196e7cfa234d" providerId="ADAL" clId="{FF592EFC-83A5-482E-9A03-ADC3C55A5E72}" dt="2021-04-11T10:57:52.756" v="1941"/>
          <ac:cxnSpMkLst>
            <pc:docMk/>
            <pc:sldMk cId="3730840599" sldId="393"/>
            <ac:cxnSpMk id="179" creationId="{2B862A13-BE63-4370-944E-1B06B82A9087}"/>
          </ac:cxnSpMkLst>
        </pc:cxnChg>
        <pc:cxnChg chg="add del mod">
          <ac:chgData name="Kamyczek, Arkadiusz" userId="2dbd29c9-3405-4176-b733-196e7cfa234d" providerId="ADAL" clId="{FF592EFC-83A5-482E-9A03-ADC3C55A5E72}" dt="2021-04-11T10:57:52.756" v="1941"/>
          <ac:cxnSpMkLst>
            <pc:docMk/>
            <pc:sldMk cId="3730840599" sldId="393"/>
            <ac:cxnSpMk id="180" creationId="{26013F4C-7E54-467C-9ED8-A9AFEDC697EB}"/>
          </ac:cxnSpMkLst>
        </pc:cxnChg>
        <pc:cxnChg chg="add del mod">
          <ac:chgData name="Kamyczek, Arkadiusz" userId="2dbd29c9-3405-4176-b733-196e7cfa234d" providerId="ADAL" clId="{FF592EFC-83A5-482E-9A03-ADC3C55A5E72}" dt="2021-04-11T10:57:52.756" v="1941"/>
          <ac:cxnSpMkLst>
            <pc:docMk/>
            <pc:sldMk cId="3730840599" sldId="393"/>
            <ac:cxnSpMk id="185" creationId="{FD9A1971-C13A-4216-ACC6-07C42A5F0E31}"/>
          </ac:cxnSpMkLst>
        </pc:cxnChg>
        <pc:cxnChg chg="add del mod">
          <ac:chgData name="Kamyczek, Arkadiusz" userId="2dbd29c9-3405-4176-b733-196e7cfa234d" providerId="ADAL" clId="{FF592EFC-83A5-482E-9A03-ADC3C55A5E72}" dt="2021-04-11T10:57:52.756" v="1941"/>
          <ac:cxnSpMkLst>
            <pc:docMk/>
            <pc:sldMk cId="3730840599" sldId="393"/>
            <ac:cxnSpMk id="186" creationId="{1962DF76-FF86-41BD-962B-2566DA316EEF}"/>
          </ac:cxnSpMkLst>
        </pc:cxnChg>
        <pc:cxnChg chg="add mod">
          <ac:chgData name="Kamyczek, Arkadiusz" userId="2dbd29c9-3405-4176-b733-196e7cfa234d" providerId="ADAL" clId="{FF592EFC-83A5-482E-9A03-ADC3C55A5E72}" dt="2021-04-11T10:58:03.615" v="1943"/>
          <ac:cxnSpMkLst>
            <pc:docMk/>
            <pc:sldMk cId="3730840599" sldId="393"/>
            <ac:cxnSpMk id="203" creationId="{AA49D356-E3EB-43D5-A78B-AD94D418642A}"/>
          </ac:cxnSpMkLst>
        </pc:cxnChg>
        <pc:cxnChg chg="add mod">
          <ac:chgData name="Kamyczek, Arkadiusz" userId="2dbd29c9-3405-4176-b733-196e7cfa234d" providerId="ADAL" clId="{FF592EFC-83A5-482E-9A03-ADC3C55A5E72}" dt="2021-04-11T10:58:03.615" v="1943"/>
          <ac:cxnSpMkLst>
            <pc:docMk/>
            <pc:sldMk cId="3730840599" sldId="393"/>
            <ac:cxnSpMk id="207" creationId="{ED4EFED6-03E3-476C-8627-313E6F90F93B}"/>
          </ac:cxnSpMkLst>
        </pc:cxnChg>
        <pc:cxnChg chg="add mod">
          <ac:chgData name="Kamyczek, Arkadiusz" userId="2dbd29c9-3405-4176-b733-196e7cfa234d" providerId="ADAL" clId="{FF592EFC-83A5-482E-9A03-ADC3C55A5E72}" dt="2021-04-11T10:58:03.615" v="1943"/>
          <ac:cxnSpMkLst>
            <pc:docMk/>
            <pc:sldMk cId="3730840599" sldId="393"/>
            <ac:cxnSpMk id="208" creationId="{028DB54E-BCD8-417F-8463-8494EC55EFCC}"/>
          </ac:cxnSpMkLst>
        </pc:cxnChg>
        <pc:cxnChg chg="add mod">
          <ac:chgData name="Kamyczek, Arkadiusz" userId="2dbd29c9-3405-4176-b733-196e7cfa234d" providerId="ADAL" clId="{FF592EFC-83A5-482E-9A03-ADC3C55A5E72}" dt="2021-04-11T10:58:03.615" v="1943"/>
          <ac:cxnSpMkLst>
            <pc:docMk/>
            <pc:sldMk cId="3730840599" sldId="393"/>
            <ac:cxnSpMk id="209" creationId="{ADDACF3D-B800-44EF-97DE-F3B9065503BA}"/>
          </ac:cxnSpMkLst>
        </pc:cxnChg>
        <pc:cxnChg chg="add mod">
          <ac:chgData name="Kamyczek, Arkadiusz" userId="2dbd29c9-3405-4176-b733-196e7cfa234d" providerId="ADAL" clId="{FF592EFC-83A5-482E-9A03-ADC3C55A5E72}" dt="2021-04-11T10:58:03.615" v="1943"/>
          <ac:cxnSpMkLst>
            <pc:docMk/>
            <pc:sldMk cId="3730840599" sldId="393"/>
            <ac:cxnSpMk id="210" creationId="{604C5903-13A7-43C0-BB51-C55E1520C7F5}"/>
          </ac:cxnSpMkLst>
        </pc:cxnChg>
        <pc:cxnChg chg="add mod">
          <ac:chgData name="Kamyczek, Arkadiusz" userId="2dbd29c9-3405-4176-b733-196e7cfa234d" providerId="ADAL" clId="{FF592EFC-83A5-482E-9A03-ADC3C55A5E72}" dt="2021-04-11T10:58:03.615" v="1943"/>
          <ac:cxnSpMkLst>
            <pc:docMk/>
            <pc:sldMk cId="3730840599" sldId="393"/>
            <ac:cxnSpMk id="215" creationId="{563707CB-67A7-4D40-9EC5-62780117CD76}"/>
          </ac:cxnSpMkLst>
        </pc:cxnChg>
        <pc:cxnChg chg="add mod">
          <ac:chgData name="Kamyczek, Arkadiusz" userId="2dbd29c9-3405-4176-b733-196e7cfa234d" providerId="ADAL" clId="{FF592EFC-83A5-482E-9A03-ADC3C55A5E72}" dt="2021-04-11T10:58:03.615" v="1943"/>
          <ac:cxnSpMkLst>
            <pc:docMk/>
            <pc:sldMk cId="3730840599" sldId="393"/>
            <ac:cxnSpMk id="216" creationId="{4CD72902-917D-454C-AC70-A36A6C0540A4}"/>
          </ac:cxnSpMkLst>
        </pc:cxnChg>
      </pc:sldChg>
      <pc:sldChg chg="modSp add mod modAnim">
        <pc:chgData name="Kamyczek, Arkadiusz" userId="2dbd29c9-3405-4176-b733-196e7cfa234d" providerId="ADAL" clId="{FF592EFC-83A5-482E-9A03-ADC3C55A5E72}" dt="2021-04-11T11:01:59.776" v="1969"/>
        <pc:sldMkLst>
          <pc:docMk/>
          <pc:sldMk cId="826205605" sldId="394"/>
        </pc:sldMkLst>
        <pc:picChg chg="mod">
          <ac:chgData name="Kamyczek, Arkadiusz" userId="2dbd29c9-3405-4176-b733-196e7cfa234d" providerId="ADAL" clId="{FF592EFC-83A5-482E-9A03-ADC3C55A5E72}" dt="2021-04-11T11:01:51.927" v="1968" actId="1076"/>
          <ac:picMkLst>
            <pc:docMk/>
            <pc:sldMk cId="826205605" sldId="394"/>
            <ac:picMk id="223" creationId="{6B45AB00-2CA8-410C-A307-E14E52BC72C8}"/>
          </ac:picMkLst>
        </pc:picChg>
      </pc:sldChg>
      <pc:sldChg chg="addSp delSp modSp add mod ord modAnim">
        <pc:chgData name="Kamyczek, Arkadiusz" userId="2dbd29c9-3405-4176-b733-196e7cfa234d" providerId="ADAL" clId="{FF592EFC-83A5-482E-9A03-ADC3C55A5E72}" dt="2021-04-11T11:03:16.022" v="1981" actId="478"/>
        <pc:sldMkLst>
          <pc:docMk/>
          <pc:sldMk cId="4092072765" sldId="395"/>
        </pc:sldMkLst>
        <pc:spChg chg="del">
          <ac:chgData name="Kamyczek, Arkadiusz" userId="2dbd29c9-3405-4176-b733-196e7cfa234d" providerId="ADAL" clId="{FF592EFC-83A5-482E-9A03-ADC3C55A5E72}" dt="2021-04-11T11:03:16.022" v="1981" actId="478"/>
          <ac:spMkLst>
            <pc:docMk/>
            <pc:sldMk cId="4092072765" sldId="395"/>
            <ac:spMk id="103" creationId="{ED92305B-9494-4D78-AF6E-504B9E1CE6AB}"/>
          </ac:spMkLst>
        </pc:spChg>
        <pc:picChg chg="del">
          <ac:chgData name="Kamyczek, Arkadiusz" userId="2dbd29c9-3405-4176-b733-196e7cfa234d" providerId="ADAL" clId="{FF592EFC-83A5-482E-9A03-ADC3C55A5E72}" dt="2021-04-11T11:03:14.012" v="1979" actId="478"/>
          <ac:picMkLst>
            <pc:docMk/>
            <pc:sldMk cId="4092072765" sldId="395"/>
            <ac:picMk id="107" creationId="{518603F4-AA1A-4AAD-87AF-4D20CC37C7CC}"/>
          </ac:picMkLst>
        </pc:picChg>
        <pc:picChg chg="del">
          <ac:chgData name="Kamyczek, Arkadiusz" userId="2dbd29c9-3405-4176-b733-196e7cfa234d" providerId="ADAL" clId="{FF592EFC-83A5-482E-9A03-ADC3C55A5E72}" dt="2021-04-11T11:03:14.929" v="1980" actId="478"/>
          <ac:picMkLst>
            <pc:docMk/>
            <pc:sldMk cId="4092072765" sldId="395"/>
            <ac:picMk id="108" creationId="{6755749A-3B4E-4643-9A81-9F27DE5A629B}"/>
          </ac:picMkLst>
        </pc:picChg>
        <pc:picChg chg="del">
          <ac:chgData name="Kamyczek, Arkadiusz" userId="2dbd29c9-3405-4176-b733-196e7cfa234d" providerId="ADAL" clId="{FF592EFC-83A5-482E-9A03-ADC3C55A5E72}" dt="2021-04-11T11:03:13.312" v="1978" actId="478"/>
          <ac:picMkLst>
            <pc:docMk/>
            <pc:sldMk cId="4092072765" sldId="395"/>
            <ac:picMk id="110" creationId="{0535842D-CBF6-4595-B695-919BC179F3A1}"/>
          </ac:picMkLst>
        </pc:picChg>
        <pc:picChg chg="del">
          <ac:chgData name="Kamyczek, Arkadiusz" userId="2dbd29c9-3405-4176-b733-196e7cfa234d" providerId="ADAL" clId="{FF592EFC-83A5-482E-9A03-ADC3C55A5E72}" dt="2021-04-11T11:03:12.167" v="1977" actId="478"/>
          <ac:picMkLst>
            <pc:docMk/>
            <pc:sldMk cId="4092072765" sldId="395"/>
            <ac:picMk id="111" creationId="{00C01B0B-C6D6-4E4B-B1BD-C4FBBC2DADC0}"/>
          </ac:picMkLst>
        </pc:picChg>
        <pc:picChg chg="add mod">
          <ac:chgData name="Kamyczek, Arkadiusz" userId="2dbd29c9-3405-4176-b733-196e7cfa234d" providerId="ADAL" clId="{FF592EFC-83A5-482E-9A03-ADC3C55A5E72}" dt="2021-04-11T11:02:43.445" v="1975"/>
          <ac:picMkLst>
            <pc:docMk/>
            <pc:sldMk cId="4092072765" sldId="395"/>
            <ac:picMk id="112" creationId="{AA6A12AC-DF29-42BF-A771-799EE2D532BF}"/>
          </ac:picMkLst>
        </pc:picChg>
        <pc:picChg chg="del">
          <ac:chgData name="Kamyczek, Arkadiusz" userId="2dbd29c9-3405-4176-b733-196e7cfa234d" providerId="ADAL" clId="{FF592EFC-83A5-482E-9A03-ADC3C55A5E72}" dt="2021-04-11T11:02:41.234" v="1974" actId="478"/>
          <ac:picMkLst>
            <pc:docMk/>
            <pc:sldMk cId="4092072765" sldId="395"/>
            <ac:picMk id="178" creationId="{9769DE82-3B9B-4A72-9D4B-2534E7E069C6}"/>
          </ac:picMkLst>
        </pc:picChg>
      </pc:sldChg>
    </pc:docChg>
  </pc:docChgLst>
  <pc:docChgLst>
    <pc:chgData name="Kamyczek, Arkadiusz" userId="2dbd29c9-3405-4176-b733-196e7cfa234d" providerId="ADAL" clId="{0108B2A4-212D-465B-AEE4-E687708807A5}"/>
    <pc:docChg chg="undo custSel addSld delSld modSld sldOrd modMainMaster modSection">
      <pc:chgData name="Kamyczek, Arkadiusz" userId="2dbd29c9-3405-4176-b733-196e7cfa234d" providerId="ADAL" clId="{0108B2A4-212D-465B-AEE4-E687708807A5}" dt="2021-04-16T10:59:02.249" v="4819" actId="27349"/>
      <pc:docMkLst>
        <pc:docMk/>
      </pc:docMkLst>
      <pc:sldChg chg="addSp delSp modSp mod setBg delAnim modAnim">
        <pc:chgData name="Kamyczek, Arkadiusz" userId="2dbd29c9-3405-4176-b733-196e7cfa234d" providerId="ADAL" clId="{0108B2A4-212D-465B-AEE4-E687708807A5}" dt="2021-04-16T10:34:27.306" v="3884" actId="1076"/>
        <pc:sldMkLst>
          <pc:docMk/>
          <pc:sldMk cId="1886634155" sldId="262"/>
        </pc:sldMkLst>
        <pc:spChg chg="del">
          <ac:chgData name="Kamyczek, Arkadiusz" userId="2dbd29c9-3405-4176-b733-196e7cfa234d" providerId="ADAL" clId="{0108B2A4-212D-465B-AEE4-E687708807A5}" dt="2021-04-15T10:52:20.293" v="145" actId="478"/>
          <ac:spMkLst>
            <pc:docMk/>
            <pc:sldMk cId="1886634155" sldId="262"/>
            <ac:spMk id="22" creationId="{A0A6E890-FAF2-4C42-A45A-AD357081492D}"/>
          </ac:spMkLst>
        </pc:spChg>
        <pc:spChg chg="add mod">
          <ac:chgData name="Kamyczek, Arkadiusz" userId="2dbd29c9-3405-4176-b733-196e7cfa234d" providerId="ADAL" clId="{0108B2A4-212D-465B-AEE4-E687708807A5}" dt="2021-04-16T10:34:27.306" v="3884" actId="1076"/>
          <ac:spMkLst>
            <pc:docMk/>
            <pc:sldMk cId="1886634155" sldId="262"/>
            <ac:spMk id="58" creationId="{2D6291A7-2FDA-42F4-B8C2-90B845540E18}"/>
          </ac:spMkLst>
        </pc:spChg>
        <pc:spChg chg="add del mod">
          <ac:chgData name="Kamyczek, Arkadiusz" userId="2dbd29c9-3405-4176-b733-196e7cfa234d" providerId="ADAL" clId="{0108B2A4-212D-465B-AEE4-E687708807A5}" dt="2021-04-16T08:25:26.493" v="526" actId="478"/>
          <ac:spMkLst>
            <pc:docMk/>
            <pc:sldMk cId="1886634155" sldId="262"/>
            <ac:spMk id="58" creationId="{DA41C89C-D26B-4AA0-AE32-989055C899A0}"/>
          </ac:spMkLst>
        </pc:spChg>
        <pc:spChg chg="add mod">
          <ac:chgData name="Kamyczek, Arkadiusz" userId="2dbd29c9-3405-4176-b733-196e7cfa234d" providerId="ADAL" clId="{0108B2A4-212D-465B-AEE4-E687708807A5}" dt="2021-04-16T10:22:23.448" v="3560" actId="1076"/>
          <ac:spMkLst>
            <pc:docMk/>
            <pc:sldMk cId="1886634155" sldId="262"/>
            <ac:spMk id="59" creationId="{4BE3FB49-D5D7-454D-972A-498DAA48EB91}"/>
          </ac:spMkLst>
        </pc:spChg>
        <pc:spChg chg="add del mod">
          <ac:chgData name="Kamyczek, Arkadiusz" userId="2dbd29c9-3405-4176-b733-196e7cfa234d" providerId="ADAL" clId="{0108B2A4-212D-465B-AEE4-E687708807A5}" dt="2021-04-16T09:54:13.716" v="2787" actId="478"/>
          <ac:spMkLst>
            <pc:docMk/>
            <pc:sldMk cId="1886634155" sldId="262"/>
            <ac:spMk id="60" creationId="{0ECFB46E-64CA-4B0F-BDEE-4EB90727CE0E}"/>
          </ac:spMkLst>
        </pc:spChg>
        <pc:spChg chg="add del mod">
          <ac:chgData name="Kamyczek, Arkadiusz" userId="2dbd29c9-3405-4176-b733-196e7cfa234d" providerId="ADAL" clId="{0108B2A4-212D-465B-AEE4-E687708807A5}" dt="2021-04-16T09:55:13.245" v="2843" actId="478"/>
          <ac:spMkLst>
            <pc:docMk/>
            <pc:sldMk cId="1886634155" sldId="262"/>
            <ac:spMk id="61" creationId="{815B2885-CEAE-4663-A095-136126F06C72}"/>
          </ac:spMkLst>
        </pc:spChg>
        <pc:spChg chg="add del mod">
          <ac:chgData name="Kamyczek, Arkadiusz" userId="2dbd29c9-3405-4176-b733-196e7cfa234d" providerId="ADAL" clId="{0108B2A4-212D-465B-AEE4-E687708807A5}" dt="2021-04-16T10:16:12.803" v="3416" actId="478"/>
          <ac:spMkLst>
            <pc:docMk/>
            <pc:sldMk cId="1886634155" sldId="262"/>
            <ac:spMk id="62" creationId="{BB1F333E-5090-428B-88F0-145BF9F6C80C}"/>
          </ac:spMkLst>
        </pc:spChg>
        <pc:picChg chg="mod">
          <ac:chgData name="Kamyczek, Arkadiusz" userId="2dbd29c9-3405-4176-b733-196e7cfa234d" providerId="ADAL" clId="{0108B2A4-212D-465B-AEE4-E687708807A5}" dt="2021-04-16T09:31:04.617" v="1524"/>
          <ac:picMkLst>
            <pc:docMk/>
            <pc:sldMk cId="1886634155" sldId="262"/>
            <ac:picMk id="2" creationId="{A07CED0F-2A15-46EE-8E96-C9617187A681}"/>
          </ac:picMkLst>
        </pc:picChg>
        <pc:picChg chg="mod">
          <ac:chgData name="Kamyczek, Arkadiusz" userId="2dbd29c9-3405-4176-b733-196e7cfa234d" providerId="ADAL" clId="{0108B2A4-212D-465B-AEE4-E687708807A5}" dt="2021-04-16T09:31:04.617" v="1524"/>
          <ac:picMkLst>
            <pc:docMk/>
            <pc:sldMk cId="1886634155" sldId="262"/>
            <ac:picMk id="3" creationId="{7DD45B8D-0CD0-4517-B053-C65D71FAF350}"/>
          </ac:picMkLst>
        </pc:picChg>
        <pc:picChg chg="mod">
          <ac:chgData name="Kamyczek, Arkadiusz" userId="2dbd29c9-3405-4176-b733-196e7cfa234d" providerId="ADAL" clId="{0108B2A4-212D-465B-AEE4-E687708807A5}" dt="2021-04-16T09:31:04.617" v="1524"/>
          <ac:picMkLst>
            <pc:docMk/>
            <pc:sldMk cId="1886634155" sldId="262"/>
            <ac:picMk id="4" creationId="{D3C5DC22-F1E2-40BC-83B5-89BBF6ED1231}"/>
          </ac:picMkLst>
        </pc:picChg>
        <pc:picChg chg="mod">
          <ac:chgData name="Kamyczek, Arkadiusz" userId="2dbd29c9-3405-4176-b733-196e7cfa234d" providerId="ADAL" clId="{0108B2A4-212D-465B-AEE4-E687708807A5}" dt="2021-04-16T09:31:04.617" v="1524"/>
          <ac:picMkLst>
            <pc:docMk/>
            <pc:sldMk cId="1886634155" sldId="262"/>
            <ac:picMk id="5" creationId="{BA5D3A06-284B-436C-B445-77B609B6CD66}"/>
          </ac:picMkLst>
        </pc:picChg>
        <pc:picChg chg="mod">
          <ac:chgData name="Kamyczek, Arkadiusz" userId="2dbd29c9-3405-4176-b733-196e7cfa234d" providerId="ADAL" clId="{0108B2A4-212D-465B-AEE4-E687708807A5}" dt="2021-04-16T09:31:04.617" v="1524"/>
          <ac:picMkLst>
            <pc:docMk/>
            <pc:sldMk cId="1886634155" sldId="262"/>
            <ac:picMk id="6" creationId="{5C2CCB04-4A05-41F5-8E84-17ABB5DF73D7}"/>
          </ac:picMkLst>
        </pc:picChg>
        <pc:picChg chg="mod">
          <ac:chgData name="Kamyczek, Arkadiusz" userId="2dbd29c9-3405-4176-b733-196e7cfa234d" providerId="ADAL" clId="{0108B2A4-212D-465B-AEE4-E687708807A5}" dt="2021-04-16T09:31:04.617" v="1524"/>
          <ac:picMkLst>
            <pc:docMk/>
            <pc:sldMk cId="1886634155" sldId="262"/>
            <ac:picMk id="7" creationId="{7D93CC89-73DD-47F0-BFBE-86ECDA0DC1D6}"/>
          </ac:picMkLst>
        </pc:picChg>
        <pc:picChg chg="mod">
          <ac:chgData name="Kamyczek, Arkadiusz" userId="2dbd29c9-3405-4176-b733-196e7cfa234d" providerId="ADAL" clId="{0108B2A4-212D-465B-AEE4-E687708807A5}" dt="2021-04-16T09:31:04.617" v="1524"/>
          <ac:picMkLst>
            <pc:docMk/>
            <pc:sldMk cId="1886634155" sldId="262"/>
            <ac:picMk id="8" creationId="{99EBFC5E-A3EF-478C-A424-15D6BEA0588F}"/>
          </ac:picMkLst>
        </pc:picChg>
        <pc:picChg chg="mod">
          <ac:chgData name="Kamyczek, Arkadiusz" userId="2dbd29c9-3405-4176-b733-196e7cfa234d" providerId="ADAL" clId="{0108B2A4-212D-465B-AEE4-E687708807A5}" dt="2021-04-16T09:31:04.617" v="1524"/>
          <ac:picMkLst>
            <pc:docMk/>
            <pc:sldMk cId="1886634155" sldId="262"/>
            <ac:picMk id="9" creationId="{BB0F58DF-EBAD-4C70-9D51-B0976C65CBCE}"/>
          </ac:picMkLst>
        </pc:picChg>
        <pc:picChg chg="mod">
          <ac:chgData name="Kamyczek, Arkadiusz" userId="2dbd29c9-3405-4176-b733-196e7cfa234d" providerId="ADAL" clId="{0108B2A4-212D-465B-AEE4-E687708807A5}" dt="2021-04-16T09:31:04.617" v="1524"/>
          <ac:picMkLst>
            <pc:docMk/>
            <pc:sldMk cId="1886634155" sldId="262"/>
            <ac:picMk id="10" creationId="{AA4EC2C5-71F7-46EC-9B93-44C7807208F4}"/>
          </ac:picMkLst>
        </pc:picChg>
        <pc:picChg chg="mod">
          <ac:chgData name="Kamyczek, Arkadiusz" userId="2dbd29c9-3405-4176-b733-196e7cfa234d" providerId="ADAL" clId="{0108B2A4-212D-465B-AEE4-E687708807A5}" dt="2021-04-16T09:31:04.617" v="1524"/>
          <ac:picMkLst>
            <pc:docMk/>
            <pc:sldMk cId="1886634155" sldId="262"/>
            <ac:picMk id="11" creationId="{7E670464-C843-4730-BCE1-0DF49BF68536}"/>
          </ac:picMkLst>
        </pc:picChg>
        <pc:picChg chg="mod">
          <ac:chgData name="Kamyczek, Arkadiusz" userId="2dbd29c9-3405-4176-b733-196e7cfa234d" providerId="ADAL" clId="{0108B2A4-212D-465B-AEE4-E687708807A5}" dt="2021-04-16T09:31:04.617" v="1524"/>
          <ac:picMkLst>
            <pc:docMk/>
            <pc:sldMk cId="1886634155" sldId="262"/>
            <ac:picMk id="13" creationId="{C83439AB-5108-4349-9905-446064E373EA}"/>
          </ac:picMkLst>
        </pc:picChg>
        <pc:picChg chg="mod">
          <ac:chgData name="Kamyczek, Arkadiusz" userId="2dbd29c9-3405-4176-b733-196e7cfa234d" providerId="ADAL" clId="{0108B2A4-212D-465B-AEE4-E687708807A5}" dt="2021-04-16T09:31:04.617" v="1524"/>
          <ac:picMkLst>
            <pc:docMk/>
            <pc:sldMk cId="1886634155" sldId="262"/>
            <ac:picMk id="14" creationId="{97971386-3A1A-4EF8-9753-EBF09CBCFA7A}"/>
          </ac:picMkLst>
        </pc:picChg>
        <pc:picChg chg="mod">
          <ac:chgData name="Kamyczek, Arkadiusz" userId="2dbd29c9-3405-4176-b733-196e7cfa234d" providerId="ADAL" clId="{0108B2A4-212D-465B-AEE4-E687708807A5}" dt="2021-04-16T09:31:04.617" v="1524"/>
          <ac:picMkLst>
            <pc:docMk/>
            <pc:sldMk cId="1886634155" sldId="262"/>
            <ac:picMk id="15" creationId="{2932C712-B59A-404A-851D-BCAFC798DEA6}"/>
          </ac:picMkLst>
        </pc:picChg>
        <pc:picChg chg="add del mod modCrop">
          <ac:chgData name="Kamyczek, Arkadiusz" userId="2dbd29c9-3405-4176-b733-196e7cfa234d" providerId="ADAL" clId="{0108B2A4-212D-465B-AEE4-E687708807A5}" dt="2021-04-15T11:11:59.597" v="208" actId="478"/>
          <ac:picMkLst>
            <pc:docMk/>
            <pc:sldMk cId="1886634155" sldId="262"/>
            <ac:picMk id="16" creationId="{FD17FD88-AFDE-4970-B59B-87A57431452F}"/>
          </ac:picMkLst>
        </pc:picChg>
        <pc:picChg chg="mod">
          <ac:chgData name="Kamyczek, Arkadiusz" userId="2dbd29c9-3405-4176-b733-196e7cfa234d" providerId="ADAL" clId="{0108B2A4-212D-465B-AEE4-E687708807A5}" dt="2021-04-16T09:31:04.617" v="1524"/>
          <ac:picMkLst>
            <pc:docMk/>
            <pc:sldMk cId="1886634155" sldId="262"/>
            <ac:picMk id="17" creationId="{A5AE3422-C1C0-4BB4-95BC-B35FAE388AB4}"/>
          </ac:picMkLst>
        </pc:picChg>
        <pc:picChg chg="mod">
          <ac:chgData name="Kamyczek, Arkadiusz" userId="2dbd29c9-3405-4176-b733-196e7cfa234d" providerId="ADAL" clId="{0108B2A4-212D-465B-AEE4-E687708807A5}" dt="2021-04-16T09:31:04.617" v="1524"/>
          <ac:picMkLst>
            <pc:docMk/>
            <pc:sldMk cId="1886634155" sldId="262"/>
            <ac:picMk id="18" creationId="{D5C2B771-2902-49A3-94DC-AA0269A2BB67}"/>
          </ac:picMkLst>
        </pc:picChg>
        <pc:picChg chg="mod">
          <ac:chgData name="Kamyczek, Arkadiusz" userId="2dbd29c9-3405-4176-b733-196e7cfa234d" providerId="ADAL" clId="{0108B2A4-212D-465B-AEE4-E687708807A5}" dt="2021-04-16T09:31:04.617" v="1524"/>
          <ac:picMkLst>
            <pc:docMk/>
            <pc:sldMk cId="1886634155" sldId="262"/>
            <ac:picMk id="19" creationId="{27A4A67C-FD9B-4B2D-A5CC-3CE708BE3A5F}"/>
          </ac:picMkLst>
        </pc:picChg>
        <pc:picChg chg="mod">
          <ac:chgData name="Kamyczek, Arkadiusz" userId="2dbd29c9-3405-4176-b733-196e7cfa234d" providerId="ADAL" clId="{0108B2A4-212D-465B-AEE4-E687708807A5}" dt="2021-04-16T09:31:04.617" v="1524"/>
          <ac:picMkLst>
            <pc:docMk/>
            <pc:sldMk cId="1886634155" sldId="262"/>
            <ac:picMk id="20" creationId="{C4E20D77-2116-40A7-B08D-109E19BF2EEA}"/>
          </ac:picMkLst>
        </pc:picChg>
        <pc:picChg chg="mod">
          <ac:chgData name="Kamyczek, Arkadiusz" userId="2dbd29c9-3405-4176-b733-196e7cfa234d" providerId="ADAL" clId="{0108B2A4-212D-465B-AEE4-E687708807A5}" dt="2021-04-16T09:31:04.617" v="1524"/>
          <ac:picMkLst>
            <pc:docMk/>
            <pc:sldMk cId="1886634155" sldId="262"/>
            <ac:picMk id="21" creationId="{52221514-3310-4168-A5A2-2FD7FB6E5553}"/>
          </ac:picMkLst>
        </pc:picChg>
        <pc:picChg chg="mod">
          <ac:chgData name="Kamyczek, Arkadiusz" userId="2dbd29c9-3405-4176-b733-196e7cfa234d" providerId="ADAL" clId="{0108B2A4-212D-465B-AEE4-E687708807A5}" dt="2021-04-16T09:31:04.617" v="1524"/>
          <ac:picMkLst>
            <pc:docMk/>
            <pc:sldMk cId="1886634155" sldId="262"/>
            <ac:picMk id="23" creationId="{41760D11-2D37-4E06-9904-B78BA065E55F}"/>
          </ac:picMkLst>
        </pc:picChg>
        <pc:picChg chg="mod">
          <ac:chgData name="Kamyczek, Arkadiusz" userId="2dbd29c9-3405-4176-b733-196e7cfa234d" providerId="ADAL" clId="{0108B2A4-212D-465B-AEE4-E687708807A5}" dt="2021-04-16T09:31:04.617" v="1524"/>
          <ac:picMkLst>
            <pc:docMk/>
            <pc:sldMk cId="1886634155" sldId="262"/>
            <ac:picMk id="24" creationId="{81C625D3-4D95-440A-B453-DE6B944583B5}"/>
          </ac:picMkLst>
        </pc:picChg>
        <pc:picChg chg="mod">
          <ac:chgData name="Kamyczek, Arkadiusz" userId="2dbd29c9-3405-4176-b733-196e7cfa234d" providerId="ADAL" clId="{0108B2A4-212D-465B-AEE4-E687708807A5}" dt="2021-04-16T09:31:04.617" v="1524"/>
          <ac:picMkLst>
            <pc:docMk/>
            <pc:sldMk cId="1886634155" sldId="262"/>
            <ac:picMk id="25" creationId="{CAD0CA12-7301-412B-A5EB-4EF03F9BBAD4}"/>
          </ac:picMkLst>
        </pc:picChg>
        <pc:picChg chg="mod">
          <ac:chgData name="Kamyczek, Arkadiusz" userId="2dbd29c9-3405-4176-b733-196e7cfa234d" providerId="ADAL" clId="{0108B2A4-212D-465B-AEE4-E687708807A5}" dt="2021-04-16T09:31:04.617" v="1524"/>
          <ac:picMkLst>
            <pc:docMk/>
            <pc:sldMk cId="1886634155" sldId="262"/>
            <ac:picMk id="26" creationId="{D664B00C-721F-405C-B61E-20E2F9BD1388}"/>
          </ac:picMkLst>
        </pc:picChg>
        <pc:picChg chg="mod">
          <ac:chgData name="Kamyczek, Arkadiusz" userId="2dbd29c9-3405-4176-b733-196e7cfa234d" providerId="ADAL" clId="{0108B2A4-212D-465B-AEE4-E687708807A5}" dt="2021-04-16T09:31:04.617" v="1524"/>
          <ac:picMkLst>
            <pc:docMk/>
            <pc:sldMk cId="1886634155" sldId="262"/>
            <ac:picMk id="27" creationId="{BB0F154B-E97A-4D96-AEDB-2739C032B3D9}"/>
          </ac:picMkLst>
        </pc:picChg>
        <pc:picChg chg="mod">
          <ac:chgData name="Kamyczek, Arkadiusz" userId="2dbd29c9-3405-4176-b733-196e7cfa234d" providerId="ADAL" clId="{0108B2A4-212D-465B-AEE4-E687708807A5}" dt="2021-04-16T09:31:04.617" v="1524"/>
          <ac:picMkLst>
            <pc:docMk/>
            <pc:sldMk cId="1886634155" sldId="262"/>
            <ac:picMk id="28" creationId="{B423E62A-CCAC-4F9E-929F-66D3AEBD70E7}"/>
          </ac:picMkLst>
        </pc:picChg>
        <pc:picChg chg="mod">
          <ac:chgData name="Kamyczek, Arkadiusz" userId="2dbd29c9-3405-4176-b733-196e7cfa234d" providerId="ADAL" clId="{0108B2A4-212D-465B-AEE4-E687708807A5}" dt="2021-04-16T09:31:04.617" v="1524"/>
          <ac:picMkLst>
            <pc:docMk/>
            <pc:sldMk cId="1886634155" sldId="262"/>
            <ac:picMk id="29" creationId="{50EED93F-B905-4022-8AB7-263D0617E7E5}"/>
          </ac:picMkLst>
        </pc:picChg>
        <pc:picChg chg="mod">
          <ac:chgData name="Kamyczek, Arkadiusz" userId="2dbd29c9-3405-4176-b733-196e7cfa234d" providerId="ADAL" clId="{0108B2A4-212D-465B-AEE4-E687708807A5}" dt="2021-04-16T09:31:04.617" v="1524"/>
          <ac:picMkLst>
            <pc:docMk/>
            <pc:sldMk cId="1886634155" sldId="262"/>
            <ac:picMk id="30" creationId="{8FF0DAE0-C000-4B69-92FF-30414C7AFD0B}"/>
          </ac:picMkLst>
        </pc:picChg>
        <pc:picChg chg="mod">
          <ac:chgData name="Kamyczek, Arkadiusz" userId="2dbd29c9-3405-4176-b733-196e7cfa234d" providerId="ADAL" clId="{0108B2A4-212D-465B-AEE4-E687708807A5}" dt="2021-04-16T09:31:04.617" v="1524"/>
          <ac:picMkLst>
            <pc:docMk/>
            <pc:sldMk cId="1886634155" sldId="262"/>
            <ac:picMk id="31" creationId="{6A4E2C73-4685-4929-9A49-71AF3BF38659}"/>
          </ac:picMkLst>
        </pc:picChg>
        <pc:picChg chg="mod">
          <ac:chgData name="Kamyczek, Arkadiusz" userId="2dbd29c9-3405-4176-b733-196e7cfa234d" providerId="ADAL" clId="{0108B2A4-212D-465B-AEE4-E687708807A5}" dt="2021-04-16T09:31:04.617" v="1524"/>
          <ac:picMkLst>
            <pc:docMk/>
            <pc:sldMk cId="1886634155" sldId="262"/>
            <ac:picMk id="32" creationId="{870BC973-07A0-475A-BD67-20199D0BCB3C}"/>
          </ac:picMkLst>
        </pc:picChg>
        <pc:picChg chg="mod">
          <ac:chgData name="Kamyczek, Arkadiusz" userId="2dbd29c9-3405-4176-b733-196e7cfa234d" providerId="ADAL" clId="{0108B2A4-212D-465B-AEE4-E687708807A5}" dt="2021-04-16T09:31:04.617" v="1524"/>
          <ac:picMkLst>
            <pc:docMk/>
            <pc:sldMk cId="1886634155" sldId="262"/>
            <ac:picMk id="33" creationId="{A3F15C77-9851-479B-9A11-5743A2CFC319}"/>
          </ac:picMkLst>
        </pc:picChg>
        <pc:picChg chg="del mod">
          <ac:chgData name="Kamyczek, Arkadiusz" userId="2dbd29c9-3405-4176-b733-196e7cfa234d" providerId="ADAL" clId="{0108B2A4-212D-465B-AEE4-E687708807A5}" dt="2021-04-15T11:29:16.820" v="284" actId="478"/>
          <ac:picMkLst>
            <pc:docMk/>
            <pc:sldMk cId="1886634155" sldId="262"/>
            <ac:picMk id="34" creationId="{04152D04-E574-42AB-88B0-84CC74C965BC}"/>
          </ac:picMkLst>
        </pc:picChg>
        <pc:picChg chg="mod">
          <ac:chgData name="Kamyczek, Arkadiusz" userId="2dbd29c9-3405-4176-b733-196e7cfa234d" providerId="ADAL" clId="{0108B2A4-212D-465B-AEE4-E687708807A5}" dt="2021-04-16T09:31:04.617" v="1524"/>
          <ac:picMkLst>
            <pc:docMk/>
            <pc:sldMk cId="1886634155" sldId="262"/>
            <ac:picMk id="35" creationId="{B3CF310F-AFCE-4D6E-A54F-92BD478CAF28}"/>
          </ac:picMkLst>
        </pc:picChg>
        <pc:picChg chg="mod">
          <ac:chgData name="Kamyczek, Arkadiusz" userId="2dbd29c9-3405-4176-b733-196e7cfa234d" providerId="ADAL" clId="{0108B2A4-212D-465B-AEE4-E687708807A5}" dt="2021-04-16T09:31:04.617" v="1524"/>
          <ac:picMkLst>
            <pc:docMk/>
            <pc:sldMk cId="1886634155" sldId="262"/>
            <ac:picMk id="36" creationId="{17FB8DB7-7D35-414A-9D78-2C7A37404916}"/>
          </ac:picMkLst>
        </pc:picChg>
        <pc:picChg chg="mod">
          <ac:chgData name="Kamyczek, Arkadiusz" userId="2dbd29c9-3405-4176-b733-196e7cfa234d" providerId="ADAL" clId="{0108B2A4-212D-465B-AEE4-E687708807A5}" dt="2021-04-16T09:31:04.617" v="1524"/>
          <ac:picMkLst>
            <pc:docMk/>
            <pc:sldMk cId="1886634155" sldId="262"/>
            <ac:picMk id="37" creationId="{027DFB9C-51E4-4AD9-B206-9A130D0797D4}"/>
          </ac:picMkLst>
        </pc:picChg>
        <pc:picChg chg="mod">
          <ac:chgData name="Kamyczek, Arkadiusz" userId="2dbd29c9-3405-4176-b733-196e7cfa234d" providerId="ADAL" clId="{0108B2A4-212D-465B-AEE4-E687708807A5}" dt="2021-04-16T09:31:04.617" v="1524"/>
          <ac:picMkLst>
            <pc:docMk/>
            <pc:sldMk cId="1886634155" sldId="262"/>
            <ac:picMk id="38" creationId="{00A1A0D8-CDF5-456C-89FD-E3E9C2F2EE54}"/>
          </ac:picMkLst>
        </pc:picChg>
        <pc:picChg chg="mod">
          <ac:chgData name="Kamyczek, Arkadiusz" userId="2dbd29c9-3405-4176-b733-196e7cfa234d" providerId="ADAL" clId="{0108B2A4-212D-465B-AEE4-E687708807A5}" dt="2021-04-16T09:31:04.617" v="1524"/>
          <ac:picMkLst>
            <pc:docMk/>
            <pc:sldMk cId="1886634155" sldId="262"/>
            <ac:picMk id="39" creationId="{B33362C4-5FC4-4CA5-A387-07A0FF7B67AF}"/>
          </ac:picMkLst>
        </pc:picChg>
        <pc:picChg chg="mod">
          <ac:chgData name="Kamyczek, Arkadiusz" userId="2dbd29c9-3405-4176-b733-196e7cfa234d" providerId="ADAL" clId="{0108B2A4-212D-465B-AEE4-E687708807A5}" dt="2021-04-16T09:31:04.617" v="1524"/>
          <ac:picMkLst>
            <pc:docMk/>
            <pc:sldMk cId="1886634155" sldId="262"/>
            <ac:picMk id="40" creationId="{03388980-3E94-46EB-86CC-C397BE44A485}"/>
          </ac:picMkLst>
        </pc:picChg>
        <pc:picChg chg="mod">
          <ac:chgData name="Kamyczek, Arkadiusz" userId="2dbd29c9-3405-4176-b733-196e7cfa234d" providerId="ADAL" clId="{0108B2A4-212D-465B-AEE4-E687708807A5}" dt="2021-04-16T09:31:04.617" v="1524"/>
          <ac:picMkLst>
            <pc:docMk/>
            <pc:sldMk cId="1886634155" sldId="262"/>
            <ac:picMk id="41" creationId="{F0FE4D8E-D0AF-4C75-832A-62A9226AE9B3}"/>
          </ac:picMkLst>
        </pc:picChg>
        <pc:picChg chg="mod">
          <ac:chgData name="Kamyczek, Arkadiusz" userId="2dbd29c9-3405-4176-b733-196e7cfa234d" providerId="ADAL" clId="{0108B2A4-212D-465B-AEE4-E687708807A5}" dt="2021-04-16T09:31:04.617" v="1524"/>
          <ac:picMkLst>
            <pc:docMk/>
            <pc:sldMk cId="1886634155" sldId="262"/>
            <ac:picMk id="42" creationId="{1D420BE2-59E6-4CE5-8481-F091F79F0C63}"/>
          </ac:picMkLst>
        </pc:picChg>
        <pc:picChg chg="mod">
          <ac:chgData name="Kamyczek, Arkadiusz" userId="2dbd29c9-3405-4176-b733-196e7cfa234d" providerId="ADAL" clId="{0108B2A4-212D-465B-AEE4-E687708807A5}" dt="2021-04-16T09:31:04.617" v="1524"/>
          <ac:picMkLst>
            <pc:docMk/>
            <pc:sldMk cId="1886634155" sldId="262"/>
            <ac:picMk id="43" creationId="{CF3A4F61-8457-4960-8357-C43CF7384130}"/>
          </ac:picMkLst>
        </pc:picChg>
        <pc:picChg chg="mod">
          <ac:chgData name="Kamyczek, Arkadiusz" userId="2dbd29c9-3405-4176-b733-196e7cfa234d" providerId="ADAL" clId="{0108B2A4-212D-465B-AEE4-E687708807A5}" dt="2021-04-16T09:31:04.617" v="1524"/>
          <ac:picMkLst>
            <pc:docMk/>
            <pc:sldMk cId="1886634155" sldId="262"/>
            <ac:picMk id="44" creationId="{BCBA52FF-D179-4AEA-861D-4121C6B8711C}"/>
          </ac:picMkLst>
        </pc:picChg>
        <pc:picChg chg="mod">
          <ac:chgData name="Kamyczek, Arkadiusz" userId="2dbd29c9-3405-4176-b733-196e7cfa234d" providerId="ADAL" clId="{0108B2A4-212D-465B-AEE4-E687708807A5}" dt="2021-04-16T09:31:04.617" v="1524"/>
          <ac:picMkLst>
            <pc:docMk/>
            <pc:sldMk cId="1886634155" sldId="262"/>
            <ac:picMk id="45" creationId="{05E34930-2470-430A-A693-9670938C1959}"/>
          </ac:picMkLst>
        </pc:picChg>
        <pc:picChg chg="mod">
          <ac:chgData name="Kamyczek, Arkadiusz" userId="2dbd29c9-3405-4176-b733-196e7cfa234d" providerId="ADAL" clId="{0108B2A4-212D-465B-AEE4-E687708807A5}" dt="2021-04-16T09:31:04.617" v="1524"/>
          <ac:picMkLst>
            <pc:docMk/>
            <pc:sldMk cId="1886634155" sldId="262"/>
            <ac:picMk id="46" creationId="{E11ADCC2-FF4C-40A4-8475-D2E59899FFFF}"/>
          </ac:picMkLst>
        </pc:picChg>
        <pc:picChg chg="mod">
          <ac:chgData name="Kamyczek, Arkadiusz" userId="2dbd29c9-3405-4176-b733-196e7cfa234d" providerId="ADAL" clId="{0108B2A4-212D-465B-AEE4-E687708807A5}" dt="2021-04-16T09:31:04.617" v="1524"/>
          <ac:picMkLst>
            <pc:docMk/>
            <pc:sldMk cId="1886634155" sldId="262"/>
            <ac:picMk id="47" creationId="{8C74DDE2-EEE8-4FBE-A147-5B4C7E171302}"/>
          </ac:picMkLst>
        </pc:picChg>
        <pc:picChg chg="mod">
          <ac:chgData name="Kamyczek, Arkadiusz" userId="2dbd29c9-3405-4176-b733-196e7cfa234d" providerId="ADAL" clId="{0108B2A4-212D-465B-AEE4-E687708807A5}" dt="2021-04-16T09:31:04.617" v="1524"/>
          <ac:picMkLst>
            <pc:docMk/>
            <pc:sldMk cId="1886634155" sldId="262"/>
            <ac:picMk id="48" creationId="{B63E7762-1263-4C9F-840C-197BC600E13A}"/>
          </ac:picMkLst>
        </pc:picChg>
        <pc:picChg chg="mod">
          <ac:chgData name="Kamyczek, Arkadiusz" userId="2dbd29c9-3405-4176-b733-196e7cfa234d" providerId="ADAL" clId="{0108B2A4-212D-465B-AEE4-E687708807A5}" dt="2021-04-16T09:31:04.617" v="1524"/>
          <ac:picMkLst>
            <pc:docMk/>
            <pc:sldMk cId="1886634155" sldId="262"/>
            <ac:picMk id="49" creationId="{00B346EF-AAFC-47CE-A494-FC6E06F218DC}"/>
          </ac:picMkLst>
        </pc:picChg>
        <pc:picChg chg="mod">
          <ac:chgData name="Kamyczek, Arkadiusz" userId="2dbd29c9-3405-4176-b733-196e7cfa234d" providerId="ADAL" clId="{0108B2A4-212D-465B-AEE4-E687708807A5}" dt="2021-04-16T09:31:04.617" v="1524"/>
          <ac:picMkLst>
            <pc:docMk/>
            <pc:sldMk cId="1886634155" sldId="262"/>
            <ac:picMk id="50" creationId="{0A7C0FF5-E7F8-4E20-987E-F97C04911A4E}"/>
          </ac:picMkLst>
        </pc:picChg>
        <pc:picChg chg="mod">
          <ac:chgData name="Kamyczek, Arkadiusz" userId="2dbd29c9-3405-4176-b733-196e7cfa234d" providerId="ADAL" clId="{0108B2A4-212D-465B-AEE4-E687708807A5}" dt="2021-04-16T09:31:04.617" v="1524"/>
          <ac:picMkLst>
            <pc:docMk/>
            <pc:sldMk cId="1886634155" sldId="262"/>
            <ac:picMk id="51" creationId="{24D2DB0C-5A52-4E77-BD96-E4F4006DCC30}"/>
          </ac:picMkLst>
        </pc:picChg>
        <pc:picChg chg="mod">
          <ac:chgData name="Kamyczek, Arkadiusz" userId="2dbd29c9-3405-4176-b733-196e7cfa234d" providerId="ADAL" clId="{0108B2A4-212D-465B-AEE4-E687708807A5}" dt="2021-04-16T09:31:04.617" v="1524"/>
          <ac:picMkLst>
            <pc:docMk/>
            <pc:sldMk cId="1886634155" sldId="262"/>
            <ac:picMk id="52" creationId="{1621B771-577E-4F3F-A850-4DE755951388}"/>
          </ac:picMkLst>
        </pc:picChg>
        <pc:picChg chg="mod">
          <ac:chgData name="Kamyczek, Arkadiusz" userId="2dbd29c9-3405-4176-b733-196e7cfa234d" providerId="ADAL" clId="{0108B2A4-212D-465B-AEE4-E687708807A5}" dt="2021-04-16T09:31:04.617" v="1524"/>
          <ac:picMkLst>
            <pc:docMk/>
            <pc:sldMk cId="1886634155" sldId="262"/>
            <ac:picMk id="53" creationId="{047D1CE9-FBBC-4C01-B645-2E91F89208F4}"/>
          </ac:picMkLst>
        </pc:picChg>
        <pc:picChg chg="mod">
          <ac:chgData name="Kamyczek, Arkadiusz" userId="2dbd29c9-3405-4176-b733-196e7cfa234d" providerId="ADAL" clId="{0108B2A4-212D-465B-AEE4-E687708807A5}" dt="2021-04-16T09:31:04.617" v="1524"/>
          <ac:picMkLst>
            <pc:docMk/>
            <pc:sldMk cId="1886634155" sldId="262"/>
            <ac:picMk id="54" creationId="{D3167AB6-0F6F-435D-9FE6-BD07A3666253}"/>
          </ac:picMkLst>
        </pc:picChg>
        <pc:picChg chg="mod">
          <ac:chgData name="Kamyczek, Arkadiusz" userId="2dbd29c9-3405-4176-b733-196e7cfa234d" providerId="ADAL" clId="{0108B2A4-212D-465B-AEE4-E687708807A5}" dt="2021-04-16T09:31:04.617" v="1524"/>
          <ac:picMkLst>
            <pc:docMk/>
            <pc:sldMk cId="1886634155" sldId="262"/>
            <ac:picMk id="55" creationId="{9280D5B0-B1D7-4EE8-88A1-E4F8B80E4B57}"/>
          </ac:picMkLst>
        </pc:picChg>
        <pc:picChg chg="mod">
          <ac:chgData name="Kamyczek, Arkadiusz" userId="2dbd29c9-3405-4176-b733-196e7cfa234d" providerId="ADAL" clId="{0108B2A4-212D-465B-AEE4-E687708807A5}" dt="2021-04-16T09:31:04.617" v="1524"/>
          <ac:picMkLst>
            <pc:docMk/>
            <pc:sldMk cId="1886634155" sldId="262"/>
            <ac:picMk id="56" creationId="{293189BC-F0A4-4FA8-B5EC-8563325C2CD0}"/>
          </ac:picMkLst>
        </pc:picChg>
        <pc:picChg chg="mod">
          <ac:chgData name="Kamyczek, Arkadiusz" userId="2dbd29c9-3405-4176-b733-196e7cfa234d" providerId="ADAL" clId="{0108B2A4-212D-465B-AEE4-E687708807A5}" dt="2021-04-16T09:31:04.617" v="1524"/>
          <ac:picMkLst>
            <pc:docMk/>
            <pc:sldMk cId="1886634155" sldId="262"/>
            <ac:picMk id="57" creationId="{842F9DA3-F832-4C32-ADAC-664DE5A5EA13}"/>
          </ac:picMkLst>
        </pc:picChg>
        <pc:picChg chg="add del mod">
          <ac:chgData name="Kamyczek, Arkadiusz" userId="2dbd29c9-3405-4176-b733-196e7cfa234d" providerId="ADAL" clId="{0108B2A4-212D-465B-AEE4-E687708807A5}" dt="2021-04-15T10:59:27.100" v="182" actId="478"/>
          <ac:picMkLst>
            <pc:docMk/>
            <pc:sldMk cId="1886634155" sldId="262"/>
            <ac:picMk id="59" creationId="{20708E8A-446E-4859-9753-67B16438AC84}"/>
          </ac:picMkLst>
        </pc:picChg>
        <pc:picChg chg="add del mod modCrop">
          <ac:chgData name="Kamyczek, Arkadiusz" userId="2dbd29c9-3405-4176-b733-196e7cfa234d" providerId="ADAL" clId="{0108B2A4-212D-465B-AEE4-E687708807A5}" dt="2021-04-15T11:37:27.951" v="377" actId="478"/>
          <ac:picMkLst>
            <pc:docMk/>
            <pc:sldMk cId="1886634155" sldId="262"/>
            <ac:picMk id="61" creationId="{74DC4A37-F0ED-4829-B2FB-4E5E8EF223DE}"/>
          </ac:picMkLst>
        </pc:picChg>
        <pc:picChg chg="add del mod">
          <ac:chgData name="Kamyczek, Arkadiusz" userId="2dbd29c9-3405-4176-b733-196e7cfa234d" providerId="ADAL" clId="{0108B2A4-212D-465B-AEE4-E687708807A5}" dt="2021-04-15T11:39:09.452" v="382" actId="478"/>
          <ac:picMkLst>
            <pc:docMk/>
            <pc:sldMk cId="1886634155" sldId="262"/>
            <ac:picMk id="62" creationId="{F9CD74D4-E8E9-4D94-A2EE-027BACD0D9B1}"/>
          </ac:picMkLst>
        </pc:picChg>
        <pc:picChg chg="add del mod ord">
          <ac:chgData name="Kamyczek, Arkadiusz" userId="2dbd29c9-3405-4176-b733-196e7cfa234d" providerId="ADAL" clId="{0108B2A4-212D-465B-AEE4-E687708807A5}" dt="2021-04-16T08:21:55.481" v="500" actId="478"/>
          <ac:picMkLst>
            <pc:docMk/>
            <pc:sldMk cId="1886634155" sldId="262"/>
            <ac:picMk id="63" creationId="{F78C953B-0126-421B-8E73-73C65635B858}"/>
          </ac:picMkLst>
        </pc:picChg>
      </pc:sldChg>
      <pc:sldChg chg="addSp delSp modSp del mod modAnim">
        <pc:chgData name="Kamyczek, Arkadiusz" userId="2dbd29c9-3405-4176-b733-196e7cfa234d" providerId="ADAL" clId="{0108B2A4-212D-465B-AEE4-E687708807A5}" dt="2021-04-15T11:35:25.508" v="318" actId="47"/>
        <pc:sldMkLst>
          <pc:docMk/>
          <pc:sldMk cId="2241844596" sldId="264"/>
        </pc:sldMkLst>
        <pc:picChg chg="mod">
          <ac:chgData name="Kamyczek, Arkadiusz" userId="2dbd29c9-3405-4176-b733-196e7cfa234d" providerId="ADAL" clId="{0108B2A4-212D-465B-AEE4-E687708807A5}" dt="2021-04-15T10:52:49.037" v="149" actId="1366"/>
          <ac:picMkLst>
            <pc:docMk/>
            <pc:sldMk cId="2241844596" sldId="264"/>
            <ac:picMk id="2" creationId="{A07CED0F-2A15-46EE-8E96-C9617187A681}"/>
          </ac:picMkLst>
        </pc:picChg>
        <pc:picChg chg="mod">
          <ac:chgData name="Kamyczek, Arkadiusz" userId="2dbd29c9-3405-4176-b733-196e7cfa234d" providerId="ADAL" clId="{0108B2A4-212D-465B-AEE4-E687708807A5}" dt="2021-04-15T10:52:49.037" v="149" actId="1366"/>
          <ac:picMkLst>
            <pc:docMk/>
            <pc:sldMk cId="2241844596" sldId="264"/>
            <ac:picMk id="3" creationId="{7DD45B8D-0CD0-4517-B053-C65D71FAF350}"/>
          </ac:picMkLst>
        </pc:picChg>
        <pc:picChg chg="mod">
          <ac:chgData name="Kamyczek, Arkadiusz" userId="2dbd29c9-3405-4176-b733-196e7cfa234d" providerId="ADAL" clId="{0108B2A4-212D-465B-AEE4-E687708807A5}" dt="2021-04-15T10:52:49.037" v="149" actId="1366"/>
          <ac:picMkLst>
            <pc:docMk/>
            <pc:sldMk cId="2241844596" sldId="264"/>
            <ac:picMk id="4" creationId="{D3C5DC22-F1E2-40BC-83B5-89BBF6ED1231}"/>
          </ac:picMkLst>
        </pc:picChg>
        <pc:picChg chg="mod">
          <ac:chgData name="Kamyczek, Arkadiusz" userId="2dbd29c9-3405-4176-b733-196e7cfa234d" providerId="ADAL" clId="{0108B2A4-212D-465B-AEE4-E687708807A5}" dt="2021-04-15T10:52:49.037" v="149" actId="1366"/>
          <ac:picMkLst>
            <pc:docMk/>
            <pc:sldMk cId="2241844596" sldId="264"/>
            <ac:picMk id="5" creationId="{BA5D3A06-284B-436C-B445-77B609B6CD66}"/>
          </ac:picMkLst>
        </pc:picChg>
        <pc:picChg chg="mod">
          <ac:chgData name="Kamyczek, Arkadiusz" userId="2dbd29c9-3405-4176-b733-196e7cfa234d" providerId="ADAL" clId="{0108B2A4-212D-465B-AEE4-E687708807A5}" dt="2021-04-15T10:52:49.037" v="149" actId="1366"/>
          <ac:picMkLst>
            <pc:docMk/>
            <pc:sldMk cId="2241844596" sldId="264"/>
            <ac:picMk id="6" creationId="{5C2CCB04-4A05-41F5-8E84-17ABB5DF73D7}"/>
          </ac:picMkLst>
        </pc:picChg>
        <pc:picChg chg="mod">
          <ac:chgData name="Kamyczek, Arkadiusz" userId="2dbd29c9-3405-4176-b733-196e7cfa234d" providerId="ADAL" clId="{0108B2A4-212D-465B-AEE4-E687708807A5}" dt="2021-04-15T10:52:49.037" v="149" actId="1366"/>
          <ac:picMkLst>
            <pc:docMk/>
            <pc:sldMk cId="2241844596" sldId="264"/>
            <ac:picMk id="7" creationId="{7D93CC89-73DD-47F0-BFBE-86ECDA0DC1D6}"/>
          </ac:picMkLst>
        </pc:picChg>
        <pc:picChg chg="mod">
          <ac:chgData name="Kamyczek, Arkadiusz" userId="2dbd29c9-3405-4176-b733-196e7cfa234d" providerId="ADAL" clId="{0108B2A4-212D-465B-AEE4-E687708807A5}" dt="2021-04-15T10:52:49.037" v="149" actId="1366"/>
          <ac:picMkLst>
            <pc:docMk/>
            <pc:sldMk cId="2241844596" sldId="264"/>
            <ac:picMk id="8" creationId="{99EBFC5E-A3EF-478C-A424-15D6BEA0588F}"/>
          </ac:picMkLst>
        </pc:picChg>
        <pc:picChg chg="mod">
          <ac:chgData name="Kamyczek, Arkadiusz" userId="2dbd29c9-3405-4176-b733-196e7cfa234d" providerId="ADAL" clId="{0108B2A4-212D-465B-AEE4-E687708807A5}" dt="2021-04-15T10:52:49.037" v="149" actId="1366"/>
          <ac:picMkLst>
            <pc:docMk/>
            <pc:sldMk cId="2241844596" sldId="264"/>
            <ac:picMk id="9" creationId="{BB0F58DF-EBAD-4C70-9D51-B0976C65CBCE}"/>
          </ac:picMkLst>
        </pc:picChg>
        <pc:picChg chg="mod">
          <ac:chgData name="Kamyczek, Arkadiusz" userId="2dbd29c9-3405-4176-b733-196e7cfa234d" providerId="ADAL" clId="{0108B2A4-212D-465B-AEE4-E687708807A5}" dt="2021-04-15T10:52:49.037" v="149" actId="1366"/>
          <ac:picMkLst>
            <pc:docMk/>
            <pc:sldMk cId="2241844596" sldId="264"/>
            <ac:picMk id="10" creationId="{AA4EC2C5-71F7-46EC-9B93-44C7807208F4}"/>
          </ac:picMkLst>
        </pc:picChg>
        <pc:picChg chg="mod">
          <ac:chgData name="Kamyczek, Arkadiusz" userId="2dbd29c9-3405-4176-b733-196e7cfa234d" providerId="ADAL" clId="{0108B2A4-212D-465B-AEE4-E687708807A5}" dt="2021-04-15T10:52:49.037" v="149" actId="1366"/>
          <ac:picMkLst>
            <pc:docMk/>
            <pc:sldMk cId="2241844596" sldId="264"/>
            <ac:picMk id="11" creationId="{7E670464-C843-4730-BCE1-0DF49BF68536}"/>
          </ac:picMkLst>
        </pc:picChg>
        <pc:picChg chg="mod">
          <ac:chgData name="Kamyczek, Arkadiusz" userId="2dbd29c9-3405-4176-b733-196e7cfa234d" providerId="ADAL" clId="{0108B2A4-212D-465B-AEE4-E687708807A5}" dt="2021-04-15T10:52:49.037" v="149" actId="1366"/>
          <ac:picMkLst>
            <pc:docMk/>
            <pc:sldMk cId="2241844596" sldId="264"/>
            <ac:picMk id="13" creationId="{C83439AB-5108-4349-9905-446064E373EA}"/>
          </ac:picMkLst>
        </pc:picChg>
        <pc:picChg chg="mod">
          <ac:chgData name="Kamyczek, Arkadiusz" userId="2dbd29c9-3405-4176-b733-196e7cfa234d" providerId="ADAL" clId="{0108B2A4-212D-465B-AEE4-E687708807A5}" dt="2021-04-15T10:52:49.037" v="149" actId="1366"/>
          <ac:picMkLst>
            <pc:docMk/>
            <pc:sldMk cId="2241844596" sldId="264"/>
            <ac:picMk id="14" creationId="{97971386-3A1A-4EF8-9753-EBF09CBCFA7A}"/>
          </ac:picMkLst>
        </pc:picChg>
        <pc:picChg chg="mod">
          <ac:chgData name="Kamyczek, Arkadiusz" userId="2dbd29c9-3405-4176-b733-196e7cfa234d" providerId="ADAL" clId="{0108B2A4-212D-465B-AEE4-E687708807A5}" dt="2021-04-15T10:52:49.037" v="149" actId="1366"/>
          <ac:picMkLst>
            <pc:docMk/>
            <pc:sldMk cId="2241844596" sldId="264"/>
            <ac:picMk id="15" creationId="{2932C712-B59A-404A-851D-BCAFC798DEA6}"/>
          </ac:picMkLst>
        </pc:picChg>
        <pc:picChg chg="add del mod">
          <ac:chgData name="Kamyczek, Arkadiusz" userId="2dbd29c9-3405-4176-b733-196e7cfa234d" providerId="ADAL" clId="{0108B2A4-212D-465B-AEE4-E687708807A5}" dt="2021-04-15T10:57:57.166" v="173" actId="478"/>
          <ac:picMkLst>
            <pc:docMk/>
            <pc:sldMk cId="2241844596" sldId="264"/>
            <ac:picMk id="16" creationId="{6C326647-8638-493C-A9BC-A04E6026A987}"/>
          </ac:picMkLst>
        </pc:picChg>
        <pc:picChg chg="del mod">
          <ac:chgData name="Kamyczek, Arkadiusz" userId="2dbd29c9-3405-4176-b733-196e7cfa234d" providerId="ADAL" clId="{0108B2A4-212D-465B-AEE4-E687708807A5}" dt="2021-04-15T11:16:37.278" v="251" actId="478"/>
          <ac:picMkLst>
            <pc:docMk/>
            <pc:sldMk cId="2241844596" sldId="264"/>
            <ac:picMk id="18" creationId="{450288F4-7822-4E00-B9F6-E245B53CC60E}"/>
          </ac:picMkLst>
        </pc:picChg>
        <pc:picChg chg="mod">
          <ac:chgData name="Kamyczek, Arkadiusz" userId="2dbd29c9-3405-4176-b733-196e7cfa234d" providerId="ADAL" clId="{0108B2A4-212D-465B-AEE4-E687708807A5}" dt="2021-04-15T11:33:40.204" v="313" actId="1076"/>
          <ac:picMkLst>
            <pc:docMk/>
            <pc:sldMk cId="2241844596" sldId="264"/>
            <ac:picMk id="19" creationId="{56FA7ECF-056F-4A71-B9C5-E880F88FF757}"/>
          </ac:picMkLst>
        </pc:picChg>
        <pc:picChg chg="mod">
          <ac:chgData name="Kamyczek, Arkadiusz" userId="2dbd29c9-3405-4176-b733-196e7cfa234d" providerId="ADAL" clId="{0108B2A4-212D-465B-AEE4-E687708807A5}" dt="2021-04-15T10:52:49.037" v="149" actId="1366"/>
          <ac:picMkLst>
            <pc:docMk/>
            <pc:sldMk cId="2241844596" sldId="264"/>
            <ac:picMk id="32" creationId="{1C481A03-B653-416C-84EC-AEA66F26EEE6}"/>
          </ac:picMkLst>
        </pc:picChg>
        <pc:picChg chg="mod">
          <ac:chgData name="Kamyczek, Arkadiusz" userId="2dbd29c9-3405-4176-b733-196e7cfa234d" providerId="ADAL" clId="{0108B2A4-212D-465B-AEE4-E687708807A5}" dt="2021-04-15T10:52:49.037" v="149" actId="1366"/>
          <ac:picMkLst>
            <pc:docMk/>
            <pc:sldMk cId="2241844596" sldId="264"/>
            <ac:picMk id="33" creationId="{5628FC6C-5038-4FD1-B362-3A43C95301EE}"/>
          </ac:picMkLst>
        </pc:picChg>
        <pc:picChg chg="mod">
          <ac:chgData name="Kamyczek, Arkadiusz" userId="2dbd29c9-3405-4176-b733-196e7cfa234d" providerId="ADAL" clId="{0108B2A4-212D-465B-AEE4-E687708807A5}" dt="2021-04-15T10:52:49.037" v="149" actId="1366"/>
          <ac:picMkLst>
            <pc:docMk/>
            <pc:sldMk cId="2241844596" sldId="264"/>
            <ac:picMk id="34" creationId="{AC4FB2E2-D7AD-4B27-8E17-A83D8ACDBF54}"/>
          </ac:picMkLst>
        </pc:picChg>
        <pc:picChg chg="mod">
          <ac:chgData name="Kamyczek, Arkadiusz" userId="2dbd29c9-3405-4176-b733-196e7cfa234d" providerId="ADAL" clId="{0108B2A4-212D-465B-AEE4-E687708807A5}" dt="2021-04-15T10:52:49.037" v="149" actId="1366"/>
          <ac:picMkLst>
            <pc:docMk/>
            <pc:sldMk cId="2241844596" sldId="264"/>
            <ac:picMk id="35" creationId="{A5C38F40-3D51-4FFD-9C72-05DF5AAE56C1}"/>
          </ac:picMkLst>
        </pc:picChg>
        <pc:picChg chg="mod">
          <ac:chgData name="Kamyczek, Arkadiusz" userId="2dbd29c9-3405-4176-b733-196e7cfa234d" providerId="ADAL" clId="{0108B2A4-212D-465B-AEE4-E687708807A5}" dt="2021-04-15T10:52:49.037" v="149" actId="1366"/>
          <ac:picMkLst>
            <pc:docMk/>
            <pc:sldMk cId="2241844596" sldId="264"/>
            <ac:picMk id="36" creationId="{1F078FF5-8D2D-4B4B-938B-A8ECFB2A733B}"/>
          </ac:picMkLst>
        </pc:picChg>
        <pc:picChg chg="mod">
          <ac:chgData name="Kamyczek, Arkadiusz" userId="2dbd29c9-3405-4176-b733-196e7cfa234d" providerId="ADAL" clId="{0108B2A4-212D-465B-AEE4-E687708807A5}" dt="2021-04-15T10:52:49.037" v="149" actId="1366"/>
          <ac:picMkLst>
            <pc:docMk/>
            <pc:sldMk cId="2241844596" sldId="264"/>
            <ac:picMk id="37" creationId="{524C627F-D426-43EF-8D33-081822218939}"/>
          </ac:picMkLst>
        </pc:picChg>
        <pc:picChg chg="mod">
          <ac:chgData name="Kamyczek, Arkadiusz" userId="2dbd29c9-3405-4176-b733-196e7cfa234d" providerId="ADAL" clId="{0108B2A4-212D-465B-AEE4-E687708807A5}" dt="2021-04-15T10:52:49.037" v="149" actId="1366"/>
          <ac:picMkLst>
            <pc:docMk/>
            <pc:sldMk cId="2241844596" sldId="264"/>
            <ac:picMk id="38" creationId="{D7CE44A3-6EB6-4AAB-A0D4-420B24C9DB83}"/>
          </ac:picMkLst>
        </pc:picChg>
        <pc:picChg chg="mod">
          <ac:chgData name="Kamyczek, Arkadiusz" userId="2dbd29c9-3405-4176-b733-196e7cfa234d" providerId="ADAL" clId="{0108B2A4-212D-465B-AEE4-E687708807A5}" dt="2021-04-15T10:52:49.037" v="149" actId="1366"/>
          <ac:picMkLst>
            <pc:docMk/>
            <pc:sldMk cId="2241844596" sldId="264"/>
            <ac:picMk id="39" creationId="{2A8CAB95-ABA9-45CB-8E04-DA0E11052188}"/>
          </ac:picMkLst>
        </pc:picChg>
        <pc:picChg chg="mod">
          <ac:chgData name="Kamyczek, Arkadiusz" userId="2dbd29c9-3405-4176-b733-196e7cfa234d" providerId="ADAL" clId="{0108B2A4-212D-465B-AEE4-E687708807A5}" dt="2021-04-15T10:52:49.037" v="149" actId="1366"/>
          <ac:picMkLst>
            <pc:docMk/>
            <pc:sldMk cId="2241844596" sldId="264"/>
            <ac:picMk id="40" creationId="{7CC95142-193F-43DB-A92A-9C60713FFC10}"/>
          </ac:picMkLst>
        </pc:picChg>
        <pc:picChg chg="mod">
          <ac:chgData name="Kamyczek, Arkadiusz" userId="2dbd29c9-3405-4176-b733-196e7cfa234d" providerId="ADAL" clId="{0108B2A4-212D-465B-AEE4-E687708807A5}" dt="2021-04-15T10:52:49.037" v="149" actId="1366"/>
          <ac:picMkLst>
            <pc:docMk/>
            <pc:sldMk cId="2241844596" sldId="264"/>
            <ac:picMk id="41" creationId="{F9616B9A-DF22-4B0E-9C1D-30F1255CD698}"/>
          </ac:picMkLst>
        </pc:picChg>
        <pc:picChg chg="mod">
          <ac:chgData name="Kamyczek, Arkadiusz" userId="2dbd29c9-3405-4176-b733-196e7cfa234d" providerId="ADAL" clId="{0108B2A4-212D-465B-AEE4-E687708807A5}" dt="2021-04-15T10:52:49.037" v="149" actId="1366"/>
          <ac:picMkLst>
            <pc:docMk/>
            <pc:sldMk cId="2241844596" sldId="264"/>
            <ac:picMk id="42" creationId="{D8AD5D70-7A64-4B91-8FA8-F7AFA5DE1AA3}"/>
          </ac:picMkLst>
        </pc:picChg>
        <pc:picChg chg="mod">
          <ac:chgData name="Kamyczek, Arkadiusz" userId="2dbd29c9-3405-4176-b733-196e7cfa234d" providerId="ADAL" clId="{0108B2A4-212D-465B-AEE4-E687708807A5}" dt="2021-04-15T10:52:49.037" v="149" actId="1366"/>
          <ac:picMkLst>
            <pc:docMk/>
            <pc:sldMk cId="2241844596" sldId="264"/>
            <ac:picMk id="43" creationId="{AC15D6E4-D7E1-4476-97CC-AD3D9F267134}"/>
          </ac:picMkLst>
        </pc:picChg>
        <pc:picChg chg="mod">
          <ac:chgData name="Kamyczek, Arkadiusz" userId="2dbd29c9-3405-4176-b733-196e7cfa234d" providerId="ADAL" clId="{0108B2A4-212D-465B-AEE4-E687708807A5}" dt="2021-04-15T10:52:49.037" v="149" actId="1366"/>
          <ac:picMkLst>
            <pc:docMk/>
            <pc:sldMk cId="2241844596" sldId="264"/>
            <ac:picMk id="44" creationId="{15FF46E4-30D9-4081-A3C2-CED0B567073B}"/>
          </ac:picMkLst>
        </pc:picChg>
        <pc:picChg chg="mod">
          <ac:chgData name="Kamyczek, Arkadiusz" userId="2dbd29c9-3405-4176-b733-196e7cfa234d" providerId="ADAL" clId="{0108B2A4-212D-465B-AEE4-E687708807A5}" dt="2021-04-15T10:52:49.037" v="149" actId="1366"/>
          <ac:picMkLst>
            <pc:docMk/>
            <pc:sldMk cId="2241844596" sldId="264"/>
            <ac:picMk id="45" creationId="{330364C1-A0CB-4665-A818-A6E6CA4C8E19}"/>
          </ac:picMkLst>
        </pc:picChg>
        <pc:picChg chg="mod">
          <ac:chgData name="Kamyczek, Arkadiusz" userId="2dbd29c9-3405-4176-b733-196e7cfa234d" providerId="ADAL" clId="{0108B2A4-212D-465B-AEE4-E687708807A5}" dt="2021-04-15T10:52:49.037" v="149" actId="1366"/>
          <ac:picMkLst>
            <pc:docMk/>
            <pc:sldMk cId="2241844596" sldId="264"/>
            <ac:picMk id="46" creationId="{4EFE5548-9688-482E-814E-E679BB0F4283}"/>
          </ac:picMkLst>
        </pc:picChg>
        <pc:picChg chg="mod">
          <ac:chgData name="Kamyczek, Arkadiusz" userId="2dbd29c9-3405-4176-b733-196e7cfa234d" providerId="ADAL" clId="{0108B2A4-212D-465B-AEE4-E687708807A5}" dt="2021-04-15T10:52:49.037" v="149" actId="1366"/>
          <ac:picMkLst>
            <pc:docMk/>
            <pc:sldMk cId="2241844596" sldId="264"/>
            <ac:picMk id="47" creationId="{2009FF8F-6619-439C-863B-3153CFB3B017}"/>
          </ac:picMkLst>
        </pc:picChg>
        <pc:picChg chg="mod">
          <ac:chgData name="Kamyczek, Arkadiusz" userId="2dbd29c9-3405-4176-b733-196e7cfa234d" providerId="ADAL" clId="{0108B2A4-212D-465B-AEE4-E687708807A5}" dt="2021-04-15T10:52:49.037" v="149" actId="1366"/>
          <ac:picMkLst>
            <pc:docMk/>
            <pc:sldMk cId="2241844596" sldId="264"/>
            <ac:picMk id="48" creationId="{460B8398-1DD9-4B6F-8EF9-1E032F215AE9}"/>
          </ac:picMkLst>
        </pc:picChg>
        <pc:picChg chg="mod">
          <ac:chgData name="Kamyczek, Arkadiusz" userId="2dbd29c9-3405-4176-b733-196e7cfa234d" providerId="ADAL" clId="{0108B2A4-212D-465B-AEE4-E687708807A5}" dt="2021-04-15T10:52:49.037" v="149" actId="1366"/>
          <ac:picMkLst>
            <pc:docMk/>
            <pc:sldMk cId="2241844596" sldId="264"/>
            <ac:picMk id="49" creationId="{BC048D27-1271-4217-9F7C-79FC096A5545}"/>
          </ac:picMkLst>
        </pc:picChg>
        <pc:picChg chg="mod">
          <ac:chgData name="Kamyczek, Arkadiusz" userId="2dbd29c9-3405-4176-b733-196e7cfa234d" providerId="ADAL" clId="{0108B2A4-212D-465B-AEE4-E687708807A5}" dt="2021-04-15T10:52:49.037" v="149" actId="1366"/>
          <ac:picMkLst>
            <pc:docMk/>
            <pc:sldMk cId="2241844596" sldId="264"/>
            <ac:picMk id="50" creationId="{A9A58687-0847-4629-928F-B14176EAB2AB}"/>
          </ac:picMkLst>
        </pc:picChg>
        <pc:picChg chg="mod">
          <ac:chgData name="Kamyczek, Arkadiusz" userId="2dbd29c9-3405-4176-b733-196e7cfa234d" providerId="ADAL" clId="{0108B2A4-212D-465B-AEE4-E687708807A5}" dt="2021-04-15T10:52:49.037" v="149" actId="1366"/>
          <ac:picMkLst>
            <pc:docMk/>
            <pc:sldMk cId="2241844596" sldId="264"/>
            <ac:picMk id="51" creationId="{69853508-093F-4101-9AEA-DEEB9C6BEBE6}"/>
          </ac:picMkLst>
        </pc:picChg>
        <pc:picChg chg="mod">
          <ac:chgData name="Kamyczek, Arkadiusz" userId="2dbd29c9-3405-4176-b733-196e7cfa234d" providerId="ADAL" clId="{0108B2A4-212D-465B-AEE4-E687708807A5}" dt="2021-04-15T10:52:49.037" v="149" actId="1366"/>
          <ac:picMkLst>
            <pc:docMk/>
            <pc:sldMk cId="2241844596" sldId="264"/>
            <ac:picMk id="52" creationId="{05F556B2-1963-4E4A-AE4D-029CAE223E55}"/>
          </ac:picMkLst>
        </pc:picChg>
        <pc:picChg chg="mod">
          <ac:chgData name="Kamyczek, Arkadiusz" userId="2dbd29c9-3405-4176-b733-196e7cfa234d" providerId="ADAL" clId="{0108B2A4-212D-465B-AEE4-E687708807A5}" dt="2021-04-15T10:52:49.037" v="149" actId="1366"/>
          <ac:picMkLst>
            <pc:docMk/>
            <pc:sldMk cId="2241844596" sldId="264"/>
            <ac:picMk id="53" creationId="{AB7473C5-225B-4528-BD28-1021D90579B0}"/>
          </ac:picMkLst>
        </pc:picChg>
        <pc:picChg chg="mod">
          <ac:chgData name="Kamyczek, Arkadiusz" userId="2dbd29c9-3405-4176-b733-196e7cfa234d" providerId="ADAL" clId="{0108B2A4-212D-465B-AEE4-E687708807A5}" dt="2021-04-15T10:52:49.037" v="149" actId="1366"/>
          <ac:picMkLst>
            <pc:docMk/>
            <pc:sldMk cId="2241844596" sldId="264"/>
            <ac:picMk id="54" creationId="{4B41E664-CD57-4A1E-B99D-45718260457B}"/>
          </ac:picMkLst>
        </pc:picChg>
        <pc:picChg chg="mod">
          <ac:chgData name="Kamyczek, Arkadiusz" userId="2dbd29c9-3405-4176-b733-196e7cfa234d" providerId="ADAL" clId="{0108B2A4-212D-465B-AEE4-E687708807A5}" dt="2021-04-15T10:52:49.037" v="149" actId="1366"/>
          <ac:picMkLst>
            <pc:docMk/>
            <pc:sldMk cId="2241844596" sldId="264"/>
            <ac:picMk id="55" creationId="{8ABFA473-9244-41FD-A46B-0C8A4EC6E207}"/>
          </ac:picMkLst>
        </pc:picChg>
        <pc:picChg chg="mod">
          <ac:chgData name="Kamyczek, Arkadiusz" userId="2dbd29c9-3405-4176-b733-196e7cfa234d" providerId="ADAL" clId="{0108B2A4-212D-465B-AEE4-E687708807A5}" dt="2021-04-15T10:52:49.037" v="149" actId="1366"/>
          <ac:picMkLst>
            <pc:docMk/>
            <pc:sldMk cId="2241844596" sldId="264"/>
            <ac:picMk id="56" creationId="{12A5E171-D2BE-43B9-88DC-FE35345E2A7E}"/>
          </ac:picMkLst>
        </pc:picChg>
        <pc:picChg chg="mod">
          <ac:chgData name="Kamyczek, Arkadiusz" userId="2dbd29c9-3405-4176-b733-196e7cfa234d" providerId="ADAL" clId="{0108B2A4-212D-465B-AEE4-E687708807A5}" dt="2021-04-15T10:52:49.037" v="149" actId="1366"/>
          <ac:picMkLst>
            <pc:docMk/>
            <pc:sldMk cId="2241844596" sldId="264"/>
            <ac:picMk id="57" creationId="{56E1DAAC-CC4F-454E-BDDD-348EF841AFA0}"/>
          </ac:picMkLst>
        </pc:picChg>
        <pc:picChg chg="add del mod">
          <ac:chgData name="Kamyczek, Arkadiusz" userId="2dbd29c9-3405-4176-b733-196e7cfa234d" providerId="ADAL" clId="{0108B2A4-212D-465B-AEE4-E687708807A5}" dt="2021-04-15T10:59:24.250" v="181" actId="478"/>
          <ac:picMkLst>
            <pc:docMk/>
            <pc:sldMk cId="2241844596" sldId="264"/>
            <ac:picMk id="58" creationId="{6705BA84-EE3B-4340-BDA2-633586AD81DA}"/>
          </ac:picMkLst>
        </pc:picChg>
        <pc:picChg chg="add del mod">
          <ac:chgData name="Kamyczek, Arkadiusz" userId="2dbd29c9-3405-4176-b733-196e7cfa234d" providerId="ADAL" clId="{0108B2A4-212D-465B-AEE4-E687708807A5}" dt="2021-04-15T11:15:32.568" v="245" actId="478"/>
          <ac:picMkLst>
            <pc:docMk/>
            <pc:sldMk cId="2241844596" sldId="264"/>
            <ac:picMk id="59" creationId="{0A83E18C-4CA6-414D-810D-0055B860CB51}"/>
          </ac:picMkLst>
        </pc:picChg>
        <pc:picChg chg="add mod">
          <ac:chgData name="Kamyczek, Arkadiusz" userId="2dbd29c9-3405-4176-b733-196e7cfa234d" providerId="ADAL" clId="{0108B2A4-212D-465B-AEE4-E687708807A5}" dt="2021-04-15T11:34:01.468" v="317" actId="1076"/>
          <ac:picMkLst>
            <pc:docMk/>
            <pc:sldMk cId="2241844596" sldId="264"/>
            <ac:picMk id="60" creationId="{48B95D06-4827-4BDB-A287-7E12DC20A136}"/>
          </ac:picMkLst>
        </pc:picChg>
      </pc:sldChg>
      <pc:sldChg chg="addSp delSp modSp del mod ord">
        <pc:chgData name="Kamyczek, Arkadiusz" userId="2dbd29c9-3405-4176-b733-196e7cfa234d" providerId="ADAL" clId="{0108B2A4-212D-465B-AEE4-E687708807A5}" dt="2021-04-15T10:51:23.402" v="123" actId="47"/>
        <pc:sldMkLst>
          <pc:docMk/>
          <pc:sldMk cId="1391539229" sldId="285"/>
        </pc:sldMkLst>
        <pc:picChg chg="add del mod">
          <ac:chgData name="Kamyczek, Arkadiusz" userId="2dbd29c9-3405-4176-b733-196e7cfa234d" providerId="ADAL" clId="{0108B2A4-212D-465B-AEE4-E687708807A5}" dt="2021-04-15T10:43:00.261" v="73" actId="478"/>
          <ac:picMkLst>
            <pc:docMk/>
            <pc:sldMk cId="1391539229" sldId="285"/>
            <ac:picMk id="8" creationId="{7DF78E52-4510-4391-8D5F-EB9459FD3739}"/>
          </ac:picMkLst>
        </pc:picChg>
        <pc:picChg chg="add del mod">
          <ac:chgData name="Kamyczek, Arkadiusz" userId="2dbd29c9-3405-4176-b733-196e7cfa234d" providerId="ADAL" clId="{0108B2A4-212D-465B-AEE4-E687708807A5}" dt="2021-04-15T10:43:04.046" v="75" actId="478"/>
          <ac:picMkLst>
            <pc:docMk/>
            <pc:sldMk cId="1391539229" sldId="285"/>
            <ac:picMk id="10" creationId="{A405D6FA-368E-45F9-AFF5-65A08B577FC3}"/>
          </ac:picMkLst>
        </pc:picChg>
        <pc:picChg chg="add del mod">
          <ac:chgData name="Kamyczek, Arkadiusz" userId="2dbd29c9-3405-4176-b733-196e7cfa234d" providerId="ADAL" clId="{0108B2A4-212D-465B-AEE4-E687708807A5}" dt="2021-04-15T10:43:11.539" v="77" actId="478"/>
          <ac:picMkLst>
            <pc:docMk/>
            <pc:sldMk cId="1391539229" sldId="285"/>
            <ac:picMk id="12" creationId="{EC1CCF57-56E8-4C27-A4B2-DE93B4BC1535}"/>
          </ac:picMkLst>
        </pc:picChg>
      </pc:sldChg>
      <pc:sldChg chg="addSp delSp modSp mod setBg modAnim">
        <pc:chgData name="Kamyczek, Arkadiusz" userId="2dbd29c9-3405-4176-b733-196e7cfa234d" providerId="ADAL" clId="{0108B2A4-212D-465B-AEE4-E687708807A5}" dt="2021-04-16T10:58:31.766" v="4817"/>
        <pc:sldMkLst>
          <pc:docMk/>
          <pc:sldMk cId="2020702370" sldId="286"/>
        </pc:sldMkLst>
        <pc:spChg chg="add mod">
          <ac:chgData name="Kamyczek, Arkadiusz" userId="2dbd29c9-3405-4176-b733-196e7cfa234d" providerId="ADAL" clId="{0108B2A4-212D-465B-AEE4-E687708807A5}" dt="2021-04-15T11:59:49.356" v="474" actId="1076"/>
          <ac:spMkLst>
            <pc:docMk/>
            <pc:sldMk cId="2020702370" sldId="286"/>
            <ac:spMk id="13" creationId="{6C4227D0-9B9B-48D0-9B11-E87E4D461457}"/>
          </ac:spMkLst>
        </pc:spChg>
        <pc:picChg chg="mod">
          <ac:chgData name="Kamyczek, Arkadiusz" userId="2dbd29c9-3405-4176-b733-196e7cfa234d" providerId="ADAL" clId="{0108B2A4-212D-465B-AEE4-E687708807A5}" dt="2021-04-11T11:09:09.994" v="13" actId="14100"/>
          <ac:picMkLst>
            <pc:docMk/>
            <pc:sldMk cId="2020702370" sldId="286"/>
            <ac:picMk id="2" creationId="{F507F326-306E-4C80-A1BF-1BEFA999C868}"/>
          </ac:picMkLst>
        </pc:picChg>
        <pc:picChg chg="mod">
          <ac:chgData name="Kamyczek, Arkadiusz" userId="2dbd29c9-3405-4176-b733-196e7cfa234d" providerId="ADAL" clId="{0108B2A4-212D-465B-AEE4-E687708807A5}" dt="2021-04-11T11:09:37.311" v="16" actId="1076"/>
          <ac:picMkLst>
            <pc:docMk/>
            <pc:sldMk cId="2020702370" sldId="286"/>
            <ac:picMk id="6" creationId="{00C989DE-A650-4395-897C-DF91194290DD}"/>
          </ac:picMkLst>
        </pc:picChg>
        <pc:picChg chg="mod ord">
          <ac:chgData name="Kamyczek, Arkadiusz" userId="2dbd29c9-3405-4176-b733-196e7cfa234d" providerId="ADAL" clId="{0108B2A4-212D-465B-AEE4-E687708807A5}" dt="2021-04-11T11:09:15.973" v="14" actId="14100"/>
          <ac:picMkLst>
            <pc:docMk/>
            <pc:sldMk cId="2020702370" sldId="286"/>
            <ac:picMk id="9" creationId="{605C75CA-A5E2-49DB-943C-D3B69A0AD80E}"/>
          </ac:picMkLst>
        </pc:picChg>
        <pc:picChg chg="add del mod modCrop">
          <ac:chgData name="Kamyczek, Arkadiusz" userId="2dbd29c9-3405-4176-b733-196e7cfa234d" providerId="ADAL" clId="{0108B2A4-212D-465B-AEE4-E687708807A5}" dt="2021-04-15T11:54:41.999" v="448" actId="478"/>
          <ac:picMkLst>
            <pc:docMk/>
            <pc:sldMk cId="2020702370" sldId="286"/>
            <ac:picMk id="11" creationId="{75320D50-9E06-4490-8BAA-E54B3CC5F549}"/>
          </ac:picMkLst>
        </pc:picChg>
      </pc:sldChg>
      <pc:sldChg chg="addSp delSp modSp mod setBg delAnim modAnim">
        <pc:chgData name="Kamyczek, Arkadiusz" userId="2dbd29c9-3405-4176-b733-196e7cfa234d" providerId="ADAL" clId="{0108B2A4-212D-465B-AEE4-E687708807A5}" dt="2021-04-16T10:59:02.249" v="4819" actId="27349"/>
        <pc:sldMkLst>
          <pc:docMk/>
          <pc:sldMk cId="2436688551" sldId="315"/>
        </pc:sldMkLst>
        <pc:spChg chg="add mod">
          <ac:chgData name="Kamyczek, Arkadiusz" userId="2dbd29c9-3405-4176-b733-196e7cfa234d" providerId="ADAL" clId="{0108B2A4-212D-465B-AEE4-E687708807A5}" dt="2021-04-16T10:55:48.743" v="4809" actId="1076"/>
          <ac:spMkLst>
            <pc:docMk/>
            <pc:sldMk cId="2436688551" sldId="315"/>
            <ac:spMk id="16" creationId="{6A1B4A5A-1DA5-45FB-931A-B54CBEA3BDFB}"/>
          </ac:spMkLst>
        </pc:spChg>
        <pc:picChg chg="del mod">
          <ac:chgData name="Kamyczek, Arkadiusz" userId="2dbd29c9-3405-4176-b733-196e7cfa234d" providerId="ADAL" clId="{0108B2A4-212D-465B-AEE4-E687708807A5}" dt="2021-04-15T11:58:08.763" v="462" actId="478"/>
          <ac:picMkLst>
            <pc:docMk/>
            <pc:sldMk cId="2436688551" sldId="315"/>
            <ac:picMk id="2" creationId="{A07CED0F-2A15-46EE-8E96-C9617187A681}"/>
          </ac:picMkLst>
        </pc:picChg>
        <pc:picChg chg="add mod">
          <ac:chgData name="Kamyczek, Arkadiusz" userId="2dbd29c9-3405-4176-b733-196e7cfa234d" providerId="ADAL" clId="{0108B2A4-212D-465B-AEE4-E687708807A5}" dt="2021-04-16T10:59:02.249" v="4819" actId="27349"/>
          <ac:picMkLst>
            <pc:docMk/>
            <pc:sldMk cId="2436688551" sldId="315"/>
            <ac:picMk id="3" creationId="{515CAC67-C3C7-4CF4-92E6-BFD6D0A1CC13}"/>
          </ac:picMkLst>
        </pc:picChg>
        <pc:picChg chg="del mod">
          <ac:chgData name="Kamyczek, Arkadiusz" userId="2dbd29c9-3405-4176-b733-196e7cfa234d" providerId="ADAL" clId="{0108B2A4-212D-465B-AEE4-E687708807A5}" dt="2021-04-15T11:58:08.763" v="462" actId="478"/>
          <ac:picMkLst>
            <pc:docMk/>
            <pc:sldMk cId="2436688551" sldId="315"/>
            <ac:picMk id="3" creationId="{7DD45B8D-0CD0-4517-B053-C65D71FAF350}"/>
          </ac:picMkLst>
        </pc:picChg>
        <pc:picChg chg="del mod">
          <ac:chgData name="Kamyczek, Arkadiusz" userId="2dbd29c9-3405-4176-b733-196e7cfa234d" providerId="ADAL" clId="{0108B2A4-212D-465B-AEE4-E687708807A5}" dt="2021-04-15T11:58:08.763" v="462" actId="478"/>
          <ac:picMkLst>
            <pc:docMk/>
            <pc:sldMk cId="2436688551" sldId="315"/>
            <ac:picMk id="4" creationId="{D3C5DC22-F1E2-40BC-83B5-89BBF6ED1231}"/>
          </ac:picMkLst>
        </pc:picChg>
        <pc:picChg chg="del mod">
          <ac:chgData name="Kamyczek, Arkadiusz" userId="2dbd29c9-3405-4176-b733-196e7cfa234d" providerId="ADAL" clId="{0108B2A4-212D-465B-AEE4-E687708807A5}" dt="2021-04-15T11:58:08.763" v="462" actId="478"/>
          <ac:picMkLst>
            <pc:docMk/>
            <pc:sldMk cId="2436688551" sldId="315"/>
            <ac:picMk id="5" creationId="{BA5D3A06-284B-436C-B445-77B609B6CD66}"/>
          </ac:picMkLst>
        </pc:picChg>
        <pc:picChg chg="del mod">
          <ac:chgData name="Kamyczek, Arkadiusz" userId="2dbd29c9-3405-4176-b733-196e7cfa234d" providerId="ADAL" clId="{0108B2A4-212D-465B-AEE4-E687708807A5}" dt="2021-04-15T11:58:08.763" v="462" actId="478"/>
          <ac:picMkLst>
            <pc:docMk/>
            <pc:sldMk cId="2436688551" sldId="315"/>
            <ac:picMk id="6" creationId="{5C2CCB04-4A05-41F5-8E84-17ABB5DF73D7}"/>
          </ac:picMkLst>
        </pc:picChg>
        <pc:picChg chg="del mod">
          <ac:chgData name="Kamyczek, Arkadiusz" userId="2dbd29c9-3405-4176-b733-196e7cfa234d" providerId="ADAL" clId="{0108B2A4-212D-465B-AEE4-E687708807A5}" dt="2021-04-15T11:58:08.763" v="462" actId="478"/>
          <ac:picMkLst>
            <pc:docMk/>
            <pc:sldMk cId="2436688551" sldId="315"/>
            <ac:picMk id="7" creationId="{7D93CC89-73DD-47F0-BFBE-86ECDA0DC1D6}"/>
          </ac:picMkLst>
        </pc:picChg>
        <pc:picChg chg="del mod">
          <ac:chgData name="Kamyczek, Arkadiusz" userId="2dbd29c9-3405-4176-b733-196e7cfa234d" providerId="ADAL" clId="{0108B2A4-212D-465B-AEE4-E687708807A5}" dt="2021-04-15T11:58:08.763" v="462" actId="478"/>
          <ac:picMkLst>
            <pc:docMk/>
            <pc:sldMk cId="2436688551" sldId="315"/>
            <ac:picMk id="8" creationId="{99EBFC5E-A3EF-478C-A424-15D6BEA0588F}"/>
          </ac:picMkLst>
        </pc:picChg>
        <pc:picChg chg="del mod">
          <ac:chgData name="Kamyczek, Arkadiusz" userId="2dbd29c9-3405-4176-b733-196e7cfa234d" providerId="ADAL" clId="{0108B2A4-212D-465B-AEE4-E687708807A5}" dt="2021-04-15T11:58:08.763" v="462" actId="478"/>
          <ac:picMkLst>
            <pc:docMk/>
            <pc:sldMk cId="2436688551" sldId="315"/>
            <ac:picMk id="9" creationId="{BB0F58DF-EBAD-4C70-9D51-B0976C65CBCE}"/>
          </ac:picMkLst>
        </pc:picChg>
        <pc:picChg chg="del mod">
          <ac:chgData name="Kamyczek, Arkadiusz" userId="2dbd29c9-3405-4176-b733-196e7cfa234d" providerId="ADAL" clId="{0108B2A4-212D-465B-AEE4-E687708807A5}" dt="2021-04-15T11:58:08.763" v="462" actId="478"/>
          <ac:picMkLst>
            <pc:docMk/>
            <pc:sldMk cId="2436688551" sldId="315"/>
            <ac:picMk id="10" creationId="{AA4EC2C5-71F7-46EC-9B93-44C7807208F4}"/>
          </ac:picMkLst>
        </pc:picChg>
        <pc:picChg chg="del mod">
          <ac:chgData name="Kamyczek, Arkadiusz" userId="2dbd29c9-3405-4176-b733-196e7cfa234d" providerId="ADAL" clId="{0108B2A4-212D-465B-AEE4-E687708807A5}" dt="2021-04-15T11:58:08.763" v="462" actId="478"/>
          <ac:picMkLst>
            <pc:docMk/>
            <pc:sldMk cId="2436688551" sldId="315"/>
            <ac:picMk id="11" creationId="{7E670464-C843-4730-BCE1-0DF49BF68536}"/>
          </ac:picMkLst>
        </pc:picChg>
        <pc:picChg chg="del mod">
          <ac:chgData name="Kamyczek, Arkadiusz" userId="2dbd29c9-3405-4176-b733-196e7cfa234d" providerId="ADAL" clId="{0108B2A4-212D-465B-AEE4-E687708807A5}" dt="2021-04-15T11:58:08.763" v="462" actId="478"/>
          <ac:picMkLst>
            <pc:docMk/>
            <pc:sldMk cId="2436688551" sldId="315"/>
            <ac:picMk id="13" creationId="{C83439AB-5108-4349-9905-446064E373EA}"/>
          </ac:picMkLst>
        </pc:picChg>
        <pc:picChg chg="del mod">
          <ac:chgData name="Kamyczek, Arkadiusz" userId="2dbd29c9-3405-4176-b733-196e7cfa234d" providerId="ADAL" clId="{0108B2A4-212D-465B-AEE4-E687708807A5}" dt="2021-04-15T11:58:08.763" v="462" actId="478"/>
          <ac:picMkLst>
            <pc:docMk/>
            <pc:sldMk cId="2436688551" sldId="315"/>
            <ac:picMk id="14" creationId="{97971386-3A1A-4EF8-9753-EBF09CBCFA7A}"/>
          </ac:picMkLst>
        </pc:picChg>
        <pc:picChg chg="del mod">
          <ac:chgData name="Kamyczek, Arkadiusz" userId="2dbd29c9-3405-4176-b733-196e7cfa234d" providerId="ADAL" clId="{0108B2A4-212D-465B-AEE4-E687708807A5}" dt="2021-04-15T11:58:08.763" v="462" actId="478"/>
          <ac:picMkLst>
            <pc:docMk/>
            <pc:sldMk cId="2436688551" sldId="315"/>
            <ac:picMk id="15" creationId="{2932C712-B59A-404A-851D-BCAFC798DEA6}"/>
          </ac:picMkLst>
        </pc:picChg>
        <pc:picChg chg="add del mod">
          <ac:chgData name="Kamyczek, Arkadiusz" userId="2dbd29c9-3405-4176-b733-196e7cfa234d" providerId="ADAL" clId="{0108B2A4-212D-465B-AEE4-E687708807A5}" dt="2021-04-15T11:51:29.430" v="434" actId="478"/>
          <ac:picMkLst>
            <pc:docMk/>
            <pc:sldMk cId="2436688551" sldId="315"/>
            <ac:picMk id="17" creationId="{6084BFE3-8D70-4D88-BC34-59B8BABFCBAD}"/>
          </ac:picMkLst>
        </pc:picChg>
        <pc:picChg chg="del">
          <ac:chgData name="Kamyczek, Arkadiusz" userId="2dbd29c9-3405-4176-b733-196e7cfa234d" providerId="ADAL" clId="{0108B2A4-212D-465B-AEE4-E687708807A5}" dt="2021-04-15T11:16:57.165" v="255" actId="478"/>
          <ac:picMkLst>
            <pc:docMk/>
            <pc:sldMk cId="2436688551" sldId="315"/>
            <ac:picMk id="18" creationId="{450288F4-7822-4E00-B9F6-E245B53CC60E}"/>
          </ac:picMkLst>
        </pc:picChg>
        <pc:picChg chg="add del mod ord">
          <ac:chgData name="Kamyczek, Arkadiusz" userId="2dbd29c9-3405-4176-b733-196e7cfa234d" providerId="ADAL" clId="{0108B2A4-212D-465B-AEE4-E687708807A5}" dt="2021-04-16T08:22:09.609" v="502" actId="478"/>
          <ac:picMkLst>
            <pc:docMk/>
            <pc:sldMk cId="2436688551" sldId="315"/>
            <ac:picMk id="19" creationId="{51322C50-3DA3-46AA-9652-E5F05B317C20}"/>
          </ac:picMkLst>
        </pc:picChg>
        <pc:picChg chg="del mod">
          <ac:chgData name="Kamyczek, Arkadiusz" userId="2dbd29c9-3405-4176-b733-196e7cfa234d" providerId="ADAL" clId="{0108B2A4-212D-465B-AEE4-E687708807A5}" dt="2021-04-15T11:58:08.763" v="462" actId="478"/>
          <ac:picMkLst>
            <pc:docMk/>
            <pc:sldMk cId="2436688551" sldId="315"/>
            <ac:picMk id="20" creationId="{6E125389-55C0-459A-947D-9CBC5F5D877F}"/>
          </ac:picMkLst>
        </pc:picChg>
        <pc:picChg chg="add mod">
          <ac:chgData name="Kamyczek, Arkadiusz" userId="2dbd29c9-3405-4176-b733-196e7cfa234d" providerId="ADAL" clId="{0108B2A4-212D-465B-AEE4-E687708807A5}" dt="2021-04-15T11:58:21.142" v="466"/>
          <ac:picMkLst>
            <pc:docMk/>
            <pc:sldMk cId="2436688551" sldId="315"/>
            <ac:picMk id="21" creationId="{F2FA7899-393F-4F85-B5B8-1ACC6E99A017}"/>
          </ac:picMkLst>
        </pc:picChg>
        <pc:picChg chg="add mod">
          <ac:chgData name="Kamyczek, Arkadiusz" userId="2dbd29c9-3405-4176-b733-196e7cfa234d" providerId="ADAL" clId="{0108B2A4-212D-465B-AEE4-E687708807A5}" dt="2021-04-15T11:58:21.142" v="466"/>
          <ac:picMkLst>
            <pc:docMk/>
            <pc:sldMk cId="2436688551" sldId="315"/>
            <ac:picMk id="22" creationId="{EE411FBE-A7B0-4FCD-93BC-9FE5099D6781}"/>
          </ac:picMkLst>
        </pc:picChg>
        <pc:picChg chg="add mod">
          <ac:chgData name="Kamyczek, Arkadiusz" userId="2dbd29c9-3405-4176-b733-196e7cfa234d" providerId="ADAL" clId="{0108B2A4-212D-465B-AEE4-E687708807A5}" dt="2021-04-15T11:58:21.142" v="466"/>
          <ac:picMkLst>
            <pc:docMk/>
            <pc:sldMk cId="2436688551" sldId="315"/>
            <ac:picMk id="23" creationId="{0201E96F-C301-4763-BF49-5FFF8116FDFC}"/>
          </ac:picMkLst>
        </pc:picChg>
        <pc:picChg chg="add mod">
          <ac:chgData name="Kamyczek, Arkadiusz" userId="2dbd29c9-3405-4176-b733-196e7cfa234d" providerId="ADAL" clId="{0108B2A4-212D-465B-AEE4-E687708807A5}" dt="2021-04-15T11:58:21.142" v="466"/>
          <ac:picMkLst>
            <pc:docMk/>
            <pc:sldMk cId="2436688551" sldId="315"/>
            <ac:picMk id="24" creationId="{86F776E2-45D0-46C3-98FB-CF2E45E0C4C7}"/>
          </ac:picMkLst>
        </pc:picChg>
        <pc:picChg chg="add mod">
          <ac:chgData name="Kamyczek, Arkadiusz" userId="2dbd29c9-3405-4176-b733-196e7cfa234d" providerId="ADAL" clId="{0108B2A4-212D-465B-AEE4-E687708807A5}" dt="2021-04-15T11:58:21.142" v="466"/>
          <ac:picMkLst>
            <pc:docMk/>
            <pc:sldMk cId="2436688551" sldId="315"/>
            <ac:picMk id="25" creationId="{B9F5DBC2-7A75-449D-A9D1-5A886E259409}"/>
          </ac:picMkLst>
        </pc:picChg>
        <pc:picChg chg="add mod">
          <ac:chgData name="Kamyczek, Arkadiusz" userId="2dbd29c9-3405-4176-b733-196e7cfa234d" providerId="ADAL" clId="{0108B2A4-212D-465B-AEE4-E687708807A5}" dt="2021-04-15T11:58:21.142" v="466"/>
          <ac:picMkLst>
            <pc:docMk/>
            <pc:sldMk cId="2436688551" sldId="315"/>
            <ac:picMk id="26" creationId="{D0876C6E-C3D7-4436-B80E-454C39CF4344}"/>
          </ac:picMkLst>
        </pc:picChg>
        <pc:picChg chg="add mod">
          <ac:chgData name="Kamyczek, Arkadiusz" userId="2dbd29c9-3405-4176-b733-196e7cfa234d" providerId="ADAL" clId="{0108B2A4-212D-465B-AEE4-E687708807A5}" dt="2021-04-15T11:58:21.142" v="466"/>
          <ac:picMkLst>
            <pc:docMk/>
            <pc:sldMk cId="2436688551" sldId="315"/>
            <ac:picMk id="27" creationId="{2B61822D-5E51-4AC9-8E74-115F80050F6B}"/>
          </ac:picMkLst>
        </pc:picChg>
        <pc:picChg chg="add mod">
          <ac:chgData name="Kamyczek, Arkadiusz" userId="2dbd29c9-3405-4176-b733-196e7cfa234d" providerId="ADAL" clId="{0108B2A4-212D-465B-AEE4-E687708807A5}" dt="2021-04-15T11:58:21.142" v="466"/>
          <ac:picMkLst>
            <pc:docMk/>
            <pc:sldMk cId="2436688551" sldId="315"/>
            <ac:picMk id="28" creationId="{068DEF97-0C3C-4F8E-A987-18CBD60F5CF6}"/>
          </ac:picMkLst>
        </pc:picChg>
        <pc:picChg chg="add mod">
          <ac:chgData name="Kamyczek, Arkadiusz" userId="2dbd29c9-3405-4176-b733-196e7cfa234d" providerId="ADAL" clId="{0108B2A4-212D-465B-AEE4-E687708807A5}" dt="2021-04-15T11:58:21.142" v="466"/>
          <ac:picMkLst>
            <pc:docMk/>
            <pc:sldMk cId="2436688551" sldId="315"/>
            <ac:picMk id="29" creationId="{E8DD886A-6DB6-49BE-8057-E9C92D30F5C2}"/>
          </ac:picMkLst>
        </pc:picChg>
        <pc:picChg chg="add mod">
          <ac:chgData name="Kamyczek, Arkadiusz" userId="2dbd29c9-3405-4176-b733-196e7cfa234d" providerId="ADAL" clId="{0108B2A4-212D-465B-AEE4-E687708807A5}" dt="2021-04-15T11:58:21.142" v="466"/>
          <ac:picMkLst>
            <pc:docMk/>
            <pc:sldMk cId="2436688551" sldId="315"/>
            <ac:picMk id="30" creationId="{79939CC6-4BE9-4104-AAFE-E0AA3FC09E52}"/>
          </ac:picMkLst>
        </pc:picChg>
        <pc:picChg chg="add mod">
          <ac:chgData name="Kamyczek, Arkadiusz" userId="2dbd29c9-3405-4176-b733-196e7cfa234d" providerId="ADAL" clId="{0108B2A4-212D-465B-AEE4-E687708807A5}" dt="2021-04-15T11:58:21.142" v="466"/>
          <ac:picMkLst>
            <pc:docMk/>
            <pc:sldMk cId="2436688551" sldId="315"/>
            <ac:picMk id="31" creationId="{1822BC8B-F99E-4090-97B2-356777FCE8D2}"/>
          </ac:picMkLst>
        </pc:picChg>
        <pc:picChg chg="add mod">
          <ac:chgData name="Kamyczek, Arkadiusz" userId="2dbd29c9-3405-4176-b733-196e7cfa234d" providerId="ADAL" clId="{0108B2A4-212D-465B-AEE4-E687708807A5}" dt="2021-04-15T11:58:21.142" v="466"/>
          <ac:picMkLst>
            <pc:docMk/>
            <pc:sldMk cId="2436688551" sldId="315"/>
            <ac:picMk id="32" creationId="{C7037F66-671F-49D4-BE25-9239F8715EF4}"/>
          </ac:picMkLst>
        </pc:picChg>
        <pc:picChg chg="add mod">
          <ac:chgData name="Kamyczek, Arkadiusz" userId="2dbd29c9-3405-4176-b733-196e7cfa234d" providerId="ADAL" clId="{0108B2A4-212D-465B-AEE4-E687708807A5}" dt="2021-04-15T11:58:21.142" v="466"/>
          <ac:picMkLst>
            <pc:docMk/>
            <pc:sldMk cId="2436688551" sldId="315"/>
            <ac:picMk id="33" creationId="{26D4C7A9-A5BF-4043-850A-EB314100EFCD}"/>
          </ac:picMkLst>
        </pc:picChg>
        <pc:picChg chg="add mod">
          <ac:chgData name="Kamyczek, Arkadiusz" userId="2dbd29c9-3405-4176-b733-196e7cfa234d" providerId="ADAL" clId="{0108B2A4-212D-465B-AEE4-E687708807A5}" dt="2021-04-15T11:58:21.142" v="466"/>
          <ac:picMkLst>
            <pc:docMk/>
            <pc:sldMk cId="2436688551" sldId="315"/>
            <ac:picMk id="34" creationId="{B71C5373-FF65-469F-9A0E-209A0AC81043}"/>
          </ac:picMkLst>
        </pc:picChg>
      </pc:sldChg>
      <pc:sldChg chg="addSp delSp modSp mod delAnim modAnim">
        <pc:chgData name="Kamyczek, Arkadiusz" userId="2dbd29c9-3405-4176-b733-196e7cfa234d" providerId="ADAL" clId="{0108B2A4-212D-465B-AEE4-E687708807A5}" dt="2021-04-15T12:00:59.646" v="485" actId="478"/>
        <pc:sldMkLst>
          <pc:docMk/>
          <pc:sldMk cId="407885493" sldId="316"/>
        </pc:sldMkLst>
        <pc:spChg chg="add del mod">
          <ac:chgData name="Kamyczek, Arkadiusz" userId="2dbd29c9-3405-4176-b733-196e7cfa234d" providerId="ADAL" clId="{0108B2A4-212D-465B-AEE4-E687708807A5}" dt="2021-04-15T12:00:59.646" v="485" actId="478"/>
          <ac:spMkLst>
            <pc:docMk/>
            <pc:sldMk cId="407885493" sldId="316"/>
            <ac:spMk id="80" creationId="{D5691ED4-E5BE-44BA-8CF3-6198DAFFCBA3}"/>
          </ac:spMkLst>
        </pc:spChg>
      </pc:sldChg>
      <pc:sldChg chg="del">
        <pc:chgData name="Kamyczek, Arkadiusz" userId="2dbd29c9-3405-4176-b733-196e7cfa234d" providerId="ADAL" clId="{0108B2A4-212D-465B-AEE4-E687708807A5}" dt="2021-04-15T12:01:26.871" v="486" actId="47"/>
        <pc:sldMkLst>
          <pc:docMk/>
          <pc:sldMk cId="2261642113" sldId="319"/>
        </pc:sldMkLst>
      </pc:sldChg>
      <pc:sldChg chg="addSp modSp mod">
        <pc:chgData name="Kamyczek, Arkadiusz" userId="2dbd29c9-3405-4176-b733-196e7cfa234d" providerId="ADAL" clId="{0108B2A4-212D-465B-AEE4-E687708807A5}" dt="2021-04-11T11:14:54.646" v="32" actId="14100"/>
        <pc:sldMkLst>
          <pc:docMk/>
          <pc:sldMk cId="2777001805" sldId="321"/>
        </pc:sldMkLst>
        <pc:spChg chg="mod">
          <ac:chgData name="Kamyczek, Arkadiusz" userId="2dbd29c9-3405-4176-b733-196e7cfa234d" providerId="ADAL" clId="{0108B2A4-212D-465B-AEE4-E687708807A5}" dt="2021-04-11T11:14:06.895" v="26" actId="207"/>
          <ac:spMkLst>
            <pc:docMk/>
            <pc:sldMk cId="2777001805" sldId="321"/>
            <ac:spMk id="24" creationId="{CE7FBF8C-807A-4D05-8773-812F6E111C2D}"/>
          </ac:spMkLst>
        </pc:spChg>
        <pc:spChg chg="mod">
          <ac:chgData name="Kamyczek, Arkadiusz" userId="2dbd29c9-3405-4176-b733-196e7cfa234d" providerId="ADAL" clId="{0108B2A4-212D-465B-AEE4-E687708807A5}" dt="2021-04-11T11:14:43.786" v="31" actId="1076"/>
          <ac:spMkLst>
            <pc:docMk/>
            <pc:sldMk cId="2777001805" sldId="321"/>
            <ac:spMk id="59" creationId="{35183CC8-06BE-452A-BD62-BAF8497C35E0}"/>
          </ac:spMkLst>
        </pc:spChg>
        <pc:spChg chg="mod">
          <ac:chgData name="Kamyczek, Arkadiusz" userId="2dbd29c9-3405-4176-b733-196e7cfa234d" providerId="ADAL" clId="{0108B2A4-212D-465B-AEE4-E687708807A5}" dt="2021-04-11T11:14:54.646" v="32" actId="14100"/>
          <ac:spMkLst>
            <pc:docMk/>
            <pc:sldMk cId="2777001805" sldId="321"/>
            <ac:spMk id="64" creationId="{A41C4C66-BAAD-474C-BFC8-6D04913CBEBA}"/>
          </ac:spMkLst>
        </pc:spChg>
        <pc:spChg chg="add mod">
          <ac:chgData name="Kamyczek, Arkadiusz" userId="2dbd29c9-3405-4176-b733-196e7cfa234d" providerId="ADAL" clId="{0108B2A4-212D-465B-AEE4-E687708807A5}" dt="2021-04-11T11:14:18.015" v="29" actId="1076"/>
          <ac:spMkLst>
            <pc:docMk/>
            <pc:sldMk cId="2777001805" sldId="321"/>
            <ac:spMk id="151" creationId="{24E15342-7ED6-43FB-A70E-89B560814552}"/>
          </ac:spMkLst>
        </pc:spChg>
        <pc:spChg chg="mod">
          <ac:chgData name="Kamyczek, Arkadiusz" userId="2dbd29c9-3405-4176-b733-196e7cfa234d" providerId="ADAL" clId="{0108B2A4-212D-465B-AEE4-E687708807A5}" dt="2021-04-11T11:14:04.182" v="25" actId="207"/>
          <ac:spMkLst>
            <pc:docMk/>
            <pc:sldMk cId="2777001805" sldId="321"/>
            <ac:spMk id="232" creationId="{812FBFF4-B48E-4230-B86F-B0BAB326AB67}"/>
          </ac:spMkLst>
        </pc:spChg>
        <pc:spChg chg="mod">
          <ac:chgData name="Kamyczek, Arkadiusz" userId="2dbd29c9-3405-4176-b733-196e7cfa234d" providerId="ADAL" clId="{0108B2A4-212D-465B-AEE4-E687708807A5}" dt="2021-04-11T11:14:12.261" v="28" actId="207"/>
          <ac:spMkLst>
            <pc:docMk/>
            <pc:sldMk cId="2777001805" sldId="321"/>
            <ac:spMk id="233" creationId="{EF9F420A-5887-4EF3-86CE-ABA7ECFA4643}"/>
          </ac:spMkLst>
        </pc:spChg>
        <pc:spChg chg="mod">
          <ac:chgData name="Kamyczek, Arkadiusz" userId="2dbd29c9-3405-4176-b733-196e7cfa234d" providerId="ADAL" clId="{0108B2A4-212D-465B-AEE4-E687708807A5}" dt="2021-04-11T11:14:09.561" v="27" actId="207"/>
          <ac:spMkLst>
            <pc:docMk/>
            <pc:sldMk cId="2777001805" sldId="321"/>
            <ac:spMk id="234" creationId="{878A79D5-DD36-4E47-8152-84E845518E4E}"/>
          </ac:spMkLst>
        </pc:spChg>
        <pc:picChg chg="mod">
          <ac:chgData name="Kamyczek, Arkadiusz" userId="2dbd29c9-3405-4176-b733-196e7cfa234d" providerId="ADAL" clId="{0108B2A4-212D-465B-AEE4-E687708807A5}" dt="2021-04-11T11:13:33.548" v="23" actId="207"/>
          <ac:picMkLst>
            <pc:docMk/>
            <pc:sldMk cId="2777001805" sldId="321"/>
            <ac:picMk id="65" creationId="{3E9F6EA6-E6DB-41CF-BED9-B7DF3E23CC5D}"/>
          </ac:picMkLst>
        </pc:picChg>
      </pc:sldChg>
      <pc:sldChg chg="addSp delSp modSp mod">
        <pc:chgData name="Kamyczek, Arkadiusz" userId="2dbd29c9-3405-4176-b733-196e7cfa234d" providerId="ADAL" clId="{0108B2A4-212D-465B-AEE4-E687708807A5}" dt="2021-04-11T11:19:43.984" v="34"/>
        <pc:sldMkLst>
          <pc:docMk/>
          <pc:sldMk cId="4142334383" sldId="335"/>
        </pc:sldMkLst>
        <pc:picChg chg="add mod">
          <ac:chgData name="Kamyczek, Arkadiusz" userId="2dbd29c9-3405-4176-b733-196e7cfa234d" providerId="ADAL" clId="{0108B2A4-212D-465B-AEE4-E687708807A5}" dt="2021-04-11T11:19:43.984" v="34"/>
          <ac:picMkLst>
            <pc:docMk/>
            <pc:sldMk cId="4142334383" sldId="335"/>
            <ac:picMk id="219" creationId="{3AAEF856-B346-4117-A57C-ADD93EA6073E}"/>
          </ac:picMkLst>
        </pc:picChg>
        <pc:picChg chg="del">
          <ac:chgData name="Kamyczek, Arkadiusz" userId="2dbd29c9-3405-4176-b733-196e7cfa234d" providerId="ADAL" clId="{0108B2A4-212D-465B-AEE4-E687708807A5}" dt="2021-04-11T11:19:42.777" v="33" actId="478"/>
          <ac:picMkLst>
            <pc:docMk/>
            <pc:sldMk cId="4142334383" sldId="335"/>
            <ac:picMk id="250" creationId="{D2F67166-7C09-4465-974A-466BE13A4E6D}"/>
          </ac:picMkLst>
        </pc:picChg>
      </pc:sldChg>
      <pc:sldChg chg="addSp delSp modSp add mod ord modTransition setBg modAnim">
        <pc:chgData name="Kamyczek, Arkadiusz" userId="2dbd29c9-3405-4176-b733-196e7cfa234d" providerId="ADAL" clId="{0108B2A4-212D-465B-AEE4-E687708807A5}" dt="2021-04-16T10:35:21.754" v="3885" actId="1076"/>
        <pc:sldMkLst>
          <pc:docMk/>
          <pc:sldMk cId="1050388499" sldId="396"/>
        </pc:sldMkLst>
        <pc:spChg chg="del">
          <ac:chgData name="Kamyczek, Arkadiusz" userId="2dbd29c9-3405-4176-b733-196e7cfa234d" providerId="ADAL" clId="{0108B2A4-212D-465B-AEE4-E687708807A5}" dt="2021-04-15T10:42:35.711" v="68" actId="478"/>
          <ac:spMkLst>
            <pc:docMk/>
            <pc:sldMk cId="1050388499" sldId="396"/>
            <ac:spMk id="2" creationId="{C55F5154-8AA7-4420-8353-691300D12830}"/>
          </ac:spMkLst>
        </pc:spChg>
        <pc:spChg chg="del">
          <ac:chgData name="Kamyczek, Arkadiusz" userId="2dbd29c9-3405-4176-b733-196e7cfa234d" providerId="ADAL" clId="{0108B2A4-212D-465B-AEE4-E687708807A5}" dt="2021-04-15T10:42:31.357" v="65" actId="478"/>
          <ac:spMkLst>
            <pc:docMk/>
            <pc:sldMk cId="1050388499" sldId="396"/>
            <ac:spMk id="5" creationId="{F389E282-E829-431D-ACF8-DE85B463627A}"/>
          </ac:spMkLst>
        </pc:spChg>
        <pc:spChg chg="del">
          <ac:chgData name="Kamyczek, Arkadiusz" userId="2dbd29c9-3405-4176-b733-196e7cfa234d" providerId="ADAL" clId="{0108B2A4-212D-465B-AEE4-E687708807A5}" dt="2021-04-15T10:42:34.064" v="67" actId="478"/>
          <ac:spMkLst>
            <pc:docMk/>
            <pc:sldMk cId="1050388499" sldId="396"/>
            <ac:spMk id="6" creationId="{786A0A85-EAC9-44B2-9C6C-0480CABAD8EB}"/>
          </ac:spMkLst>
        </pc:spChg>
        <pc:spChg chg="del">
          <ac:chgData name="Kamyczek, Arkadiusz" userId="2dbd29c9-3405-4176-b733-196e7cfa234d" providerId="ADAL" clId="{0108B2A4-212D-465B-AEE4-E687708807A5}" dt="2021-04-15T10:42:37.426" v="69" actId="478"/>
          <ac:spMkLst>
            <pc:docMk/>
            <pc:sldMk cId="1050388499" sldId="396"/>
            <ac:spMk id="7" creationId="{44E4D60C-076E-4F9D-9C1F-7B1B3468FEB1}"/>
          </ac:spMkLst>
        </pc:spChg>
        <pc:spChg chg="add mod">
          <ac:chgData name="Kamyczek, Arkadiusz" userId="2dbd29c9-3405-4176-b733-196e7cfa234d" providerId="ADAL" clId="{0108B2A4-212D-465B-AEE4-E687708807A5}" dt="2021-04-16T10:35:21.754" v="3885" actId="1076"/>
          <ac:spMkLst>
            <pc:docMk/>
            <pc:sldMk cId="1050388499" sldId="396"/>
            <ac:spMk id="10" creationId="{15BF57F9-6A52-4540-9294-4E9D957942F8}"/>
          </ac:spMkLst>
        </pc:spChg>
        <pc:spChg chg="add mod">
          <ac:chgData name="Kamyczek, Arkadiusz" userId="2dbd29c9-3405-4176-b733-196e7cfa234d" providerId="ADAL" clId="{0108B2A4-212D-465B-AEE4-E687708807A5}" dt="2021-04-16T10:35:21.754" v="3885" actId="1076"/>
          <ac:spMkLst>
            <pc:docMk/>
            <pc:sldMk cId="1050388499" sldId="396"/>
            <ac:spMk id="11" creationId="{5C7D0878-EA1E-4C9F-A5CE-8181D5E6B4D0}"/>
          </ac:spMkLst>
        </pc:spChg>
        <pc:spChg chg="add mod">
          <ac:chgData name="Kamyczek, Arkadiusz" userId="2dbd29c9-3405-4176-b733-196e7cfa234d" providerId="ADAL" clId="{0108B2A4-212D-465B-AEE4-E687708807A5}" dt="2021-04-16T10:35:21.754" v="3885" actId="1076"/>
          <ac:spMkLst>
            <pc:docMk/>
            <pc:sldMk cId="1050388499" sldId="396"/>
            <ac:spMk id="12" creationId="{93EE8E75-E684-433A-8A11-D8D912714DDB}"/>
          </ac:spMkLst>
        </pc:spChg>
        <pc:spChg chg="add mod">
          <ac:chgData name="Kamyczek, Arkadiusz" userId="2dbd29c9-3405-4176-b733-196e7cfa234d" providerId="ADAL" clId="{0108B2A4-212D-465B-AEE4-E687708807A5}" dt="2021-04-16T10:35:21.754" v="3885" actId="1076"/>
          <ac:spMkLst>
            <pc:docMk/>
            <pc:sldMk cId="1050388499" sldId="396"/>
            <ac:spMk id="13" creationId="{985DDDCE-0BB7-49B0-9CE9-42F9C47A50D0}"/>
          </ac:spMkLst>
        </pc:spChg>
        <pc:spChg chg="add del mod">
          <ac:chgData name="Kamyczek, Arkadiusz" userId="2dbd29c9-3405-4176-b733-196e7cfa234d" providerId="ADAL" clId="{0108B2A4-212D-465B-AEE4-E687708807A5}" dt="2021-04-15T10:46:54.681" v="97" actId="478"/>
          <ac:spMkLst>
            <pc:docMk/>
            <pc:sldMk cId="1050388499" sldId="396"/>
            <ac:spMk id="14" creationId="{B327CCF9-36C0-420E-9E9E-0F87BE1C2FD4}"/>
          </ac:spMkLst>
        </pc:spChg>
        <pc:spChg chg="add mod">
          <ac:chgData name="Kamyczek, Arkadiusz" userId="2dbd29c9-3405-4176-b733-196e7cfa234d" providerId="ADAL" clId="{0108B2A4-212D-465B-AEE4-E687708807A5}" dt="2021-04-15T11:02:45.930" v="189" actId="1076"/>
          <ac:spMkLst>
            <pc:docMk/>
            <pc:sldMk cId="1050388499" sldId="396"/>
            <ac:spMk id="15" creationId="{CC05B38F-D47F-4E5C-A9BD-049F6C4DD1FF}"/>
          </ac:spMkLst>
        </pc:spChg>
        <pc:picChg chg="del">
          <ac:chgData name="Kamyczek, Arkadiusz" userId="2dbd29c9-3405-4176-b733-196e7cfa234d" providerId="ADAL" clId="{0108B2A4-212D-465B-AEE4-E687708807A5}" dt="2021-04-15T10:42:32.222" v="66" actId="478"/>
          <ac:picMkLst>
            <pc:docMk/>
            <pc:sldMk cId="1050388499" sldId="396"/>
            <ac:picMk id="4" creationId="{0FEE711F-3BD9-47E5-92C1-0152451F237F}"/>
          </ac:picMkLst>
        </pc:picChg>
        <pc:picChg chg="add del mod modCrop">
          <ac:chgData name="Kamyczek, Arkadiusz" userId="2dbd29c9-3405-4176-b733-196e7cfa234d" providerId="ADAL" clId="{0108B2A4-212D-465B-AEE4-E687708807A5}" dt="2021-04-15T10:42:49.579" v="71" actId="478"/>
          <ac:picMkLst>
            <pc:docMk/>
            <pc:sldMk cId="1050388499" sldId="396"/>
            <ac:picMk id="8" creationId="{EAA16B7A-B397-4CBA-8578-E0678743160A}"/>
          </ac:picMkLst>
        </pc:picChg>
        <pc:picChg chg="add del mod">
          <ac:chgData name="Kamyczek, Arkadiusz" userId="2dbd29c9-3405-4176-b733-196e7cfa234d" providerId="ADAL" clId="{0108B2A4-212D-465B-AEE4-E687708807A5}" dt="2021-04-16T08:23:34.644" v="512" actId="478"/>
          <ac:picMkLst>
            <pc:docMk/>
            <pc:sldMk cId="1050388499" sldId="396"/>
            <ac:picMk id="9" creationId="{9E2BB0C7-C316-4C4B-A6E4-830BB72A3340}"/>
          </ac:picMkLst>
        </pc:picChg>
        <pc:picChg chg="add del mod">
          <ac:chgData name="Kamyczek, Arkadiusz" userId="2dbd29c9-3405-4176-b733-196e7cfa234d" providerId="ADAL" clId="{0108B2A4-212D-465B-AEE4-E687708807A5}" dt="2021-04-16T08:23:33.371" v="511" actId="478"/>
          <ac:picMkLst>
            <pc:docMk/>
            <pc:sldMk cId="1050388499" sldId="396"/>
            <ac:picMk id="14" creationId="{FBF2E4FE-8D72-4483-9295-B3E669D5CCA5}"/>
          </ac:picMkLst>
        </pc:picChg>
        <pc:picChg chg="add mod">
          <ac:chgData name="Kamyczek, Arkadiusz" userId="2dbd29c9-3405-4176-b733-196e7cfa234d" providerId="ADAL" clId="{0108B2A4-212D-465B-AEE4-E687708807A5}" dt="2021-04-16T10:35:21.754" v="3885" actId="1076"/>
          <ac:picMkLst>
            <pc:docMk/>
            <pc:sldMk cId="1050388499" sldId="396"/>
            <ac:picMk id="16" creationId="{D2BFCFBF-290D-455E-8D97-5BD65F7596FA}"/>
          </ac:picMkLst>
        </pc:picChg>
        <pc:picChg chg="add mod ord">
          <ac:chgData name="Kamyczek, Arkadiusz" userId="2dbd29c9-3405-4176-b733-196e7cfa234d" providerId="ADAL" clId="{0108B2A4-212D-465B-AEE4-E687708807A5}" dt="2021-04-16T08:20:01.247" v="488" actId="1076"/>
          <ac:picMkLst>
            <pc:docMk/>
            <pc:sldMk cId="1050388499" sldId="396"/>
            <ac:picMk id="17" creationId="{00E1CFAF-4742-4972-B730-BC832D6EE92C}"/>
          </ac:picMkLst>
        </pc:picChg>
      </pc:sldChg>
      <pc:sldChg chg="addSp delSp modSp add mod setBg delAnim modAnim">
        <pc:chgData name="Kamyczek, Arkadiusz" userId="2dbd29c9-3405-4176-b733-196e7cfa234d" providerId="ADAL" clId="{0108B2A4-212D-465B-AEE4-E687708807A5}" dt="2021-04-16T10:52:40.337" v="4629" actId="1076"/>
        <pc:sldMkLst>
          <pc:docMk/>
          <pc:sldMk cId="694719353" sldId="397"/>
        </pc:sldMkLst>
        <pc:spChg chg="add mod">
          <ac:chgData name="Kamyczek, Arkadiusz" userId="2dbd29c9-3405-4176-b733-196e7cfa234d" providerId="ADAL" clId="{0108B2A4-212D-465B-AEE4-E687708807A5}" dt="2021-04-16T10:52:40.337" v="4629" actId="1076"/>
          <ac:spMkLst>
            <pc:docMk/>
            <pc:sldMk cId="694719353" sldId="397"/>
            <ac:spMk id="58" creationId="{4C39828C-187B-4009-A067-28452A397589}"/>
          </ac:spMkLst>
        </pc:spChg>
        <pc:picChg chg="mod">
          <ac:chgData name="Kamyczek, Arkadiusz" userId="2dbd29c9-3405-4176-b733-196e7cfa234d" providerId="ADAL" clId="{0108B2A4-212D-465B-AEE4-E687708807A5}" dt="2021-04-16T10:46:21.984" v="4376"/>
          <ac:picMkLst>
            <pc:docMk/>
            <pc:sldMk cId="694719353" sldId="397"/>
            <ac:picMk id="2" creationId="{A07CED0F-2A15-46EE-8E96-C9617187A681}"/>
          </ac:picMkLst>
        </pc:picChg>
        <pc:picChg chg="mod">
          <ac:chgData name="Kamyczek, Arkadiusz" userId="2dbd29c9-3405-4176-b733-196e7cfa234d" providerId="ADAL" clId="{0108B2A4-212D-465B-AEE4-E687708807A5}" dt="2021-04-16T10:46:21.984" v="4376"/>
          <ac:picMkLst>
            <pc:docMk/>
            <pc:sldMk cId="694719353" sldId="397"/>
            <ac:picMk id="3" creationId="{7DD45B8D-0CD0-4517-B053-C65D71FAF350}"/>
          </ac:picMkLst>
        </pc:picChg>
        <pc:picChg chg="mod">
          <ac:chgData name="Kamyczek, Arkadiusz" userId="2dbd29c9-3405-4176-b733-196e7cfa234d" providerId="ADAL" clId="{0108B2A4-212D-465B-AEE4-E687708807A5}" dt="2021-04-16T10:46:21.984" v="4376"/>
          <ac:picMkLst>
            <pc:docMk/>
            <pc:sldMk cId="694719353" sldId="397"/>
            <ac:picMk id="4" creationId="{D3C5DC22-F1E2-40BC-83B5-89BBF6ED1231}"/>
          </ac:picMkLst>
        </pc:picChg>
        <pc:picChg chg="mod">
          <ac:chgData name="Kamyczek, Arkadiusz" userId="2dbd29c9-3405-4176-b733-196e7cfa234d" providerId="ADAL" clId="{0108B2A4-212D-465B-AEE4-E687708807A5}" dt="2021-04-16T10:46:21.984" v="4376"/>
          <ac:picMkLst>
            <pc:docMk/>
            <pc:sldMk cId="694719353" sldId="397"/>
            <ac:picMk id="5" creationId="{BA5D3A06-284B-436C-B445-77B609B6CD66}"/>
          </ac:picMkLst>
        </pc:picChg>
        <pc:picChg chg="mod">
          <ac:chgData name="Kamyczek, Arkadiusz" userId="2dbd29c9-3405-4176-b733-196e7cfa234d" providerId="ADAL" clId="{0108B2A4-212D-465B-AEE4-E687708807A5}" dt="2021-04-16T10:46:21.984" v="4376"/>
          <ac:picMkLst>
            <pc:docMk/>
            <pc:sldMk cId="694719353" sldId="397"/>
            <ac:picMk id="6" creationId="{5C2CCB04-4A05-41F5-8E84-17ABB5DF73D7}"/>
          </ac:picMkLst>
        </pc:picChg>
        <pc:picChg chg="mod">
          <ac:chgData name="Kamyczek, Arkadiusz" userId="2dbd29c9-3405-4176-b733-196e7cfa234d" providerId="ADAL" clId="{0108B2A4-212D-465B-AEE4-E687708807A5}" dt="2021-04-16T10:46:21.984" v="4376"/>
          <ac:picMkLst>
            <pc:docMk/>
            <pc:sldMk cId="694719353" sldId="397"/>
            <ac:picMk id="7" creationId="{7D93CC89-73DD-47F0-BFBE-86ECDA0DC1D6}"/>
          </ac:picMkLst>
        </pc:picChg>
        <pc:picChg chg="mod">
          <ac:chgData name="Kamyczek, Arkadiusz" userId="2dbd29c9-3405-4176-b733-196e7cfa234d" providerId="ADAL" clId="{0108B2A4-212D-465B-AEE4-E687708807A5}" dt="2021-04-16T10:46:21.984" v="4376"/>
          <ac:picMkLst>
            <pc:docMk/>
            <pc:sldMk cId="694719353" sldId="397"/>
            <ac:picMk id="8" creationId="{99EBFC5E-A3EF-478C-A424-15D6BEA0588F}"/>
          </ac:picMkLst>
        </pc:picChg>
        <pc:picChg chg="mod">
          <ac:chgData name="Kamyczek, Arkadiusz" userId="2dbd29c9-3405-4176-b733-196e7cfa234d" providerId="ADAL" clId="{0108B2A4-212D-465B-AEE4-E687708807A5}" dt="2021-04-16T10:46:21.984" v="4376"/>
          <ac:picMkLst>
            <pc:docMk/>
            <pc:sldMk cId="694719353" sldId="397"/>
            <ac:picMk id="9" creationId="{BB0F58DF-EBAD-4C70-9D51-B0976C65CBCE}"/>
          </ac:picMkLst>
        </pc:picChg>
        <pc:picChg chg="mod">
          <ac:chgData name="Kamyczek, Arkadiusz" userId="2dbd29c9-3405-4176-b733-196e7cfa234d" providerId="ADAL" clId="{0108B2A4-212D-465B-AEE4-E687708807A5}" dt="2021-04-16T10:46:21.984" v="4376"/>
          <ac:picMkLst>
            <pc:docMk/>
            <pc:sldMk cId="694719353" sldId="397"/>
            <ac:picMk id="10" creationId="{AA4EC2C5-71F7-46EC-9B93-44C7807208F4}"/>
          </ac:picMkLst>
        </pc:picChg>
        <pc:picChg chg="mod">
          <ac:chgData name="Kamyczek, Arkadiusz" userId="2dbd29c9-3405-4176-b733-196e7cfa234d" providerId="ADAL" clId="{0108B2A4-212D-465B-AEE4-E687708807A5}" dt="2021-04-16T10:46:21.984" v="4376"/>
          <ac:picMkLst>
            <pc:docMk/>
            <pc:sldMk cId="694719353" sldId="397"/>
            <ac:picMk id="11" creationId="{7E670464-C843-4730-BCE1-0DF49BF68536}"/>
          </ac:picMkLst>
        </pc:picChg>
        <pc:picChg chg="mod">
          <ac:chgData name="Kamyczek, Arkadiusz" userId="2dbd29c9-3405-4176-b733-196e7cfa234d" providerId="ADAL" clId="{0108B2A4-212D-465B-AEE4-E687708807A5}" dt="2021-04-16T10:46:21.984" v="4376"/>
          <ac:picMkLst>
            <pc:docMk/>
            <pc:sldMk cId="694719353" sldId="397"/>
            <ac:picMk id="13" creationId="{C83439AB-5108-4349-9905-446064E373EA}"/>
          </ac:picMkLst>
        </pc:picChg>
        <pc:picChg chg="mod">
          <ac:chgData name="Kamyczek, Arkadiusz" userId="2dbd29c9-3405-4176-b733-196e7cfa234d" providerId="ADAL" clId="{0108B2A4-212D-465B-AEE4-E687708807A5}" dt="2021-04-16T10:46:21.984" v="4376"/>
          <ac:picMkLst>
            <pc:docMk/>
            <pc:sldMk cId="694719353" sldId="397"/>
            <ac:picMk id="14" creationId="{97971386-3A1A-4EF8-9753-EBF09CBCFA7A}"/>
          </ac:picMkLst>
        </pc:picChg>
        <pc:picChg chg="mod">
          <ac:chgData name="Kamyczek, Arkadiusz" userId="2dbd29c9-3405-4176-b733-196e7cfa234d" providerId="ADAL" clId="{0108B2A4-212D-465B-AEE4-E687708807A5}" dt="2021-04-16T10:46:21.984" v="4376"/>
          <ac:picMkLst>
            <pc:docMk/>
            <pc:sldMk cId="694719353" sldId="397"/>
            <ac:picMk id="15" creationId="{2932C712-B59A-404A-851D-BCAFC798DEA6}"/>
          </ac:picMkLst>
        </pc:picChg>
        <pc:picChg chg="add del mod ord">
          <ac:chgData name="Kamyczek, Arkadiusz" userId="2dbd29c9-3405-4176-b733-196e7cfa234d" providerId="ADAL" clId="{0108B2A4-212D-465B-AEE4-E687708807A5}" dt="2021-04-15T11:41:37.156" v="399" actId="478"/>
          <ac:picMkLst>
            <pc:docMk/>
            <pc:sldMk cId="694719353" sldId="397"/>
            <ac:picMk id="16" creationId="{B1110438-9372-4285-8123-80ADC2807938}"/>
          </ac:picMkLst>
        </pc:picChg>
        <pc:picChg chg="add del mod">
          <ac:chgData name="Kamyczek, Arkadiusz" userId="2dbd29c9-3405-4176-b733-196e7cfa234d" providerId="ADAL" clId="{0108B2A4-212D-465B-AEE4-E687708807A5}" dt="2021-04-15T11:44:30.107" v="414" actId="478"/>
          <ac:picMkLst>
            <pc:docMk/>
            <pc:sldMk cId="694719353" sldId="397"/>
            <ac:picMk id="18" creationId="{586B39B1-3545-459B-9A49-F19DBC4A789F}"/>
          </ac:picMkLst>
        </pc:picChg>
        <pc:picChg chg="mod">
          <ac:chgData name="Kamyczek, Arkadiusz" userId="2dbd29c9-3405-4176-b733-196e7cfa234d" providerId="ADAL" clId="{0108B2A4-212D-465B-AEE4-E687708807A5}" dt="2021-04-15T11:51:18.149" v="433" actId="1076"/>
          <ac:picMkLst>
            <pc:docMk/>
            <pc:sldMk cId="694719353" sldId="397"/>
            <ac:picMk id="19" creationId="{56FA7ECF-056F-4A71-B9C5-E880F88FF757}"/>
          </ac:picMkLst>
        </pc:picChg>
        <pc:picChg chg="add del mod ord modCrop">
          <ac:chgData name="Kamyczek, Arkadiusz" userId="2dbd29c9-3405-4176-b733-196e7cfa234d" providerId="ADAL" clId="{0108B2A4-212D-465B-AEE4-E687708807A5}" dt="2021-04-16T08:22:02.269" v="501" actId="478"/>
          <ac:picMkLst>
            <pc:docMk/>
            <pc:sldMk cId="694719353" sldId="397"/>
            <ac:picMk id="21" creationId="{4E461754-808E-4784-ADF1-7A7E8F48C3BE}"/>
          </ac:picMkLst>
        </pc:picChg>
        <pc:picChg chg="mod">
          <ac:chgData name="Kamyczek, Arkadiusz" userId="2dbd29c9-3405-4176-b733-196e7cfa234d" providerId="ADAL" clId="{0108B2A4-212D-465B-AEE4-E687708807A5}" dt="2021-04-16T10:46:21.984" v="4376"/>
          <ac:picMkLst>
            <pc:docMk/>
            <pc:sldMk cId="694719353" sldId="397"/>
            <ac:picMk id="32" creationId="{1C481A03-B653-416C-84EC-AEA66F26EEE6}"/>
          </ac:picMkLst>
        </pc:picChg>
        <pc:picChg chg="mod">
          <ac:chgData name="Kamyczek, Arkadiusz" userId="2dbd29c9-3405-4176-b733-196e7cfa234d" providerId="ADAL" clId="{0108B2A4-212D-465B-AEE4-E687708807A5}" dt="2021-04-16T10:46:21.984" v="4376"/>
          <ac:picMkLst>
            <pc:docMk/>
            <pc:sldMk cId="694719353" sldId="397"/>
            <ac:picMk id="33" creationId="{5628FC6C-5038-4FD1-B362-3A43C95301EE}"/>
          </ac:picMkLst>
        </pc:picChg>
        <pc:picChg chg="mod">
          <ac:chgData name="Kamyczek, Arkadiusz" userId="2dbd29c9-3405-4176-b733-196e7cfa234d" providerId="ADAL" clId="{0108B2A4-212D-465B-AEE4-E687708807A5}" dt="2021-04-16T10:46:21.984" v="4376"/>
          <ac:picMkLst>
            <pc:docMk/>
            <pc:sldMk cId="694719353" sldId="397"/>
            <ac:picMk id="34" creationId="{AC4FB2E2-D7AD-4B27-8E17-A83D8ACDBF54}"/>
          </ac:picMkLst>
        </pc:picChg>
        <pc:picChg chg="mod">
          <ac:chgData name="Kamyczek, Arkadiusz" userId="2dbd29c9-3405-4176-b733-196e7cfa234d" providerId="ADAL" clId="{0108B2A4-212D-465B-AEE4-E687708807A5}" dt="2021-04-16T10:46:21.984" v="4376"/>
          <ac:picMkLst>
            <pc:docMk/>
            <pc:sldMk cId="694719353" sldId="397"/>
            <ac:picMk id="35" creationId="{A5C38F40-3D51-4FFD-9C72-05DF5AAE56C1}"/>
          </ac:picMkLst>
        </pc:picChg>
        <pc:picChg chg="mod">
          <ac:chgData name="Kamyczek, Arkadiusz" userId="2dbd29c9-3405-4176-b733-196e7cfa234d" providerId="ADAL" clId="{0108B2A4-212D-465B-AEE4-E687708807A5}" dt="2021-04-16T10:46:21.984" v="4376"/>
          <ac:picMkLst>
            <pc:docMk/>
            <pc:sldMk cId="694719353" sldId="397"/>
            <ac:picMk id="36" creationId="{1F078FF5-8D2D-4B4B-938B-A8ECFB2A733B}"/>
          </ac:picMkLst>
        </pc:picChg>
        <pc:picChg chg="mod">
          <ac:chgData name="Kamyczek, Arkadiusz" userId="2dbd29c9-3405-4176-b733-196e7cfa234d" providerId="ADAL" clId="{0108B2A4-212D-465B-AEE4-E687708807A5}" dt="2021-04-16T10:46:21.984" v="4376"/>
          <ac:picMkLst>
            <pc:docMk/>
            <pc:sldMk cId="694719353" sldId="397"/>
            <ac:picMk id="37" creationId="{524C627F-D426-43EF-8D33-081822218939}"/>
          </ac:picMkLst>
        </pc:picChg>
        <pc:picChg chg="mod">
          <ac:chgData name="Kamyczek, Arkadiusz" userId="2dbd29c9-3405-4176-b733-196e7cfa234d" providerId="ADAL" clId="{0108B2A4-212D-465B-AEE4-E687708807A5}" dt="2021-04-16T10:46:21.984" v="4376"/>
          <ac:picMkLst>
            <pc:docMk/>
            <pc:sldMk cId="694719353" sldId="397"/>
            <ac:picMk id="38" creationId="{D7CE44A3-6EB6-4AAB-A0D4-420B24C9DB83}"/>
          </ac:picMkLst>
        </pc:picChg>
        <pc:picChg chg="mod">
          <ac:chgData name="Kamyczek, Arkadiusz" userId="2dbd29c9-3405-4176-b733-196e7cfa234d" providerId="ADAL" clId="{0108B2A4-212D-465B-AEE4-E687708807A5}" dt="2021-04-16T10:46:21.984" v="4376"/>
          <ac:picMkLst>
            <pc:docMk/>
            <pc:sldMk cId="694719353" sldId="397"/>
            <ac:picMk id="39" creationId="{2A8CAB95-ABA9-45CB-8E04-DA0E11052188}"/>
          </ac:picMkLst>
        </pc:picChg>
        <pc:picChg chg="mod">
          <ac:chgData name="Kamyczek, Arkadiusz" userId="2dbd29c9-3405-4176-b733-196e7cfa234d" providerId="ADAL" clId="{0108B2A4-212D-465B-AEE4-E687708807A5}" dt="2021-04-16T10:46:21.984" v="4376"/>
          <ac:picMkLst>
            <pc:docMk/>
            <pc:sldMk cId="694719353" sldId="397"/>
            <ac:picMk id="40" creationId="{7CC95142-193F-43DB-A92A-9C60713FFC10}"/>
          </ac:picMkLst>
        </pc:picChg>
        <pc:picChg chg="mod">
          <ac:chgData name="Kamyczek, Arkadiusz" userId="2dbd29c9-3405-4176-b733-196e7cfa234d" providerId="ADAL" clId="{0108B2A4-212D-465B-AEE4-E687708807A5}" dt="2021-04-16T10:46:21.984" v="4376"/>
          <ac:picMkLst>
            <pc:docMk/>
            <pc:sldMk cId="694719353" sldId="397"/>
            <ac:picMk id="41" creationId="{F9616B9A-DF22-4B0E-9C1D-30F1255CD698}"/>
          </ac:picMkLst>
        </pc:picChg>
        <pc:picChg chg="mod">
          <ac:chgData name="Kamyczek, Arkadiusz" userId="2dbd29c9-3405-4176-b733-196e7cfa234d" providerId="ADAL" clId="{0108B2A4-212D-465B-AEE4-E687708807A5}" dt="2021-04-16T10:46:21.984" v="4376"/>
          <ac:picMkLst>
            <pc:docMk/>
            <pc:sldMk cId="694719353" sldId="397"/>
            <ac:picMk id="42" creationId="{D8AD5D70-7A64-4B91-8FA8-F7AFA5DE1AA3}"/>
          </ac:picMkLst>
        </pc:picChg>
        <pc:picChg chg="mod">
          <ac:chgData name="Kamyczek, Arkadiusz" userId="2dbd29c9-3405-4176-b733-196e7cfa234d" providerId="ADAL" clId="{0108B2A4-212D-465B-AEE4-E687708807A5}" dt="2021-04-16T10:46:21.984" v="4376"/>
          <ac:picMkLst>
            <pc:docMk/>
            <pc:sldMk cId="694719353" sldId="397"/>
            <ac:picMk id="43" creationId="{AC15D6E4-D7E1-4476-97CC-AD3D9F267134}"/>
          </ac:picMkLst>
        </pc:picChg>
        <pc:picChg chg="mod">
          <ac:chgData name="Kamyczek, Arkadiusz" userId="2dbd29c9-3405-4176-b733-196e7cfa234d" providerId="ADAL" clId="{0108B2A4-212D-465B-AEE4-E687708807A5}" dt="2021-04-16T10:46:21.984" v="4376"/>
          <ac:picMkLst>
            <pc:docMk/>
            <pc:sldMk cId="694719353" sldId="397"/>
            <ac:picMk id="44" creationId="{15FF46E4-30D9-4081-A3C2-CED0B567073B}"/>
          </ac:picMkLst>
        </pc:picChg>
        <pc:picChg chg="mod">
          <ac:chgData name="Kamyczek, Arkadiusz" userId="2dbd29c9-3405-4176-b733-196e7cfa234d" providerId="ADAL" clId="{0108B2A4-212D-465B-AEE4-E687708807A5}" dt="2021-04-16T10:46:21.984" v="4376"/>
          <ac:picMkLst>
            <pc:docMk/>
            <pc:sldMk cId="694719353" sldId="397"/>
            <ac:picMk id="45" creationId="{330364C1-A0CB-4665-A818-A6E6CA4C8E19}"/>
          </ac:picMkLst>
        </pc:picChg>
        <pc:picChg chg="mod">
          <ac:chgData name="Kamyczek, Arkadiusz" userId="2dbd29c9-3405-4176-b733-196e7cfa234d" providerId="ADAL" clId="{0108B2A4-212D-465B-AEE4-E687708807A5}" dt="2021-04-16T10:46:21.984" v="4376"/>
          <ac:picMkLst>
            <pc:docMk/>
            <pc:sldMk cId="694719353" sldId="397"/>
            <ac:picMk id="46" creationId="{4EFE5548-9688-482E-814E-E679BB0F4283}"/>
          </ac:picMkLst>
        </pc:picChg>
        <pc:picChg chg="mod">
          <ac:chgData name="Kamyczek, Arkadiusz" userId="2dbd29c9-3405-4176-b733-196e7cfa234d" providerId="ADAL" clId="{0108B2A4-212D-465B-AEE4-E687708807A5}" dt="2021-04-16T10:46:21.984" v="4376"/>
          <ac:picMkLst>
            <pc:docMk/>
            <pc:sldMk cId="694719353" sldId="397"/>
            <ac:picMk id="47" creationId="{2009FF8F-6619-439C-863B-3153CFB3B017}"/>
          </ac:picMkLst>
        </pc:picChg>
        <pc:picChg chg="mod">
          <ac:chgData name="Kamyczek, Arkadiusz" userId="2dbd29c9-3405-4176-b733-196e7cfa234d" providerId="ADAL" clId="{0108B2A4-212D-465B-AEE4-E687708807A5}" dt="2021-04-16T10:46:21.984" v="4376"/>
          <ac:picMkLst>
            <pc:docMk/>
            <pc:sldMk cId="694719353" sldId="397"/>
            <ac:picMk id="48" creationId="{460B8398-1DD9-4B6F-8EF9-1E032F215AE9}"/>
          </ac:picMkLst>
        </pc:picChg>
        <pc:picChg chg="mod">
          <ac:chgData name="Kamyczek, Arkadiusz" userId="2dbd29c9-3405-4176-b733-196e7cfa234d" providerId="ADAL" clId="{0108B2A4-212D-465B-AEE4-E687708807A5}" dt="2021-04-16T10:46:21.984" v="4376"/>
          <ac:picMkLst>
            <pc:docMk/>
            <pc:sldMk cId="694719353" sldId="397"/>
            <ac:picMk id="49" creationId="{BC048D27-1271-4217-9F7C-79FC096A5545}"/>
          </ac:picMkLst>
        </pc:picChg>
        <pc:picChg chg="mod">
          <ac:chgData name="Kamyczek, Arkadiusz" userId="2dbd29c9-3405-4176-b733-196e7cfa234d" providerId="ADAL" clId="{0108B2A4-212D-465B-AEE4-E687708807A5}" dt="2021-04-16T10:46:21.984" v="4376"/>
          <ac:picMkLst>
            <pc:docMk/>
            <pc:sldMk cId="694719353" sldId="397"/>
            <ac:picMk id="50" creationId="{A9A58687-0847-4629-928F-B14176EAB2AB}"/>
          </ac:picMkLst>
        </pc:picChg>
        <pc:picChg chg="mod">
          <ac:chgData name="Kamyczek, Arkadiusz" userId="2dbd29c9-3405-4176-b733-196e7cfa234d" providerId="ADAL" clId="{0108B2A4-212D-465B-AEE4-E687708807A5}" dt="2021-04-16T10:46:21.984" v="4376"/>
          <ac:picMkLst>
            <pc:docMk/>
            <pc:sldMk cId="694719353" sldId="397"/>
            <ac:picMk id="51" creationId="{69853508-093F-4101-9AEA-DEEB9C6BEBE6}"/>
          </ac:picMkLst>
        </pc:picChg>
        <pc:picChg chg="mod">
          <ac:chgData name="Kamyczek, Arkadiusz" userId="2dbd29c9-3405-4176-b733-196e7cfa234d" providerId="ADAL" clId="{0108B2A4-212D-465B-AEE4-E687708807A5}" dt="2021-04-16T10:46:21.984" v="4376"/>
          <ac:picMkLst>
            <pc:docMk/>
            <pc:sldMk cId="694719353" sldId="397"/>
            <ac:picMk id="52" creationId="{05F556B2-1963-4E4A-AE4D-029CAE223E55}"/>
          </ac:picMkLst>
        </pc:picChg>
        <pc:picChg chg="mod">
          <ac:chgData name="Kamyczek, Arkadiusz" userId="2dbd29c9-3405-4176-b733-196e7cfa234d" providerId="ADAL" clId="{0108B2A4-212D-465B-AEE4-E687708807A5}" dt="2021-04-16T10:46:21.984" v="4376"/>
          <ac:picMkLst>
            <pc:docMk/>
            <pc:sldMk cId="694719353" sldId="397"/>
            <ac:picMk id="53" creationId="{AB7473C5-225B-4528-BD28-1021D90579B0}"/>
          </ac:picMkLst>
        </pc:picChg>
        <pc:picChg chg="mod">
          <ac:chgData name="Kamyczek, Arkadiusz" userId="2dbd29c9-3405-4176-b733-196e7cfa234d" providerId="ADAL" clId="{0108B2A4-212D-465B-AEE4-E687708807A5}" dt="2021-04-16T10:46:21.984" v="4376"/>
          <ac:picMkLst>
            <pc:docMk/>
            <pc:sldMk cId="694719353" sldId="397"/>
            <ac:picMk id="54" creationId="{4B41E664-CD57-4A1E-B99D-45718260457B}"/>
          </ac:picMkLst>
        </pc:picChg>
        <pc:picChg chg="mod">
          <ac:chgData name="Kamyczek, Arkadiusz" userId="2dbd29c9-3405-4176-b733-196e7cfa234d" providerId="ADAL" clId="{0108B2A4-212D-465B-AEE4-E687708807A5}" dt="2021-04-16T10:46:21.984" v="4376"/>
          <ac:picMkLst>
            <pc:docMk/>
            <pc:sldMk cId="694719353" sldId="397"/>
            <ac:picMk id="55" creationId="{8ABFA473-9244-41FD-A46B-0C8A4EC6E207}"/>
          </ac:picMkLst>
        </pc:picChg>
        <pc:picChg chg="mod">
          <ac:chgData name="Kamyczek, Arkadiusz" userId="2dbd29c9-3405-4176-b733-196e7cfa234d" providerId="ADAL" clId="{0108B2A4-212D-465B-AEE4-E687708807A5}" dt="2021-04-16T10:46:21.984" v="4376"/>
          <ac:picMkLst>
            <pc:docMk/>
            <pc:sldMk cId="694719353" sldId="397"/>
            <ac:picMk id="56" creationId="{12A5E171-D2BE-43B9-88DC-FE35345E2A7E}"/>
          </ac:picMkLst>
        </pc:picChg>
        <pc:picChg chg="mod">
          <ac:chgData name="Kamyczek, Arkadiusz" userId="2dbd29c9-3405-4176-b733-196e7cfa234d" providerId="ADAL" clId="{0108B2A4-212D-465B-AEE4-E687708807A5}" dt="2021-04-16T10:46:21.984" v="4376"/>
          <ac:picMkLst>
            <pc:docMk/>
            <pc:sldMk cId="694719353" sldId="397"/>
            <ac:picMk id="57" creationId="{56E1DAAC-CC4F-454E-BDDD-348EF841AFA0}"/>
          </ac:picMkLst>
        </pc:picChg>
        <pc:picChg chg="add del mod">
          <ac:chgData name="Kamyczek, Arkadiusz" userId="2dbd29c9-3405-4176-b733-196e7cfa234d" providerId="ADAL" clId="{0108B2A4-212D-465B-AEE4-E687708807A5}" dt="2021-04-15T11:41:40.900" v="401" actId="478"/>
          <ac:picMkLst>
            <pc:docMk/>
            <pc:sldMk cId="694719353" sldId="397"/>
            <ac:picMk id="58" creationId="{05A8B24D-A52A-4A39-A51A-998BF53923FC}"/>
          </ac:picMkLst>
        </pc:picChg>
        <pc:picChg chg="add del mod modCrop">
          <ac:chgData name="Kamyczek, Arkadiusz" userId="2dbd29c9-3405-4176-b733-196e7cfa234d" providerId="ADAL" clId="{0108B2A4-212D-465B-AEE4-E687708807A5}" dt="2021-04-15T11:50:39.055" v="430" actId="478"/>
          <ac:picMkLst>
            <pc:docMk/>
            <pc:sldMk cId="694719353" sldId="397"/>
            <ac:picMk id="59" creationId="{4E15C84C-991F-4F56-BF67-B85A5C7F7D6B}"/>
          </ac:picMkLst>
        </pc:picChg>
        <pc:picChg chg="del">
          <ac:chgData name="Kamyczek, Arkadiusz" userId="2dbd29c9-3405-4176-b733-196e7cfa234d" providerId="ADAL" clId="{0108B2A4-212D-465B-AEE4-E687708807A5}" dt="2021-04-15T11:37:30.899" v="378" actId="478"/>
          <ac:picMkLst>
            <pc:docMk/>
            <pc:sldMk cId="694719353" sldId="397"/>
            <ac:picMk id="60" creationId="{48B95D06-4827-4BDB-A287-7E12DC20A136}"/>
          </ac:picMkLst>
        </pc:picChg>
        <pc:picChg chg="add del mod">
          <ac:chgData name="Kamyczek, Arkadiusz" userId="2dbd29c9-3405-4176-b733-196e7cfa234d" providerId="ADAL" clId="{0108B2A4-212D-465B-AEE4-E687708807A5}" dt="2021-04-15T11:51:59.858" v="436" actId="478"/>
          <ac:picMkLst>
            <pc:docMk/>
            <pc:sldMk cId="694719353" sldId="397"/>
            <ac:picMk id="61" creationId="{9FE79ED8-A187-49D7-B588-F473A11E8FB2}"/>
          </ac:picMkLst>
        </pc:picChg>
        <pc:picChg chg="add del mod">
          <ac:chgData name="Kamyczek, Arkadiusz" userId="2dbd29c9-3405-4176-b733-196e7cfa234d" providerId="ADAL" clId="{0108B2A4-212D-465B-AEE4-E687708807A5}" dt="2021-04-15T11:58:18.674" v="465" actId="478"/>
          <ac:picMkLst>
            <pc:docMk/>
            <pc:sldMk cId="694719353" sldId="397"/>
            <ac:picMk id="62" creationId="{C3A73379-4BE2-431D-BB81-415885E3A60C}"/>
          </ac:picMkLst>
        </pc:picChg>
        <pc:picChg chg="add del mod">
          <ac:chgData name="Kamyczek, Arkadiusz" userId="2dbd29c9-3405-4176-b733-196e7cfa234d" providerId="ADAL" clId="{0108B2A4-212D-465B-AEE4-E687708807A5}" dt="2021-04-15T11:58:18.674" v="465" actId="478"/>
          <ac:picMkLst>
            <pc:docMk/>
            <pc:sldMk cId="694719353" sldId="397"/>
            <ac:picMk id="63" creationId="{99C09154-F4FA-471C-AD05-A028D8D89C58}"/>
          </ac:picMkLst>
        </pc:picChg>
        <pc:picChg chg="add del mod">
          <ac:chgData name="Kamyczek, Arkadiusz" userId="2dbd29c9-3405-4176-b733-196e7cfa234d" providerId="ADAL" clId="{0108B2A4-212D-465B-AEE4-E687708807A5}" dt="2021-04-15T11:58:18.674" v="465" actId="478"/>
          <ac:picMkLst>
            <pc:docMk/>
            <pc:sldMk cId="694719353" sldId="397"/>
            <ac:picMk id="64" creationId="{F8F7F5F0-0107-45B8-9699-E96A0314D640}"/>
          </ac:picMkLst>
        </pc:picChg>
        <pc:picChg chg="add del mod">
          <ac:chgData name="Kamyczek, Arkadiusz" userId="2dbd29c9-3405-4176-b733-196e7cfa234d" providerId="ADAL" clId="{0108B2A4-212D-465B-AEE4-E687708807A5}" dt="2021-04-15T11:58:18.674" v="465" actId="478"/>
          <ac:picMkLst>
            <pc:docMk/>
            <pc:sldMk cId="694719353" sldId="397"/>
            <ac:picMk id="65" creationId="{FACE5F9B-120B-41E4-98A9-DE867BE9FB33}"/>
          </ac:picMkLst>
        </pc:picChg>
        <pc:picChg chg="add del mod">
          <ac:chgData name="Kamyczek, Arkadiusz" userId="2dbd29c9-3405-4176-b733-196e7cfa234d" providerId="ADAL" clId="{0108B2A4-212D-465B-AEE4-E687708807A5}" dt="2021-04-15T11:58:18.674" v="465" actId="478"/>
          <ac:picMkLst>
            <pc:docMk/>
            <pc:sldMk cId="694719353" sldId="397"/>
            <ac:picMk id="66" creationId="{06004CF4-639C-41EC-860A-8D78F4020F12}"/>
          </ac:picMkLst>
        </pc:picChg>
        <pc:picChg chg="add del mod">
          <ac:chgData name="Kamyczek, Arkadiusz" userId="2dbd29c9-3405-4176-b733-196e7cfa234d" providerId="ADAL" clId="{0108B2A4-212D-465B-AEE4-E687708807A5}" dt="2021-04-15T11:58:18.674" v="465" actId="478"/>
          <ac:picMkLst>
            <pc:docMk/>
            <pc:sldMk cId="694719353" sldId="397"/>
            <ac:picMk id="67" creationId="{C0C83504-7208-44DE-B753-86C24EA0F834}"/>
          </ac:picMkLst>
        </pc:picChg>
        <pc:picChg chg="add del mod">
          <ac:chgData name="Kamyczek, Arkadiusz" userId="2dbd29c9-3405-4176-b733-196e7cfa234d" providerId="ADAL" clId="{0108B2A4-212D-465B-AEE4-E687708807A5}" dt="2021-04-15T11:58:18.674" v="465" actId="478"/>
          <ac:picMkLst>
            <pc:docMk/>
            <pc:sldMk cId="694719353" sldId="397"/>
            <ac:picMk id="68" creationId="{E2769746-D0C8-42C2-A403-E26F4343E162}"/>
          </ac:picMkLst>
        </pc:picChg>
        <pc:picChg chg="add del mod">
          <ac:chgData name="Kamyczek, Arkadiusz" userId="2dbd29c9-3405-4176-b733-196e7cfa234d" providerId="ADAL" clId="{0108B2A4-212D-465B-AEE4-E687708807A5}" dt="2021-04-15T11:58:18.674" v="465" actId="478"/>
          <ac:picMkLst>
            <pc:docMk/>
            <pc:sldMk cId="694719353" sldId="397"/>
            <ac:picMk id="69" creationId="{1AF3F3C6-1570-484A-ABCD-29F09B803B6E}"/>
          </ac:picMkLst>
        </pc:picChg>
        <pc:picChg chg="add del mod">
          <ac:chgData name="Kamyczek, Arkadiusz" userId="2dbd29c9-3405-4176-b733-196e7cfa234d" providerId="ADAL" clId="{0108B2A4-212D-465B-AEE4-E687708807A5}" dt="2021-04-15T11:58:18.674" v="465" actId="478"/>
          <ac:picMkLst>
            <pc:docMk/>
            <pc:sldMk cId="694719353" sldId="397"/>
            <ac:picMk id="70" creationId="{15C3DB19-3131-4E29-9EC1-6A3E1C1CD2ED}"/>
          </ac:picMkLst>
        </pc:picChg>
        <pc:picChg chg="add del mod">
          <ac:chgData name="Kamyczek, Arkadiusz" userId="2dbd29c9-3405-4176-b733-196e7cfa234d" providerId="ADAL" clId="{0108B2A4-212D-465B-AEE4-E687708807A5}" dt="2021-04-15T11:58:18.674" v="465" actId="478"/>
          <ac:picMkLst>
            <pc:docMk/>
            <pc:sldMk cId="694719353" sldId="397"/>
            <ac:picMk id="71" creationId="{16E156E2-89EE-4F9A-8D53-87028CDACDBD}"/>
          </ac:picMkLst>
        </pc:picChg>
        <pc:picChg chg="add del mod">
          <ac:chgData name="Kamyczek, Arkadiusz" userId="2dbd29c9-3405-4176-b733-196e7cfa234d" providerId="ADAL" clId="{0108B2A4-212D-465B-AEE4-E687708807A5}" dt="2021-04-15T11:58:18.674" v="465" actId="478"/>
          <ac:picMkLst>
            <pc:docMk/>
            <pc:sldMk cId="694719353" sldId="397"/>
            <ac:picMk id="72" creationId="{67F056E2-EF83-466C-8FF8-0372EBA6F989}"/>
          </ac:picMkLst>
        </pc:picChg>
        <pc:picChg chg="add del mod">
          <ac:chgData name="Kamyczek, Arkadiusz" userId="2dbd29c9-3405-4176-b733-196e7cfa234d" providerId="ADAL" clId="{0108B2A4-212D-465B-AEE4-E687708807A5}" dt="2021-04-15T11:58:18.674" v="465" actId="478"/>
          <ac:picMkLst>
            <pc:docMk/>
            <pc:sldMk cId="694719353" sldId="397"/>
            <ac:picMk id="73" creationId="{0759304B-EE86-4A45-B5DD-42CC91EEB931}"/>
          </ac:picMkLst>
        </pc:picChg>
        <pc:picChg chg="add del mod">
          <ac:chgData name="Kamyczek, Arkadiusz" userId="2dbd29c9-3405-4176-b733-196e7cfa234d" providerId="ADAL" clId="{0108B2A4-212D-465B-AEE4-E687708807A5}" dt="2021-04-15T11:58:18.674" v="465" actId="478"/>
          <ac:picMkLst>
            <pc:docMk/>
            <pc:sldMk cId="694719353" sldId="397"/>
            <ac:picMk id="74" creationId="{80D57F25-F2D9-44F5-BC8C-A19630B93736}"/>
          </ac:picMkLst>
        </pc:picChg>
        <pc:picChg chg="add del mod">
          <ac:chgData name="Kamyczek, Arkadiusz" userId="2dbd29c9-3405-4176-b733-196e7cfa234d" providerId="ADAL" clId="{0108B2A4-212D-465B-AEE4-E687708807A5}" dt="2021-04-15T11:58:18.674" v="465" actId="478"/>
          <ac:picMkLst>
            <pc:docMk/>
            <pc:sldMk cId="694719353" sldId="397"/>
            <ac:picMk id="75" creationId="{43E29F88-C487-4B52-880C-4DC0372EAE57}"/>
          </ac:picMkLst>
        </pc:picChg>
      </pc:sldChg>
      <pc:sldChg chg="addSp delSp modSp add mod ord setBg delAnim modAnim">
        <pc:chgData name="Kamyczek, Arkadiusz" userId="2dbd29c9-3405-4176-b733-196e7cfa234d" providerId="ADAL" clId="{0108B2A4-212D-465B-AEE4-E687708807A5}" dt="2021-04-16T10:20:29.179" v="3555"/>
        <pc:sldMkLst>
          <pc:docMk/>
          <pc:sldMk cId="79125543" sldId="398"/>
        </pc:sldMkLst>
        <pc:spChg chg="add del mod">
          <ac:chgData name="Kamyczek, Arkadiusz" userId="2dbd29c9-3405-4176-b733-196e7cfa234d" providerId="ADAL" clId="{0108B2A4-212D-465B-AEE4-E687708807A5}" dt="2021-04-16T08:39:08.824" v="579" actId="478"/>
          <ac:spMkLst>
            <pc:docMk/>
            <pc:sldMk cId="79125543" sldId="398"/>
            <ac:spMk id="2" creationId="{24F8BEBD-FAB4-4F6D-B985-ABF6EB4E17FB}"/>
          </ac:spMkLst>
        </pc:spChg>
        <pc:spChg chg="add del mod">
          <ac:chgData name="Kamyczek, Arkadiusz" userId="2dbd29c9-3405-4176-b733-196e7cfa234d" providerId="ADAL" clId="{0108B2A4-212D-465B-AEE4-E687708807A5}" dt="2021-04-16T09:05:28.174" v="781" actId="478"/>
          <ac:spMkLst>
            <pc:docMk/>
            <pc:sldMk cId="79125543" sldId="398"/>
            <ac:spMk id="2" creationId="{5954DA63-3661-4E2E-B74A-927656648A63}"/>
          </ac:spMkLst>
        </pc:spChg>
        <pc:spChg chg="add del mod">
          <ac:chgData name="Kamyczek, Arkadiusz" userId="2dbd29c9-3405-4176-b733-196e7cfa234d" providerId="ADAL" clId="{0108B2A4-212D-465B-AEE4-E687708807A5}" dt="2021-04-16T09:07:31.992" v="800" actId="478"/>
          <ac:spMkLst>
            <pc:docMk/>
            <pc:sldMk cId="79125543" sldId="398"/>
            <ac:spMk id="6" creationId="{0332ECCC-0934-4D29-A716-21511CA8FC6A}"/>
          </ac:spMkLst>
        </pc:spChg>
        <pc:spChg chg="add del mod">
          <ac:chgData name="Kamyczek, Arkadiusz" userId="2dbd29c9-3405-4176-b733-196e7cfa234d" providerId="ADAL" clId="{0108B2A4-212D-465B-AEE4-E687708807A5}" dt="2021-04-16T09:15:27.437" v="936"/>
          <ac:spMkLst>
            <pc:docMk/>
            <pc:sldMk cId="79125543" sldId="398"/>
            <ac:spMk id="8" creationId="{AA143EB0-0444-42C0-9BAF-0FB9B59783F0}"/>
          </ac:spMkLst>
        </pc:spChg>
        <pc:spChg chg="add mod">
          <ac:chgData name="Kamyczek, Arkadiusz" userId="2dbd29c9-3405-4176-b733-196e7cfa234d" providerId="ADAL" clId="{0108B2A4-212D-465B-AEE4-E687708807A5}" dt="2021-04-16T10:07:03.320" v="3312" actId="20577"/>
          <ac:spMkLst>
            <pc:docMk/>
            <pc:sldMk cId="79125543" sldId="398"/>
            <ac:spMk id="11" creationId="{9693D68A-0E67-4525-931A-C48DF0005F3D}"/>
          </ac:spMkLst>
        </pc:spChg>
        <pc:spChg chg="add mod">
          <ac:chgData name="Kamyczek, Arkadiusz" userId="2dbd29c9-3405-4176-b733-196e7cfa234d" providerId="ADAL" clId="{0108B2A4-212D-465B-AEE4-E687708807A5}" dt="2021-04-16T09:15:53.739" v="954" actId="1076"/>
          <ac:spMkLst>
            <pc:docMk/>
            <pc:sldMk cId="79125543" sldId="398"/>
            <ac:spMk id="12" creationId="{AB17D72D-1BC0-4AA7-914D-B7025699B013}"/>
          </ac:spMkLst>
        </pc:spChg>
        <pc:spChg chg="add del">
          <ac:chgData name="Kamyczek, Arkadiusz" userId="2dbd29c9-3405-4176-b733-196e7cfa234d" providerId="ADAL" clId="{0108B2A4-212D-465B-AEE4-E687708807A5}" dt="2021-04-16T08:47:17.359" v="620" actId="26606"/>
          <ac:spMkLst>
            <pc:docMk/>
            <pc:sldMk cId="79125543" sldId="398"/>
            <ac:spMk id="12" creationId="{EA518CE4-E4D4-4D8A-980F-6D692AC96949}"/>
          </ac:spMkLst>
        </pc:spChg>
        <pc:spChg chg="add del mod">
          <ac:chgData name="Kamyczek, Arkadiusz" userId="2dbd29c9-3405-4176-b733-196e7cfa234d" providerId="ADAL" clId="{0108B2A4-212D-465B-AEE4-E687708807A5}" dt="2021-04-16T08:54:55.290" v="688" actId="478"/>
          <ac:spMkLst>
            <pc:docMk/>
            <pc:sldMk cId="79125543" sldId="398"/>
            <ac:spMk id="15" creationId="{D57C8091-DED9-48AC-A4AE-C74E72FE9320}"/>
          </ac:spMkLst>
        </pc:spChg>
        <pc:spChg chg="add del">
          <ac:chgData name="Kamyczek, Arkadiusz" userId="2dbd29c9-3405-4176-b733-196e7cfa234d" providerId="ADAL" clId="{0108B2A4-212D-465B-AEE4-E687708807A5}" dt="2021-04-16T08:47:17.359" v="620" actId="26606"/>
          <ac:spMkLst>
            <pc:docMk/>
            <pc:sldMk cId="79125543" sldId="398"/>
            <ac:spMk id="16" creationId="{F82BF3E2-EB0E-40D6-8835-2367A5316CA4}"/>
          </ac:spMkLst>
        </pc:spChg>
        <pc:spChg chg="add del mod">
          <ac:chgData name="Kamyczek, Arkadiusz" userId="2dbd29c9-3405-4176-b733-196e7cfa234d" providerId="ADAL" clId="{0108B2A4-212D-465B-AEE4-E687708807A5}" dt="2021-04-16T08:55:14.447" v="714" actId="33987"/>
          <ac:spMkLst>
            <pc:docMk/>
            <pc:sldMk cId="79125543" sldId="398"/>
            <ac:spMk id="17" creationId="{326B8D0A-AD83-4082-8DF4-2E8FB1B6069C}"/>
          </ac:spMkLst>
        </pc:spChg>
        <pc:spChg chg="add del">
          <ac:chgData name="Kamyczek, Arkadiusz" userId="2dbd29c9-3405-4176-b733-196e7cfa234d" providerId="ADAL" clId="{0108B2A4-212D-465B-AEE4-E687708807A5}" dt="2021-04-16T08:47:17.359" v="620" actId="26606"/>
          <ac:spMkLst>
            <pc:docMk/>
            <pc:sldMk cId="79125543" sldId="398"/>
            <ac:spMk id="22" creationId="{481E86DD-89E6-42B2-8675-84B7C56BFF7D}"/>
          </ac:spMkLst>
        </pc:spChg>
        <pc:spChg chg="add del">
          <ac:chgData name="Kamyczek, Arkadiusz" userId="2dbd29c9-3405-4176-b733-196e7cfa234d" providerId="ADAL" clId="{0108B2A4-212D-465B-AEE4-E687708807A5}" dt="2021-04-16T08:47:17.359" v="620" actId="26606"/>
          <ac:spMkLst>
            <pc:docMk/>
            <pc:sldMk cId="79125543" sldId="398"/>
            <ac:spMk id="34" creationId="{5EFE9E4D-D93B-4B04-A3B5-234F5DBB9EAE}"/>
          </ac:spMkLst>
        </pc:spChg>
        <pc:spChg chg="del mod">
          <ac:chgData name="Kamyczek, Arkadiusz" userId="2dbd29c9-3405-4176-b733-196e7cfa234d" providerId="ADAL" clId="{0108B2A4-212D-465B-AEE4-E687708807A5}" dt="2021-04-16T08:26:49.128" v="538" actId="478"/>
          <ac:spMkLst>
            <pc:docMk/>
            <pc:sldMk cId="79125543" sldId="398"/>
            <ac:spMk id="58" creationId="{DA41C89C-D26B-4AA0-AE32-989055C899A0}"/>
          </ac:spMkLst>
        </pc:spChg>
        <pc:spChg chg="add del">
          <ac:chgData name="Kamyczek, Arkadiusz" userId="2dbd29c9-3405-4176-b733-196e7cfa234d" providerId="ADAL" clId="{0108B2A4-212D-465B-AEE4-E687708807A5}" dt="2021-04-16T08:47:17.349" v="619" actId="26606"/>
          <ac:spMkLst>
            <pc:docMk/>
            <pc:sldMk cId="79125543" sldId="398"/>
            <ac:spMk id="62" creationId="{B99E4D29-5F08-447A-A2A3-AB222BB49F50}"/>
          </ac:spMkLst>
        </pc:spChg>
        <pc:spChg chg="add del">
          <ac:chgData name="Kamyczek, Arkadiusz" userId="2dbd29c9-3405-4176-b733-196e7cfa234d" providerId="ADAL" clId="{0108B2A4-212D-465B-AEE4-E687708807A5}" dt="2021-04-16T08:55:56.259" v="716" actId="26606"/>
          <ac:spMkLst>
            <pc:docMk/>
            <pc:sldMk cId="79125543" sldId="398"/>
            <ac:spMk id="64" creationId="{72A4EC06-1934-41CA-947A-1A2AD663408A}"/>
          </ac:spMkLst>
        </pc:spChg>
        <pc:spChg chg="add del">
          <ac:chgData name="Kamyczek, Arkadiusz" userId="2dbd29c9-3405-4176-b733-196e7cfa234d" providerId="ADAL" clId="{0108B2A4-212D-465B-AEE4-E687708807A5}" dt="2021-04-16T08:51:50.254" v="652" actId="26606"/>
          <ac:spMkLst>
            <pc:docMk/>
            <pc:sldMk cId="79125543" sldId="398"/>
            <ac:spMk id="66" creationId="{E6F01E9F-6B0E-4CF9-87AF-27ECD8D4602A}"/>
          </ac:spMkLst>
        </pc:spChg>
        <pc:spChg chg="add del">
          <ac:chgData name="Kamyczek, Arkadiusz" userId="2dbd29c9-3405-4176-b733-196e7cfa234d" providerId="ADAL" clId="{0108B2A4-212D-465B-AEE4-E687708807A5}" dt="2021-04-16T08:53:34.867" v="676" actId="26606"/>
          <ac:spMkLst>
            <pc:docMk/>
            <pc:sldMk cId="79125543" sldId="398"/>
            <ac:spMk id="67" creationId="{EA518CE4-E4D4-4D8A-980F-6D692AC96949}"/>
          </ac:spMkLst>
        </pc:spChg>
        <pc:spChg chg="add del">
          <ac:chgData name="Kamyczek, Arkadiusz" userId="2dbd29c9-3405-4176-b733-196e7cfa234d" providerId="ADAL" clId="{0108B2A4-212D-465B-AEE4-E687708807A5}" dt="2021-04-16T08:52:03.304" v="654" actId="26606"/>
          <ac:spMkLst>
            <pc:docMk/>
            <pc:sldMk cId="79125543" sldId="398"/>
            <ac:spMk id="68" creationId="{EA518CE4-E4D4-4D8A-980F-6D692AC96949}"/>
          </ac:spMkLst>
        </pc:spChg>
        <pc:spChg chg="add del">
          <ac:chgData name="Kamyczek, Arkadiusz" userId="2dbd29c9-3405-4176-b733-196e7cfa234d" providerId="ADAL" clId="{0108B2A4-212D-465B-AEE4-E687708807A5}" dt="2021-04-16T08:50:56.939" v="646" actId="26606"/>
          <ac:spMkLst>
            <pc:docMk/>
            <pc:sldMk cId="79125543" sldId="398"/>
            <ac:spMk id="69" creationId="{E6F01E9F-6B0E-4CF9-87AF-27ECD8D4602A}"/>
          </ac:spMkLst>
        </pc:spChg>
        <pc:spChg chg="add del">
          <ac:chgData name="Kamyczek, Arkadiusz" userId="2dbd29c9-3405-4176-b733-196e7cfa234d" providerId="ADAL" clId="{0108B2A4-212D-465B-AEE4-E687708807A5}" dt="2021-04-16T08:53:34.867" v="676" actId="26606"/>
          <ac:spMkLst>
            <pc:docMk/>
            <pc:sldMk cId="79125543" sldId="398"/>
            <ac:spMk id="70" creationId="{F82BF3E2-EB0E-40D6-8835-2367A5316CA4}"/>
          </ac:spMkLst>
        </pc:spChg>
        <pc:spChg chg="add del">
          <ac:chgData name="Kamyczek, Arkadiusz" userId="2dbd29c9-3405-4176-b733-196e7cfa234d" providerId="ADAL" clId="{0108B2A4-212D-465B-AEE4-E687708807A5}" dt="2021-04-16T08:52:03.304" v="654" actId="26606"/>
          <ac:spMkLst>
            <pc:docMk/>
            <pc:sldMk cId="79125543" sldId="398"/>
            <ac:spMk id="71" creationId="{F82BF3E2-EB0E-40D6-8835-2367A5316CA4}"/>
          </ac:spMkLst>
        </pc:spChg>
        <pc:spChg chg="add del">
          <ac:chgData name="Kamyczek, Arkadiusz" userId="2dbd29c9-3405-4176-b733-196e7cfa234d" providerId="ADAL" clId="{0108B2A4-212D-465B-AEE4-E687708807A5}" dt="2021-04-16T08:53:34.867" v="676" actId="26606"/>
          <ac:spMkLst>
            <pc:docMk/>
            <pc:sldMk cId="79125543" sldId="398"/>
            <ac:spMk id="72" creationId="{481E86DD-89E6-42B2-8675-84B7C56BFF7D}"/>
          </ac:spMkLst>
        </pc:spChg>
        <pc:spChg chg="add del">
          <ac:chgData name="Kamyczek, Arkadiusz" userId="2dbd29c9-3405-4176-b733-196e7cfa234d" providerId="ADAL" clId="{0108B2A4-212D-465B-AEE4-E687708807A5}" dt="2021-04-16T08:52:03.304" v="654" actId="26606"/>
          <ac:spMkLst>
            <pc:docMk/>
            <pc:sldMk cId="79125543" sldId="398"/>
            <ac:spMk id="73" creationId="{481E86DD-89E6-42B2-8675-84B7C56BFF7D}"/>
          </ac:spMkLst>
        </pc:spChg>
        <pc:spChg chg="add del">
          <ac:chgData name="Kamyczek, Arkadiusz" userId="2dbd29c9-3405-4176-b733-196e7cfa234d" providerId="ADAL" clId="{0108B2A4-212D-465B-AEE4-E687708807A5}" dt="2021-04-16T08:53:34.867" v="676" actId="26606"/>
          <ac:spMkLst>
            <pc:docMk/>
            <pc:sldMk cId="79125543" sldId="398"/>
            <ac:spMk id="74" creationId="{5EFE9E4D-D93B-4B04-A3B5-234F5DBB9EAE}"/>
          </ac:spMkLst>
        </pc:spChg>
        <pc:spChg chg="add del">
          <ac:chgData name="Kamyczek, Arkadiusz" userId="2dbd29c9-3405-4176-b733-196e7cfa234d" providerId="ADAL" clId="{0108B2A4-212D-465B-AEE4-E687708807A5}" dt="2021-04-16T08:52:03.304" v="654" actId="26606"/>
          <ac:spMkLst>
            <pc:docMk/>
            <pc:sldMk cId="79125543" sldId="398"/>
            <ac:spMk id="75" creationId="{5EFE9E4D-D93B-4B04-A3B5-234F5DBB9EAE}"/>
          </ac:spMkLst>
        </pc:spChg>
        <pc:spChg chg="add del">
          <ac:chgData name="Kamyczek, Arkadiusz" userId="2dbd29c9-3405-4176-b733-196e7cfa234d" providerId="ADAL" clId="{0108B2A4-212D-465B-AEE4-E687708807A5}" dt="2021-04-16T08:55:14.868" v="715" actId="26606"/>
          <ac:spMkLst>
            <pc:docMk/>
            <pc:sldMk cId="79125543" sldId="398"/>
            <ac:spMk id="76" creationId="{EA518CE4-E4D4-4D8A-980F-6D692AC96949}"/>
          </ac:spMkLst>
        </pc:spChg>
        <pc:spChg chg="add del">
          <ac:chgData name="Kamyczek, Arkadiusz" userId="2dbd29c9-3405-4176-b733-196e7cfa234d" providerId="ADAL" clId="{0108B2A4-212D-465B-AEE4-E687708807A5}" dt="2021-04-16T08:55:14.868" v="715" actId="26606"/>
          <ac:spMkLst>
            <pc:docMk/>
            <pc:sldMk cId="79125543" sldId="398"/>
            <ac:spMk id="77" creationId="{F82BF3E2-EB0E-40D6-8835-2367A5316CA4}"/>
          </ac:spMkLst>
        </pc:spChg>
        <pc:spChg chg="add del">
          <ac:chgData name="Kamyczek, Arkadiusz" userId="2dbd29c9-3405-4176-b733-196e7cfa234d" providerId="ADAL" clId="{0108B2A4-212D-465B-AEE4-E687708807A5}" dt="2021-04-16T08:55:14.868" v="715" actId="26606"/>
          <ac:spMkLst>
            <pc:docMk/>
            <pc:sldMk cId="79125543" sldId="398"/>
            <ac:spMk id="78" creationId="{481E86DD-89E6-42B2-8675-84B7C56BFF7D}"/>
          </ac:spMkLst>
        </pc:spChg>
        <pc:spChg chg="add del">
          <ac:chgData name="Kamyczek, Arkadiusz" userId="2dbd29c9-3405-4176-b733-196e7cfa234d" providerId="ADAL" clId="{0108B2A4-212D-465B-AEE4-E687708807A5}" dt="2021-04-16T08:55:14.868" v="715" actId="26606"/>
          <ac:spMkLst>
            <pc:docMk/>
            <pc:sldMk cId="79125543" sldId="398"/>
            <ac:spMk id="79" creationId="{5EFE9E4D-D93B-4B04-A3B5-234F5DBB9EAE}"/>
          </ac:spMkLst>
        </pc:spChg>
        <pc:spChg chg="add del">
          <ac:chgData name="Kamyczek, Arkadiusz" userId="2dbd29c9-3405-4176-b733-196e7cfa234d" providerId="ADAL" clId="{0108B2A4-212D-465B-AEE4-E687708807A5}" dt="2021-04-16T08:58:15.468" v="741" actId="26606"/>
          <ac:spMkLst>
            <pc:docMk/>
            <pc:sldMk cId="79125543" sldId="398"/>
            <ac:spMk id="80" creationId="{E6F01E9F-6B0E-4CF9-87AF-27ECD8D4602A}"/>
          </ac:spMkLst>
        </pc:spChg>
        <pc:spChg chg="add del">
          <ac:chgData name="Kamyczek, Arkadiusz" userId="2dbd29c9-3405-4176-b733-196e7cfa234d" providerId="ADAL" clId="{0108B2A4-212D-465B-AEE4-E687708807A5}" dt="2021-04-16T08:58:15.453" v="740" actId="26606"/>
          <ac:spMkLst>
            <pc:docMk/>
            <pc:sldMk cId="79125543" sldId="398"/>
            <ac:spMk id="82" creationId="{E6F01E9F-6B0E-4CF9-87AF-27ECD8D4602A}"/>
          </ac:spMkLst>
        </pc:spChg>
        <pc:spChg chg="add del">
          <ac:chgData name="Kamyczek, Arkadiusz" userId="2dbd29c9-3405-4176-b733-196e7cfa234d" providerId="ADAL" clId="{0108B2A4-212D-465B-AEE4-E687708807A5}" dt="2021-04-16T08:59:01.793" v="747" actId="26606"/>
          <ac:spMkLst>
            <pc:docMk/>
            <pc:sldMk cId="79125543" sldId="398"/>
            <ac:spMk id="84" creationId="{EA518CE4-E4D4-4D8A-980F-6D692AC96949}"/>
          </ac:spMkLst>
        </pc:spChg>
        <pc:spChg chg="add del">
          <ac:chgData name="Kamyczek, Arkadiusz" userId="2dbd29c9-3405-4176-b733-196e7cfa234d" providerId="ADAL" clId="{0108B2A4-212D-465B-AEE4-E687708807A5}" dt="2021-04-16T08:57:51.644" v="736" actId="26606"/>
          <ac:spMkLst>
            <pc:docMk/>
            <pc:sldMk cId="79125543" sldId="398"/>
            <ac:spMk id="85" creationId="{EA518CE4-E4D4-4D8A-980F-6D692AC96949}"/>
          </ac:spMkLst>
        </pc:spChg>
        <pc:spChg chg="add del">
          <ac:chgData name="Kamyczek, Arkadiusz" userId="2dbd29c9-3405-4176-b733-196e7cfa234d" providerId="ADAL" clId="{0108B2A4-212D-465B-AEE4-E687708807A5}" dt="2021-04-16T08:59:01.793" v="747" actId="26606"/>
          <ac:spMkLst>
            <pc:docMk/>
            <pc:sldMk cId="79125543" sldId="398"/>
            <ac:spMk id="86" creationId="{F82BF3E2-EB0E-40D6-8835-2367A5316CA4}"/>
          </ac:spMkLst>
        </pc:spChg>
        <pc:spChg chg="add del">
          <ac:chgData name="Kamyczek, Arkadiusz" userId="2dbd29c9-3405-4176-b733-196e7cfa234d" providerId="ADAL" clId="{0108B2A4-212D-465B-AEE4-E687708807A5}" dt="2021-04-16T08:57:51.644" v="736" actId="26606"/>
          <ac:spMkLst>
            <pc:docMk/>
            <pc:sldMk cId="79125543" sldId="398"/>
            <ac:spMk id="87" creationId="{F82BF3E2-EB0E-40D6-8835-2367A5316CA4}"/>
          </ac:spMkLst>
        </pc:spChg>
        <pc:spChg chg="add del">
          <ac:chgData name="Kamyczek, Arkadiusz" userId="2dbd29c9-3405-4176-b733-196e7cfa234d" providerId="ADAL" clId="{0108B2A4-212D-465B-AEE4-E687708807A5}" dt="2021-04-16T08:59:01.793" v="747" actId="26606"/>
          <ac:spMkLst>
            <pc:docMk/>
            <pc:sldMk cId="79125543" sldId="398"/>
            <ac:spMk id="88" creationId="{481E86DD-89E6-42B2-8675-84B7C56BFF7D}"/>
          </ac:spMkLst>
        </pc:spChg>
        <pc:spChg chg="add del">
          <ac:chgData name="Kamyczek, Arkadiusz" userId="2dbd29c9-3405-4176-b733-196e7cfa234d" providerId="ADAL" clId="{0108B2A4-212D-465B-AEE4-E687708807A5}" dt="2021-04-16T08:57:51.644" v="736" actId="26606"/>
          <ac:spMkLst>
            <pc:docMk/>
            <pc:sldMk cId="79125543" sldId="398"/>
            <ac:spMk id="89" creationId="{481E86DD-89E6-42B2-8675-84B7C56BFF7D}"/>
          </ac:spMkLst>
        </pc:spChg>
        <pc:spChg chg="add del">
          <ac:chgData name="Kamyczek, Arkadiusz" userId="2dbd29c9-3405-4176-b733-196e7cfa234d" providerId="ADAL" clId="{0108B2A4-212D-465B-AEE4-E687708807A5}" dt="2021-04-16T08:59:01.793" v="747" actId="26606"/>
          <ac:spMkLst>
            <pc:docMk/>
            <pc:sldMk cId="79125543" sldId="398"/>
            <ac:spMk id="90" creationId="{5EFE9E4D-D93B-4B04-A3B5-234F5DBB9EAE}"/>
          </ac:spMkLst>
        </pc:spChg>
        <pc:spChg chg="add del">
          <ac:chgData name="Kamyczek, Arkadiusz" userId="2dbd29c9-3405-4176-b733-196e7cfa234d" providerId="ADAL" clId="{0108B2A4-212D-465B-AEE4-E687708807A5}" dt="2021-04-16T08:57:51.644" v="736" actId="26606"/>
          <ac:spMkLst>
            <pc:docMk/>
            <pc:sldMk cId="79125543" sldId="398"/>
            <ac:spMk id="91" creationId="{5EFE9E4D-D93B-4B04-A3B5-234F5DBB9EAE}"/>
          </ac:spMkLst>
        </pc:spChg>
        <pc:spChg chg="add">
          <ac:chgData name="Kamyczek, Arkadiusz" userId="2dbd29c9-3405-4176-b733-196e7cfa234d" providerId="ADAL" clId="{0108B2A4-212D-465B-AEE4-E687708807A5}" dt="2021-04-16T08:59:01.793" v="747" actId="26606"/>
          <ac:spMkLst>
            <pc:docMk/>
            <pc:sldMk cId="79125543" sldId="398"/>
            <ac:spMk id="95" creationId="{72A4EC06-1934-41CA-947A-1A2AD663408A}"/>
          </ac:spMkLst>
        </pc:spChg>
        <pc:graphicFrameChg chg="add del mod">
          <ac:chgData name="Kamyczek, Arkadiusz" userId="2dbd29c9-3405-4176-b733-196e7cfa234d" providerId="ADAL" clId="{0108B2A4-212D-465B-AEE4-E687708807A5}" dt="2021-04-16T09:10:02.889" v="808" actId="1032"/>
          <ac:graphicFrameMkLst>
            <pc:docMk/>
            <pc:sldMk cId="79125543" sldId="398"/>
            <ac:graphicFrameMk id="7" creationId="{648FE509-8019-47D4-9B7B-82C82687D02F}"/>
          </ac:graphicFrameMkLst>
        </pc:graphicFrameChg>
        <pc:picChg chg="del">
          <ac:chgData name="Kamyczek, Arkadiusz" userId="2dbd29c9-3405-4176-b733-196e7cfa234d" providerId="ADAL" clId="{0108B2A4-212D-465B-AEE4-E687708807A5}" dt="2021-04-15T11:36:30.958" v="320" actId="478"/>
          <ac:picMkLst>
            <pc:docMk/>
            <pc:sldMk cId="79125543" sldId="398"/>
            <ac:picMk id="2" creationId="{A07CED0F-2A15-46EE-8E96-C9617187A681}"/>
          </ac:picMkLst>
        </pc:picChg>
        <pc:picChg chg="add del mod ord modCrop">
          <ac:chgData name="Kamyczek, Arkadiusz" userId="2dbd29c9-3405-4176-b733-196e7cfa234d" providerId="ADAL" clId="{0108B2A4-212D-465B-AEE4-E687708807A5}" dt="2021-04-16T09:15:34.177" v="938" actId="478"/>
          <ac:picMkLst>
            <pc:docMk/>
            <pc:sldMk cId="79125543" sldId="398"/>
            <ac:picMk id="3" creationId="{70FD7BDC-3226-489C-ACDB-0C30E9E8B063}"/>
          </ac:picMkLst>
        </pc:picChg>
        <pc:picChg chg="del">
          <ac:chgData name="Kamyczek, Arkadiusz" userId="2dbd29c9-3405-4176-b733-196e7cfa234d" providerId="ADAL" clId="{0108B2A4-212D-465B-AEE4-E687708807A5}" dt="2021-04-15T11:36:30.958" v="320" actId="478"/>
          <ac:picMkLst>
            <pc:docMk/>
            <pc:sldMk cId="79125543" sldId="398"/>
            <ac:picMk id="3" creationId="{7DD45B8D-0CD0-4517-B053-C65D71FAF350}"/>
          </ac:picMkLst>
        </pc:picChg>
        <pc:picChg chg="del">
          <ac:chgData name="Kamyczek, Arkadiusz" userId="2dbd29c9-3405-4176-b733-196e7cfa234d" providerId="ADAL" clId="{0108B2A4-212D-465B-AEE4-E687708807A5}" dt="2021-04-15T11:36:30.958" v="320" actId="478"/>
          <ac:picMkLst>
            <pc:docMk/>
            <pc:sldMk cId="79125543" sldId="398"/>
            <ac:picMk id="4" creationId="{D3C5DC22-F1E2-40BC-83B5-89BBF6ED1231}"/>
          </ac:picMkLst>
        </pc:picChg>
        <pc:picChg chg="add del mod ord modCrop">
          <ac:chgData name="Kamyczek, Arkadiusz" userId="2dbd29c9-3405-4176-b733-196e7cfa234d" providerId="ADAL" clId="{0108B2A4-212D-465B-AEE4-E687708807A5}" dt="2021-04-16T09:15:34.969" v="939" actId="478"/>
          <ac:picMkLst>
            <pc:docMk/>
            <pc:sldMk cId="79125543" sldId="398"/>
            <ac:picMk id="4" creationId="{F3FBD2C3-3922-4765-B901-D70844040631}"/>
          </ac:picMkLst>
        </pc:picChg>
        <pc:picChg chg="add del mod ord modCrop">
          <ac:chgData name="Kamyczek, Arkadiusz" userId="2dbd29c9-3405-4176-b733-196e7cfa234d" providerId="ADAL" clId="{0108B2A4-212D-465B-AEE4-E687708807A5}" dt="2021-04-16T09:15:35.623" v="940" actId="478"/>
          <ac:picMkLst>
            <pc:docMk/>
            <pc:sldMk cId="79125543" sldId="398"/>
            <ac:picMk id="5" creationId="{00E539EE-E96F-4BD8-A71D-07152FA73A82}"/>
          </ac:picMkLst>
        </pc:picChg>
        <pc:picChg chg="del">
          <ac:chgData name="Kamyczek, Arkadiusz" userId="2dbd29c9-3405-4176-b733-196e7cfa234d" providerId="ADAL" clId="{0108B2A4-212D-465B-AEE4-E687708807A5}" dt="2021-04-15T11:36:30.958" v="320" actId="478"/>
          <ac:picMkLst>
            <pc:docMk/>
            <pc:sldMk cId="79125543" sldId="398"/>
            <ac:picMk id="5" creationId="{BA5D3A06-284B-436C-B445-77B609B6CD66}"/>
          </ac:picMkLst>
        </pc:picChg>
        <pc:picChg chg="add del mod modCrop">
          <ac:chgData name="Kamyczek, Arkadiusz" userId="2dbd29c9-3405-4176-b733-196e7cfa234d" providerId="ADAL" clId="{0108B2A4-212D-465B-AEE4-E687708807A5}" dt="2021-04-16T08:45:10.947" v="605" actId="478"/>
          <ac:picMkLst>
            <pc:docMk/>
            <pc:sldMk cId="79125543" sldId="398"/>
            <ac:picMk id="6" creationId="{2788EC1B-AACD-4ED8-975D-EA5F746D61AD}"/>
          </ac:picMkLst>
        </pc:picChg>
        <pc:picChg chg="del">
          <ac:chgData name="Kamyczek, Arkadiusz" userId="2dbd29c9-3405-4176-b733-196e7cfa234d" providerId="ADAL" clId="{0108B2A4-212D-465B-AEE4-E687708807A5}" dt="2021-04-15T11:36:30.958" v="320" actId="478"/>
          <ac:picMkLst>
            <pc:docMk/>
            <pc:sldMk cId="79125543" sldId="398"/>
            <ac:picMk id="6" creationId="{5C2CCB04-4A05-41F5-8E84-17ABB5DF73D7}"/>
          </ac:picMkLst>
        </pc:picChg>
        <pc:picChg chg="add del mod">
          <ac:chgData name="Kamyczek, Arkadiusz" userId="2dbd29c9-3405-4176-b733-196e7cfa234d" providerId="ADAL" clId="{0108B2A4-212D-465B-AEE4-E687708807A5}" dt="2021-04-16T08:41:04.414" v="583" actId="478"/>
          <ac:picMkLst>
            <pc:docMk/>
            <pc:sldMk cId="79125543" sldId="398"/>
            <ac:picMk id="7" creationId="{20AB594E-F8D9-4865-A8B9-628B70D99A99}"/>
          </ac:picMkLst>
        </pc:picChg>
        <pc:picChg chg="del">
          <ac:chgData name="Kamyczek, Arkadiusz" userId="2dbd29c9-3405-4176-b733-196e7cfa234d" providerId="ADAL" clId="{0108B2A4-212D-465B-AEE4-E687708807A5}" dt="2021-04-15T11:36:30.958" v="320" actId="478"/>
          <ac:picMkLst>
            <pc:docMk/>
            <pc:sldMk cId="79125543" sldId="398"/>
            <ac:picMk id="7" creationId="{7D93CC89-73DD-47F0-BFBE-86ECDA0DC1D6}"/>
          </ac:picMkLst>
        </pc:picChg>
        <pc:picChg chg="add del mod">
          <ac:chgData name="Kamyczek, Arkadiusz" userId="2dbd29c9-3405-4176-b733-196e7cfa234d" providerId="ADAL" clId="{0108B2A4-212D-465B-AEE4-E687708807A5}" dt="2021-04-16T08:50:12.538" v="635" actId="478"/>
          <ac:picMkLst>
            <pc:docMk/>
            <pc:sldMk cId="79125543" sldId="398"/>
            <ac:picMk id="8" creationId="{1FEBD798-A89A-4FCB-90F0-33B24B3C0412}"/>
          </ac:picMkLst>
        </pc:picChg>
        <pc:picChg chg="del">
          <ac:chgData name="Kamyczek, Arkadiusz" userId="2dbd29c9-3405-4176-b733-196e7cfa234d" providerId="ADAL" clId="{0108B2A4-212D-465B-AEE4-E687708807A5}" dt="2021-04-15T11:36:30.958" v="320" actId="478"/>
          <ac:picMkLst>
            <pc:docMk/>
            <pc:sldMk cId="79125543" sldId="398"/>
            <ac:picMk id="8" creationId="{99EBFC5E-A3EF-478C-A424-15D6BEA0588F}"/>
          </ac:picMkLst>
        </pc:picChg>
        <pc:picChg chg="del">
          <ac:chgData name="Kamyczek, Arkadiusz" userId="2dbd29c9-3405-4176-b733-196e7cfa234d" providerId="ADAL" clId="{0108B2A4-212D-465B-AEE4-E687708807A5}" dt="2021-04-15T11:36:30.958" v="320" actId="478"/>
          <ac:picMkLst>
            <pc:docMk/>
            <pc:sldMk cId="79125543" sldId="398"/>
            <ac:picMk id="9" creationId="{BB0F58DF-EBAD-4C70-9D51-B0976C65CBCE}"/>
          </ac:picMkLst>
        </pc:picChg>
        <pc:picChg chg="add del mod ord">
          <ac:chgData name="Kamyczek, Arkadiusz" userId="2dbd29c9-3405-4176-b733-196e7cfa234d" providerId="ADAL" clId="{0108B2A4-212D-465B-AEE4-E687708807A5}" dt="2021-04-16T09:07:45.363" v="803" actId="478"/>
          <ac:picMkLst>
            <pc:docMk/>
            <pc:sldMk cId="79125543" sldId="398"/>
            <ac:picMk id="9" creationId="{E7DD4DDA-2569-449E-9869-F64C97E0FD29}"/>
          </ac:picMkLst>
        </pc:picChg>
        <pc:picChg chg="add del mod ord">
          <ac:chgData name="Kamyczek, Arkadiusz" userId="2dbd29c9-3405-4176-b733-196e7cfa234d" providerId="ADAL" clId="{0108B2A4-212D-465B-AEE4-E687708807A5}" dt="2021-04-16T09:07:47.157" v="805" actId="478"/>
          <ac:picMkLst>
            <pc:docMk/>
            <pc:sldMk cId="79125543" sldId="398"/>
            <ac:picMk id="10" creationId="{4CDB63CA-0EC5-4C5C-BB81-97CC0B6D7B78}"/>
          </ac:picMkLst>
        </pc:picChg>
        <pc:picChg chg="del">
          <ac:chgData name="Kamyczek, Arkadiusz" userId="2dbd29c9-3405-4176-b733-196e7cfa234d" providerId="ADAL" clId="{0108B2A4-212D-465B-AEE4-E687708807A5}" dt="2021-04-15T11:36:30.958" v="320" actId="478"/>
          <ac:picMkLst>
            <pc:docMk/>
            <pc:sldMk cId="79125543" sldId="398"/>
            <ac:picMk id="10" creationId="{AA4EC2C5-71F7-46EC-9B93-44C7807208F4}"/>
          </ac:picMkLst>
        </pc:picChg>
        <pc:picChg chg="add del mod">
          <ac:chgData name="Kamyczek, Arkadiusz" userId="2dbd29c9-3405-4176-b733-196e7cfa234d" providerId="ADAL" clId="{0108B2A4-212D-465B-AEE4-E687708807A5}" dt="2021-04-16T08:50:08.305" v="631"/>
          <ac:picMkLst>
            <pc:docMk/>
            <pc:sldMk cId="79125543" sldId="398"/>
            <ac:picMk id="11" creationId="{0045F040-C401-4CCB-9DA6-553219A15353}"/>
          </ac:picMkLst>
        </pc:picChg>
        <pc:picChg chg="del">
          <ac:chgData name="Kamyczek, Arkadiusz" userId="2dbd29c9-3405-4176-b733-196e7cfa234d" providerId="ADAL" clId="{0108B2A4-212D-465B-AEE4-E687708807A5}" dt="2021-04-15T11:36:30.958" v="320" actId="478"/>
          <ac:picMkLst>
            <pc:docMk/>
            <pc:sldMk cId="79125543" sldId="398"/>
            <ac:picMk id="11" creationId="{7E670464-C843-4730-BCE1-0DF49BF68536}"/>
          </ac:picMkLst>
        </pc:picChg>
        <pc:picChg chg="del">
          <ac:chgData name="Kamyczek, Arkadiusz" userId="2dbd29c9-3405-4176-b733-196e7cfa234d" providerId="ADAL" clId="{0108B2A4-212D-465B-AEE4-E687708807A5}" dt="2021-04-15T11:36:30.958" v="320" actId="478"/>
          <ac:picMkLst>
            <pc:docMk/>
            <pc:sldMk cId="79125543" sldId="398"/>
            <ac:picMk id="13" creationId="{C83439AB-5108-4349-9905-446064E373EA}"/>
          </ac:picMkLst>
        </pc:picChg>
        <pc:picChg chg="add del mod">
          <ac:chgData name="Kamyczek, Arkadiusz" userId="2dbd29c9-3405-4176-b733-196e7cfa234d" providerId="ADAL" clId="{0108B2A4-212D-465B-AEE4-E687708807A5}" dt="2021-04-16T08:52:20.055" v="657" actId="478"/>
          <ac:picMkLst>
            <pc:docMk/>
            <pc:sldMk cId="79125543" sldId="398"/>
            <ac:picMk id="13" creationId="{D12BDA47-546F-45BD-851B-69E2A73751DD}"/>
          </ac:picMkLst>
        </pc:picChg>
        <pc:picChg chg="del">
          <ac:chgData name="Kamyczek, Arkadiusz" userId="2dbd29c9-3405-4176-b733-196e7cfa234d" providerId="ADAL" clId="{0108B2A4-212D-465B-AEE4-E687708807A5}" dt="2021-04-15T11:36:30.958" v="320" actId="478"/>
          <ac:picMkLst>
            <pc:docMk/>
            <pc:sldMk cId="79125543" sldId="398"/>
            <ac:picMk id="14" creationId="{97971386-3A1A-4EF8-9753-EBF09CBCFA7A}"/>
          </ac:picMkLst>
        </pc:picChg>
        <pc:picChg chg="add del mod modCrop">
          <ac:chgData name="Kamyczek, Arkadiusz" userId="2dbd29c9-3405-4176-b733-196e7cfa234d" providerId="ADAL" clId="{0108B2A4-212D-465B-AEE4-E687708807A5}" dt="2021-04-16T09:07:46.516" v="804" actId="478"/>
          <ac:picMkLst>
            <pc:docMk/>
            <pc:sldMk cId="79125543" sldId="398"/>
            <ac:picMk id="14" creationId="{D77D6811-C516-4C35-A24A-BE3E8592E10F}"/>
          </ac:picMkLst>
        </pc:picChg>
        <pc:picChg chg="del">
          <ac:chgData name="Kamyczek, Arkadiusz" userId="2dbd29c9-3405-4176-b733-196e7cfa234d" providerId="ADAL" clId="{0108B2A4-212D-465B-AEE4-E687708807A5}" dt="2021-04-15T11:36:30.958" v="320" actId="478"/>
          <ac:picMkLst>
            <pc:docMk/>
            <pc:sldMk cId="79125543" sldId="398"/>
            <ac:picMk id="15" creationId="{2932C712-B59A-404A-851D-BCAFC798DEA6}"/>
          </ac:picMkLst>
        </pc:picChg>
        <pc:picChg chg="del">
          <ac:chgData name="Kamyczek, Arkadiusz" userId="2dbd29c9-3405-4176-b733-196e7cfa234d" providerId="ADAL" clId="{0108B2A4-212D-465B-AEE4-E687708807A5}" dt="2021-04-15T11:36:30.958" v="320" actId="478"/>
          <ac:picMkLst>
            <pc:docMk/>
            <pc:sldMk cId="79125543" sldId="398"/>
            <ac:picMk id="17" creationId="{A5AE3422-C1C0-4BB4-95BC-B35FAE388AB4}"/>
          </ac:picMkLst>
        </pc:picChg>
        <pc:picChg chg="del">
          <ac:chgData name="Kamyczek, Arkadiusz" userId="2dbd29c9-3405-4176-b733-196e7cfa234d" providerId="ADAL" clId="{0108B2A4-212D-465B-AEE4-E687708807A5}" dt="2021-04-15T11:36:30.958" v="320" actId="478"/>
          <ac:picMkLst>
            <pc:docMk/>
            <pc:sldMk cId="79125543" sldId="398"/>
            <ac:picMk id="18" creationId="{D5C2B771-2902-49A3-94DC-AA0269A2BB67}"/>
          </ac:picMkLst>
        </pc:picChg>
        <pc:picChg chg="del">
          <ac:chgData name="Kamyczek, Arkadiusz" userId="2dbd29c9-3405-4176-b733-196e7cfa234d" providerId="ADAL" clId="{0108B2A4-212D-465B-AEE4-E687708807A5}" dt="2021-04-15T11:36:30.958" v="320" actId="478"/>
          <ac:picMkLst>
            <pc:docMk/>
            <pc:sldMk cId="79125543" sldId="398"/>
            <ac:picMk id="19" creationId="{27A4A67C-FD9B-4B2D-A5CC-3CE708BE3A5F}"/>
          </ac:picMkLst>
        </pc:picChg>
        <pc:picChg chg="del">
          <ac:chgData name="Kamyczek, Arkadiusz" userId="2dbd29c9-3405-4176-b733-196e7cfa234d" providerId="ADAL" clId="{0108B2A4-212D-465B-AEE4-E687708807A5}" dt="2021-04-15T11:36:30.958" v="320" actId="478"/>
          <ac:picMkLst>
            <pc:docMk/>
            <pc:sldMk cId="79125543" sldId="398"/>
            <ac:picMk id="20" creationId="{C4E20D77-2116-40A7-B08D-109E19BF2EEA}"/>
          </ac:picMkLst>
        </pc:picChg>
        <pc:picChg chg="add del mod modCrop">
          <ac:chgData name="Kamyczek, Arkadiusz" userId="2dbd29c9-3405-4176-b733-196e7cfa234d" providerId="ADAL" clId="{0108B2A4-212D-465B-AEE4-E687708807A5}" dt="2021-04-16T08:51:09.108" v="647" actId="478"/>
          <ac:picMkLst>
            <pc:docMk/>
            <pc:sldMk cId="79125543" sldId="398"/>
            <ac:picMk id="21" creationId="{4D5E51EB-FB72-48F4-8201-5BCFA891ABDE}"/>
          </ac:picMkLst>
        </pc:picChg>
        <pc:picChg chg="del">
          <ac:chgData name="Kamyczek, Arkadiusz" userId="2dbd29c9-3405-4176-b733-196e7cfa234d" providerId="ADAL" clId="{0108B2A4-212D-465B-AEE4-E687708807A5}" dt="2021-04-15T11:36:30.958" v="320" actId="478"/>
          <ac:picMkLst>
            <pc:docMk/>
            <pc:sldMk cId="79125543" sldId="398"/>
            <ac:picMk id="21" creationId="{52221514-3310-4168-A5A2-2FD7FB6E5553}"/>
          </ac:picMkLst>
        </pc:picChg>
        <pc:picChg chg="del">
          <ac:chgData name="Kamyczek, Arkadiusz" userId="2dbd29c9-3405-4176-b733-196e7cfa234d" providerId="ADAL" clId="{0108B2A4-212D-465B-AEE4-E687708807A5}" dt="2021-04-15T11:36:30.958" v="320" actId="478"/>
          <ac:picMkLst>
            <pc:docMk/>
            <pc:sldMk cId="79125543" sldId="398"/>
            <ac:picMk id="23" creationId="{41760D11-2D37-4E06-9904-B78BA065E55F}"/>
          </ac:picMkLst>
        </pc:picChg>
        <pc:picChg chg="del">
          <ac:chgData name="Kamyczek, Arkadiusz" userId="2dbd29c9-3405-4176-b733-196e7cfa234d" providerId="ADAL" clId="{0108B2A4-212D-465B-AEE4-E687708807A5}" dt="2021-04-15T11:36:30.958" v="320" actId="478"/>
          <ac:picMkLst>
            <pc:docMk/>
            <pc:sldMk cId="79125543" sldId="398"/>
            <ac:picMk id="24" creationId="{81C625D3-4D95-440A-B453-DE6B944583B5}"/>
          </ac:picMkLst>
        </pc:picChg>
        <pc:picChg chg="del">
          <ac:chgData name="Kamyczek, Arkadiusz" userId="2dbd29c9-3405-4176-b733-196e7cfa234d" providerId="ADAL" clId="{0108B2A4-212D-465B-AEE4-E687708807A5}" dt="2021-04-15T11:36:30.958" v="320" actId="478"/>
          <ac:picMkLst>
            <pc:docMk/>
            <pc:sldMk cId="79125543" sldId="398"/>
            <ac:picMk id="25" creationId="{CAD0CA12-7301-412B-A5EB-4EF03F9BBAD4}"/>
          </ac:picMkLst>
        </pc:picChg>
        <pc:picChg chg="del">
          <ac:chgData name="Kamyczek, Arkadiusz" userId="2dbd29c9-3405-4176-b733-196e7cfa234d" providerId="ADAL" clId="{0108B2A4-212D-465B-AEE4-E687708807A5}" dt="2021-04-15T11:36:30.958" v="320" actId="478"/>
          <ac:picMkLst>
            <pc:docMk/>
            <pc:sldMk cId="79125543" sldId="398"/>
            <ac:picMk id="26" creationId="{D664B00C-721F-405C-B61E-20E2F9BD1388}"/>
          </ac:picMkLst>
        </pc:picChg>
        <pc:picChg chg="del">
          <ac:chgData name="Kamyczek, Arkadiusz" userId="2dbd29c9-3405-4176-b733-196e7cfa234d" providerId="ADAL" clId="{0108B2A4-212D-465B-AEE4-E687708807A5}" dt="2021-04-15T11:36:30.958" v="320" actId="478"/>
          <ac:picMkLst>
            <pc:docMk/>
            <pc:sldMk cId="79125543" sldId="398"/>
            <ac:picMk id="27" creationId="{BB0F154B-E97A-4D96-AEDB-2739C032B3D9}"/>
          </ac:picMkLst>
        </pc:picChg>
        <pc:picChg chg="del">
          <ac:chgData name="Kamyczek, Arkadiusz" userId="2dbd29c9-3405-4176-b733-196e7cfa234d" providerId="ADAL" clId="{0108B2A4-212D-465B-AEE4-E687708807A5}" dt="2021-04-15T11:36:30.958" v="320" actId="478"/>
          <ac:picMkLst>
            <pc:docMk/>
            <pc:sldMk cId="79125543" sldId="398"/>
            <ac:picMk id="28" creationId="{B423E62A-CCAC-4F9E-929F-66D3AEBD70E7}"/>
          </ac:picMkLst>
        </pc:picChg>
        <pc:picChg chg="del">
          <ac:chgData name="Kamyczek, Arkadiusz" userId="2dbd29c9-3405-4176-b733-196e7cfa234d" providerId="ADAL" clId="{0108B2A4-212D-465B-AEE4-E687708807A5}" dt="2021-04-15T11:36:30.958" v="320" actId="478"/>
          <ac:picMkLst>
            <pc:docMk/>
            <pc:sldMk cId="79125543" sldId="398"/>
            <ac:picMk id="29" creationId="{50EED93F-B905-4022-8AB7-263D0617E7E5}"/>
          </ac:picMkLst>
        </pc:picChg>
        <pc:picChg chg="del">
          <ac:chgData name="Kamyczek, Arkadiusz" userId="2dbd29c9-3405-4176-b733-196e7cfa234d" providerId="ADAL" clId="{0108B2A4-212D-465B-AEE4-E687708807A5}" dt="2021-04-15T11:36:30.958" v="320" actId="478"/>
          <ac:picMkLst>
            <pc:docMk/>
            <pc:sldMk cId="79125543" sldId="398"/>
            <ac:picMk id="30" creationId="{8FF0DAE0-C000-4B69-92FF-30414C7AFD0B}"/>
          </ac:picMkLst>
        </pc:picChg>
        <pc:picChg chg="del">
          <ac:chgData name="Kamyczek, Arkadiusz" userId="2dbd29c9-3405-4176-b733-196e7cfa234d" providerId="ADAL" clId="{0108B2A4-212D-465B-AEE4-E687708807A5}" dt="2021-04-15T11:36:30.958" v="320" actId="478"/>
          <ac:picMkLst>
            <pc:docMk/>
            <pc:sldMk cId="79125543" sldId="398"/>
            <ac:picMk id="31" creationId="{6A4E2C73-4685-4929-9A49-71AF3BF38659}"/>
          </ac:picMkLst>
        </pc:picChg>
        <pc:picChg chg="del">
          <ac:chgData name="Kamyczek, Arkadiusz" userId="2dbd29c9-3405-4176-b733-196e7cfa234d" providerId="ADAL" clId="{0108B2A4-212D-465B-AEE4-E687708807A5}" dt="2021-04-15T11:36:30.958" v="320" actId="478"/>
          <ac:picMkLst>
            <pc:docMk/>
            <pc:sldMk cId="79125543" sldId="398"/>
            <ac:picMk id="32" creationId="{870BC973-07A0-475A-BD67-20199D0BCB3C}"/>
          </ac:picMkLst>
        </pc:picChg>
        <pc:picChg chg="del">
          <ac:chgData name="Kamyczek, Arkadiusz" userId="2dbd29c9-3405-4176-b733-196e7cfa234d" providerId="ADAL" clId="{0108B2A4-212D-465B-AEE4-E687708807A5}" dt="2021-04-15T11:36:30.958" v="320" actId="478"/>
          <ac:picMkLst>
            <pc:docMk/>
            <pc:sldMk cId="79125543" sldId="398"/>
            <ac:picMk id="33" creationId="{A3F15C77-9851-479B-9A11-5743A2CFC319}"/>
          </ac:picMkLst>
        </pc:picChg>
        <pc:picChg chg="del">
          <ac:chgData name="Kamyczek, Arkadiusz" userId="2dbd29c9-3405-4176-b733-196e7cfa234d" providerId="ADAL" clId="{0108B2A4-212D-465B-AEE4-E687708807A5}" dt="2021-04-15T11:36:30.958" v="320" actId="478"/>
          <ac:picMkLst>
            <pc:docMk/>
            <pc:sldMk cId="79125543" sldId="398"/>
            <ac:picMk id="35" creationId="{B3CF310F-AFCE-4D6E-A54F-92BD478CAF28}"/>
          </ac:picMkLst>
        </pc:picChg>
        <pc:picChg chg="del">
          <ac:chgData name="Kamyczek, Arkadiusz" userId="2dbd29c9-3405-4176-b733-196e7cfa234d" providerId="ADAL" clId="{0108B2A4-212D-465B-AEE4-E687708807A5}" dt="2021-04-15T11:36:30.958" v="320" actId="478"/>
          <ac:picMkLst>
            <pc:docMk/>
            <pc:sldMk cId="79125543" sldId="398"/>
            <ac:picMk id="36" creationId="{17FB8DB7-7D35-414A-9D78-2C7A37404916}"/>
          </ac:picMkLst>
        </pc:picChg>
        <pc:picChg chg="del">
          <ac:chgData name="Kamyczek, Arkadiusz" userId="2dbd29c9-3405-4176-b733-196e7cfa234d" providerId="ADAL" clId="{0108B2A4-212D-465B-AEE4-E687708807A5}" dt="2021-04-15T11:36:30.958" v="320" actId="478"/>
          <ac:picMkLst>
            <pc:docMk/>
            <pc:sldMk cId="79125543" sldId="398"/>
            <ac:picMk id="37" creationId="{027DFB9C-51E4-4AD9-B206-9A130D0797D4}"/>
          </ac:picMkLst>
        </pc:picChg>
        <pc:picChg chg="del">
          <ac:chgData name="Kamyczek, Arkadiusz" userId="2dbd29c9-3405-4176-b733-196e7cfa234d" providerId="ADAL" clId="{0108B2A4-212D-465B-AEE4-E687708807A5}" dt="2021-04-15T11:36:30.958" v="320" actId="478"/>
          <ac:picMkLst>
            <pc:docMk/>
            <pc:sldMk cId="79125543" sldId="398"/>
            <ac:picMk id="38" creationId="{00A1A0D8-CDF5-456C-89FD-E3E9C2F2EE54}"/>
          </ac:picMkLst>
        </pc:picChg>
        <pc:picChg chg="del">
          <ac:chgData name="Kamyczek, Arkadiusz" userId="2dbd29c9-3405-4176-b733-196e7cfa234d" providerId="ADAL" clId="{0108B2A4-212D-465B-AEE4-E687708807A5}" dt="2021-04-15T11:36:30.958" v="320" actId="478"/>
          <ac:picMkLst>
            <pc:docMk/>
            <pc:sldMk cId="79125543" sldId="398"/>
            <ac:picMk id="39" creationId="{B33362C4-5FC4-4CA5-A387-07A0FF7B67AF}"/>
          </ac:picMkLst>
        </pc:picChg>
        <pc:picChg chg="del">
          <ac:chgData name="Kamyczek, Arkadiusz" userId="2dbd29c9-3405-4176-b733-196e7cfa234d" providerId="ADAL" clId="{0108B2A4-212D-465B-AEE4-E687708807A5}" dt="2021-04-15T11:36:30.958" v="320" actId="478"/>
          <ac:picMkLst>
            <pc:docMk/>
            <pc:sldMk cId="79125543" sldId="398"/>
            <ac:picMk id="40" creationId="{03388980-3E94-46EB-86CC-C397BE44A485}"/>
          </ac:picMkLst>
        </pc:picChg>
        <pc:picChg chg="del">
          <ac:chgData name="Kamyczek, Arkadiusz" userId="2dbd29c9-3405-4176-b733-196e7cfa234d" providerId="ADAL" clId="{0108B2A4-212D-465B-AEE4-E687708807A5}" dt="2021-04-15T11:36:30.958" v="320" actId="478"/>
          <ac:picMkLst>
            <pc:docMk/>
            <pc:sldMk cId="79125543" sldId="398"/>
            <ac:picMk id="41" creationId="{F0FE4D8E-D0AF-4C75-832A-62A9226AE9B3}"/>
          </ac:picMkLst>
        </pc:picChg>
        <pc:picChg chg="del">
          <ac:chgData name="Kamyczek, Arkadiusz" userId="2dbd29c9-3405-4176-b733-196e7cfa234d" providerId="ADAL" clId="{0108B2A4-212D-465B-AEE4-E687708807A5}" dt="2021-04-15T11:36:30.958" v="320" actId="478"/>
          <ac:picMkLst>
            <pc:docMk/>
            <pc:sldMk cId="79125543" sldId="398"/>
            <ac:picMk id="42" creationId="{1D420BE2-59E6-4CE5-8481-F091F79F0C63}"/>
          </ac:picMkLst>
        </pc:picChg>
        <pc:picChg chg="del">
          <ac:chgData name="Kamyczek, Arkadiusz" userId="2dbd29c9-3405-4176-b733-196e7cfa234d" providerId="ADAL" clId="{0108B2A4-212D-465B-AEE4-E687708807A5}" dt="2021-04-15T11:36:30.958" v="320" actId="478"/>
          <ac:picMkLst>
            <pc:docMk/>
            <pc:sldMk cId="79125543" sldId="398"/>
            <ac:picMk id="43" creationId="{CF3A4F61-8457-4960-8357-C43CF7384130}"/>
          </ac:picMkLst>
        </pc:picChg>
        <pc:picChg chg="del">
          <ac:chgData name="Kamyczek, Arkadiusz" userId="2dbd29c9-3405-4176-b733-196e7cfa234d" providerId="ADAL" clId="{0108B2A4-212D-465B-AEE4-E687708807A5}" dt="2021-04-15T11:36:30.958" v="320" actId="478"/>
          <ac:picMkLst>
            <pc:docMk/>
            <pc:sldMk cId="79125543" sldId="398"/>
            <ac:picMk id="44" creationId="{BCBA52FF-D179-4AEA-861D-4121C6B8711C}"/>
          </ac:picMkLst>
        </pc:picChg>
        <pc:picChg chg="del">
          <ac:chgData name="Kamyczek, Arkadiusz" userId="2dbd29c9-3405-4176-b733-196e7cfa234d" providerId="ADAL" clId="{0108B2A4-212D-465B-AEE4-E687708807A5}" dt="2021-04-15T11:36:30.958" v="320" actId="478"/>
          <ac:picMkLst>
            <pc:docMk/>
            <pc:sldMk cId="79125543" sldId="398"/>
            <ac:picMk id="45" creationId="{05E34930-2470-430A-A693-9670938C1959}"/>
          </ac:picMkLst>
        </pc:picChg>
        <pc:picChg chg="del">
          <ac:chgData name="Kamyczek, Arkadiusz" userId="2dbd29c9-3405-4176-b733-196e7cfa234d" providerId="ADAL" clId="{0108B2A4-212D-465B-AEE4-E687708807A5}" dt="2021-04-15T11:36:30.958" v="320" actId="478"/>
          <ac:picMkLst>
            <pc:docMk/>
            <pc:sldMk cId="79125543" sldId="398"/>
            <ac:picMk id="46" creationId="{E11ADCC2-FF4C-40A4-8475-D2E59899FFFF}"/>
          </ac:picMkLst>
        </pc:picChg>
        <pc:picChg chg="del">
          <ac:chgData name="Kamyczek, Arkadiusz" userId="2dbd29c9-3405-4176-b733-196e7cfa234d" providerId="ADAL" clId="{0108B2A4-212D-465B-AEE4-E687708807A5}" dt="2021-04-15T11:36:30.958" v="320" actId="478"/>
          <ac:picMkLst>
            <pc:docMk/>
            <pc:sldMk cId="79125543" sldId="398"/>
            <ac:picMk id="47" creationId="{8C74DDE2-EEE8-4FBE-A147-5B4C7E171302}"/>
          </ac:picMkLst>
        </pc:picChg>
        <pc:picChg chg="del">
          <ac:chgData name="Kamyczek, Arkadiusz" userId="2dbd29c9-3405-4176-b733-196e7cfa234d" providerId="ADAL" clId="{0108B2A4-212D-465B-AEE4-E687708807A5}" dt="2021-04-15T11:36:30.958" v="320" actId="478"/>
          <ac:picMkLst>
            <pc:docMk/>
            <pc:sldMk cId="79125543" sldId="398"/>
            <ac:picMk id="48" creationId="{B63E7762-1263-4C9F-840C-197BC600E13A}"/>
          </ac:picMkLst>
        </pc:picChg>
        <pc:picChg chg="del">
          <ac:chgData name="Kamyczek, Arkadiusz" userId="2dbd29c9-3405-4176-b733-196e7cfa234d" providerId="ADAL" clId="{0108B2A4-212D-465B-AEE4-E687708807A5}" dt="2021-04-15T11:36:30.958" v="320" actId="478"/>
          <ac:picMkLst>
            <pc:docMk/>
            <pc:sldMk cId="79125543" sldId="398"/>
            <ac:picMk id="49" creationId="{00B346EF-AAFC-47CE-A494-FC6E06F218DC}"/>
          </ac:picMkLst>
        </pc:picChg>
        <pc:picChg chg="del">
          <ac:chgData name="Kamyczek, Arkadiusz" userId="2dbd29c9-3405-4176-b733-196e7cfa234d" providerId="ADAL" clId="{0108B2A4-212D-465B-AEE4-E687708807A5}" dt="2021-04-15T11:36:30.958" v="320" actId="478"/>
          <ac:picMkLst>
            <pc:docMk/>
            <pc:sldMk cId="79125543" sldId="398"/>
            <ac:picMk id="50" creationId="{0A7C0FF5-E7F8-4E20-987E-F97C04911A4E}"/>
          </ac:picMkLst>
        </pc:picChg>
        <pc:picChg chg="del">
          <ac:chgData name="Kamyczek, Arkadiusz" userId="2dbd29c9-3405-4176-b733-196e7cfa234d" providerId="ADAL" clId="{0108B2A4-212D-465B-AEE4-E687708807A5}" dt="2021-04-15T11:36:30.958" v="320" actId="478"/>
          <ac:picMkLst>
            <pc:docMk/>
            <pc:sldMk cId="79125543" sldId="398"/>
            <ac:picMk id="51" creationId="{24D2DB0C-5A52-4E77-BD96-E4F4006DCC30}"/>
          </ac:picMkLst>
        </pc:picChg>
        <pc:picChg chg="del">
          <ac:chgData name="Kamyczek, Arkadiusz" userId="2dbd29c9-3405-4176-b733-196e7cfa234d" providerId="ADAL" clId="{0108B2A4-212D-465B-AEE4-E687708807A5}" dt="2021-04-15T11:36:30.958" v="320" actId="478"/>
          <ac:picMkLst>
            <pc:docMk/>
            <pc:sldMk cId="79125543" sldId="398"/>
            <ac:picMk id="52" creationId="{1621B771-577E-4F3F-A850-4DE755951388}"/>
          </ac:picMkLst>
        </pc:picChg>
        <pc:picChg chg="del">
          <ac:chgData name="Kamyczek, Arkadiusz" userId="2dbd29c9-3405-4176-b733-196e7cfa234d" providerId="ADAL" clId="{0108B2A4-212D-465B-AEE4-E687708807A5}" dt="2021-04-15T11:36:30.958" v="320" actId="478"/>
          <ac:picMkLst>
            <pc:docMk/>
            <pc:sldMk cId="79125543" sldId="398"/>
            <ac:picMk id="53" creationId="{047D1CE9-FBBC-4C01-B645-2E91F89208F4}"/>
          </ac:picMkLst>
        </pc:picChg>
        <pc:picChg chg="del">
          <ac:chgData name="Kamyczek, Arkadiusz" userId="2dbd29c9-3405-4176-b733-196e7cfa234d" providerId="ADAL" clId="{0108B2A4-212D-465B-AEE4-E687708807A5}" dt="2021-04-15T11:36:30.958" v="320" actId="478"/>
          <ac:picMkLst>
            <pc:docMk/>
            <pc:sldMk cId="79125543" sldId="398"/>
            <ac:picMk id="54" creationId="{D3167AB6-0F6F-435D-9FE6-BD07A3666253}"/>
          </ac:picMkLst>
        </pc:picChg>
        <pc:picChg chg="del">
          <ac:chgData name="Kamyczek, Arkadiusz" userId="2dbd29c9-3405-4176-b733-196e7cfa234d" providerId="ADAL" clId="{0108B2A4-212D-465B-AEE4-E687708807A5}" dt="2021-04-15T11:36:30.958" v="320" actId="478"/>
          <ac:picMkLst>
            <pc:docMk/>
            <pc:sldMk cId="79125543" sldId="398"/>
            <ac:picMk id="55" creationId="{9280D5B0-B1D7-4EE8-88A1-E4F8B80E4B57}"/>
          </ac:picMkLst>
        </pc:picChg>
        <pc:picChg chg="del">
          <ac:chgData name="Kamyczek, Arkadiusz" userId="2dbd29c9-3405-4176-b733-196e7cfa234d" providerId="ADAL" clId="{0108B2A4-212D-465B-AEE4-E687708807A5}" dt="2021-04-15T11:36:30.958" v="320" actId="478"/>
          <ac:picMkLst>
            <pc:docMk/>
            <pc:sldMk cId="79125543" sldId="398"/>
            <ac:picMk id="56" creationId="{293189BC-F0A4-4FA8-B5EC-8563325C2CD0}"/>
          </ac:picMkLst>
        </pc:picChg>
        <pc:picChg chg="del">
          <ac:chgData name="Kamyczek, Arkadiusz" userId="2dbd29c9-3405-4176-b733-196e7cfa234d" providerId="ADAL" clId="{0108B2A4-212D-465B-AEE4-E687708807A5}" dt="2021-04-15T11:36:30.958" v="320" actId="478"/>
          <ac:picMkLst>
            <pc:docMk/>
            <pc:sldMk cId="79125543" sldId="398"/>
            <ac:picMk id="57" creationId="{842F9DA3-F832-4C32-ADAC-664DE5A5EA13}"/>
          </ac:picMkLst>
        </pc:picChg>
        <pc:picChg chg="add del mod">
          <ac:chgData name="Kamyczek, Arkadiusz" userId="2dbd29c9-3405-4176-b733-196e7cfa234d" providerId="ADAL" clId="{0108B2A4-212D-465B-AEE4-E687708807A5}" dt="2021-04-16T08:26:47.056" v="537" actId="478"/>
          <ac:picMkLst>
            <pc:docMk/>
            <pc:sldMk cId="79125543" sldId="398"/>
            <ac:picMk id="59" creationId="{5A1FF4C5-7538-4E17-8660-8D3ABF3DEE97}"/>
          </ac:picMkLst>
        </pc:picChg>
        <pc:picChg chg="add del mod ord">
          <ac:chgData name="Kamyczek, Arkadiusz" userId="2dbd29c9-3405-4176-b733-196e7cfa234d" providerId="ADAL" clId="{0108B2A4-212D-465B-AEE4-E687708807A5}" dt="2021-04-16T08:20:23.872" v="490" actId="478"/>
          <ac:picMkLst>
            <pc:docMk/>
            <pc:sldMk cId="79125543" sldId="398"/>
            <ac:picMk id="60" creationId="{7E1F3139-3716-4E41-8BDC-F2968110EF04}"/>
          </ac:picMkLst>
        </pc:picChg>
        <pc:picChg chg="del">
          <ac:chgData name="Kamyczek, Arkadiusz" userId="2dbd29c9-3405-4176-b733-196e7cfa234d" providerId="ADAL" clId="{0108B2A4-212D-465B-AEE4-E687708807A5}" dt="2021-04-15T11:36:42.905" v="324" actId="478"/>
          <ac:picMkLst>
            <pc:docMk/>
            <pc:sldMk cId="79125543" sldId="398"/>
            <ac:picMk id="61" creationId="{74DC4A37-F0ED-4829-B2FB-4E5E8EF223DE}"/>
          </ac:picMkLst>
        </pc:picChg>
      </pc:sldChg>
      <pc:sldChg chg="add del">
        <pc:chgData name="Kamyczek, Arkadiusz" userId="2dbd29c9-3405-4176-b733-196e7cfa234d" providerId="ADAL" clId="{0108B2A4-212D-465B-AEE4-E687708807A5}" dt="2021-04-15T11:53:07.476" v="440"/>
        <pc:sldMkLst>
          <pc:docMk/>
          <pc:sldMk cId="2096467061" sldId="399"/>
        </pc:sldMkLst>
      </pc:sldChg>
      <pc:sldChg chg="addSp delSp modSp add mod ord modAnim">
        <pc:chgData name="Kamyczek, Arkadiusz" userId="2dbd29c9-3405-4176-b733-196e7cfa234d" providerId="ADAL" clId="{0108B2A4-212D-465B-AEE4-E687708807A5}" dt="2021-04-16T10:33:57.123" v="3874" actId="20577"/>
        <pc:sldMkLst>
          <pc:docMk/>
          <pc:sldMk cId="2721152148" sldId="399"/>
        </pc:sldMkLst>
        <pc:spChg chg="add mod">
          <ac:chgData name="Kamyczek, Arkadiusz" userId="2dbd29c9-3405-4176-b733-196e7cfa234d" providerId="ADAL" clId="{0108B2A4-212D-465B-AEE4-E687708807A5}" dt="2021-04-16T10:33:57.123" v="3874" actId="20577"/>
          <ac:spMkLst>
            <pc:docMk/>
            <pc:sldMk cId="2721152148" sldId="399"/>
            <ac:spMk id="4" creationId="{6E274D65-76DD-49B1-A4E5-3C41A6DB28A9}"/>
          </ac:spMkLst>
        </pc:spChg>
        <pc:spChg chg="add mod">
          <ac:chgData name="Kamyczek, Arkadiusz" userId="2dbd29c9-3405-4176-b733-196e7cfa234d" providerId="ADAL" clId="{0108B2A4-212D-465B-AEE4-E687708807A5}" dt="2021-04-16T10:13:53.347" v="3362" actId="1076"/>
          <ac:spMkLst>
            <pc:docMk/>
            <pc:sldMk cId="2721152148" sldId="399"/>
            <ac:spMk id="5" creationId="{C681E116-BA18-4C43-9215-17DD3D3722B7}"/>
          </ac:spMkLst>
        </pc:spChg>
        <pc:spChg chg="add mod">
          <ac:chgData name="Kamyczek, Arkadiusz" userId="2dbd29c9-3405-4176-b733-196e7cfa234d" providerId="ADAL" clId="{0108B2A4-212D-465B-AEE4-E687708807A5}" dt="2021-04-16T10:22:30.552" v="3562"/>
          <ac:spMkLst>
            <pc:docMk/>
            <pc:sldMk cId="2721152148" sldId="399"/>
            <ac:spMk id="6" creationId="{E387E87F-BBB6-4EED-845D-A23D84A32D62}"/>
          </ac:spMkLst>
        </pc:spChg>
        <pc:spChg chg="del">
          <ac:chgData name="Kamyczek, Arkadiusz" userId="2dbd29c9-3405-4176-b733-196e7cfa234d" providerId="ADAL" clId="{0108B2A4-212D-465B-AEE4-E687708807A5}" dt="2021-04-16T10:22:29.410" v="3561" actId="478"/>
          <ac:spMkLst>
            <pc:docMk/>
            <pc:sldMk cId="2721152148" sldId="399"/>
            <ac:spMk id="58" creationId="{DA41C89C-D26B-4AA0-AE32-989055C899A0}"/>
          </ac:spMkLst>
        </pc:spChg>
        <pc:picChg chg="mod">
          <ac:chgData name="Kamyczek, Arkadiusz" userId="2dbd29c9-3405-4176-b733-196e7cfa234d" providerId="ADAL" clId="{0108B2A4-212D-465B-AEE4-E687708807A5}" dt="2021-04-16T09:30:52.291" v="1523"/>
          <ac:picMkLst>
            <pc:docMk/>
            <pc:sldMk cId="2721152148" sldId="399"/>
            <ac:picMk id="59" creationId="{5A1FF4C5-7538-4E17-8660-8D3ABF3DEE97}"/>
          </ac:picMkLst>
        </pc:picChg>
      </pc:sldChg>
      <pc:sldChg chg="delSp new del mod ord">
        <pc:chgData name="Kamyczek, Arkadiusz" userId="2dbd29c9-3405-4176-b733-196e7cfa234d" providerId="ADAL" clId="{0108B2A4-212D-465B-AEE4-E687708807A5}" dt="2021-04-16T09:07:36.705" v="802" actId="47"/>
        <pc:sldMkLst>
          <pc:docMk/>
          <pc:sldMk cId="2701501410" sldId="400"/>
        </pc:sldMkLst>
        <pc:spChg chg="del">
          <ac:chgData name="Kamyczek, Arkadiusz" userId="2dbd29c9-3405-4176-b733-196e7cfa234d" providerId="ADAL" clId="{0108B2A4-212D-465B-AEE4-E687708807A5}" dt="2021-04-16T09:04:08.894" v="751" actId="478"/>
          <ac:spMkLst>
            <pc:docMk/>
            <pc:sldMk cId="2701501410" sldId="400"/>
            <ac:spMk id="2" creationId="{20A5C91D-D933-4FDC-A736-3140F8FD986A}"/>
          </ac:spMkLst>
        </pc:spChg>
        <pc:spChg chg="del">
          <ac:chgData name="Kamyczek, Arkadiusz" userId="2dbd29c9-3405-4176-b733-196e7cfa234d" providerId="ADAL" clId="{0108B2A4-212D-465B-AEE4-E687708807A5}" dt="2021-04-16T09:04:14.955" v="752" actId="478"/>
          <ac:spMkLst>
            <pc:docMk/>
            <pc:sldMk cId="2701501410" sldId="400"/>
            <ac:spMk id="3" creationId="{5C5F6A63-E021-4F40-B5F6-256884078CEB}"/>
          </ac:spMkLst>
        </pc:spChg>
      </pc:sldChg>
      <pc:sldChg chg="addSp modSp add mod modAnim">
        <pc:chgData name="Kamyczek, Arkadiusz" userId="2dbd29c9-3405-4176-b733-196e7cfa234d" providerId="ADAL" clId="{0108B2A4-212D-465B-AEE4-E687708807A5}" dt="2021-04-16T10:06:22.152" v="3309" actId="255"/>
        <pc:sldMkLst>
          <pc:docMk/>
          <pc:sldMk cId="436409130" sldId="401"/>
        </pc:sldMkLst>
        <pc:spChg chg="add mod">
          <ac:chgData name="Kamyczek, Arkadiusz" userId="2dbd29c9-3405-4176-b733-196e7cfa234d" providerId="ADAL" clId="{0108B2A4-212D-465B-AEE4-E687708807A5}" dt="2021-04-16T10:06:22.152" v="3309" actId="255"/>
          <ac:spMkLst>
            <pc:docMk/>
            <pc:sldMk cId="436409130" sldId="401"/>
            <ac:spMk id="11" creationId="{BB4393E4-9C41-4633-B212-8A09BB1B80CE}"/>
          </ac:spMkLst>
        </pc:spChg>
      </pc:sldChg>
      <pc:sldChg chg="addSp delSp modSp add mod delAnim modAnim">
        <pc:chgData name="Kamyczek, Arkadiusz" userId="2dbd29c9-3405-4176-b733-196e7cfa234d" providerId="ADAL" clId="{0108B2A4-212D-465B-AEE4-E687708807A5}" dt="2021-04-16T10:05:50.649" v="3307" actId="1076"/>
        <pc:sldMkLst>
          <pc:docMk/>
          <pc:sldMk cId="1149760648" sldId="402"/>
        </pc:sldMkLst>
        <pc:spChg chg="add mod">
          <ac:chgData name="Kamyczek, Arkadiusz" userId="2dbd29c9-3405-4176-b733-196e7cfa234d" providerId="ADAL" clId="{0108B2A4-212D-465B-AEE4-E687708807A5}" dt="2021-04-16T10:05:50.649" v="3307" actId="1076"/>
          <ac:spMkLst>
            <pc:docMk/>
            <pc:sldMk cId="1149760648" sldId="402"/>
            <ac:spMk id="8" creationId="{334430EB-2559-4F32-9126-E631F6604DCD}"/>
          </ac:spMkLst>
        </pc:spChg>
        <pc:spChg chg="add del mod">
          <ac:chgData name="Kamyczek, Arkadiusz" userId="2dbd29c9-3405-4176-b733-196e7cfa234d" providerId="ADAL" clId="{0108B2A4-212D-465B-AEE4-E687708807A5}" dt="2021-04-16T09:21:13.030" v="1233" actId="478"/>
          <ac:spMkLst>
            <pc:docMk/>
            <pc:sldMk cId="1149760648" sldId="402"/>
            <ac:spMk id="9" creationId="{6561ECFB-E08D-4B1B-B319-ECD2068F4A7A}"/>
          </ac:spMkLst>
        </pc:spChg>
        <pc:spChg chg="del">
          <ac:chgData name="Kamyczek, Arkadiusz" userId="2dbd29c9-3405-4176-b733-196e7cfa234d" providerId="ADAL" clId="{0108B2A4-212D-465B-AEE4-E687708807A5}" dt="2021-04-16T09:17:14.092" v="1029" actId="478"/>
          <ac:spMkLst>
            <pc:docMk/>
            <pc:sldMk cId="1149760648" sldId="402"/>
            <ac:spMk id="11" creationId="{9693D68A-0E67-4525-931A-C48DF0005F3D}"/>
          </ac:spMkLst>
        </pc:spChg>
      </pc:sldChg>
      <pc:sldChg chg="addSp delSp modSp add mod modAnim">
        <pc:chgData name="Kamyczek, Arkadiusz" userId="2dbd29c9-3405-4176-b733-196e7cfa234d" providerId="ADAL" clId="{0108B2A4-212D-465B-AEE4-E687708807A5}" dt="2021-04-16T10:33:50.603" v="3872" actId="20577"/>
        <pc:sldMkLst>
          <pc:docMk/>
          <pc:sldMk cId="1836655461" sldId="403"/>
        </pc:sldMkLst>
        <pc:spChg chg="mod">
          <ac:chgData name="Kamyczek, Arkadiusz" userId="2dbd29c9-3405-4176-b733-196e7cfa234d" providerId="ADAL" clId="{0108B2A4-212D-465B-AEE4-E687708807A5}" dt="2021-04-16T10:31:32.985" v="3800" actId="20577"/>
          <ac:spMkLst>
            <pc:docMk/>
            <pc:sldMk cId="1836655461" sldId="403"/>
            <ac:spMk id="4" creationId="{6E274D65-76DD-49B1-A4E5-3C41A6DB28A9}"/>
          </ac:spMkLst>
        </pc:spChg>
        <pc:spChg chg="add mod">
          <ac:chgData name="Kamyczek, Arkadiusz" userId="2dbd29c9-3405-4176-b733-196e7cfa234d" providerId="ADAL" clId="{0108B2A4-212D-465B-AEE4-E687708807A5}" dt="2021-04-16T10:31:40.419" v="3802" actId="20577"/>
          <ac:spMkLst>
            <pc:docMk/>
            <pc:sldMk cId="1836655461" sldId="403"/>
            <ac:spMk id="5" creationId="{F473A4A9-75AD-4918-8481-58627BF9CFF5}"/>
          </ac:spMkLst>
        </pc:spChg>
        <pc:spChg chg="add mod">
          <ac:chgData name="Kamyczek, Arkadiusz" userId="2dbd29c9-3405-4176-b733-196e7cfa234d" providerId="ADAL" clId="{0108B2A4-212D-465B-AEE4-E687708807A5}" dt="2021-04-16T10:32:56.625" v="3857" actId="1076"/>
          <ac:spMkLst>
            <pc:docMk/>
            <pc:sldMk cId="1836655461" sldId="403"/>
            <ac:spMk id="7" creationId="{2C0ED632-4746-457D-B893-4840D4F34879}"/>
          </ac:spMkLst>
        </pc:spChg>
        <pc:spChg chg="add mod">
          <ac:chgData name="Kamyczek, Arkadiusz" userId="2dbd29c9-3405-4176-b733-196e7cfa234d" providerId="ADAL" clId="{0108B2A4-212D-465B-AEE4-E687708807A5}" dt="2021-04-16T10:33:50.603" v="3872" actId="20577"/>
          <ac:spMkLst>
            <pc:docMk/>
            <pc:sldMk cId="1836655461" sldId="403"/>
            <ac:spMk id="8" creationId="{ED2C2D76-8F0C-4FB2-A006-C68A8203CF3C}"/>
          </ac:spMkLst>
        </pc:spChg>
        <pc:spChg chg="del">
          <ac:chgData name="Kamyczek, Arkadiusz" userId="2dbd29c9-3405-4176-b733-196e7cfa234d" providerId="ADAL" clId="{0108B2A4-212D-465B-AEE4-E687708807A5}" dt="2021-04-16T09:23:46.751" v="1380" actId="478"/>
          <ac:spMkLst>
            <pc:docMk/>
            <pc:sldMk cId="1836655461" sldId="403"/>
            <ac:spMk id="58" creationId="{DA41C89C-D26B-4AA0-AE32-989055C899A0}"/>
          </ac:spMkLst>
        </pc:spChg>
        <pc:graphicFrameChg chg="add del mod">
          <ac:chgData name="Kamyczek, Arkadiusz" userId="2dbd29c9-3405-4176-b733-196e7cfa234d" providerId="ADAL" clId="{0108B2A4-212D-465B-AEE4-E687708807A5}" dt="2021-04-16T09:26:15.765" v="1494" actId="478"/>
          <ac:graphicFrameMkLst>
            <pc:docMk/>
            <pc:sldMk cId="1836655461" sldId="403"/>
            <ac:graphicFrameMk id="2" creationId="{003DA706-034F-4FB2-BE2A-E50E94C8810C}"/>
          </ac:graphicFrameMkLst>
        </pc:graphicFrameChg>
        <pc:picChg chg="add mod modCrop">
          <ac:chgData name="Kamyczek, Arkadiusz" userId="2dbd29c9-3405-4176-b733-196e7cfa234d" providerId="ADAL" clId="{0108B2A4-212D-465B-AEE4-E687708807A5}" dt="2021-04-16T09:30:36.382" v="1522"/>
          <ac:picMkLst>
            <pc:docMk/>
            <pc:sldMk cId="1836655461" sldId="403"/>
            <ac:picMk id="3" creationId="{F9682B55-8DDA-46B6-8D31-4CC9E5C12D16}"/>
          </ac:picMkLst>
        </pc:picChg>
        <pc:picChg chg="del">
          <ac:chgData name="Kamyczek, Arkadiusz" userId="2dbd29c9-3405-4176-b733-196e7cfa234d" providerId="ADAL" clId="{0108B2A4-212D-465B-AEE4-E687708807A5}" dt="2021-04-16T09:23:44.951" v="1379" actId="478"/>
          <ac:picMkLst>
            <pc:docMk/>
            <pc:sldMk cId="1836655461" sldId="403"/>
            <ac:picMk id="59" creationId="{5A1FF4C5-7538-4E17-8660-8D3ABF3DEE97}"/>
          </ac:picMkLst>
        </pc:picChg>
      </pc:sldChg>
      <pc:sldChg chg="addSp modSp add mod modAnim">
        <pc:chgData name="Kamyczek, Arkadiusz" userId="2dbd29c9-3405-4176-b733-196e7cfa234d" providerId="ADAL" clId="{0108B2A4-212D-465B-AEE4-E687708807A5}" dt="2021-04-16T10:56:50.567" v="4816" actId="20577"/>
        <pc:sldMkLst>
          <pc:docMk/>
          <pc:sldMk cId="762228785" sldId="404"/>
        </pc:sldMkLst>
        <pc:spChg chg="mod">
          <ac:chgData name="Kamyczek, Arkadiusz" userId="2dbd29c9-3405-4176-b733-196e7cfa234d" providerId="ADAL" clId="{0108B2A4-212D-465B-AEE4-E687708807A5}" dt="2021-04-16T10:56:50.567" v="4816" actId="20577"/>
          <ac:spMkLst>
            <pc:docMk/>
            <pc:sldMk cId="762228785" sldId="404"/>
            <ac:spMk id="58" creationId="{2D6291A7-2FDA-42F4-B8C2-90B845540E18}"/>
          </ac:spMkLst>
        </pc:spChg>
        <pc:picChg chg="add mod">
          <ac:chgData name="Kamyczek, Arkadiusz" userId="2dbd29c9-3405-4176-b733-196e7cfa234d" providerId="ADAL" clId="{0108B2A4-212D-465B-AEE4-E687708807A5}" dt="2021-04-16T10:45:14.959" v="4372" actId="1076"/>
          <ac:picMkLst>
            <pc:docMk/>
            <pc:sldMk cId="762228785" sldId="404"/>
            <ac:picMk id="16" creationId="{B004F999-88CC-4126-A9E2-E3C64ABDDE46}"/>
          </ac:picMkLst>
        </pc:picChg>
        <pc:picChg chg="add mod">
          <ac:chgData name="Kamyczek, Arkadiusz" userId="2dbd29c9-3405-4176-b733-196e7cfa234d" providerId="ADAL" clId="{0108B2A4-212D-465B-AEE4-E687708807A5}" dt="2021-04-16T10:45:06.318" v="4367" actId="1076"/>
          <ac:picMkLst>
            <pc:docMk/>
            <pc:sldMk cId="762228785" sldId="404"/>
            <ac:picMk id="60" creationId="{16AEC908-8B89-49CE-9B01-2033CB8E4E48}"/>
          </ac:picMkLst>
        </pc:picChg>
        <pc:picChg chg="add mod">
          <ac:chgData name="Kamyczek, Arkadiusz" userId="2dbd29c9-3405-4176-b733-196e7cfa234d" providerId="ADAL" clId="{0108B2A4-212D-465B-AEE4-E687708807A5}" dt="2021-04-16T10:45:13.803" v="4371" actId="1076"/>
          <ac:picMkLst>
            <pc:docMk/>
            <pc:sldMk cId="762228785" sldId="404"/>
            <ac:picMk id="61" creationId="{449E5B4E-27D5-4B34-A216-59B7BF072F2D}"/>
          </ac:picMkLst>
        </pc:picChg>
        <pc:picChg chg="add mod">
          <ac:chgData name="Kamyczek, Arkadiusz" userId="2dbd29c9-3405-4176-b733-196e7cfa234d" providerId="ADAL" clId="{0108B2A4-212D-465B-AEE4-E687708807A5}" dt="2021-04-16T10:45:12.302" v="4370" actId="1076"/>
          <ac:picMkLst>
            <pc:docMk/>
            <pc:sldMk cId="762228785" sldId="404"/>
            <ac:picMk id="62" creationId="{4F78B6E3-5CB8-4A5D-9FC2-73087B6D7CD0}"/>
          </ac:picMkLst>
        </pc:picChg>
        <pc:picChg chg="add mod">
          <ac:chgData name="Kamyczek, Arkadiusz" userId="2dbd29c9-3405-4176-b733-196e7cfa234d" providerId="ADAL" clId="{0108B2A4-212D-465B-AEE4-E687708807A5}" dt="2021-04-16T10:45:09.359" v="4369" actId="1076"/>
          <ac:picMkLst>
            <pc:docMk/>
            <pc:sldMk cId="762228785" sldId="404"/>
            <ac:picMk id="63" creationId="{1DC765FF-5D6E-4E7A-8494-4E64DA34DDAD}"/>
          </ac:picMkLst>
        </pc:picChg>
        <pc:picChg chg="add mod">
          <ac:chgData name="Kamyczek, Arkadiusz" userId="2dbd29c9-3405-4176-b733-196e7cfa234d" providerId="ADAL" clId="{0108B2A4-212D-465B-AEE4-E687708807A5}" dt="2021-04-16T10:45:07.994" v="4368" actId="1076"/>
          <ac:picMkLst>
            <pc:docMk/>
            <pc:sldMk cId="762228785" sldId="404"/>
            <ac:picMk id="64" creationId="{057BEA2C-9907-448E-9299-EA6F892BD025}"/>
          </ac:picMkLst>
        </pc:picChg>
        <pc:picChg chg="add mod">
          <ac:chgData name="Kamyczek, Arkadiusz" userId="2dbd29c9-3405-4176-b733-196e7cfa234d" providerId="ADAL" clId="{0108B2A4-212D-465B-AEE4-E687708807A5}" dt="2021-04-16T10:44:54.834" v="4362" actId="1076"/>
          <ac:picMkLst>
            <pc:docMk/>
            <pc:sldMk cId="762228785" sldId="404"/>
            <ac:picMk id="65" creationId="{11413226-4A59-46BD-A29E-8AEC071719C8}"/>
          </ac:picMkLst>
        </pc:picChg>
        <pc:picChg chg="add mod">
          <ac:chgData name="Kamyczek, Arkadiusz" userId="2dbd29c9-3405-4176-b733-196e7cfa234d" providerId="ADAL" clId="{0108B2A4-212D-465B-AEE4-E687708807A5}" dt="2021-04-16T10:44:59.190" v="4364" actId="1076"/>
          <ac:picMkLst>
            <pc:docMk/>
            <pc:sldMk cId="762228785" sldId="404"/>
            <ac:picMk id="66" creationId="{587F598E-0126-4B67-A5D5-CF79C8A0B482}"/>
          </ac:picMkLst>
        </pc:picChg>
        <pc:picChg chg="add mod">
          <ac:chgData name="Kamyczek, Arkadiusz" userId="2dbd29c9-3405-4176-b733-196e7cfa234d" providerId="ADAL" clId="{0108B2A4-212D-465B-AEE4-E687708807A5}" dt="2021-04-16T10:45:17.477" v="4373" actId="1076"/>
          <ac:picMkLst>
            <pc:docMk/>
            <pc:sldMk cId="762228785" sldId="404"/>
            <ac:picMk id="67" creationId="{9DD252C8-EFDA-44B5-90CD-84E36C639409}"/>
          </ac:picMkLst>
        </pc:picChg>
      </pc:sldChg>
      <pc:sldChg chg="delSp modSp add del mod ord delAnim">
        <pc:chgData name="Kamyczek, Arkadiusz" userId="2dbd29c9-3405-4176-b733-196e7cfa234d" providerId="ADAL" clId="{0108B2A4-212D-465B-AEE4-E687708807A5}" dt="2021-04-16T10:50:25.113" v="4482" actId="2696"/>
        <pc:sldMkLst>
          <pc:docMk/>
          <pc:sldMk cId="1303597185" sldId="405"/>
        </pc:sldMkLst>
        <pc:spChg chg="mod">
          <ac:chgData name="Kamyczek, Arkadiusz" userId="2dbd29c9-3405-4176-b733-196e7cfa234d" providerId="ADAL" clId="{0108B2A4-212D-465B-AEE4-E687708807A5}" dt="2021-04-16T10:48:35.802" v="4481" actId="20577"/>
          <ac:spMkLst>
            <pc:docMk/>
            <pc:sldMk cId="1303597185" sldId="405"/>
            <ac:spMk id="58" creationId="{4C39828C-187B-4009-A067-28452A397589}"/>
          </ac:spMkLst>
        </pc:spChg>
        <pc:picChg chg="del">
          <ac:chgData name="Kamyczek, Arkadiusz" userId="2dbd29c9-3405-4176-b733-196e7cfa234d" providerId="ADAL" clId="{0108B2A4-212D-465B-AEE4-E687708807A5}" dt="2021-04-16T10:47:01.029" v="4378" actId="478"/>
          <ac:picMkLst>
            <pc:docMk/>
            <pc:sldMk cId="1303597185" sldId="405"/>
            <ac:picMk id="19" creationId="{56FA7ECF-056F-4A71-B9C5-E880F88FF757}"/>
          </ac:picMkLst>
        </pc:picChg>
      </pc:sldChg>
      <pc:sldMasterChg chg="setBg modSldLayout">
        <pc:chgData name="Kamyczek, Arkadiusz" userId="2dbd29c9-3405-4176-b733-196e7cfa234d" providerId="ADAL" clId="{0108B2A4-212D-465B-AEE4-E687708807A5}" dt="2021-04-16T08:21:31.503" v="499"/>
        <pc:sldMasterMkLst>
          <pc:docMk/>
          <pc:sldMasterMk cId="2376664156" sldId="2147483648"/>
        </pc:sldMasterMkLst>
        <pc:sldLayoutChg chg="setBg">
          <pc:chgData name="Kamyczek, Arkadiusz" userId="2dbd29c9-3405-4176-b733-196e7cfa234d" providerId="ADAL" clId="{0108B2A4-212D-465B-AEE4-E687708807A5}" dt="2021-04-16T08:21:31.503" v="499"/>
          <pc:sldLayoutMkLst>
            <pc:docMk/>
            <pc:sldMasterMk cId="2376664156" sldId="2147483648"/>
            <pc:sldLayoutMk cId="3512966076" sldId="2147483649"/>
          </pc:sldLayoutMkLst>
        </pc:sldLayoutChg>
        <pc:sldLayoutChg chg="setBg">
          <pc:chgData name="Kamyczek, Arkadiusz" userId="2dbd29c9-3405-4176-b733-196e7cfa234d" providerId="ADAL" clId="{0108B2A4-212D-465B-AEE4-E687708807A5}" dt="2021-04-16T08:21:31.503" v="499"/>
          <pc:sldLayoutMkLst>
            <pc:docMk/>
            <pc:sldMasterMk cId="2376664156" sldId="2147483648"/>
            <pc:sldLayoutMk cId="3814259937" sldId="2147483650"/>
          </pc:sldLayoutMkLst>
        </pc:sldLayoutChg>
        <pc:sldLayoutChg chg="setBg">
          <pc:chgData name="Kamyczek, Arkadiusz" userId="2dbd29c9-3405-4176-b733-196e7cfa234d" providerId="ADAL" clId="{0108B2A4-212D-465B-AEE4-E687708807A5}" dt="2021-04-16T08:21:31.503" v="499"/>
          <pc:sldLayoutMkLst>
            <pc:docMk/>
            <pc:sldMasterMk cId="2376664156" sldId="2147483648"/>
            <pc:sldLayoutMk cId="1795431014" sldId="2147483651"/>
          </pc:sldLayoutMkLst>
        </pc:sldLayoutChg>
        <pc:sldLayoutChg chg="setBg">
          <pc:chgData name="Kamyczek, Arkadiusz" userId="2dbd29c9-3405-4176-b733-196e7cfa234d" providerId="ADAL" clId="{0108B2A4-212D-465B-AEE4-E687708807A5}" dt="2021-04-16T08:21:31.503" v="499"/>
          <pc:sldLayoutMkLst>
            <pc:docMk/>
            <pc:sldMasterMk cId="2376664156" sldId="2147483648"/>
            <pc:sldLayoutMk cId="1273178965" sldId="2147483652"/>
          </pc:sldLayoutMkLst>
        </pc:sldLayoutChg>
        <pc:sldLayoutChg chg="setBg">
          <pc:chgData name="Kamyczek, Arkadiusz" userId="2dbd29c9-3405-4176-b733-196e7cfa234d" providerId="ADAL" clId="{0108B2A4-212D-465B-AEE4-E687708807A5}" dt="2021-04-16T08:21:31.503" v="499"/>
          <pc:sldLayoutMkLst>
            <pc:docMk/>
            <pc:sldMasterMk cId="2376664156" sldId="2147483648"/>
            <pc:sldLayoutMk cId="3013314724" sldId="2147483653"/>
          </pc:sldLayoutMkLst>
        </pc:sldLayoutChg>
        <pc:sldLayoutChg chg="setBg">
          <pc:chgData name="Kamyczek, Arkadiusz" userId="2dbd29c9-3405-4176-b733-196e7cfa234d" providerId="ADAL" clId="{0108B2A4-212D-465B-AEE4-E687708807A5}" dt="2021-04-16T08:21:31.503" v="499"/>
          <pc:sldLayoutMkLst>
            <pc:docMk/>
            <pc:sldMasterMk cId="2376664156" sldId="2147483648"/>
            <pc:sldLayoutMk cId="1869933266" sldId="2147483654"/>
          </pc:sldLayoutMkLst>
        </pc:sldLayoutChg>
        <pc:sldLayoutChg chg="setBg">
          <pc:chgData name="Kamyczek, Arkadiusz" userId="2dbd29c9-3405-4176-b733-196e7cfa234d" providerId="ADAL" clId="{0108B2A4-212D-465B-AEE4-E687708807A5}" dt="2021-04-16T08:21:31.503" v="499"/>
          <pc:sldLayoutMkLst>
            <pc:docMk/>
            <pc:sldMasterMk cId="2376664156" sldId="2147483648"/>
            <pc:sldLayoutMk cId="859870549" sldId="2147483655"/>
          </pc:sldLayoutMkLst>
        </pc:sldLayoutChg>
        <pc:sldLayoutChg chg="setBg">
          <pc:chgData name="Kamyczek, Arkadiusz" userId="2dbd29c9-3405-4176-b733-196e7cfa234d" providerId="ADAL" clId="{0108B2A4-212D-465B-AEE4-E687708807A5}" dt="2021-04-16T08:21:31.503" v="499"/>
          <pc:sldLayoutMkLst>
            <pc:docMk/>
            <pc:sldMasterMk cId="2376664156" sldId="2147483648"/>
            <pc:sldLayoutMk cId="1923217929" sldId="2147483656"/>
          </pc:sldLayoutMkLst>
        </pc:sldLayoutChg>
        <pc:sldLayoutChg chg="setBg">
          <pc:chgData name="Kamyczek, Arkadiusz" userId="2dbd29c9-3405-4176-b733-196e7cfa234d" providerId="ADAL" clId="{0108B2A4-212D-465B-AEE4-E687708807A5}" dt="2021-04-16T08:21:31.503" v="499"/>
          <pc:sldLayoutMkLst>
            <pc:docMk/>
            <pc:sldMasterMk cId="2376664156" sldId="2147483648"/>
            <pc:sldLayoutMk cId="883566404" sldId="2147483657"/>
          </pc:sldLayoutMkLst>
        </pc:sldLayoutChg>
        <pc:sldLayoutChg chg="setBg">
          <pc:chgData name="Kamyczek, Arkadiusz" userId="2dbd29c9-3405-4176-b733-196e7cfa234d" providerId="ADAL" clId="{0108B2A4-212D-465B-AEE4-E687708807A5}" dt="2021-04-16T08:21:31.503" v="499"/>
          <pc:sldLayoutMkLst>
            <pc:docMk/>
            <pc:sldMasterMk cId="2376664156" sldId="2147483648"/>
            <pc:sldLayoutMk cId="2422727198" sldId="2147483658"/>
          </pc:sldLayoutMkLst>
        </pc:sldLayoutChg>
        <pc:sldLayoutChg chg="setBg">
          <pc:chgData name="Kamyczek, Arkadiusz" userId="2dbd29c9-3405-4176-b733-196e7cfa234d" providerId="ADAL" clId="{0108B2A4-212D-465B-AEE4-E687708807A5}" dt="2021-04-16T08:21:31.503" v="499"/>
          <pc:sldLayoutMkLst>
            <pc:docMk/>
            <pc:sldMasterMk cId="2376664156" sldId="2147483648"/>
            <pc:sldLayoutMk cId="3887450526" sldId="2147483659"/>
          </pc:sldLayoutMkLst>
        </pc:sldLayoutChg>
      </pc:sldMasterChg>
    </pc:docChg>
  </pc:docChgLst>
  <pc:docChgLst>
    <pc:chgData name="Kamyczek, Arkadiusz" userId="2dbd29c9-3405-4176-b733-196e7cfa234d" providerId="ADAL" clId="{8D91A09D-8336-44BD-9073-4D351D92AB85}"/>
    <pc:docChg chg="undo custSel modSld">
      <pc:chgData name="Kamyczek, Arkadiusz" userId="2dbd29c9-3405-4176-b733-196e7cfa234d" providerId="ADAL" clId="{8D91A09D-8336-44BD-9073-4D351D92AB85}" dt="2022-07-12T18:46:00.698" v="19"/>
      <pc:docMkLst>
        <pc:docMk/>
      </pc:docMkLst>
      <pc:sldChg chg="addSp delSp modSp mod">
        <pc:chgData name="Kamyczek, Arkadiusz" userId="2dbd29c9-3405-4176-b733-196e7cfa234d" providerId="ADAL" clId="{8D91A09D-8336-44BD-9073-4D351D92AB85}" dt="2022-07-12T18:46:00.698" v="19"/>
        <pc:sldMkLst>
          <pc:docMk/>
          <pc:sldMk cId="407885493" sldId="316"/>
        </pc:sldMkLst>
        <pc:spChg chg="mod">
          <ac:chgData name="Kamyczek, Arkadiusz" userId="2dbd29c9-3405-4176-b733-196e7cfa234d" providerId="ADAL" clId="{8D91A09D-8336-44BD-9073-4D351D92AB85}" dt="2022-07-12T18:42:14.511" v="6" actId="1076"/>
          <ac:spMkLst>
            <pc:docMk/>
            <pc:sldMk cId="407885493" sldId="316"/>
            <ac:spMk id="36" creationId="{90D79FD8-D048-4F51-80D1-1AC745388C17}"/>
          </ac:spMkLst>
        </pc:spChg>
        <pc:spChg chg="add del mod">
          <ac:chgData name="Kamyczek, Arkadiusz" userId="2dbd29c9-3405-4176-b733-196e7cfa234d" providerId="ADAL" clId="{8D91A09D-8336-44BD-9073-4D351D92AB85}" dt="2022-07-12T18:46:00.698" v="19"/>
          <ac:spMkLst>
            <pc:docMk/>
            <pc:sldMk cId="407885493" sldId="316"/>
            <ac:spMk id="80" creationId="{836E378D-C3A6-4C9A-BDEC-CA994F4C2F59}"/>
          </ac:spMkLst>
        </pc:spChg>
        <pc:picChg chg="mod">
          <ac:chgData name="Kamyczek, Arkadiusz" userId="2dbd29c9-3405-4176-b733-196e7cfa234d" providerId="ADAL" clId="{8D91A09D-8336-44BD-9073-4D351D92AB85}" dt="2022-07-12T18:42:15.247" v="7" actId="1076"/>
          <ac:picMkLst>
            <pc:docMk/>
            <pc:sldMk cId="407885493" sldId="316"/>
            <ac:picMk id="29" creationId="{9F1BBB68-ADA9-458F-9A07-6D42D2234195}"/>
          </ac:picMkLst>
        </pc:picChg>
      </pc:sldChg>
    </pc:docChg>
  </pc:docChgLst>
  <pc:docChgLst>
    <pc:chgData name="Kamyczek, Arkadiusz" userId="2dbd29c9-3405-4176-b733-196e7cfa234d" providerId="ADAL" clId="{BF567933-B5EA-4B11-B0FB-3FCFBB67A116}"/>
    <pc:docChg chg="undo custSel mod addSld delSld modSld sldOrd">
      <pc:chgData name="Kamyczek, Arkadiusz" userId="2dbd29c9-3405-4176-b733-196e7cfa234d" providerId="ADAL" clId="{BF567933-B5EA-4B11-B0FB-3FCFBB67A116}" dt="2021-03-20T18:14:30.571" v="8873" actId="207"/>
      <pc:docMkLst>
        <pc:docMk/>
      </pc:docMkLst>
      <pc:sldChg chg="addSp delSp modSp add del mod setBg">
        <pc:chgData name="Kamyczek, Arkadiusz" userId="2dbd29c9-3405-4176-b733-196e7cfa234d" providerId="ADAL" clId="{BF567933-B5EA-4B11-B0FB-3FCFBB67A116}" dt="2021-03-15T09:15:22.039" v="951" actId="2696"/>
        <pc:sldMkLst>
          <pc:docMk/>
          <pc:sldMk cId="3048941694" sldId="256"/>
        </pc:sldMkLst>
        <pc:spChg chg="del">
          <ac:chgData name="Kamyczek, Arkadiusz" userId="2dbd29c9-3405-4176-b733-196e7cfa234d" providerId="ADAL" clId="{BF567933-B5EA-4B11-B0FB-3FCFBB67A116}" dt="2021-03-01T11:33:58.515" v="1" actId="478"/>
          <ac:spMkLst>
            <pc:docMk/>
            <pc:sldMk cId="3048941694" sldId="256"/>
            <ac:spMk id="2" creationId="{1419D61C-0E4A-445F-9D74-0E673B93ABF9}"/>
          </ac:spMkLst>
        </pc:spChg>
        <pc:spChg chg="add mod ord">
          <ac:chgData name="Kamyczek, Arkadiusz" userId="2dbd29c9-3405-4176-b733-196e7cfa234d" providerId="ADAL" clId="{BF567933-B5EA-4B11-B0FB-3FCFBB67A116}" dt="2021-03-12T08:59:38.428" v="169" actId="688"/>
          <ac:spMkLst>
            <pc:docMk/>
            <pc:sldMk cId="3048941694" sldId="256"/>
            <ac:spMk id="2" creationId="{812702FA-3EDA-4CD0-8BCC-5AB94D6D8A20}"/>
          </ac:spMkLst>
        </pc:spChg>
        <pc:spChg chg="del">
          <ac:chgData name="Kamyczek, Arkadiusz" userId="2dbd29c9-3405-4176-b733-196e7cfa234d" providerId="ADAL" clId="{BF567933-B5EA-4B11-B0FB-3FCFBB67A116}" dt="2021-03-01T11:33:59.856" v="2" actId="478"/>
          <ac:spMkLst>
            <pc:docMk/>
            <pc:sldMk cId="3048941694" sldId="256"/>
            <ac:spMk id="3" creationId="{E798D71A-B5CC-4E58-A226-C52A02E695AA}"/>
          </ac:spMkLst>
        </pc:spChg>
        <pc:spChg chg="add del mod">
          <ac:chgData name="Kamyczek, Arkadiusz" userId="2dbd29c9-3405-4176-b733-196e7cfa234d" providerId="ADAL" clId="{BF567933-B5EA-4B11-B0FB-3FCFBB67A116}" dt="2021-03-12T09:00:32.892" v="173" actId="478"/>
          <ac:spMkLst>
            <pc:docMk/>
            <pc:sldMk cId="3048941694" sldId="256"/>
            <ac:spMk id="4" creationId="{28BB30D9-0E2C-4784-A883-20320A5DFDDD}"/>
          </ac:spMkLst>
        </pc:spChg>
        <pc:spChg chg="add mod">
          <ac:chgData name="Kamyczek, Arkadiusz" userId="2dbd29c9-3405-4176-b733-196e7cfa234d" providerId="ADAL" clId="{BF567933-B5EA-4B11-B0FB-3FCFBB67A116}" dt="2021-03-12T09:05:50.961" v="223" actId="1076"/>
          <ac:spMkLst>
            <pc:docMk/>
            <pc:sldMk cId="3048941694" sldId="256"/>
            <ac:spMk id="6" creationId="{0DA86F39-97FA-4354-A1B2-BF353F0F44D5}"/>
          </ac:spMkLst>
        </pc:spChg>
        <pc:spChg chg="add del mod ord">
          <ac:chgData name="Kamyczek, Arkadiusz" userId="2dbd29c9-3405-4176-b733-196e7cfa234d" providerId="ADAL" clId="{BF567933-B5EA-4B11-B0FB-3FCFBB67A116}" dt="2021-03-01T11:45:06.816" v="81" actId="478"/>
          <ac:spMkLst>
            <pc:docMk/>
            <pc:sldMk cId="3048941694" sldId="256"/>
            <ac:spMk id="8" creationId="{BD6B4231-7216-40D7-B2C0-9B19321B87E5}"/>
          </ac:spMkLst>
        </pc:spChg>
        <pc:spChg chg="add del mod">
          <ac:chgData name="Kamyczek, Arkadiusz" userId="2dbd29c9-3405-4176-b733-196e7cfa234d" providerId="ADAL" clId="{BF567933-B5EA-4B11-B0FB-3FCFBB67A116}" dt="2021-03-12T08:55:48.080" v="136" actId="478"/>
          <ac:spMkLst>
            <pc:docMk/>
            <pc:sldMk cId="3048941694" sldId="256"/>
            <ac:spMk id="9" creationId="{CF505711-37BA-49C1-8241-11A4AD6F4AA9}"/>
          </ac:spMkLst>
        </pc:spChg>
        <pc:spChg chg="add del">
          <ac:chgData name="Kamyczek, Arkadiusz" userId="2dbd29c9-3405-4176-b733-196e7cfa234d" providerId="ADAL" clId="{BF567933-B5EA-4B11-B0FB-3FCFBB67A116}" dt="2021-03-01T11:34:14.850" v="7" actId="26606"/>
          <ac:spMkLst>
            <pc:docMk/>
            <pc:sldMk cId="3048941694" sldId="256"/>
            <ac:spMk id="10" creationId="{57845966-6EFC-468A-9CC7-BAB4B95854E7}"/>
          </ac:spMkLst>
        </pc:spChg>
        <pc:spChg chg="add mod">
          <ac:chgData name="Kamyczek, Arkadiusz" userId="2dbd29c9-3405-4176-b733-196e7cfa234d" providerId="ADAL" clId="{BF567933-B5EA-4B11-B0FB-3FCFBB67A116}" dt="2021-03-12T09:02:24.607" v="181" actId="1076"/>
          <ac:spMkLst>
            <pc:docMk/>
            <pc:sldMk cId="3048941694" sldId="256"/>
            <ac:spMk id="11" creationId="{52850A65-14A9-4E13-B186-DA666389F9C5}"/>
          </ac:spMkLst>
        </pc:spChg>
        <pc:spChg chg="add mod ord">
          <ac:chgData name="Kamyczek, Arkadiusz" userId="2dbd29c9-3405-4176-b733-196e7cfa234d" providerId="ADAL" clId="{BF567933-B5EA-4B11-B0FB-3FCFBB67A116}" dt="2021-03-12T09:02:47.345" v="188" actId="14100"/>
          <ac:spMkLst>
            <pc:docMk/>
            <pc:sldMk cId="3048941694" sldId="256"/>
            <ac:spMk id="12" creationId="{EA966A1D-2062-4C5A-BD84-7C659B9CB8C9}"/>
          </ac:spMkLst>
        </pc:spChg>
        <pc:spChg chg="add mod ord">
          <ac:chgData name="Kamyczek, Arkadiusz" userId="2dbd29c9-3405-4176-b733-196e7cfa234d" providerId="ADAL" clId="{BF567933-B5EA-4B11-B0FB-3FCFBB67A116}" dt="2021-03-12T08:55:54.224" v="137" actId="1076"/>
          <ac:spMkLst>
            <pc:docMk/>
            <pc:sldMk cId="3048941694" sldId="256"/>
            <ac:spMk id="13" creationId="{420F9648-B69C-4761-9E92-E378759E14C2}"/>
          </ac:spMkLst>
        </pc:spChg>
        <pc:spChg chg="add del">
          <ac:chgData name="Kamyczek, Arkadiusz" userId="2dbd29c9-3405-4176-b733-196e7cfa234d" providerId="ADAL" clId="{BF567933-B5EA-4B11-B0FB-3FCFBB67A116}" dt="2021-03-01T11:34:14.850" v="7" actId="26606"/>
          <ac:spMkLst>
            <pc:docMk/>
            <pc:sldMk cId="3048941694" sldId="256"/>
            <ac:spMk id="14" creationId="{ADAD1991-FFD1-4E94-ABAB-7560D33008E4}"/>
          </ac:spMkLst>
        </pc:spChg>
        <pc:spChg chg="add mod">
          <ac:chgData name="Kamyczek, Arkadiusz" userId="2dbd29c9-3405-4176-b733-196e7cfa234d" providerId="ADAL" clId="{BF567933-B5EA-4B11-B0FB-3FCFBB67A116}" dt="2021-03-12T09:06:12.301" v="225" actId="1076"/>
          <ac:spMkLst>
            <pc:docMk/>
            <pc:sldMk cId="3048941694" sldId="256"/>
            <ac:spMk id="14" creationId="{F8383043-530E-44D9-9F4E-E4D4DEFB0FB2}"/>
          </ac:spMkLst>
        </pc:spChg>
        <pc:spChg chg="add del mod ord">
          <ac:chgData name="Kamyczek, Arkadiusz" userId="2dbd29c9-3405-4176-b733-196e7cfa234d" providerId="ADAL" clId="{BF567933-B5EA-4B11-B0FB-3FCFBB67A116}" dt="2021-03-12T09:05:20.003" v="213" actId="478"/>
          <ac:spMkLst>
            <pc:docMk/>
            <pc:sldMk cId="3048941694" sldId="256"/>
            <ac:spMk id="15" creationId="{9B14BF4D-F491-48DA-8F86-04431D14D69A}"/>
          </ac:spMkLst>
        </pc:spChg>
        <pc:spChg chg="add del mod">
          <ac:chgData name="Kamyczek, Arkadiusz" userId="2dbd29c9-3405-4176-b733-196e7cfa234d" providerId="ADAL" clId="{BF567933-B5EA-4B11-B0FB-3FCFBB67A116}" dt="2021-03-01T11:47:10.050" v="109"/>
          <ac:spMkLst>
            <pc:docMk/>
            <pc:sldMk cId="3048941694" sldId="256"/>
            <ac:spMk id="15" creationId="{ADD728A7-18F4-444C-AD07-642C1DB35F7E}"/>
          </ac:spMkLst>
        </pc:spChg>
        <pc:picChg chg="add del">
          <ac:chgData name="Kamyczek, Arkadiusz" userId="2dbd29c9-3405-4176-b733-196e7cfa234d" providerId="ADAL" clId="{BF567933-B5EA-4B11-B0FB-3FCFBB67A116}" dt="2021-03-12T08:57:58.058" v="149" actId="478"/>
          <ac:picMkLst>
            <pc:docMk/>
            <pc:sldMk cId="3048941694" sldId="256"/>
            <ac:picMk id="3" creationId="{EB7407C5-A61B-44F8-BA01-78EAC75EE0BE}"/>
          </ac:picMkLst>
        </pc:picChg>
        <pc:picChg chg="add del mod">
          <ac:chgData name="Kamyczek, Arkadiusz" userId="2dbd29c9-3405-4176-b733-196e7cfa234d" providerId="ADAL" clId="{BF567933-B5EA-4B11-B0FB-3FCFBB67A116}" dt="2021-03-12T08:59:41.410" v="170" actId="478"/>
          <ac:picMkLst>
            <pc:docMk/>
            <pc:sldMk cId="3048941694" sldId="256"/>
            <ac:picMk id="5" creationId="{97432896-F564-4EC8-A592-4E1CFA87EF67}"/>
          </ac:picMkLst>
        </pc:picChg>
        <pc:picChg chg="add mod ord modCrop">
          <ac:chgData name="Kamyczek, Arkadiusz" userId="2dbd29c9-3405-4176-b733-196e7cfa234d" providerId="ADAL" clId="{BF567933-B5EA-4B11-B0FB-3FCFBB67A116}" dt="2021-03-12T08:59:30.105" v="168" actId="688"/>
          <ac:picMkLst>
            <pc:docMk/>
            <pc:sldMk cId="3048941694" sldId="256"/>
            <ac:picMk id="7" creationId="{AFDC8613-03CE-4107-B222-7B7F3224BF82}"/>
          </ac:picMkLst>
        </pc:picChg>
        <pc:picChg chg="add mod ord">
          <ac:chgData name="Kamyczek, Arkadiusz" userId="2dbd29c9-3405-4176-b733-196e7cfa234d" providerId="ADAL" clId="{BF567933-B5EA-4B11-B0FB-3FCFBB67A116}" dt="2021-03-12T09:05:17.991" v="212" actId="1076"/>
          <ac:picMkLst>
            <pc:docMk/>
            <pc:sldMk cId="3048941694" sldId="256"/>
            <ac:picMk id="10" creationId="{F41D75DE-019E-43F1-BB6F-C19F9225FBE4}"/>
          </ac:picMkLst>
        </pc:picChg>
        <pc:picChg chg="add del">
          <ac:chgData name="Kamyczek, Arkadiusz" userId="2dbd29c9-3405-4176-b733-196e7cfa234d" providerId="ADAL" clId="{BF567933-B5EA-4B11-B0FB-3FCFBB67A116}" dt="2021-03-01T11:34:14.850" v="7" actId="26606"/>
          <ac:picMkLst>
            <pc:docMk/>
            <pc:sldMk cId="3048941694" sldId="256"/>
            <ac:picMk id="12" creationId="{75554383-98AF-4A47-BB65-705FAAA4BE6A}"/>
          </ac:picMkLst>
        </pc:picChg>
      </pc:sldChg>
      <pc:sldChg chg="addSp delSp modSp del mod delAnim modAnim">
        <pc:chgData name="Kamyczek, Arkadiusz" userId="2dbd29c9-3405-4176-b733-196e7cfa234d" providerId="ADAL" clId="{BF567933-B5EA-4B11-B0FB-3FCFBB67A116}" dt="2021-03-15T10:52:36.466" v="1035" actId="47"/>
        <pc:sldMkLst>
          <pc:docMk/>
          <pc:sldMk cId="2924188406" sldId="258"/>
        </pc:sldMkLst>
        <pc:spChg chg="del">
          <ac:chgData name="Kamyczek, Arkadiusz" userId="2dbd29c9-3405-4176-b733-196e7cfa234d" providerId="ADAL" clId="{BF567933-B5EA-4B11-B0FB-3FCFBB67A116}" dt="2021-03-15T10:40:35.413" v="1008" actId="478"/>
          <ac:spMkLst>
            <pc:docMk/>
            <pc:sldMk cId="2924188406" sldId="258"/>
            <ac:spMk id="34" creationId="{3BF5382B-5B36-496D-B011-4310DA204535}"/>
          </ac:spMkLst>
        </pc:spChg>
        <pc:spChg chg="del">
          <ac:chgData name="Kamyczek, Arkadiusz" userId="2dbd29c9-3405-4176-b733-196e7cfa234d" providerId="ADAL" clId="{BF567933-B5EA-4B11-B0FB-3FCFBB67A116}" dt="2021-03-15T10:40:36.433" v="1009" actId="478"/>
          <ac:spMkLst>
            <pc:docMk/>
            <pc:sldMk cId="2924188406" sldId="258"/>
            <ac:spMk id="36" creationId="{90D79FD8-D048-4F51-80D1-1AC745388C17}"/>
          </ac:spMkLst>
        </pc:spChg>
        <pc:spChg chg="del">
          <ac:chgData name="Kamyczek, Arkadiusz" userId="2dbd29c9-3405-4176-b733-196e7cfa234d" providerId="ADAL" clId="{BF567933-B5EA-4B11-B0FB-3FCFBB67A116}" dt="2021-03-15T10:40:43.247" v="1012" actId="478"/>
          <ac:spMkLst>
            <pc:docMk/>
            <pc:sldMk cId="2924188406" sldId="258"/>
            <ac:spMk id="38" creationId="{7C25CDF5-939C-46EA-8983-5644BFE50BA1}"/>
          </ac:spMkLst>
        </pc:spChg>
        <pc:spChg chg="del">
          <ac:chgData name="Kamyczek, Arkadiusz" userId="2dbd29c9-3405-4176-b733-196e7cfa234d" providerId="ADAL" clId="{BF567933-B5EA-4B11-B0FB-3FCFBB67A116}" dt="2021-03-15T07:19:57.594" v="324" actId="478"/>
          <ac:spMkLst>
            <pc:docMk/>
            <pc:sldMk cId="2924188406" sldId="258"/>
            <ac:spMk id="39" creationId="{73181876-19ED-42BB-BDE9-2F2E86CD729F}"/>
          </ac:spMkLst>
        </pc:spChg>
        <pc:spChg chg="del">
          <ac:chgData name="Kamyczek, Arkadiusz" userId="2dbd29c9-3405-4176-b733-196e7cfa234d" providerId="ADAL" clId="{BF567933-B5EA-4B11-B0FB-3FCFBB67A116}" dt="2021-03-15T07:19:57.594" v="324" actId="478"/>
          <ac:spMkLst>
            <pc:docMk/>
            <pc:sldMk cId="2924188406" sldId="258"/>
            <ac:spMk id="40" creationId="{128AC6EA-3E2D-4F28-A5E8-0A4D8C4410F7}"/>
          </ac:spMkLst>
        </pc:spChg>
        <pc:picChg chg="add del mod">
          <ac:chgData name="Kamyczek, Arkadiusz" userId="2dbd29c9-3405-4176-b733-196e7cfa234d" providerId="ADAL" clId="{BF567933-B5EA-4B11-B0FB-3FCFBB67A116}" dt="2021-03-15T07:20:15.233" v="326" actId="478"/>
          <ac:picMkLst>
            <pc:docMk/>
            <pc:sldMk cId="2924188406" sldId="258"/>
            <ac:picMk id="3" creationId="{FA71A9B9-F6B7-4FB2-98C1-42E21A0F1854}"/>
          </ac:picMkLst>
        </pc:picChg>
        <pc:picChg chg="add del mod">
          <ac:chgData name="Kamyczek, Arkadiusz" userId="2dbd29c9-3405-4176-b733-196e7cfa234d" providerId="ADAL" clId="{BF567933-B5EA-4B11-B0FB-3FCFBB67A116}" dt="2021-03-15T07:46:40.052" v="575" actId="478"/>
          <ac:picMkLst>
            <pc:docMk/>
            <pc:sldMk cId="2924188406" sldId="258"/>
            <ac:picMk id="4" creationId="{42B4E1A4-3B3F-4133-8395-0BC7252439A1}"/>
          </ac:picMkLst>
        </pc:picChg>
        <pc:picChg chg="add del mod">
          <ac:chgData name="Kamyczek, Arkadiusz" userId="2dbd29c9-3405-4176-b733-196e7cfa234d" providerId="ADAL" clId="{BF567933-B5EA-4B11-B0FB-3FCFBB67A116}" dt="2021-03-15T07:23:12.970" v="334" actId="478"/>
          <ac:picMkLst>
            <pc:docMk/>
            <pc:sldMk cId="2924188406" sldId="258"/>
            <ac:picMk id="5" creationId="{75E785D1-F1AF-4CF9-BE26-E7E4912E7698}"/>
          </ac:picMkLst>
        </pc:picChg>
        <pc:picChg chg="add del mod">
          <ac:chgData name="Kamyczek, Arkadiusz" userId="2dbd29c9-3405-4176-b733-196e7cfa234d" providerId="ADAL" clId="{BF567933-B5EA-4B11-B0FB-3FCFBB67A116}" dt="2021-03-15T10:40:31.017" v="1006" actId="478"/>
          <ac:picMkLst>
            <pc:docMk/>
            <pc:sldMk cId="2924188406" sldId="258"/>
            <ac:picMk id="6" creationId="{00C989DE-A650-4395-897C-DF91194290DD}"/>
          </ac:picMkLst>
        </pc:picChg>
        <pc:picChg chg="add del mod">
          <ac:chgData name="Kamyczek, Arkadiusz" userId="2dbd29c9-3405-4176-b733-196e7cfa234d" providerId="ADAL" clId="{BF567933-B5EA-4B11-B0FB-3FCFBB67A116}" dt="2021-03-15T10:40:30.433" v="1005" actId="478"/>
          <ac:picMkLst>
            <pc:docMk/>
            <pc:sldMk cId="2924188406" sldId="258"/>
            <ac:picMk id="7" creationId="{27C0C400-CED4-451A-9AF4-C7149CA879BA}"/>
          </ac:picMkLst>
        </pc:picChg>
        <pc:picChg chg="add del mod">
          <ac:chgData name="Kamyczek, Arkadiusz" userId="2dbd29c9-3405-4176-b733-196e7cfa234d" providerId="ADAL" clId="{BF567933-B5EA-4B11-B0FB-3FCFBB67A116}" dt="2021-03-15T10:40:29.762" v="1004" actId="478"/>
          <ac:picMkLst>
            <pc:docMk/>
            <pc:sldMk cId="2924188406" sldId="258"/>
            <ac:picMk id="8" creationId="{816B7B46-852C-4BD2-A96E-657DA4A9143A}"/>
          </ac:picMkLst>
        </pc:picChg>
        <pc:picChg chg="add del mod ord">
          <ac:chgData name="Kamyczek, Arkadiusz" userId="2dbd29c9-3405-4176-b733-196e7cfa234d" providerId="ADAL" clId="{BF567933-B5EA-4B11-B0FB-3FCFBB67A116}" dt="2021-03-15T10:40:31.728" v="1007" actId="478"/>
          <ac:picMkLst>
            <pc:docMk/>
            <pc:sldMk cId="2924188406" sldId="258"/>
            <ac:picMk id="9" creationId="{605C75CA-A5E2-49DB-943C-D3B69A0AD80E}"/>
          </ac:picMkLst>
        </pc:picChg>
        <pc:picChg chg="add del">
          <ac:chgData name="Kamyczek, Arkadiusz" userId="2dbd29c9-3405-4176-b733-196e7cfa234d" providerId="ADAL" clId="{BF567933-B5EA-4B11-B0FB-3FCFBB67A116}" dt="2021-03-15T10:40:39.338" v="1011" actId="478"/>
          <ac:picMkLst>
            <pc:docMk/>
            <pc:sldMk cId="2924188406" sldId="258"/>
            <ac:picMk id="25" creationId="{6384ECC0-8F4C-4787-A7AC-82D220D1FD86}"/>
          </ac:picMkLst>
        </pc:picChg>
      </pc:sldChg>
      <pc:sldChg chg="addSp delSp modSp mod modAnim">
        <pc:chgData name="Kamyczek, Arkadiusz" userId="2dbd29c9-3405-4176-b733-196e7cfa234d" providerId="ADAL" clId="{BF567933-B5EA-4B11-B0FB-3FCFBB67A116}" dt="2021-03-19T13:35:37.401" v="6728"/>
        <pc:sldMkLst>
          <pc:docMk/>
          <pc:sldMk cId="1886634155" sldId="262"/>
        </pc:sldMkLst>
        <pc:spChg chg="add del mod">
          <ac:chgData name="Kamyczek, Arkadiusz" userId="2dbd29c9-3405-4176-b733-196e7cfa234d" providerId="ADAL" clId="{BF567933-B5EA-4B11-B0FB-3FCFBB67A116}" dt="2021-03-15T09:17:21.128" v="965" actId="478"/>
          <ac:spMkLst>
            <pc:docMk/>
            <pc:sldMk cId="1886634155" sldId="262"/>
            <ac:spMk id="12" creationId="{6701E95B-B172-40C8-8081-C9C948747224}"/>
          </ac:spMkLst>
        </pc:spChg>
        <pc:spChg chg="add del mod">
          <ac:chgData name="Kamyczek, Arkadiusz" userId="2dbd29c9-3405-4176-b733-196e7cfa234d" providerId="ADAL" clId="{BF567933-B5EA-4B11-B0FB-3FCFBB67A116}" dt="2021-03-17T11:17:37.046" v="2198" actId="478"/>
          <ac:spMkLst>
            <pc:docMk/>
            <pc:sldMk cId="1886634155" sldId="262"/>
            <ac:spMk id="16" creationId="{F83B50F7-C9DE-42E4-9BFB-CF71F8EF9EA9}"/>
          </ac:spMkLst>
        </pc:spChg>
        <pc:spChg chg="add mod">
          <ac:chgData name="Kamyczek, Arkadiusz" userId="2dbd29c9-3405-4176-b733-196e7cfa234d" providerId="ADAL" clId="{BF567933-B5EA-4B11-B0FB-3FCFBB67A116}" dt="2021-03-17T11:39:41.695" v="2247" actId="1076"/>
          <ac:spMkLst>
            <pc:docMk/>
            <pc:sldMk cId="1886634155" sldId="262"/>
            <ac:spMk id="17" creationId="{7E789279-AECF-4A56-ACFA-C6D6E12FE2BD}"/>
          </ac:spMkLst>
        </pc:spChg>
        <pc:spChg chg="add mod">
          <ac:chgData name="Kamyczek, Arkadiusz" userId="2dbd29c9-3405-4176-b733-196e7cfa234d" providerId="ADAL" clId="{BF567933-B5EA-4B11-B0FB-3FCFBB67A116}" dt="2021-03-17T11:39:59.301" v="2249" actId="1076"/>
          <ac:spMkLst>
            <pc:docMk/>
            <pc:sldMk cId="1886634155" sldId="262"/>
            <ac:spMk id="19" creationId="{FA7DC6AA-6763-44F3-B9D8-62568B56421E}"/>
          </ac:spMkLst>
        </pc:spChg>
        <pc:spChg chg="add mod">
          <ac:chgData name="Kamyczek, Arkadiusz" userId="2dbd29c9-3405-4176-b733-196e7cfa234d" providerId="ADAL" clId="{BF567933-B5EA-4B11-B0FB-3FCFBB67A116}" dt="2021-03-17T11:39:48.158" v="2248" actId="1076"/>
          <ac:spMkLst>
            <pc:docMk/>
            <pc:sldMk cId="1886634155" sldId="262"/>
            <ac:spMk id="20" creationId="{59EB03FE-F6DE-4F9F-9975-58BF34D42280}"/>
          </ac:spMkLst>
        </pc:spChg>
        <pc:spChg chg="add mod">
          <ac:chgData name="Kamyczek, Arkadiusz" userId="2dbd29c9-3405-4176-b733-196e7cfa234d" providerId="ADAL" clId="{BF567933-B5EA-4B11-B0FB-3FCFBB67A116}" dt="2021-03-17T11:39:12.638" v="2244" actId="1076"/>
          <ac:spMkLst>
            <pc:docMk/>
            <pc:sldMk cId="1886634155" sldId="262"/>
            <ac:spMk id="21" creationId="{A9589C7D-1153-4128-A3DB-7361EBAD2532}"/>
          </ac:spMkLst>
        </pc:spChg>
        <pc:spChg chg="add mod">
          <ac:chgData name="Kamyczek, Arkadiusz" userId="2dbd29c9-3405-4176-b733-196e7cfa234d" providerId="ADAL" clId="{BF567933-B5EA-4B11-B0FB-3FCFBB67A116}" dt="2021-03-17T11:33:47.927" v="2214" actId="20577"/>
          <ac:spMkLst>
            <pc:docMk/>
            <pc:sldMk cId="1886634155" sldId="262"/>
            <ac:spMk id="22" creationId="{A0A6E890-FAF2-4C42-A45A-AD357081492D}"/>
          </ac:spMkLst>
        </pc:spChg>
        <pc:spChg chg="add mod">
          <ac:chgData name="Kamyczek, Arkadiusz" userId="2dbd29c9-3405-4176-b733-196e7cfa234d" providerId="ADAL" clId="{BF567933-B5EA-4B11-B0FB-3FCFBB67A116}" dt="2021-03-17T11:38:35.823" v="2239" actId="3062"/>
          <ac:spMkLst>
            <pc:docMk/>
            <pc:sldMk cId="1886634155" sldId="262"/>
            <ac:spMk id="23" creationId="{AEF50E4C-70D2-4145-B60D-7BE852CF1361}"/>
          </ac:spMkLst>
        </pc:spChg>
      </pc:sldChg>
      <pc:sldChg chg="addSp modSp mod modAnim">
        <pc:chgData name="Kamyczek, Arkadiusz" userId="2dbd29c9-3405-4176-b733-196e7cfa234d" providerId="ADAL" clId="{BF567933-B5EA-4B11-B0FB-3FCFBB67A116}" dt="2021-03-15T10:47:20.613" v="1021"/>
        <pc:sldMkLst>
          <pc:docMk/>
          <pc:sldMk cId="2241844596" sldId="264"/>
        </pc:sldMkLst>
        <pc:picChg chg="add mod">
          <ac:chgData name="Kamyczek, Arkadiusz" userId="2dbd29c9-3405-4176-b733-196e7cfa234d" providerId="ADAL" clId="{BF567933-B5EA-4B11-B0FB-3FCFBB67A116}" dt="2021-03-15T10:45:33.181" v="1015" actId="1076"/>
          <ac:picMkLst>
            <pc:docMk/>
            <pc:sldMk cId="2241844596" sldId="264"/>
            <ac:picMk id="16" creationId="{A9E4926A-9EEA-46E1-978F-A5E0266B05EF}"/>
          </ac:picMkLst>
        </pc:picChg>
      </pc:sldChg>
      <pc:sldChg chg="addSp modSp mod modAnim">
        <pc:chgData name="Kamyczek, Arkadiusz" userId="2dbd29c9-3405-4176-b733-196e7cfa234d" providerId="ADAL" clId="{BF567933-B5EA-4B11-B0FB-3FCFBB67A116}" dt="2021-03-18T10:01:47.795" v="3077"/>
        <pc:sldMkLst>
          <pc:docMk/>
          <pc:sldMk cId="255682751" sldId="266"/>
        </pc:sldMkLst>
        <pc:spChg chg="add mod">
          <ac:chgData name="Kamyczek, Arkadiusz" userId="2dbd29c9-3405-4176-b733-196e7cfa234d" providerId="ADAL" clId="{BF567933-B5EA-4B11-B0FB-3FCFBB67A116}" dt="2021-03-17T11:38:23.093" v="2238" actId="3062"/>
          <ac:spMkLst>
            <pc:docMk/>
            <pc:sldMk cId="255682751" sldId="266"/>
            <ac:spMk id="2" creationId="{F715D103-2526-49B8-8C1A-E37827A1B30A}"/>
          </ac:spMkLst>
        </pc:spChg>
        <pc:spChg chg="add mod">
          <ac:chgData name="Kamyczek, Arkadiusz" userId="2dbd29c9-3405-4176-b733-196e7cfa234d" providerId="ADAL" clId="{BF567933-B5EA-4B11-B0FB-3FCFBB67A116}" dt="2021-03-15T09:15:13.916" v="949" actId="1076"/>
          <ac:spMkLst>
            <pc:docMk/>
            <pc:sldMk cId="255682751" sldId="266"/>
            <ac:spMk id="3" creationId="{F2FD1600-119F-46C7-A403-BC0F48D0032F}"/>
          </ac:spMkLst>
        </pc:spChg>
        <pc:picChg chg="mod">
          <ac:chgData name="Kamyczek, Arkadiusz" userId="2dbd29c9-3405-4176-b733-196e7cfa234d" providerId="ADAL" clId="{BF567933-B5EA-4B11-B0FB-3FCFBB67A116}" dt="2021-03-15T09:15:09.847" v="948" actId="1076"/>
          <ac:picMkLst>
            <pc:docMk/>
            <pc:sldMk cId="255682751" sldId="266"/>
            <ac:picMk id="77" creationId="{60DBD7B3-DC64-441E-BB9B-011D0B16BA7A}"/>
          </ac:picMkLst>
        </pc:picChg>
      </pc:sldChg>
      <pc:sldChg chg="addSp delSp modSp mod">
        <pc:chgData name="Kamyczek, Arkadiusz" userId="2dbd29c9-3405-4176-b733-196e7cfa234d" providerId="ADAL" clId="{BF567933-B5EA-4B11-B0FB-3FCFBB67A116}" dt="2021-03-15T11:29:50.653" v="1332" actId="1076"/>
        <pc:sldMkLst>
          <pc:docMk/>
          <pc:sldMk cId="1713993989" sldId="267"/>
        </pc:sldMkLst>
        <pc:spChg chg="del">
          <ac:chgData name="Kamyczek, Arkadiusz" userId="2dbd29c9-3405-4176-b733-196e7cfa234d" providerId="ADAL" clId="{BF567933-B5EA-4B11-B0FB-3FCFBB67A116}" dt="2021-03-15T11:28:47.201" v="1314" actId="478"/>
          <ac:spMkLst>
            <pc:docMk/>
            <pc:sldMk cId="1713993989" sldId="267"/>
            <ac:spMk id="6" creationId="{0DA86F39-97FA-4354-A1B2-BF353F0F44D5}"/>
          </ac:spMkLst>
        </pc:spChg>
        <pc:spChg chg="del">
          <ac:chgData name="Kamyczek, Arkadiusz" userId="2dbd29c9-3405-4176-b733-196e7cfa234d" providerId="ADAL" clId="{BF567933-B5EA-4B11-B0FB-3FCFBB67A116}" dt="2021-03-15T11:28:48.501" v="1315" actId="478"/>
          <ac:spMkLst>
            <pc:docMk/>
            <pc:sldMk cId="1713993989" sldId="267"/>
            <ac:spMk id="11" creationId="{52850A65-14A9-4E13-B186-DA666389F9C5}"/>
          </ac:spMkLst>
        </pc:spChg>
        <pc:spChg chg="del">
          <ac:chgData name="Kamyczek, Arkadiusz" userId="2dbd29c9-3405-4176-b733-196e7cfa234d" providerId="ADAL" clId="{BF567933-B5EA-4B11-B0FB-3FCFBB67A116}" dt="2021-03-15T11:28:47.201" v="1314" actId="478"/>
          <ac:spMkLst>
            <pc:docMk/>
            <pc:sldMk cId="1713993989" sldId="267"/>
            <ac:spMk id="14" creationId="{F8383043-530E-44D9-9F4E-E4D4DEFB0FB2}"/>
          </ac:spMkLst>
        </pc:spChg>
        <pc:spChg chg="del">
          <ac:chgData name="Kamyczek, Arkadiusz" userId="2dbd29c9-3405-4176-b733-196e7cfa234d" providerId="ADAL" clId="{BF567933-B5EA-4B11-B0FB-3FCFBB67A116}" dt="2021-03-15T11:28:47.201" v="1314" actId="478"/>
          <ac:spMkLst>
            <pc:docMk/>
            <pc:sldMk cId="1713993989" sldId="267"/>
            <ac:spMk id="15" creationId="{E4AFC526-0858-492A-BC82-B9A5F6EA7DBF}"/>
          </ac:spMkLst>
        </pc:spChg>
        <pc:spChg chg="del">
          <ac:chgData name="Kamyczek, Arkadiusz" userId="2dbd29c9-3405-4176-b733-196e7cfa234d" providerId="ADAL" clId="{BF567933-B5EA-4B11-B0FB-3FCFBB67A116}" dt="2021-03-15T11:28:47.201" v="1314" actId="478"/>
          <ac:spMkLst>
            <pc:docMk/>
            <pc:sldMk cId="1713993989" sldId="267"/>
            <ac:spMk id="16" creationId="{7B943EA4-41D5-4740-8E83-C7C7082BD7BB}"/>
          </ac:spMkLst>
        </pc:spChg>
        <pc:spChg chg="add del">
          <ac:chgData name="Kamyczek, Arkadiusz" userId="2dbd29c9-3405-4176-b733-196e7cfa234d" providerId="ADAL" clId="{BF567933-B5EA-4B11-B0FB-3FCFBB67A116}" dt="2021-03-15T11:29:15.396" v="1322" actId="478"/>
          <ac:spMkLst>
            <pc:docMk/>
            <pc:sldMk cId="1713993989" sldId="267"/>
            <ac:spMk id="18" creationId="{111334D1-4BAE-4403-B727-81D7C30EC11A}"/>
          </ac:spMkLst>
        </pc:spChg>
        <pc:spChg chg="del">
          <ac:chgData name="Kamyczek, Arkadiusz" userId="2dbd29c9-3405-4176-b733-196e7cfa234d" providerId="ADAL" clId="{BF567933-B5EA-4B11-B0FB-3FCFBB67A116}" dt="2021-03-15T11:29:12.233" v="1319" actId="478"/>
          <ac:spMkLst>
            <pc:docMk/>
            <pc:sldMk cId="1713993989" sldId="267"/>
            <ac:spMk id="19" creationId="{1B89A40F-9064-4A98-BC78-98BD4971B531}"/>
          </ac:spMkLst>
        </pc:spChg>
        <pc:spChg chg="del">
          <ac:chgData name="Kamyczek, Arkadiusz" userId="2dbd29c9-3405-4176-b733-196e7cfa234d" providerId="ADAL" clId="{BF567933-B5EA-4B11-B0FB-3FCFBB67A116}" dt="2021-03-15T11:29:13.151" v="1320" actId="478"/>
          <ac:spMkLst>
            <pc:docMk/>
            <pc:sldMk cId="1713993989" sldId="267"/>
            <ac:spMk id="20" creationId="{98303A4C-E542-4F44-A677-CDF2CB850A33}"/>
          </ac:spMkLst>
        </pc:spChg>
        <pc:spChg chg="del">
          <ac:chgData name="Kamyczek, Arkadiusz" userId="2dbd29c9-3405-4176-b733-196e7cfa234d" providerId="ADAL" clId="{BF567933-B5EA-4B11-B0FB-3FCFBB67A116}" dt="2021-03-15T11:29:17.561" v="1323" actId="478"/>
          <ac:spMkLst>
            <pc:docMk/>
            <pc:sldMk cId="1713993989" sldId="267"/>
            <ac:spMk id="21" creationId="{9176E302-D394-4C1C-B403-5819B1DE9823}"/>
          </ac:spMkLst>
        </pc:spChg>
        <pc:spChg chg="del">
          <ac:chgData name="Kamyczek, Arkadiusz" userId="2dbd29c9-3405-4176-b733-196e7cfa234d" providerId="ADAL" clId="{BF567933-B5EA-4B11-B0FB-3FCFBB67A116}" dt="2021-03-15T11:28:47.201" v="1314" actId="478"/>
          <ac:spMkLst>
            <pc:docMk/>
            <pc:sldMk cId="1713993989" sldId="267"/>
            <ac:spMk id="24" creationId="{EDAD76F4-9949-43BE-ADA8-08A176F2EFE4}"/>
          </ac:spMkLst>
        </pc:spChg>
        <pc:spChg chg="del">
          <ac:chgData name="Kamyczek, Arkadiusz" userId="2dbd29c9-3405-4176-b733-196e7cfa234d" providerId="ADAL" clId="{BF567933-B5EA-4B11-B0FB-3FCFBB67A116}" dt="2021-03-15T11:28:47.201" v="1314" actId="478"/>
          <ac:spMkLst>
            <pc:docMk/>
            <pc:sldMk cId="1713993989" sldId="267"/>
            <ac:spMk id="26" creationId="{50099453-5F38-49B4-9BAE-9FB108E09B89}"/>
          </ac:spMkLst>
        </pc:spChg>
        <pc:spChg chg="del">
          <ac:chgData name="Kamyczek, Arkadiusz" userId="2dbd29c9-3405-4176-b733-196e7cfa234d" providerId="ADAL" clId="{BF567933-B5EA-4B11-B0FB-3FCFBB67A116}" dt="2021-03-15T11:28:47.201" v="1314" actId="478"/>
          <ac:spMkLst>
            <pc:docMk/>
            <pc:sldMk cId="1713993989" sldId="267"/>
            <ac:spMk id="27" creationId="{953A73D3-00AF-4BBD-8D69-4846D542D12C}"/>
          </ac:spMkLst>
        </pc:spChg>
        <pc:spChg chg="add mod">
          <ac:chgData name="Kamyczek, Arkadiusz" userId="2dbd29c9-3405-4176-b733-196e7cfa234d" providerId="ADAL" clId="{BF567933-B5EA-4B11-B0FB-3FCFBB67A116}" dt="2021-03-15T11:29:07.219" v="1317" actId="1076"/>
          <ac:spMkLst>
            <pc:docMk/>
            <pc:sldMk cId="1713993989" sldId="267"/>
            <ac:spMk id="33" creationId="{4B89ACE2-AE96-4D27-8ADD-94596EF85EFD}"/>
          </ac:spMkLst>
        </pc:spChg>
        <pc:picChg chg="del">
          <ac:chgData name="Kamyczek, Arkadiusz" userId="2dbd29c9-3405-4176-b733-196e7cfa234d" providerId="ADAL" clId="{BF567933-B5EA-4B11-B0FB-3FCFBB67A116}" dt="2021-03-15T11:29:45.250" v="1330" actId="478"/>
          <ac:picMkLst>
            <pc:docMk/>
            <pc:sldMk cId="1713993989" sldId="267"/>
            <ac:picMk id="3" creationId="{20FC9306-6123-4B11-91F4-216BEC0BFC7C}"/>
          </ac:picMkLst>
        </pc:picChg>
        <pc:picChg chg="del">
          <ac:chgData name="Kamyczek, Arkadiusz" userId="2dbd29c9-3405-4176-b733-196e7cfa234d" providerId="ADAL" clId="{BF567933-B5EA-4B11-B0FB-3FCFBB67A116}" dt="2021-03-15T11:28:47.201" v="1314" actId="478"/>
          <ac:picMkLst>
            <pc:docMk/>
            <pc:sldMk cId="1713993989" sldId="267"/>
            <ac:picMk id="10" creationId="{F41D75DE-019E-43F1-BB6F-C19F9225FBE4}"/>
          </ac:picMkLst>
        </pc:picChg>
        <pc:picChg chg="del">
          <ac:chgData name="Kamyczek, Arkadiusz" userId="2dbd29c9-3405-4176-b733-196e7cfa234d" providerId="ADAL" clId="{BF567933-B5EA-4B11-B0FB-3FCFBB67A116}" dt="2021-03-15T11:29:10.260" v="1318" actId="478"/>
          <ac:picMkLst>
            <pc:docMk/>
            <pc:sldMk cId="1713993989" sldId="267"/>
            <ac:picMk id="22" creationId="{DE7C73FD-81F3-4C2F-97B2-E7C4BC559A74}"/>
          </ac:picMkLst>
        </pc:picChg>
        <pc:picChg chg="add del mod">
          <ac:chgData name="Kamyczek, Arkadiusz" userId="2dbd29c9-3405-4176-b733-196e7cfa234d" providerId="ADAL" clId="{BF567933-B5EA-4B11-B0FB-3FCFBB67A116}" dt="2021-03-15T11:28:38.745" v="1313" actId="478"/>
          <ac:picMkLst>
            <pc:docMk/>
            <pc:sldMk cId="1713993989" sldId="267"/>
            <ac:picMk id="31" creationId="{AD896AC8-8F2C-4FE9-B12A-FCBD32DB989C}"/>
          </ac:picMkLst>
        </pc:picChg>
        <pc:picChg chg="add mod">
          <ac:chgData name="Kamyczek, Arkadiusz" userId="2dbd29c9-3405-4176-b733-196e7cfa234d" providerId="ADAL" clId="{BF567933-B5EA-4B11-B0FB-3FCFBB67A116}" dt="2021-03-15T11:29:07.219" v="1317" actId="1076"/>
          <ac:picMkLst>
            <pc:docMk/>
            <pc:sldMk cId="1713993989" sldId="267"/>
            <ac:picMk id="32" creationId="{2F128908-4E0B-4F7D-9510-AA8CEF8EC8D8}"/>
          </ac:picMkLst>
        </pc:picChg>
        <pc:picChg chg="add mod">
          <ac:chgData name="Kamyczek, Arkadiusz" userId="2dbd29c9-3405-4176-b733-196e7cfa234d" providerId="ADAL" clId="{BF567933-B5EA-4B11-B0FB-3FCFBB67A116}" dt="2021-03-15T11:29:31.060" v="1329" actId="1076"/>
          <ac:picMkLst>
            <pc:docMk/>
            <pc:sldMk cId="1713993989" sldId="267"/>
            <ac:picMk id="34" creationId="{BA0E197F-59C8-4DFD-9F32-328B2E0B8AB7}"/>
          </ac:picMkLst>
        </pc:picChg>
        <pc:picChg chg="add mod">
          <ac:chgData name="Kamyczek, Arkadiusz" userId="2dbd29c9-3405-4176-b733-196e7cfa234d" providerId="ADAL" clId="{BF567933-B5EA-4B11-B0FB-3FCFBB67A116}" dt="2021-03-15T11:29:50.653" v="1332" actId="1076"/>
          <ac:picMkLst>
            <pc:docMk/>
            <pc:sldMk cId="1713993989" sldId="267"/>
            <ac:picMk id="35" creationId="{B5587D7F-C8AE-4293-8A12-6A518CA750E9}"/>
          </ac:picMkLst>
        </pc:picChg>
      </pc:sldChg>
      <pc:sldChg chg="addSp delSp modSp mod modAnim">
        <pc:chgData name="Kamyczek, Arkadiusz" userId="2dbd29c9-3405-4176-b733-196e7cfa234d" providerId="ADAL" clId="{BF567933-B5EA-4B11-B0FB-3FCFBB67A116}" dt="2021-03-20T17:58:24.486" v="8796"/>
        <pc:sldMkLst>
          <pc:docMk/>
          <pc:sldMk cId="4064072983" sldId="268"/>
        </pc:sldMkLst>
        <pc:picChg chg="del">
          <ac:chgData name="Kamyczek, Arkadiusz" userId="2dbd29c9-3405-4176-b733-196e7cfa234d" providerId="ADAL" clId="{BF567933-B5EA-4B11-B0FB-3FCFBB67A116}" dt="2021-03-20T17:58:09.459" v="8794" actId="478"/>
          <ac:picMkLst>
            <pc:docMk/>
            <pc:sldMk cId="4064072983" sldId="268"/>
            <ac:picMk id="18" creationId="{A067A2A0-A613-405D-A3E4-D8802F71A147}"/>
          </ac:picMkLst>
        </pc:picChg>
        <pc:picChg chg="add mod">
          <ac:chgData name="Kamyczek, Arkadiusz" userId="2dbd29c9-3405-4176-b733-196e7cfa234d" providerId="ADAL" clId="{BF567933-B5EA-4B11-B0FB-3FCFBB67A116}" dt="2021-03-20T17:58:24.486" v="8796"/>
          <ac:picMkLst>
            <pc:docMk/>
            <pc:sldMk cId="4064072983" sldId="268"/>
            <ac:picMk id="19" creationId="{1B715295-7842-4000-A0D7-1B7784498A9A}"/>
          </ac:picMkLst>
        </pc:picChg>
      </pc:sldChg>
      <pc:sldChg chg="delSp del mod">
        <pc:chgData name="Kamyczek, Arkadiusz" userId="2dbd29c9-3405-4176-b733-196e7cfa234d" providerId="ADAL" clId="{BF567933-B5EA-4B11-B0FB-3FCFBB67A116}" dt="2021-03-15T07:12:59.653" v="297" actId="47"/>
        <pc:sldMkLst>
          <pc:docMk/>
          <pc:sldMk cId="3315312327" sldId="269"/>
        </pc:sldMkLst>
        <pc:picChg chg="del">
          <ac:chgData name="Kamyczek, Arkadiusz" userId="2dbd29c9-3405-4176-b733-196e7cfa234d" providerId="ADAL" clId="{BF567933-B5EA-4B11-B0FB-3FCFBB67A116}" dt="2021-03-15T06:53:05.853" v="226" actId="478"/>
          <ac:picMkLst>
            <pc:docMk/>
            <pc:sldMk cId="3315312327" sldId="269"/>
            <ac:picMk id="20" creationId="{B00C0EDB-63E9-463B-8448-DFEAF216E6A9}"/>
          </ac:picMkLst>
        </pc:picChg>
      </pc:sldChg>
      <pc:sldChg chg="del">
        <pc:chgData name="Kamyczek, Arkadiusz" userId="2dbd29c9-3405-4176-b733-196e7cfa234d" providerId="ADAL" clId="{BF567933-B5EA-4B11-B0FB-3FCFBB67A116}" dt="2021-03-15T07:42:19.226" v="567" actId="47"/>
        <pc:sldMkLst>
          <pc:docMk/>
          <pc:sldMk cId="676890706" sldId="270"/>
        </pc:sldMkLst>
      </pc:sldChg>
      <pc:sldChg chg="del">
        <pc:chgData name="Kamyczek, Arkadiusz" userId="2dbd29c9-3405-4176-b733-196e7cfa234d" providerId="ADAL" clId="{BF567933-B5EA-4B11-B0FB-3FCFBB67A116}" dt="2021-03-15T07:42:18.030" v="566" actId="47"/>
        <pc:sldMkLst>
          <pc:docMk/>
          <pc:sldMk cId="3733188337" sldId="271"/>
        </pc:sldMkLst>
      </pc:sldChg>
      <pc:sldChg chg="addSp delSp modSp mod delAnim modAnim">
        <pc:chgData name="Kamyczek, Arkadiusz" userId="2dbd29c9-3405-4176-b733-196e7cfa234d" providerId="ADAL" clId="{BF567933-B5EA-4B11-B0FB-3FCFBB67A116}" dt="2021-03-18T12:52:42.685" v="5715"/>
        <pc:sldMkLst>
          <pc:docMk/>
          <pc:sldMk cId="1088848479" sldId="273"/>
        </pc:sldMkLst>
        <pc:spChg chg="del mod">
          <ac:chgData name="Kamyczek, Arkadiusz" userId="2dbd29c9-3405-4176-b733-196e7cfa234d" providerId="ADAL" clId="{BF567933-B5EA-4B11-B0FB-3FCFBB67A116}" dt="2021-03-17T11:12:21.138" v="2176" actId="478"/>
          <ac:spMkLst>
            <pc:docMk/>
            <pc:sldMk cId="1088848479" sldId="273"/>
            <ac:spMk id="2" creationId="{3EA55B31-3CA7-4DD4-B973-3D0B20A563F4}"/>
          </ac:spMkLst>
        </pc:spChg>
        <pc:spChg chg="mod">
          <ac:chgData name="Kamyczek, Arkadiusz" userId="2dbd29c9-3405-4176-b733-196e7cfa234d" providerId="ADAL" clId="{BF567933-B5EA-4B11-B0FB-3FCFBB67A116}" dt="2021-03-15T07:06:21.869" v="268" actId="27803"/>
          <ac:spMkLst>
            <pc:docMk/>
            <pc:sldMk cId="1088848479" sldId="273"/>
            <ac:spMk id="15" creationId="{A24119BF-AEBF-4C8C-9FEE-3077EB163DDF}"/>
          </ac:spMkLst>
        </pc:spChg>
        <pc:spChg chg="mod">
          <ac:chgData name="Kamyczek, Arkadiusz" userId="2dbd29c9-3405-4176-b733-196e7cfa234d" providerId="ADAL" clId="{BF567933-B5EA-4B11-B0FB-3FCFBB67A116}" dt="2021-03-15T07:06:21.869" v="268" actId="27803"/>
          <ac:spMkLst>
            <pc:docMk/>
            <pc:sldMk cId="1088848479" sldId="273"/>
            <ac:spMk id="16" creationId="{14EFC304-3D43-4011-B0E4-18636B743A5A}"/>
          </ac:spMkLst>
        </pc:spChg>
        <pc:spChg chg="mod">
          <ac:chgData name="Kamyczek, Arkadiusz" userId="2dbd29c9-3405-4176-b733-196e7cfa234d" providerId="ADAL" clId="{BF567933-B5EA-4B11-B0FB-3FCFBB67A116}" dt="2021-03-15T07:06:21.869" v="268" actId="27803"/>
          <ac:spMkLst>
            <pc:docMk/>
            <pc:sldMk cId="1088848479" sldId="273"/>
            <ac:spMk id="19" creationId="{EEA5C742-4A0B-4956-8A51-31262362CC01}"/>
          </ac:spMkLst>
        </pc:spChg>
        <pc:spChg chg="mod">
          <ac:chgData name="Kamyczek, Arkadiusz" userId="2dbd29c9-3405-4176-b733-196e7cfa234d" providerId="ADAL" clId="{BF567933-B5EA-4B11-B0FB-3FCFBB67A116}" dt="2021-03-15T07:06:21.869" v="268" actId="27803"/>
          <ac:spMkLst>
            <pc:docMk/>
            <pc:sldMk cId="1088848479" sldId="273"/>
            <ac:spMk id="20" creationId="{D113C2C3-0D70-4804-AC93-15C077F396DE}"/>
          </ac:spMkLst>
        </pc:spChg>
        <pc:spChg chg="add del mod">
          <ac:chgData name="Kamyczek, Arkadiusz" userId="2dbd29c9-3405-4176-b733-196e7cfa234d" providerId="ADAL" clId="{BF567933-B5EA-4B11-B0FB-3FCFBB67A116}" dt="2021-03-17T11:12:27.387" v="2178" actId="478"/>
          <ac:spMkLst>
            <pc:docMk/>
            <pc:sldMk cId="1088848479" sldId="273"/>
            <ac:spMk id="23" creationId="{713FB8ED-A33D-4A39-A91A-F7EF53AB926C}"/>
          </ac:spMkLst>
        </pc:spChg>
        <pc:spChg chg="add mod ord">
          <ac:chgData name="Kamyczek, Arkadiusz" userId="2dbd29c9-3405-4176-b733-196e7cfa234d" providerId="ADAL" clId="{BF567933-B5EA-4B11-B0FB-3FCFBB67A116}" dt="2021-03-17T11:16:01.266" v="2182" actId="167"/>
          <ac:spMkLst>
            <pc:docMk/>
            <pc:sldMk cId="1088848479" sldId="273"/>
            <ac:spMk id="24" creationId="{60A4CA90-FC12-44A8-9A65-915A43BCBA0D}"/>
          </ac:spMkLst>
        </pc:spChg>
        <pc:spChg chg="add mod">
          <ac:chgData name="Kamyczek, Arkadiusz" userId="2dbd29c9-3405-4176-b733-196e7cfa234d" providerId="ADAL" clId="{BF567933-B5EA-4B11-B0FB-3FCFBB67A116}" dt="2021-03-15T07:19:51.656" v="323"/>
          <ac:spMkLst>
            <pc:docMk/>
            <pc:sldMk cId="1088848479" sldId="273"/>
            <ac:spMk id="35" creationId="{2AB07ACF-C57A-4F20-AD42-9FAB88606480}"/>
          </ac:spMkLst>
        </pc:spChg>
        <pc:spChg chg="add mod">
          <ac:chgData name="Kamyczek, Arkadiusz" userId="2dbd29c9-3405-4176-b733-196e7cfa234d" providerId="ADAL" clId="{BF567933-B5EA-4B11-B0FB-3FCFBB67A116}" dt="2021-03-15T07:19:51.656" v="323"/>
          <ac:spMkLst>
            <pc:docMk/>
            <pc:sldMk cId="1088848479" sldId="273"/>
            <ac:spMk id="37" creationId="{DF3E8091-5060-4207-B87D-B575057A303A}"/>
          </ac:spMkLst>
        </pc:spChg>
        <pc:spChg chg="mod">
          <ac:chgData name="Kamyczek, Arkadiusz" userId="2dbd29c9-3405-4176-b733-196e7cfa234d" providerId="ADAL" clId="{BF567933-B5EA-4B11-B0FB-3FCFBB67A116}" dt="2021-03-17T11:15:25.535" v="2181"/>
          <ac:spMkLst>
            <pc:docMk/>
            <pc:sldMk cId="1088848479" sldId="273"/>
            <ac:spMk id="39" creationId="{9B9FB548-AE23-444E-BC7D-94D2F2150B63}"/>
          </ac:spMkLst>
        </pc:spChg>
        <pc:spChg chg="mod">
          <ac:chgData name="Kamyczek, Arkadiusz" userId="2dbd29c9-3405-4176-b733-196e7cfa234d" providerId="ADAL" clId="{BF567933-B5EA-4B11-B0FB-3FCFBB67A116}" dt="2021-03-17T11:15:25.535" v="2181"/>
          <ac:spMkLst>
            <pc:docMk/>
            <pc:sldMk cId="1088848479" sldId="273"/>
            <ac:spMk id="40" creationId="{FA571F80-64BC-4F1B-B14F-52895CF5E963}"/>
          </ac:spMkLst>
        </pc:spChg>
        <pc:spChg chg="mod">
          <ac:chgData name="Kamyczek, Arkadiusz" userId="2dbd29c9-3405-4176-b733-196e7cfa234d" providerId="ADAL" clId="{BF567933-B5EA-4B11-B0FB-3FCFBB67A116}" dt="2021-03-17T11:15:25.535" v="2181"/>
          <ac:spMkLst>
            <pc:docMk/>
            <pc:sldMk cId="1088848479" sldId="273"/>
            <ac:spMk id="42" creationId="{AE01BEE6-1AC3-415D-9527-DF7D4B4D2379}"/>
          </ac:spMkLst>
        </pc:spChg>
        <pc:spChg chg="mod">
          <ac:chgData name="Kamyczek, Arkadiusz" userId="2dbd29c9-3405-4176-b733-196e7cfa234d" providerId="ADAL" clId="{BF567933-B5EA-4B11-B0FB-3FCFBB67A116}" dt="2021-03-17T11:15:25.535" v="2181"/>
          <ac:spMkLst>
            <pc:docMk/>
            <pc:sldMk cId="1088848479" sldId="273"/>
            <ac:spMk id="43" creationId="{6AB85B5F-7E7C-44D2-B331-B1C6A681D81B}"/>
          </ac:spMkLst>
        </pc:spChg>
        <pc:grpChg chg="del mod">
          <ac:chgData name="Kamyczek, Arkadiusz" userId="2dbd29c9-3405-4176-b733-196e7cfa234d" providerId="ADAL" clId="{BF567933-B5EA-4B11-B0FB-3FCFBB67A116}" dt="2021-03-17T11:12:31.506" v="2179" actId="478"/>
          <ac:grpSpMkLst>
            <pc:docMk/>
            <pc:sldMk cId="1088848479" sldId="273"/>
            <ac:grpSpMk id="14" creationId="{E6BFABCF-3B8D-42ED-BC84-D00E35F6C12F}"/>
          </ac:grpSpMkLst>
        </pc:grpChg>
        <pc:grpChg chg="del mod">
          <ac:chgData name="Kamyczek, Arkadiusz" userId="2dbd29c9-3405-4176-b733-196e7cfa234d" providerId="ADAL" clId="{BF567933-B5EA-4B11-B0FB-3FCFBB67A116}" dt="2021-03-17T11:12:31.506" v="2179" actId="478"/>
          <ac:grpSpMkLst>
            <pc:docMk/>
            <pc:sldMk cId="1088848479" sldId="273"/>
            <ac:grpSpMk id="17" creationId="{B4D51A69-3894-42E7-ACAF-6BBBA4B430A9}"/>
          </ac:grpSpMkLst>
        </pc:grpChg>
        <pc:grpChg chg="add mod">
          <ac:chgData name="Kamyczek, Arkadiusz" userId="2dbd29c9-3405-4176-b733-196e7cfa234d" providerId="ADAL" clId="{BF567933-B5EA-4B11-B0FB-3FCFBB67A116}" dt="2021-03-17T11:15:25.535" v="2181"/>
          <ac:grpSpMkLst>
            <pc:docMk/>
            <pc:sldMk cId="1088848479" sldId="273"/>
            <ac:grpSpMk id="32" creationId="{9AE7236A-6B03-443A-A64C-C48CC02A5707}"/>
          </ac:grpSpMkLst>
        </pc:grpChg>
        <pc:grpChg chg="add mod">
          <ac:chgData name="Kamyczek, Arkadiusz" userId="2dbd29c9-3405-4176-b733-196e7cfa234d" providerId="ADAL" clId="{BF567933-B5EA-4B11-B0FB-3FCFBB67A116}" dt="2021-03-17T11:15:25.535" v="2181"/>
          <ac:grpSpMkLst>
            <pc:docMk/>
            <pc:sldMk cId="1088848479" sldId="273"/>
            <ac:grpSpMk id="41" creationId="{037D53EB-6FCE-4F55-9BEF-5E67AB9F429F}"/>
          </ac:grpSpMkLst>
        </pc:grpChg>
        <pc:picChg chg="add del mod">
          <ac:chgData name="Kamyczek, Arkadiusz" userId="2dbd29c9-3405-4176-b733-196e7cfa234d" providerId="ADAL" clId="{BF567933-B5EA-4B11-B0FB-3FCFBB67A116}" dt="2021-03-17T11:12:33.675" v="2180" actId="478"/>
          <ac:picMkLst>
            <pc:docMk/>
            <pc:sldMk cId="1088848479" sldId="273"/>
            <ac:picMk id="4" creationId="{F7C655FB-7342-4CDC-8261-C784926175C2}"/>
          </ac:picMkLst>
        </pc:picChg>
        <pc:picChg chg="add del mod">
          <ac:chgData name="Kamyczek, Arkadiusz" userId="2dbd29c9-3405-4176-b733-196e7cfa234d" providerId="ADAL" clId="{BF567933-B5EA-4B11-B0FB-3FCFBB67A116}" dt="2021-03-16T14:32:59.855" v="1877" actId="478"/>
          <ac:picMkLst>
            <pc:docMk/>
            <pc:sldMk cId="1088848479" sldId="273"/>
            <ac:picMk id="5" creationId="{DE2E8AE8-8F33-462A-8EB9-78952D1702E5}"/>
          </ac:picMkLst>
        </pc:picChg>
        <pc:picChg chg="add del mod">
          <ac:chgData name="Kamyczek, Arkadiusz" userId="2dbd29c9-3405-4176-b733-196e7cfa234d" providerId="ADAL" clId="{BF567933-B5EA-4B11-B0FB-3FCFBB67A116}" dt="2021-03-17T11:12:31.506" v="2179" actId="478"/>
          <ac:picMkLst>
            <pc:docMk/>
            <pc:sldMk cId="1088848479" sldId="273"/>
            <ac:picMk id="6" creationId="{310B567B-B6B6-43A2-91B0-881ACDAE985C}"/>
          </ac:picMkLst>
        </pc:picChg>
        <pc:picChg chg="add del mod">
          <ac:chgData name="Kamyczek, Arkadiusz" userId="2dbd29c9-3405-4176-b733-196e7cfa234d" providerId="ADAL" clId="{BF567933-B5EA-4B11-B0FB-3FCFBB67A116}" dt="2021-03-17T11:12:31.506" v="2179" actId="478"/>
          <ac:picMkLst>
            <pc:docMk/>
            <pc:sldMk cId="1088848479" sldId="273"/>
            <ac:picMk id="8" creationId="{761AAAA5-5BAE-4919-A993-3EB6478E064B}"/>
          </ac:picMkLst>
        </pc:picChg>
        <pc:picChg chg="del mod">
          <ac:chgData name="Kamyczek, Arkadiusz" userId="2dbd29c9-3405-4176-b733-196e7cfa234d" providerId="ADAL" clId="{BF567933-B5EA-4B11-B0FB-3FCFBB67A116}" dt="2021-03-17T11:12:31.506" v="2179" actId="478"/>
          <ac:picMkLst>
            <pc:docMk/>
            <pc:sldMk cId="1088848479" sldId="273"/>
            <ac:picMk id="9" creationId="{3E0406CD-EEDA-4329-A4C5-E35F1FA804FE}"/>
          </ac:picMkLst>
        </pc:picChg>
        <pc:picChg chg="add del mod">
          <ac:chgData name="Kamyczek, Arkadiusz" userId="2dbd29c9-3405-4176-b733-196e7cfa234d" providerId="ADAL" clId="{BF567933-B5EA-4B11-B0FB-3FCFBB67A116}" dt="2021-03-16T14:33:47.231" v="1885" actId="478"/>
          <ac:picMkLst>
            <pc:docMk/>
            <pc:sldMk cId="1088848479" sldId="273"/>
            <ac:picMk id="10" creationId="{82FC8D91-C36A-4264-BDD9-B7C51DDDE275}"/>
          </ac:picMkLst>
        </pc:picChg>
        <pc:picChg chg="add del mod">
          <ac:chgData name="Kamyczek, Arkadiusz" userId="2dbd29c9-3405-4176-b733-196e7cfa234d" providerId="ADAL" clId="{BF567933-B5EA-4B11-B0FB-3FCFBB67A116}" dt="2021-03-15T07:02:40.676" v="261" actId="478"/>
          <ac:picMkLst>
            <pc:docMk/>
            <pc:sldMk cId="1088848479" sldId="273"/>
            <ac:picMk id="11" creationId="{176098DC-E39D-4DC2-BD52-2EC5B9A063A3}"/>
          </ac:picMkLst>
        </pc:picChg>
        <pc:picChg chg="add del mod">
          <ac:chgData name="Kamyczek, Arkadiusz" userId="2dbd29c9-3405-4176-b733-196e7cfa234d" providerId="ADAL" clId="{BF567933-B5EA-4B11-B0FB-3FCFBB67A116}" dt="2021-03-15T07:06:21.869" v="268" actId="27803"/>
          <ac:picMkLst>
            <pc:docMk/>
            <pc:sldMk cId="1088848479" sldId="273"/>
            <ac:picMk id="13" creationId="{E6BFABCF-3B8D-42ED-BC84-D00E35F6C12F}"/>
          </ac:picMkLst>
        </pc:picChg>
        <pc:picChg chg="add del mod">
          <ac:chgData name="Kamyczek, Arkadiusz" userId="2dbd29c9-3405-4176-b733-196e7cfa234d" providerId="ADAL" clId="{BF567933-B5EA-4B11-B0FB-3FCFBB67A116}" dt="2021-03-15T07:06:21.869" v="268" actId="27803"/>
          <ac:picMkLst>
            <pc:docMk/>
            <pc:sldMk cId="1088848479" sldId="273"/>
            <ac:picMk id="18" creationId="{B4D51A69-3894-42E7-ACAF-6BBBA4B430A9}"/>
          </ac:picMkLst>
        </pc:picChg>
        <pc:picChg chg="add del mod">
          <ac:chgData name="Kamyczek, Arkadiusz" userId="2dbd29c9-3405-4176-b733-196e7cfa234d" providerId="ADAL" clId="{BF567933-B5EA-4B11-B0FB-3FCFBB67A116}" dt="2021-03-17T11:12:31.506" v="2179" actId="478"/>
          <ac:picMkLst>
            <pc:docMk/>
            <pc:sldMk cId="1088848479" sldId="273"/>
            <ac:picMk id="22" creationId="{CAAAF0A7-D2DC-43AA-A6B6-8F18457A6828}"/>
          </ac:picMkLst>
        </pc:picChg>
        <pc:picChg chg="add del mod">
          <ac:chgData name="Kamyczek, Arkadiusz" userId="2dbd29c9-3405-4176-b733-196e7cfa234d" providerId="ADAL" clId="{BF567933-B5EA-4B11-B0FB-3FCFBB67A116}" dt="2021-03-15T07:08:51.113" v="282" actId="478"/>
          <ac:picMkLst>
            <pc:docMk/>
            <pc:sldMk cId="1088848479" sldId="273"/>
            <ac:picMk id="24" creationId="{FF4FC641-C7A1-4900-B273-4DB26F286588}"/>
          </ac:picMkLst>
        </pc:picChg>
        <pc:picChg chg="add mod">
          <ac:chgData name="Kamyczek, Arkadiusz" userId="2dbd29c9-3405-4176-b733-196e7cfa234d" providerId="ADAL" clId="{BF567933-B5EA-4B11-B0FB-3FCFBB67A116}" dt="2021-03-17T11:15:25.535" v="2181"/>
          <ac:picMkLst>
            <pc:docMk/>
            <pc:sldMk cId="1088848479" sldId="273"/>
            <ac:picMk id="26" creationId="{01EE961F-83CB-41D4-8D48-74FED68BAB67}"/>
          </ac:picMkLst>
        </pc:picChg>
        <pc:picChg chg="add del mod">
          <ac:chgData name="Kamyczek, Arkadiusz" userId="2dbd29c9-3405-4176-b733-196e7cfa234d" providerId="ADAL" clId="{BF567933-B5EA-4B11-B0FB-3FCFBB67A116}" dt="2021-03-17T11:12:31.506" v="2179" actId="478"/>
          <ac:picMkLst>
            <pc:docMk/>
            <pc:sldMk cId="1088848479" sldId="273"/>
            <ac:picMk id="27" creationId="{087D030C-2A10-4B43-9F08-1EF1855C121B}"/>
          </ac:picMkLst>
        </pc:picChg>
        <pc:picChg chg="add mod">
          <ac:chgData name="Kamyczek, Arkadiusz" userId="2dbd29c9-3405-4176-b733-196e7cfa234d" providerId="ADAL" clId="{BF567933-B5EA-4B11-B0FB-3FCFBB67A116}" dt="2021-03-17T11:16:06.608" v="2183" actId="27349"/>
          <ac:picMkLst>
            <pc:docMk/>
            <pc:sldMk cId="1088848479" sldId="273"/>
            <ac:picMk id="28" creationId="{8A17B99E-A5F9-4BE8-B53C-A66449BBC526}"/>
          </ac:picMkLst>
        </pc:picChg>
        <pc:picChg chg="add del mod">
          <ac:chgData name="Kamyczek, Arkadiusz" userId="2dbd29c9-3405-4176-b733-196e7cfa234d" providerId="ADAL" clId="{BF567933-B5EA-4B11-B0FB-3FCFBB67A116}" dt="2021-03-16T14:33:34.406" v="1883" actId="478"/>
          <ac:picMkLst>
            <pc:docMk/>
            <pc:sldMk cId="1088848479" sldId="273"/>
            <ac:picMk id="28" creationId="{B901DD7D-D29F-42F9-911C-ABE841597C10}"/>
          </ac:picMkLst>
        </pc:picChg>
        <pc:picChg chg="add del mod">
          <ac:chgData name="Kamyczek, Arkadiusz" userId="2dbd29c9-3405-4176-b733-196e7cfa234d" providerId="ADAL" clId="{BF567933-B5EA-4B11-B0FB-3FCFBB67A116}" dt="2021-03-17T11:12:31.506" v="2179" actId="478"/>
          <ac:picMkLst>
            <pc:docMk/>
            <pc:sldMk cId="1088848479" sldId="273"/>
            <ac:picMk id="29" creationId="{DF76CA8F-2D96-413E-B264-410422ECD90D}"/>
          </ac:picMkLst>
        </pc:picChg>
        <pc:picChg chg="add mod">
          <ac:chgData name="Kamyczek, Arkadiusz" userId="2dbd29c9-3405-4176-b733-196e7cfa234d" providerId="ADAL" clId="{BF567933-B5EA-4B11-B0FB-3FCFBB67A116}" dt="2021-03-17T11:15:25.535" v="2181"/>
          <ac:picMkLst>
            <pc:docMk/>
            <pc:sldMk cId="1088848479" sldId="273"/>
            <ac:picMk id="30" creationId="{7CDA4A4F-DA15-4A3B-9047-17476AA213FF}"/>
          </ac:picMkLst>
        </pc:picChg>
        <pc:picChg chg="add mod">
          <ac:chgData name="Kamyczek, Arkadiusz" userId="2dbd29c9-3405-4176-b733-196e7cfa234d" providerId="ADAL" clId="{BF567933-B5EA-4B11-B0FB-3FCFBB67A116}" dt="2021-03-17T11:15:25.535" v="2181"/>
          <ac:picMkLst>
            <pc:docMk/>
            <pc:sldMk cId="1088848479" sldId="273"/>
            <ac:picMk id="31" creationId="{BD1E5D6A-CAC8-4343-9A06-1CF1A9958D95}"/>
          </ac:picMkLst>
        </pc:picChg>
        <pc:picChg chg="add mod">
          <ac:chgData name="Kamyczek, Arkadiusz" userId="2dbd29c9-3405-4176-b733-196e7cfa234d" providerId="ADAL" clId="{BF567933-B5EA-4B11-B0FB-3FCFBB67A116}" dt="2021-03-15T07:16:35.537" v="309" actId="27349"/>
          <ac:picMkLst>
            <pc:docMk/>
            <pc:sldMk cId="1088848479" sldId="273"/>
            <ac:picMk id="33" creationId="{90C1069D-260B-4317-9FA0-A9AE33391777}"/>
          </ac:picMkLst>
        </pc:picChg>
        <pc:picChg chg="add mod">
          <ac:chgData name="Kamyczek, Arkadiusz" userId="2dbd29c9-3405-4176-b733-196e7cfa234d" providerId="ADAL" clId="{BF567933-B5EA-4B11-B0FB-3FCFBB67A116}" dt="2021-03-17T11:15:25.535" v="2181"/>
          <ac:picMkLst>
            <pc:docMk/>
            <pc:sldMk cId="1088848479" sldId="273"/>
            <ac:picMk id="44" creationId="{6ABED64E-7F75-4335-A613-4F795FAF9E55}"/>
          </ac:picMkLst>
        </pc:picChg>
        <pc:picChg chg="add mod">
          <ac:chgData name="Kamyczek, Arkadiusz" userId="2dbd29c9-3405-4176-b733-196e7cfa234d" providerId="ADAL" clId="{BF567933-B5EA-4B11-B0FB-3FCFBB67A116}" dt="2021-03-17T11:15:25.535" v="2181"/>
          <ac:picMkLst>
            <pc:docMk/>
            <pc:sldMk cId="1088848479" sldId="273"/>
            <ac:picMk id="45" creationId="{933FF3B6-E4ED-4E0E-A7C1-ED5A230B183E}"/>
          </ac:picMkLst>
        </pc:picChg>
        <pc:picChg chg="add mod">
          <ac:chgData name="Kamyczek, Arkadiusz" userId="2dbd29c9-3405-4176-b733-196e7cfa234d" providerId="ADAL" clId="{BF567933-B5EA-4B11-B0FB-3FCFBB67A116}" dt="2021-03-17T11:15:25.535" v="2181"/>
          <ac:picMkLst>
            <pc:docMk/>
            <pc:sldMk cId="1088848479" sldId="273"/>
            <ac:picMk id="46" creationId="{0B109E7A-A145-404A-94C7-978676EC00F9}"/>
          </ac:picMkLst>
        </pc:picChg>
      </pc:sldChg>
      <pc:sldChg chg="addSp delSp modSp add del mod modAnim addCm delCm">
        <pc:chgData name="Kamyczek, Arkadiusz" userId="2dbd29c9-3405-4176-b733-196e7cfa234d" providerId="ADAL" clId="{BF567933-B5EA-4B11-B0FB-3FCFBB67A116}" dt="2021-03-16T14:28:16.822" v="1855" actId="2696"/>
        <pc:sldMkLst>
          <pc:docMk/>
          <pc:sldMk cId="1733074210" sldId="274"/>
        </pc:sldMkLst>
        <pc:spChg chg="del">
          <ac:chgData name="Kamyczek, Arkadiusz" userId="2dbd29c9-3405-4176-b733-196e7cfa234d" providerId="ADAL" clId="{BF567933-B5EA-4B11-B0FB-3FCFBB67A116}" dt="2021-03-16T14:27:29.206" v="1845" actId="478"/>
          <ac:spMkLst>
            <pc:docMk/>
            <pc:sldMk cId="1733074210" sldId="274"/>
            <ac:spMk id="2" creationId="{3EA55B31-3CA7-4DD4-B973-3D0B20A563F4}"/>
          </ac:spMkLst>
        </pc:spChg>
        <pc:spChg chg="add mod">
          <ac:chgData name="Kamyczek, Arkadiusz" userId="2dbd29c9-3405-4176-b733-196e7cfa234d" providerId="ADAL" clId="{BF567933-B5EA-4B11-B0FB-3FCFBB67A116}" dt="2021-03-15T11:51:59.955" v="1671" actId="1076"/>
          <ac:spMkLst>
            <pc:docMk/>
            <pc:sldMk cId="1733074210" sldId="274"/>
            <ac:spMk id="3" creationId="{CAB705E4-1D17-4C5B-8607-FDE75282A5EB}"/>
          </ac:spMkLst>
        </pc:spChg>
        <pc:spChg chg="add del mod">
          <ac:chgData name="Kamyczek, Arkadiusz" userId="2dbd29c9-3405-4176-b733-196e7cfa234d" providerId="ADAL" clId="{BF567933-B5EA-4B11-B0FB-3FCFBB67A116}" dt="2021-03-15T11:00:27.369" v="1045" actId="478"/>
          <ac:spMkLst>
            <pc:docMk/>
            <pc:sldMk cId="1733074210" sldId="274"/>
            <ac:spMk id="5" creationId="{D974AC1C-BF79-4666-A9E6-EDBA0260CA33}"/>
          </ac:spMkLst>
        </pc:spChg>
        <pc:spChg chg="add del mod">
          <ac:chgData name="Kamyczek, Arkadiusz" userId="2dbd29c9-3405-4176-b733-196e7cfa234d" providerId="ADAL" clId="{BF567933-B5EA-4B11-B0FB-3FCFBB67A116}" dt="2021-03-15T11:02:44.358" v="1060" actId="478"/>
          <ac:spMkLst>
            <pc:docMk/>
            <pc:sldMk cId="1733074210" sldId="274"/>
            <ac:spMk id="7" creationId="{06690857-CC55-4642-83BA-F3CE029A43D6}"/>
          </ac:spMkLst>
        </pc:spChg>
        <pc:spChg chg="add mod">
          <ac:chgData name="Kamyczek, Arkadiusz" userId="2dbd29c9-3405-4176-b733-196e7cfa234d" providerId="ADAL" clId="{BF567933-B5EA-4B11-B0FB-3FCFBB67A116}" dt="2021-03-15T11:58:16.752" v="1788" actId="14100"/>
          <ac:spMkLst>
            <pc:docMk/>
            <pc:sldMk cId="1733074210" sldId="274"/>
            <ac:spMk id="10" creationId="{C514C306-0B89-4C38-88E8-8DEAD0827829}"/>
          </ac:spMkLst>
        </pc:spChg>
        <pc:spChg chg="add del mod">
          <ac:chgData name="Kamyczek, Arkadiusz" userId="2dbd29c9-3405-4176-b733-196e7cfa234d" providerId="ADAL" clId="{BF567933-B5EA-4B11-B0FB-3FCFBB67A116}" dt="2021-03-15T11:02:58.884" v="1062" actId="478"/>
          <ac:spMkLst>
            <pc:docMk/>
            <pc:sldMk cId="1733074210" sldId="274"/>
            <ac:spMk id="12" creationId="{98648CF2-5D7E-472E-A4A0-73A08B42281A}"/>
          </ac:spMkLst>
        </pc:spChg>
        <pc:spChg chg="add mod">
          <ac:chgData name="Kamyczek, Arkadiusz" userId="2dbd29c9-3405-4176-b733-196e7cfa234d" providerId="ADAL" clId="{BF567933-B5EA-4B11-B0FB-3FCFBB67A116}" dt="2021-03-15T11:59:16.136" v="1794"/>
          <ac:spMkLst>
            <pc:docMk/>
            <pc:sldMk cId="1733074210" sldId="274"/>
            <ac:spMk id="13" creationId="{9689DD5D-AAA1-4331-A8A6-791134DA2255}"/>
          </ac:spMkLst>
        </pc:spChg>
        <pc:spChg chg="add mod ord">
          <ac:chgData name="Kamyczek, Arkadiusz" userId="2dbd29c9-3405-4176-b733-196e7cfa234d" providerId="ADAL" clId="{BF567933-B5EA-4B11-B0FB-3FCFBB67A116}" dt="2021-03-15T11:07:34.716" v="1176" actId="14100"/>
          <ac:spMkLst>
            <pc:docMk/>
            <pc:sldMk cId="1733074210" sldId="274"/>
            <ac:spMk id="18" creationId="{B7225858-4D1E-4FD4-A3B7-CC717C4BEC63}"/>
          </ac:spMkLst>
        </pc:spChg>
        <pc:spChg chg="add mod">
          <ac:chgData name="Kamyczek, Arkadiusz" userId="2dbd29c9-3405-4176-b733-196e7cfa234d" providerId="ADAL" clId="{BF567933-B5EA-4B11-B0FB-3FCFBB67A116}" dt="2021-03-15T11:07:37.302" v="1177" actId="14100"/>
          <ac:spMkLst>
            <pc:docMk/>
            <pc:sldMk cId="1733074210" sldId="274"/>
            <ac:spMk id="21" creationId="{13075B37-0626-4E15-9E26-09B8EB4938A4}"/>
          </ac:spMkLst>
        </pc:spChg>
        <pc:spChg chg="add mod">
          <ac:chgData name="Kamyczek, Arkadiusz" userId="2dbd29c9-3405-4176-b733-196e7cfa234d" providerId="ADAL" clId="{BF567933-B5EA-4B11-B0FB-3FCFBB67A116}" dt="2021-03-15T11:59:08.200" v="1793"/>
          <ac:spMkLst>
            <pc:docMk/>
            <pc:sldMk cId="1733074210" sldId="274"/>
            <ac:spMk id="23" creationId="{4047A452-552F-4D41-97A3-FD2BE86243B6}"/>
          </ac:spMkLst>
        </pc:spChg>
        <pc:spChg chg="add del mod">
          <ac:chgData name="Kamyczek, Arkadiusz" userId="2dbd29c9-3405-4176-b733-196e7cfa234d" providerId="ADAL" clId="{BF567933-B5EA-4B11-B0FB-3FCFBB67A116}" dt="2021-03-15T11:07:42.806" v="1179" actId="478"/>
          <ac:spMkLst>
            <pc:docMk/>
            <pc:sldMk cId="1733074210" sldId="274"/>
            <ac:spMk id="30" creationId="{9FB72926-B80A-411D-A385-4CC36D867E3F}"/>
          </ac:spMkLst>
        </pc:spChg>
        <pc:spChg chg="add del mod">
          <ac:chgData name="Kamyczek, Arkadiusz" userId="2dbd29c9-3405-4176-b733-196e7cfa234d" providerId="ADAL" clId="{BF567933-B5EA-4B11-B0FB-3FCFBB67A116}" dt="2021-03-15T11:07:42.032" v="1178" actId="478"/>
          <ac:spMkLst>
            <pc:docMk/>
            <pc:sldMk cId="1733074210" sldId="274"/>
            <ac:spMk id="31" creationId="{D373F076-F871-4136-9DDE-5606C63A250E}"/>
          </ac:spMkLst>
        </pc:spChg>
        <pc:spChg chg="add mod">
          <ac:chgData name="Kamyczek, Arkadiusz" userId="2dbd29c9-3405-4176-b733-196e7cfa234d" providerId="ADAL" clId="{BF567933-B5EA-4B11-B0FB-3FCFBB67A116}" dt="2021-03-15T11:17:23.764" v="1309" actId="1076"/>
          <ac:spMkLst>
            <pc:docMk/>
            <pc:sldMk cId="1733074210" sldId="274"/>
            <ac:spMk id="32" creationId="{2215733C-A0E0-48B4-B304-99BB0907C952}"/>
          </ac:spMkLst>
        </pc:spChg>
        <pc:spChg chg="add mod">
          <ac:chgData name="Kamyczek, Arkadiusz" userId="2dbd29c9-3405-4176-b733-196e7cfa234d" providerId="ADAL" clId="{BF567933-B5EA-4B11-B0FB-3FCFBB67A116}" dt="2021-03-15T11:08:33.455" v="1194" actId="1076"/>
          <ac:spMkLst>
            <pc:docMk/>
            <pc:sldMk cId="1733074210" sldId="274"/>
            <ac:spMk id="35" creationId="{620AB472-79D4-44CA-95C8-FA5F377A5810}"/>
          </ac:spMkLst>
        </pc:spChg>
        <pc:spChg chg="add mod">
          <ac:chgData name="Kamyczek, Arkadiusz" userId="2dbd29c9-3405-4176-b733-196e7cfa234d" providerId="ADAL" clId="{BF567933-B5EA-4B11-B0FB-3FCFBB67A116}" dt="2021-03-15T11:08:33.455" v="1194" actId="1076"/>
          <ac:spMkLst>
            <pc:docMk/>
            <pc:sldMk cId="1733074210" sldId="274"/>
            <ac:spMk id="37" creationId="{49D75B25-C710-42E3-BD18-FDCDC9D6817F}"/>
          </ac:spMkLst>
        </pc:spChg>
        <pc:spChg chg="add mod">
          <ac:chgData name="Kamyczek, Arkadiusz" userId="2dbd29c9-3405-4176-b733-196e7cfa234d" providerId="ADAL" clId="{BF567933-B5EA-4B11-B0FB-3FCFBB67A116}" dt="2021-03-15T11:08:25.997" v="1193" actId="1076"/>
          <ac:spMkLst>
            <pc:docMk/>
            <pc:sldMk cId="1733074210" sldId="274"/>
            <ac:spMk id="39" creationId="{92C7C1C7-E96F-4294-A02C-3DD9AD0C78A1}"/>
          </ac:spMkLst>
        </pc:spChg>
        <pc:spChg chg="add mod">
          <ac:chgData name="Kamyczek, Arkadiusz" userId="2dbd29c9-3405-4176-b733-196e7cfa234d" providerId="ADAL" clId="{BF567933-B5EA-4B11-B0FB-3FCFBB67A116}" dt="2021-03-15T11:08:45.260" v="1205" actId="14100"/>
          <ac:spMkLst>
            <pc:docMk/>
            <pc:sldMk cId="1733074210" sldId="274"/>
            <ac:spMk id="40" creationId="{9F299044-C0A1-4248-B36F-C3BAA05372CC}"/>
          </ac:spMkLst>
        </pc:spChg>
        <pc:spChg chg="add mod">
          <ac:chgData name="Kamyczek, Arkadiusz" userId="2dbd29c9-3405-4176-b733-196e7cfa234d" providerId="ADAL" clId="{BF567933-B5EA-4B11-B0FB-3FCFBB67A116}" dt="2021-03-15T11:49:09.015" v="1588" actId="20577"/>
          <ac:spMkLst>
            <pc:docMk/>
            <pc:sldMk cId="1733074210" sldId="274"/>
            <ac:spMk id="41" creationId="{537A96BC-8BFC-4253-B4FA-80F2E8073BEC}"/>
          </ac:spMkLst>
        </pc:spChg>
        <pc:spChg chg="add mod">
          <ac:chgData name="Kamyczek, Arkadiusz" userId="2dbd29c9-3405-4176-b733-196e7cfa234d" providerId="ADAL" clId="{BF567933-B5EA-4B11-B0FB-3FCFBB67A116}" dt="2021-03-15T11:49:11.820" v="1590" actId="20577"/>
          <ac:spMkLst>
            <pc:docMk/>
            <pc:sldMk cId="1733074210" sldId="274"/>
            <ac:spMk id="42" creationId="{10A92DF7-D1F3-4EF8-B237-18B451F58EC8}"/>
          </ac:spMkLst>
        </pc:spChg>
        <pc:spChg chg="add del mod">
          <ac:chgData name="Kamyczek, Arkadiusz" userId="2dbd29c9-3405-4176-b733-196e7cfa234d" providerId="ADAL" clId="{BF567933-B5EA-4B11-B0FB-3FCFBB67A116}" dt="2021-03-15T11:39:19.311" v="1404"/>
          <ac:spMkLst>
            <pc:docMk/>
            <pc:sldMk cId="1733074210" sldId="274"/>
            <ac:spMk id="43" creationId="{A952F640-4523-46D2-AE11-CB13836F5233}"/>
          </ac:spMkLst>
        </pc:spChg>
        <pc:spChg chg="add mod">
          <ac:chgData name="Kamyczek, Arkadiusz" userId="2dbd29c9-3405-4176-b733-196e7cfa234d" providerId="ADAL" clId="{BF567933-B5EA-4B11-B0FB-3FCFBB67A116}" dt="2021-03-15T11:42:03.896" v="1470" actId="20577"/>
          <ac:spMkLst>
            <pc:docMk/>
            <pc:sldMk cId="1733074210" sldId="274"/>
            <ac:spMk id="46" creationId="{7471A6DF-9EBE-47E1-9F3E-DCA24C503D43}"/>
          </ac:spMkLst>
        </pc:spChg>
        <pc:spChg chg="add mod">
          <ac:chgData name="Kamyczek, Arkadiusz" userId="2dbd29c9-3405-4176-b733-196e7cfa234d" providerId="ADAL" clId="{BF567933-B5EA-4B11-B0FB-3FCFBB67A116}" dt="2021-03-15T11:42:05.713" v="1471" actId="20577"/>
          <ac:spMkLst>
            <pc:docMk/>
            <pc:sldMk cId="1733074210" sldId="274"/>
            <ac:spMk id="48" creationId="{FDC5A5FE-81DF-4885-83DE-9361E46FEF96}"/>
          </ac:spMkLst>
        </pc:spChg>
        <pc:spChg chg="add mod">
          <ac:chgData name="Kamyczek, Arkadiusz" userId="2dbd29c9-3405-4176-b733-196e7cfa234d" providerId="ADAL" clId="{BF567933-B5EA-4B11-B0FB-3FCFBB67A116}" dt="2021-03-15T11:42:08.015" v="1472" actId="20577"/>
          <ac:spMkLst>
            <pc:docMk/>
            <pc:sldMk cId="1733074210" sldId="274"/>
            <ac:spMk id="49" creationId="{9A21E552-5A55-4A3F-8FC7-E5D63B26B159}"/>
          </ac:spMkLst>
        </pc:spChg>
        <pc:spChg chg="add mod">
          <ac:chgData name="Kamyczek, Arkadiusz" userId="2dbd29c9-3405-4176-b733-196e7cfa234d" providerId="ADAL" clId="{BF567933-B5EA-4B11-B0FB-3FCFBB67A116}" dt="2021-03-15T11:49:03.948" v="1583" actId="20577"/>
          <ac:spMkLst>
            <pc:docMk/>
            <pc:sldMk cId="1733074210" sldId="274"/>
            <ac:spMk id="50" creationId="{66BDC8D3-D95B-49C0-A978-B878E4453F9D}"/>
          </ac:spMkLst>
        </pc:spChg>
        <pc:spChg chg="add del mod">
          <ac:chgData name="Kamyczek, Arkadiusz" userId="2dbd29c9-3405-4176-b733-196e7cfa234d" providerId="ADAL" clId="{BF567933-B5EA-4B11-B0FB-3FCFBB67A116}" dt="2021-03-15T11:39:19.311" v="1404"/>
          <ac:spMkLst>
            <pc:docMk/>
            <pc:sldMk cId="1733074210" sldId="274"/>
            <ac:spMk id="52" creationId="{051FC1CB-EA5F-4A1A-B5B9-6CFA1AF0FE8A}"/>
          </ac:spMkLst>
        </pc:spChg>
        <pc:spChg chg="add del mod">
          <ac:chgData name="Kamyczek, Arkadiusz" userId="2dbd29c9-3405-4176-b733-196e7cfa234d" providerId="ADAL" clId="{BF567933-B5EA-4B11-B0FB-3FCFBB67A116}" dt="2021-03-15T11:39:19.311" v="1404"/>
          <ac:spMkLst>
            <pc:docMk/>
            <pc:sldMk cId="1733074210" sldId="274"/>
            <ac:spMk id="53" creationId="{F45ED455-DDF4-44E2-8C48-468C061E87D0}"/>
          </ac:spMkLst>
        </pc:spChg>
        <pc:spChg chg="add del mod">
          <ac:chgData name="Kamyczek, Arkadiusz" userId="2dbd29c9-3405-4176-b733-196e7cfa234d" providerId="ADAL" clId="{BF567933-B5EA-4B11-B0FB-3FCFBB67A116}" dt="2021-03-15T11:39:19.311" v="1404"/>
          <ac:spMkLst>
            <pc:docMk/>
            <pc:sldMk cId="1733074210" sldId="274"/>
            <ac:spMk id="54" creationId="{EB9A5B4E-7750-4975-B4D3-A2905466B2E0}"/>
          </ac:spMkLst>
        </pc:spChg>
        <pc:spChg chg="add del mod">
          <ac:chgData name="Kamyczek, Arkadiusz" userId="2dbd29c9-3405-4176-b733-196e7cfa234d" providerId="ADAL" clId="{BF567933-B5EA-4B11-B0FB-3FCFBB67A116}" dt="2021-03-15T11:39:19.311" v="1404"/>
          <ac:spMkLst>
            <pc:docMk/>
            <pc:sldMk cId="1733074210" sldId="274"/>
            <ac:spMk id="55" creationId="{CC43A250-06DF-42B1-B1AC-C3B209D478CF}"/>
          </ac:spMkLst>
        </pc:spChg>
        <pc:spChg chg="add del mod">
          <ac:chgData name="Kamyczek, Arkadiusz" userId="2dbd29c9-3405-4176-b733-196e7cfa234d" providerId="ADAL" clId="{BF567933-B5EA-4B11-B0FB-3FCFBB67A116}" dt="2021-03-15T11:39:19.311" v="1404"/>
          <ac:spMkLst>
            <pc:docMk/>
            <pc:sldMk cId="1733074210" sldId="274"/>
            <ac:spMk id="56" creationId="{04E767C6-34D2-450F-A621-76238E3465D9}"/>
          </ac:spMkLst>
        </pc:spChg>
        <pc:spChg chg="add del mod">
          <ac:chgData name="Kamyczek, Arkadiusz" userId="2dbd29c9-3405-4176-b733-196e7cfa234d" providerId="ADAL" clId="{BF567933-B5EA-4B11-B0FB-3FCFBB67A116}" dt="2021-03-15T11:39:19.311" v="1404"/>
          <ac:spMkLst>
            <pc:docMk/>
            <pc:sldMk cId="1733074210" sldId="274"/>
            <ac:spMk id="57" creationId="{62072A85-811A-4F3C-9450-91EF7D566D81}"/>
          </ac:spMkLst>
        </pc:spChg>
        <pc:spChg chg="add mod">
          <ac:chgData name="Kamyczek, Arkadiusz" userId="2dbd29c9-3405-4176-b733-196e7cfa234d" providerId="ADAL" clId="{BF567933-B5EA-4B11-B0FB-3FCFBB67A116}" dt="2021-03-15T11:39:42.167" v="1413" actId="20577"/>
          <ac:spMkLst>
            <pc:docMk/>
            <pc:sldMk cId="1733074210" sldId="274"/>
            <ac:spMk id="58" creationId="{10D5B2B8-2B21-4CC0-B9B1-C788E5802085}"/>
          </ac:spMkLst>
        </pc:spChg>
        <pc:spChg chg="add mod">
          <ac:chgData name="Kamyczek, Arkadiusz" userId="2dbd29c9-3405-4176-b733-196e7cfa234d" providerId="ADAL" clId="{BF567933-B5EA-4B11-B0FB-3FCFBB67A116}" dt="2021-03-15T11:42:01.650" v="1469" actId="20577"/>
          <ac:spMkLst>
            <pc:docMk/>
            <pc:sldMk cId="1733074210" sldId="274"/>
            <ac:spMk id="61" creationId="{4769D418-ED82-4729-9FFB-E8189B3E8D5A}"/>
          </ac:spMkLst>
        </pc:spChg>
        <pc:spChg chg="add mod">
          <ac:chgData name="Kamyczek, Arkadiusz" userId="2dbd29c9-3405-4176-b733-196e7cfa234d" providerId="ADAL" clId="{BF567933-B5EA-4B11-B0FB-3FCFBB67A116}" dt="2021-03-15T11:42:11.664" v="1473" actId="20577"/>
          <ac:spMkLst>
            <pc:docMk/>
            <pc:sldMk cId="1733074210" sldId="274"/>
            <ac:spMk id="62" creationId="{E2ECFFBB-C91E-4245-AFCD-949402FA1149}"/>
          </ac:spMkLst>
        </pc:spChg>
        <pc:spChg chg="add mod">
          <ac:chgData name="Kamyczek, Arkadiusz" userId="2dbd29c9-3405-4176-b733-196e7cfa234d" providerId="ADAL" clId="{BF567933-B5EA-4B11-B0FB-3FCFBB67A116}" dt="2021-03-15T11:42:47.265" v="1479" actId="1076"/>
          <ac:spMkLst>
            <pc:docMk/>
            <pc:sldMk cId="1733074210" sldId="274"/>
            <ac:spMk id="63" creationId="{64CC981C-EF9C-4B6C-96E4-0FC3B7C27456}"/>
          </ac:spMkLst>
        </pc:spChg>
        <pc:spChg chg="add mod">
          <ac:chgData name="Kamyczek, Arkadiusz" userId="2dbd29c9-3405-4176-b733-196e7cfa234d" providerId="ADAL" clId="{BF567933-B5EA-4B11-B0FB-3FCFBB67A116}" dt="2021-03-15T11:49:18.715" v="1592" actId="20577"/>
          <ac:spMkLst>
            <pc:docMk/>
            <pc:sldMk cId="1733074210" sldId="274"/>
            <ac:spMk id="64" creationId="{536D8639-4BFE-4971-B8AC-6962D2AC148C}"/>
          </ac:spMkLst>
        </pc:spChg>
        <pc:spChg chg="add mod">
          <ac:chgData name="Kamyczek, Arkadiusz" userId="2dbd29c9-3405-4176-b733-196e7cfa234d" providerId="ADAL" clId="{BF567933-B5EA-4B11-B0FB-3FCFBB67A116}" dt="2021-03-15T11:44:00.847" v="1508" actId="20577"/>
          <ac:spMkLst>
            <pc:docMk/>
            <pc:sldMk cId="1733074210" sldId="274"/>
            <ac:spMk id="65" creationId="{3080763E-030A-40F7-9CBE-CAF747446B0D}"/>
          </ac:spMkLst>
        </pc:spChg>
        <pc:spChg chg="add mod">
          <ac:chgData name="Kamyczek, Arkadiusz" userId="2dbd29c9-3405-4176-b733-196e7cfa234d" providerId="ADAL" clId="{BF567933-B5EA-4B11-B0FB-3FCFBB67A116}" dt="2021-03-15T11:49:51.900" v="1623" actId="20577"/>
          <ac:spMkLst>
            <pc:docMk/>
            <pc:sldMk cId="1733074210" sldId="274"/>
            <ac:spMk id="66" creationId="{80AED30A-8D31-4AE6-AC27-567BDBD784A3}"/>
          </ac:spMkLst>
        </pc:spChg>
        <pc:spChg chg="add mod">
          <ac:chgData name="Kamyczek, Arkadiusz" userId="2dbd29c9-3405-4176-b733-196e7cfa234d" providerId="ADAL" clId="{BF567933-B5EA-4B11-B0FB-3FCFBB67A116}" dt="2021-03-15T11:42:47.265" v="1479" actId="1076"/>
          <ac:spMkLst>
            <pc:docMk/>
            <pc:sldMk cId="1733074210" sldId="274"/>
            <ac:spMk id="67" creationId="{06CE796C-6EAD-4F43-8937-7D99C92CA90F}"/>
          </ac:spMkLst>
        </pc:spChg>
        <pc:spChg chg="add mod">
          <ac:chgData name="Kamyczek, Arkadiusz" userId="2dbd29c9-3405-4176-b733-196e7cfa234d" providerId="ADAL" clId="{BF567933-B5EA-4B11-B0FB-3FCFBB67A116}" dt="2021-03-15T11:42:47.265" v="1479" actId="1076"/>
          <ac:spMkLst>
            <pc:docMk/>
            <pc:sldMk cId="1733074210" sldId="274"/>
            <ac:spMk id="70" creationId="{3DA68991-4977-40EF-9A18-7BA0651CFEBD}"/>
          </ac:spMkLst>
        </pc:spChg>
        <pc:spChg chg="add mod">
          <ac:chgData name="Kamyczek, Arkadiusz" userId="2dbd29c9-3405-4176-b733-196e7cfa234d" providerId="ADAL" clId="{BF567933-B5EA-4B11-B0FB-3FCFBB67A116}" dt="2021-03-15T11:42:47.265" v="1479" actId="1076"/>
          <ac:spMkLst>
            <pc:docMk/>
            <pc:sldMk cId="1733074210" sldId="274"/>
            <ac:spMk id="71" creationId="{FBC08374-B730-41DA-A58B-1D3BAA0D98EE}"/>
          </ac:spMkLst>
        </pc:spChg>
        <pc:spChg chg="add del mod">
          <ac:chgData name="Kamyczek, Arkadiusz" userId="2dbd29c9-3405-4176-b733-196e7cfa234d" providerId="ADAL" clId="{BF567933-B5EA-4B11-B0FB-3FCFBB67A116}" dt="2021-03-15T11:40:47.152" v="1436" actId="478"/>
          <ac:spMkLst>
            <pc:docMk/>
            <pc:sldMk cId="1733074210" sldId="274"/>
            <ac:spMk id="72" creationId="{D66CFA47-D187-4CDF-9B0F-7DA96642EF80}"/>
          </ac:spMkLst>
        </pc:spChg>
        <pc:spChg chg="add mod">
          <ac:chgData name="Kamyczek, Arkadiusz" userId="2dbd29c9-3405-4176-b733-196e7cfa234d" providerId="ADAL" clId="{BF567933-B5EA-4B11-B0FB-3FCFBB67A116}" dt="2021-03-15T11:42:47.265" v="1479" actId="1076"/>
          <ac:spMkLst>
            <pc:docMk/>
            <pc:sldMk cId="1733074210" sldId="274"/>
            <ac:spMk id="73" creationId="{DCBB6387-BB62-4D25-9835-DB982D83F63E}"/>
          </ac:spMkLst>
        </pc:spChg>
        <pc:spChg chg="add mod">
          <ac:chgData name="Kamyczek, Arkadiusz" userId="2dbd29c9-3405-4176-b733-196e7cfa234d" providerId="ADAL" clId="{BF567933-B5EA-4B11-B0FB-3FCFBB67A116}" dt="2021-03-15T11:49:21.698" v="1594" actId="20577"/>
          <ac:spMkLst>
            <pc:docMk/>
            <pc:sldMk cId="1733074210" sldId="274"/>
            <ac:spMk id="74" creationId="{293A759C-E31D-43A1-9BD9-D818B43893BB}"/>
          </ac:spMkLst>
        </pc:spChg>
        <pc:spChg chg="add del mod">
          <ac:chgData name="Kamyczek, Arkadiusz" userId="2dbd29c9-3405-4176-b733-196e7cfa234d" providerId="ADAL" clId="{BF567933-B5EA-4B11-B0FB-3FCFBB67A116}" dt="2021-03-15T11:40:45.233" v="1435"/>
          <ac:spMkLst>
            <pc:docMk/>
            <pc:sldMk cId="1733074210" sldId="274"/>
            <ac:spMk id="75" creationId="{B7C150BE-296F-4BB7-A55E-71E9DEA6E5E0}"/>
          </ac:spMkLst>
        </pc:spChg>
        <pc:spChg chg="add mod">
          <ac:chgData name="Kamyczek, Arkadiusz" userId="2dbd29c9-3405-4176-b733-196e7cfa234d" providerId="ADAL" clId="{BF567933-B5EA-4B11-B0FB-3FCFBB67A116}" dt="2021-03-15T11:51:59.955" v="1671" actId="1076"/>
          <ac:spMkLst>
            <pc:docMk/>
            <pc:sldMk cId="1733074210" sldId="274"/>
            <ac:spMk id="76" creationId="{4C6D3EFD-CABD-4DDB-B352-D742FEA51795}"/>
          </ac:spMkLst>
        </pc:spChg>
        <pc:spChg chg="add mod">
          <ac:chgData name="Kamyczek, Arkadiusz" userId="2dbd29c9-3405-4176-b733-196e7cfa234d" providerId="ADAL" clId="{BF567933-B5EA-4B11-B0FB-3FCFBB67A116}" dt="2021-03-15T11:51:59.955" v="1671" actId="1076"/>
          <ac:spMkLst>
            <pc:docMk/>
            <pc:sldMk cId="1733074210" sldId="274"/>
            <ac:spMk id="77" creationId="{85B2EF90-77F3-4C20-97D8-6869E3986F5E}"/>
          </ac:spMkLst>
        </pc:spChg>
        <pc:spChg chg="add mod">
          <ac:chgData name="Kamyczek, Arkadiusz" userId="2dbd29c9-3405-4176-b733-196e7cfa234d" providerId="ADAL" clId="{BF567933-B5EA-4B11-B0FB-3FCFBB67A116}" dt="2021-03-15T11:51:59.955" v="1671" actId="1076"/>
          <ac:spMkLst>
            <pc:docMk/>
            <pc:sldMk cId="1733074210" sldId="274"/>
            <ac:spMk id="78" creationId="{8F340E17-57E3-46DB-B160-80CE54E2CFD7}"/>
          </ac:spMkLst>
        </pc:spChg>
        <pc:spChg chg="add mod">
          <ac:chgData name="Kamyczek, Arkadiusz" userId="2dbd29c9-3405-4176-b733-196e7cfa234d" providerId="ADAL" clId="{BF567933-B5EA-4B11-B0FB-3FCFBB67A116}" dt="2021-03-15T11:51:59.955" v="1671" actId="1076"/>
          <ac:spMkLst>
            <pc:docMk/>
            <pc:sldMk cId="1733074210" sldId="274"/>
            <ac:spMk id="79" creationId="{D9F79CEE-FC81-4405-88C7-9D6CD99E580C}"/>
          </ac:spMkLst>
        </pc:spChg>
        <pc:spChg chg="add mod">
          <ac:chgData name="Kamyczek, Arkadiusz" userId="2dbd29c9-3405-4176-b733-196e7cfa234d" providerId="ADAL" clId="{BF567933-B5EA-4B11-B0FB-3FCFBB67A116}" dt="2021-03-15T11:51:59.955" v="1671" actId="1076"/>
          <ac:spMkLst>
            <pc:docMk/>
            <pc:sldMk cId="1733074210" sldId="274"/>
            <ac:spMk id="80" creationId="{0DA69D35-610E-476B-9039-0FA9D6F6D4F4}"/>
          </ac:spMkLst>
        </pc:spChg>
        <pc:spChg chg="add mod">
          <ac:chgData name="Kamyczek, Arkadiusz" userId="2dbd29c9-3405-4176-b733-196e7cfa234d" providerId="ADAL" clId="{BF567933-B5EA-4B11-B0FB-3FCFBB67A116}" dt="2021-03-15T11:51:59.955" v="1671" actId="1076"/>
          <ac:spMkLst>
            <pc:docMk/>
            <pc:sldMk cId="1733074210" sldId="274"/>
            <ac:spMk id="81" creationId="{02787449-7FC0-4FC6-862B-464272B43C30}"/>
          </ac:spMkLst>
        </pc:spChg>
        <pc:spChg chg="add mod">
          <ac:chgData name="Kamyczek, Arkadiusz" userId="2dbd29c9-3405-4176-b733-196e7cfa234d" providerId="ADAL" clId="{BF567933-B5EA-4B11-B0FB-3FCFBB67A116}" dt="2021-03-15T12:04:55.734" v="1841" actId="1076"/>
          <ac:spMkLst>
            <pc:docMk/>
            <pc:sldMk cId="1733074210" sldId="274"/>
            <ac:spMk id="82" creationId="{D7521EA1-58D1-4002-B014-39B12D8A56CE}"/>
          </ac:spMkLst>
        </pc:spChg>
        <pc:spChg chg="add mod">
          <ac:chgData name="Kamyczek, Arkadiusz" userId="2dbd29c9-3405-4176-b733-196e7cfa234d" providerId="ADAL" clId="{BF567933-B5EA-4B11-B0FB-3FCFBB67A116}" dt="2021-03-15T11:55:04.446" v="1745" actId="20577"/>
          <ac:spMkLst>
            <pc:docMk/>
            <pc:sldMk cId="1733074210" sldId="274"/>
            <ac:spMk id="83" creationId="{DA469596-C3FE-4EDC-99C1-B739DA63C26F}"/>
          </ac:spMkLst>
        </pc:spChg>
        <pc:spChg chg="add mod">
          <ac:chgData name="Kamyczek, Arkadiusz" userId="2dbd29c9-3405-4176-b733-196e7cfa234d" providerId="ADAL" clId="{BF567933-B5EA-4B11-B0FB-3FCFBB67A116}" dt="2021-03-15T11:54:20.202" v="1739" actId="1076"/>
          <ac:spMkLst>
            <pc:docMk/>
            <pc:sldMk cId="1733074210" sldId="274"/>
            <ac:spMk id="86" creationId="{08CF0147-6F7D-46F2-91C6-31F22F72214A}"/>
          </ac:spMkLst>
        </pc:spChg>
        <pc:spChg chg="add del mod">
          <ac:chgData name="Kamyczek, Arkadiusz" userId="2dbd29c9-3405-4176-b733-196e7cfa234d" providerId="ADAL" clId="{BF567933-B5EA-4B11-B0FB-3FCFBB67A116}" dt="2021-03-15T11:55:32.740" v="1762" actId="478"/>
          <ac:spMkLst>
            <pc:docMk/>
            <pc:sldMk cId="1733074210" sldId="274"/>
            <ac:spMk id="89" creationId="{0D4C8548-24F9-4E4F-BFBE-533B7E06B832}"/>
          </ac:spMkLst>
        </pc:spChg>
        <pc:spChg chg="add del mod">
          <ac:chgData name="Kamyczek, Arkadiusz" userId="2dbd29c9-3405-4176-b733-196e7cfa234d" providerId="ADAL" clId="{BF567933-B5EA-4B11-B0FB-3FCFBB67A116}" dt="2021-03-15T11:55:33.949" v="1763" actId="478"/>
          <ac:spMkLst>
            <pc:docMk/>
            <pc:sldMk cId="1733074210" sldId="274"/>
            <ac:spMk id="90" creationId="{3DE5CAEC-50B5-40AF-A8D8-E43626B99C7F}"/>
          </ac:spMkLst>
        </pc:spChg>
        <pc:spChg chg="add mod">
          <ac:chgData name="Kamyczek, Arkadiusz" userId="2dbd29c9-3405-4176-b733-196e7cfa234d" providerId="ADAL" clId="{BF567933-B5EA-4B11-B0FB-3FCFBB67A116}" dt="2021-03-15T12:01:10.004" v="1800" actId="1076"/>
          <ac:spMkLst>
            <pc:docMk/>
            <pc:sldMk cId="1733074210" sldId="274"/>
            <ac:spMk id="91" creationId="{F14ABABE-E857-4066-9560-CE7AD52294E7}"/>
          </ac:spMkLst>
        </pc:spChg>
        <pc:grpChg chg="del">
          <ac:chgData name="Kamyczek, Arkadiusz" userId="2dbd29c9-3405-4176-b733-196e7cfa234d" providerId="ADAL" clId="{BF567933-B5EA-4B11-B0FB-3FCFBB67A116}" dt="2021-03-16T14:27:33.137" v="1851" actId="478"/>
          <ac:grpSpMkLst>
            <pc:docMk/>
            <pc:sldMk cId="1733074210" sldId="274"/>
            <ac:grpSpMk id="14" creationId="{E6BFABCF-3B8D-42ED-BC84-D00E35F6C12F}"/>
          </ac:grpSpMkLst>
        </pc:grpChg>
        <pc:grpChg chg="del">
          <ac:chgData name="Kamyczek, Arkadiusz" userId="2dbd29c9-3405-4176-b733-196e7cfa234d" providerId="ADAL" clId="{BF567933-B5EA-4B11-B0FB-3FCFBB67A116}" dt="2021-03-16T14:27:34.736" v="1853" actId="478"/>
          <ac:grpSpMkLst>
            <pc:docMk/>
            <pc:sldMk cId="1733074210" sldId="274"/>
            <ac:grpSpMk id="17" creationId="{B4D51A69-3894-42E7-ACAF-6BBBA4B430A9}"/>
          </ac:grpSpMkLst>
        </pc:grpChg>
        <pc:graphicFrameChg chg="add del">
          <ac:chgData name="Kamyczek, Arkadiusz" userId="2dbd29c9-3405-4176-b733-196e7cfa234d" providerId="ADAL" clId="{BF567933-B5EA-4B11-B0FB-3FCFBB67A116}" dt="2021-03-15T11:00:06.249" v="1041"/>
          <ac:graphicFrameMkLst>
            <pc:docMk/>
            <pc:sldMk cId="1733074210" sldId="274"/>
            <ac:graphicFrameMk id="3" creationId="{EC40EE83-D237-4A06-8789-59201D36FB06}"/>
          </ac:graphicFrameMkLst>
        </pc:graphicFrameChg>
        <pc:picChg chg="del mod">
          <ac:chgData name="Kamyczek, Arkadiusz" userId="2dbd29c9-3405-4176-b733-196e7cfa234d" providerId="ADAL" clId="{BF567933-B5EA-4B11-B0FB-3FCFBB67A116}" dt="2021-03-16T14:27:30.010" v="1846" actId="478"/>
          <ac:picMkLst>
            <pc:docMk/>
            <pc:sldMk cId="1733074210" sldId="274"/>
            <ac:picMk id="4" creationId="{F7C655FB-7342-4CDC-8261-C784926175C2}"/>
          </ac:picMkLst>
        </pc:picChg>
        <pc:picChg chg="del">
          <ac:chgData name="Kamyczek, Arkadiusz" userId="2dbd29c9-3405-4176-b733-196e7cfa234d" providerId="ADAL" clId="{BF567933-B5EA-4B11-B0FB-3FCFBB67A116}" dt="2021-03-16T14:27:30.669" v="1847" actId="478"/>
          <ac:picMkLst>
            <pc:docMk/>
            <pc:sldMk cId="1733074210" sldId="274"/>
            <ac:picMk id="6" creationId="{310B567B-B6B6-43A2-91B0-881ACDAE985C}"/>
          </ac:picMkLst>
        </pc:picChg>
        <pc:picChg chg="del">
          <ac:chgData name="Kamyczek, Arkadiusz" userId="2dbd29c9-3405-4176-b733-196e7cfa234d" providerId="ADAL" clId="{BF567933-B5EA-4B11-B0FB-3FCFBB67A116}" dt="2021-03-16T14:27:31.349" v="1848" actId="478"/>
          <ac:picMkLst>
            <pc:docMk/>
            <pc:sldMk cId="1733074210" sldId="274"/>
            <ac:picMk id="8" creationId="{761AAAA5-5BAE-4919-A993-3EB6478E064B}"/>
          </ac:picMkLst>
        </pc:picChg>
        <pc:picChg chg="del">
          <ac:chgData name="Kamyczek, Arkadiusz" userId="2dbd29c9-3405-4176-b733-196e7cfa234d" providerId="ADAL" clId="{BF567933-B5EA-4B11-B0FB-3FCFBB67A116}" dt="2021-03-16T14:27:26.133" v="1843" actId="478"/>
          <ac:picMkLst>
            <pc:docMk/>
            <pc:sldMk cId="1733074210" sldId="274"/>
            <ac:picMk id="9" creationId="{3E0406CD-EEDA-4329-A4C5-E35F1FA804FE}"/>
          </ac:picMkLst>
        </pc:picChg>
        <pc:picChg chg="del mod">
          <ac:chgData name="Kamyczek, Arkadiusz" userId="2dbd29c9-3405-4176-b733-196e7cfa234d" providerId="ADAL" clId="{BF567933-B5EA-4B11-B0FB-3FCFBB67A116}" dt="2021-03-16T14:27:32.485" v="1850" actId="478"/>
          <ac:picMkLst>
            <pc:docMk/>
            <pc:sldMk cId="1733074210" sldId="274"/>
            <ac:picMk id="22" creationId="{CAAAF0A7-D2DC-43AA-A6B6-8F18457A6828}"/>
          </ac:picMkLst>
        </pc:picChg>
        <pc:picChg chg="add mod">
          <ac:chgData name="Kamyczek, Arkadiusz" userId="2dbd29c9-3405-4176-b733-196e7cfa234d" providerId="ADAL" clId="{BF567933-B5EA-4B11-B0FB-3FCFBB67A116}" dt="2021-03-15T11:58:11.173" v="1786" actId="1076"/>
          <ac:picMkLst>
            <pc:docMk/>
            <pc:sldMk cId="1733074210" sldId="274"/>
            <ac:picMk id="24" creationId="{3F01A7DA-03ED-4453-BE2F-C50AE47C954A}"/>
          </ac:picMkLst>
        </pc:picChg>
        <pc:picChg chg="del">
          <ac:chgData name="Kamyczek, Arkadiusz" userId="2dbd29c9-3405-4176-b733-196e7cfa234d" providerId="ADAL" clId="{BF567933-B5EA-4B11-B0FB-3FCFBB67A116}" dt="2021-03-16T14:27:34.028" v="1852" actId="478"/>
          <ac:picMkLst>
            <pc:docMk/>
            <pc:sldMk cId="1733074210" sldId="274"/>
            <ac:picMk id="27" creationId="{087D030C-2A10-4B43-9F08-1EF1855C121B}"/>
          </ac:picMkLst>
        </pc:picChg>
        <pc:picChg chg="del">
          <ac:chgData name="Kamyczek, Arkadiusz" userId="2dbd29c9-3405-4176-b733-196e7cfa234d" providerId="ADAL" clId="{BF567933-B5EA-4B11-B0FB-3FCFBB67A116}" dt="2021-03-16T14:27:35.518" v="1854" actId="478"/>
          <ac:picMkLst>
            <pc:docMk/>
            <pc:sldMk cId="1733074210" sldId="274"/>
            <ac:picMk id="29" creationId="{DF76CA8F-2D96-413E-B264-410422ECD90D}"/>
          </ac:picMkLst>
        </pc:picChg>
        <pc:picChg chg="add mod">
          <ac:chgData name="Kamyczek, Arkadiusz" userId="2dbd29c9-3405-4176-b733-196e7cfa234d" providerId="ADAL" clId="{BF567933-B5EA-4B11-B0FB-3FCFBB67A116}" dt="2021-03-15T12:01:52.407" v="1806" actId="1076"/>
          <ac:picMkLst>
            <pc:docMk/>
            <pc:sldMk cId="1733074210" sldId="274"/>
            <ac:picMk id="30" creationId="{74F429D9-4702-4BA7-AF37-14173934478C}"/>
          </ac:picMkLst>
        </pc:picChg>
        <pc:picChg chg="del mod">
          <ac:chgData name="Kamyczek, Arkadiusz" userId="2dbd29c9-3405-4176-b733-196e7cfa234d" providerId="ADAL" clId="{BF567933-B5EA-4B11-B0FB-3FCFBB67A116}" dt="2021-03-16T14:27:28.008" v="1844" actId="478"/>
          <ac:picMkLst>
            <pc:docMk/>
            <pc:sldMk cId="1733074210" sldId="274"/>
            <ac:picMk id="33" creationId="{90C1069D-260B-4317-9FA0-A9AE33391777}"/>
          </ac:picMkLst>
        </pc:picChg>
        <pc:picChg chg="add mod">
          <ac:chgData name="Kamyczek, Arkadiusz" userId="2dbd29c9-3405-4176-b733-196e7cfa234d" providerId="ADAL" clId="{BF567933-B5EA-4B11-B0FB-3FCFBB67A116}" dt="2021-03-15T11:16:46.134" v="1306" actId="1076"/>
          <ac:picMkLst>
            <pc:docMk/>
            <pc:sldMk cId="1733074210" sldId="274"/>
            <ac:picMk id="51" creationId="{379C3BDB-DF49-4A56-87C6-7E4C34FA4DD2}"/>
          </ac:picMkLst>
        </pc:picChg>
        <pc:picChg chg="add mod">
          <ac:chgData name="Kamyczek, Arkadiusz" userId="2dbd29c9-3405-4176-b733-196e7cfa234d" providerId="ADAL" clId="{BF567933-B5EA-4B11-B0FB-3FCFBB67A116}" dt="2021-03-15T12:03:53.552" v="1829" actId="1076"/>
          <ac:picMkLst>
            <pc:docMk/>
            <pc:sldMk cId="1733074210" sldId="274"/>
            <ac:picMk id="92" creationId="{C263FE23-B41B-4158-B948-9CEF4FEDB336}"/>
          </ac:picMkLst>
        </pc:picChg>
        <pc:picChg chg="add mod">
          <ac:chgData name="Kamyczek, Arkadiusz" userId="2dbd29c9-3405-4176-b733-196e7cfa234d" providerId="ADAL" clId="{BF567933-B5EA-4B11-B0FB-3FCFBB67A116}" dt="2021-03-15T12:03:59.575" v="1830" actId="1076"/>
          <ac:picMkLst>
            <pc:docMk/>
            <pc:sldMk cId="1733074210" sldId="274"/>
            <ac:picMk id="94" creationId="{8A626FD5-D4DE-40D1-970C-1B96F2952A10}"/>
          </ac:picMkLst>
        </pc:picChg>
        <pc:cxnChg chg="add mod">
          <ac:chgData name="Kamyczek, Arkadiusz" userId="2dbd29c9-3405-4176-b733-196e7cfa234d" providerId="ADAL" clId="{BF567933-B5EA-4B11-B0FB-3FCFBB67A116}" dt="2021-03-15T11:02:32.713" v="1059" actId="208"/>
          <ac:cxnSpMkLst>
            <pc:docMk/>
            <pc:sldMk cId="1733074210" sldId="274"/>
            <ac:cxnSpMk id="11" creationId="{4B073B8B-72BB-4A2C-AD18-930EF997743C}"/>
          </ac:cxnSpMkLst>
        </pc:cxnChg>
        <pc:cxnChg chg="add mod">
          <ac:chgData name="Kamyczek, Arkadiusz" userId="2dbd29c9-3405-4176-b733-196e7cfa234d" providerId="ADAL" clId="{BF567933-B5EA-4B11-B0FB-3FCFBB67A116}" dt="2021-03-15T11:13:22.074" v="1247" actId="14100"/>
          <ac:cxnSpMkLst>
            <pc:docMk/>
            <pc:sldMk cId="1733074210" sldId="274"/>
            <ac:cxnSpMk id="26" creationId="{E50C92CD-49F4-4F40-A420-B1A9B116188D}"/>
          </ac:cxnSpMkLst>
        </pc:cxnChg>
        <pc:cxnChg chg="add mod">
          <ac:chgData name="Kamyczek, Arkadiusz" userId="2dbd29c9-3405-4176-b733-196e7cfa234d" providerId="ADAL" clId="{BF567933-B5EA-4B11-B0FB-3FCFBB67A116}" dt="2021-03-15T11:12:32.180" v="1230" actId="14100"/>
          <ac:cxnSpMkLst>
            <pc:docMk/>
            <pc:sldMk cId="1733074210" sldId="274"/>
            <ac:cxnSpMk id="44" creationId="{FAE1C0B4-743C-49DC-AB11-E0E82393B279}"/>
          </ac:cxnSpMkLst>
        </pc:cxnChg>
        <pc:cxnChg chg="add del mod">
          <ac:chgData name="Kamyczek, Arkadiusz" userId="2dbd29c9-3405-4176-b733-196e7cfa234d" providerId="ADAL" clId="{BF567933-B5EA-4B11-B0FB-3FCFBB67A116}" dt="2021-03-15T11:39:19.311" v="1404"/>
          <ac:cxnSpMkLst>
            <pc:docMk/>
            <pc:sldMk cId="1733074210" sldId="274"/>
            <ac:cxnSpMk id="45" creationId="{E421921C-B1A7-4F90-945D-86E9AB1F5B73}"/>
          </ac:cxnSpMkLst>
        </pc:cxnChg>
        <pc:cxnChg chg="add del mod">
          <ac:chgData name="Kamyczek, Arkadiusz" userId="2dbd29c9-3405-4176-b733-196e7cfa234d" providerId="ADAL" clId="{BF567933-B5EA-4B11-B0FB-3FCFBB67A116}" dt="2021-03-15T11:39:19.311" v="1404"/>
          <ac:cxnSpMkLst>
            <pc:docMk/>
            <pc:sldMk cId="1733074210" sldId="274"/>
            <ac:cxnSpMk id="47" creationId="{8B48E1D1-CB46-43F2-B781-82235B77F10C}"/>
          </ac:cxnSpMkLst>
        </pc:cxnChg>
        <pc:cxnChg chg="add mod">
          <ac:chgData name="Kamyczek, Arkadiusz" userId="2dbd29c9-3405-4176-b733-196e7cfa234d" providerId="ADAL" clId="{BF567933-B5EA-4B11-B0FB-3FCFBB67A116}" dt="2021-03-15T11:39:29.902" v="1406" actId="1076"/>
          <ac:cxnSpMkLst>
            <pc:docMk/>
            <pc:sldMk cId="1733074210" sldId="274"/>
            <ac:cxnSpMk id="59" creationId="{C7694AD3-BBF4-43B2-AE60-7933D600EFCE}"/>
          </ac:cxnSpMkLst>
        </pc:cxnChg>
        <pc:cxnChg chg="add mod">
          <ac:chgData name="Kamyczek, Arkadiusz" userId="2dbd29c9-3405-4176-b733-196e7cfa234d" providerId="ADAL" clId="{BF567933-B5EA-4B11-B0FB-3FCFBB67A116}" dt="2021-03-15T11:39:29.902" v="1406" actId="1076"/>
          <ac:cxnSpMkLst>
            <pc:docMk/>
            <pc:sldMk cId="1733074210" sldId="274"/>
            <ac:cxnSpMk id="60" creationId="{8D8F29B0-2009-47A6-B9C8-8AACA9034CA4}"/>
          </ac:cxnSpMkLst>
        </pc:cxnChg>
        <pc:cxnChg chg="add mod">
          <ac:chgData name="Kamyczek, Arkadiusz" userId="2dbd29c9-3405-4176-b733-196e7cfa234d" providerId="ADAL" clId="{BF567933-B5EA-4B11-B0FB-3FCFBB67A116}" dt="2021-03-15T11:42:47.265" v="1479" actId="1076"/>
          <ac:cxnSpMkLst>
            <pc:docMk/>
            <pc:sldMk cId="1733074210" sldId="274"/>
            <ac:cxnSpMk id="68" creationId="{70575BF3-EBF6-4E96-BB6C-57F56A0E7247}"/>
          </ac:cxnSpMkLst>
        </pc:cxnChg>
        <pc:cxnChg chg="add mod">
          <ac:chgData name="Kamyczek, Arkadiusz" userId="2dbd29c9-3405-4176-b733-196e7cfa234d" providerId="ADAL" clId="{BF567933-B5EA-4B11-B0FB-3FCFBB67A116}" dt="2021-03-15T11:42:47.265" v="1479" actId="1076"/>
          <ac:cxnSpMkLst>
            <pc:docMk/>
            <pc:sldMk cId="1733074210" sldId="274"/>
            <ac:cxnSpMk id="69" creationId="{58586F5E-5768-4E01-8329-B60521F7F180}"/>
          </ac:cxnSpMkLst>
        </pc:cxnChg>
        <pc:cxnChg chg="add mod">
          <ac:chgData name="Kamyczek, Arkadiusz" userId="2dbd29c9-3405-4176-b733-196e7cfa234d" providerId="ADAL" clId="{BF567933-B5EA-4B11-B0FB-3FCFBB67A116}" dt="2021-03-15T11:52:30.416" v="1675" actId="14100"/>
          <ac:cxnSpMkLst>
            <pc:docMk/>
            <pc:sldMk cId="1733074210" sldId="274"/>
            <ac:cxnSpMk id="84" creationId="{95824948-72D9-4AB6-B295-73A72D0F21C3}"/>
          </ac:cxnSpMkLst>
        </pc:cxnChg>
        <pc:cxnChg chg="add mod">
          <ac:chgData name="Kamyczek, Arkadiusz" userId="2dbd29c9-3405-4176-b733-196e7cfa234d" providerId="ADAL" clId="{BF567933-B5EA-4B11-B0FB-3FCFBB67A116}" dt="2021-03-15T11:52:42.600" v="1678" actId="1076"/>
          <ac:cxnSpMkLst>
            <pc:docMk/>
            <pc:sldMk cId="1733074210" sldId="274"/>
            <ac:cxnSpMk id="85" creationId="{CBF91E89-F0B2-479D-85D6-99FC89159BC9}"/>
          </ac:cxnSpMkLst>
        </pc:cxnChg>
        <pc:cxnChg chg="add del mod">
          <ac:chgData name="Kamyczek, Arkadiusz" userId="2dbd29c9-3405-4176-b733-196e7cfa234d" providerId="ADAL" clId="{BF567933-B5EA-4B11-B0FB-3FCFBB67A116}" dt="2021-03-15T11:55:31.324" v="1761" actId="478"/>
          <ac:cxnSpMkLst>
            <pc:docMk/>
            <pc:sldMk cId="1733074210" sldId="274"/>
            <ac:cxnSpMk id="87" creationId="{FA6B25AC-C485-4856-8C25-43A7BB894F59}"/>
          </ac:cxnSpMkLst>
        </pc:cxnChg>
        <pc:cxnChg chg="add del mod">
          <ac:chgData name="Kamyczek, Arkadiusz" userId="2dbd29c9-3405-4176-b733-196e7cfa234d" providerId="ADAL" clId="{BF567933-B5EA-4B11-B0FB-3FCFBB67A116}" dt="2021-03-15T11:55:34.940" v="1764" actId="478"/>
          <ac:cxnSpMkLst>
            <pc:docMk/>
            <pc:sldMk cId="1733074210" sldId="274"/>
            <ac:cxnSpMk id="88" creationId="{45B20421-A344-4DE1-838E-BB16A8381632}"/>
          </ac:cxnSpMkLst>
        </pc:cxnChg>
      </pc:sldChg>
      <pc:sldChg chg="addSp modSp add modAnim">
        <pc:chgData name="Kamyczek, Arkadiusz" userId="2dbd29c9-3405-4176-b733-196e7cfa234d" providerId="ADAL" clId="{BF567933-B5EA-4B11-B0FB-3FCFBB67A116}" dt="2021-03-18T12:43:42.752" v="5664"/>
        <pc:sldMkLst>
          <pc:docMk/>
          <pc:sldMk cId="1277272536" sldId="275"/>
        </pc:sldMkLst>
        <pc:spChg chg="add mod">
          <ac:chgData name="Kamyczek, Arkadiusz" userId="2dbd29c9-3405-4176-b733-196e7cfa234d" providerId="ADAL" clId="{BF567933-B5EA-4B11-B0FB-3FCFBB67A116}" dt="2021-03-15T07:43:22.494" v="574"/>
          <ac:spMkLst>
            <pc:docMk/>
            <pc:sldMk cId="1277272536" sldId="275"/>
            <ac:spMk id="7" creationId="{A65C3817-C2D6-41DE-A2F1-1B8A1B556D56}"/>
          </ac:spMkLst>
        </pc:spChg>
        <pc:spChg chg="add mod">
          <ac:chgData name="Kamyczek, Arkadiusz" userId="2dbd29c9-3405-4176-b733-196e7cfa234d" providerId="ADAL" clId="{BF567933-B5EA-4B11-B0FB-3FCFBB67A116}" dt="2021-03-15T07:43:22.494" v="574"/>
          <ac:spMkLst>
            <pc:docMk/>
            <pc:sldMk cId="1277272536" sldId="275"/>
            <ac:spMk id="8" creationId="{20C5FCE5-7ACC-4FA5-AC33-F6AB50FB3616}"/>
          </ac:spMkLst>
        </pc:spChg>
      </pc:sldChg>
      <pc:sldChg chg="addSp delSp modSp add mod ord">
        <pc:chgData name="Kamyczek, Arkadiusz" userId="2dbd29c9-3405-4176-b733-196e7cfa234d" providerId="ADAL" clId="{BF567933-B5EA-4B11-B0FB-3FCFBB67A116}" dt="2021-03-15T11:30:08.703" v="1333" actId="478"/>
        <pc:sldMkLst>
          <pc:docMk/>
          <pc:sldMk cId="2915799248" sldId="276"/>
        </pc:sldMkLst>
        <pc:spChg chg="add del mod">
          <ac:chgData name="Kamyczek, Arkadiusz" userId="2dbd29c9-3405-4176-b733-196e7cfa234d" providerId="ADAL" clId="{BF567933-B5EA-4B11-B0FB-3FCFBB67A116}" dt="2021-03-15T07:37:11.118" v="548"/>
          <ac:spMkLst>
            <pc:docMk/>
            <pc:sldMk cId="2915799248" sldId="276"/>
            <ac:spMk id="21" creationId="{C99F2BCA-6F05-4CD8-8A1F-1CCDE09FD2CF}"/>
          </ac:spMkLst>
        </pc:spChg>
        <pc:spChg chg="add del mod ord">
          <ac:chgData name="Kamyczek, Arkadiusz" userId="2dbd29c9-3405-4176-b733-196e7cfa234d" providerId="ADAL" clId="{BF567933-B5EA-4B11-B0FB-3FCFBB67A116}" dt="2021-03-15T07:37:11.118" v="548"/>
          <ac:spMkLst>
            <pc:docMk/>
            <pc:sldMk cId="2915799248" sldId="276"/>
            <ac:spMk id="23" creationId="{D1BA33E0-E9A6-49B6-AE83-F0DEDDC4CBB8}"/>
          </ac:spMkLst>
        </pc:spChg>
        <pc:spChg chg="mod">
          <ac:chgData name="Kamyczek, Arkadiusz" userId="2dbd29c9-3405-4176-b733-196e7cfa234d" providerId="ADAL" clId="{BF567933-B5EA-4B11-B0FB-3FCFBB67A116}" dt="2021-03-15T07:37:11.118" v="548"/>
          <ac:spMkLst>
            <pc:docMk/>
            <pc:sldMk cId="2915799248" sldId="276"/>
            <ac:spMk id="24" creationId="{F22FE7C4-E4E7-41E8-8544-0C5D48532233}"/>
          </ac:spMkLst>
        </pc:spChg>
        <pc:spChg chg="mod">
          <ac:chgData name="Kamyczek, Arkadiusz" userId="2dbd29c9-3405-4176-b733-196e7cfa234d" providerId="ADAL" clId="{BF567933-B5EA-4B11-B0FB-3FCFBB67A116}" dt="2021-03-15T07:37:11.118" v="548"/>
          <ac:spMkLst>
            <pc:docMk/>
            <pc:sldMk cId="2915799248" sldId="276"/>
            <ac:spMk id="26" creationId="{9385F284-A565-4A5C-965A-212C3EDA8023}"/>
          </ac:spMkLst>
        </pc:spChg>
        <pc:spChg chg="mod">
          <ac:chgData name="Kamyczek, Arkadiusz" userId="2dbd29c9-3405-4176-b733-196e7cfa234d" providerId="ADAL" clId="{BF567933-B5EA-4B11-B0FB-3FCFBB67A116}" dt="2021-03-15T07:35:59.760" v="545" actId="14861"/>
          <ac:spMkLst>
            <pc:docMk/>
            <pc:sldMk cId="2915799248" sldId="276"/>
            <ac:spMk id="34" creationId="{3BF5382B-5B36-496D-B011-4310DA204535}"/>
          </ac:spMkLst>
        </pc:spChg>
        <pc:picChg chg="mod">
          <ac:chgData name="Kamyczek, Arkadiusz" userId="2dbd29c9-3405-4176-b733-196e7cfa234d" providerId="ADAL" clId="{BF567933-B5EA-4B11-B0FB-3FCFBB67A116}" dt="2021-03-15T07:30:07.963" v="358" actId="27349"/>
          <ac:picMkLst>
            <pc:docMk/>
            <pc:sldMk cId="2915799248" sldId="276"/>
            <ac:picMk id="4" creationId="{F7C655FB-7342-4CDC-8261-C784926175C2}"/>
          </ac:picMkLst>
        </pc:picChg>
        <pc:picChg chg="add del mod">
          <ac:chgData name="Kamyczek, Arkadiusz" userId="2dbd29c9-3405-4176-b733-196e7cfa234d" providerId="ADAL" clId="{BF567933-B5EA-4B11-B0FB-3FCFBB67A116}" dt="2021-03-15T07:38:19.503" v="556" actId="478"/>
          <ac:picMkLst>
            <pc:docMk/>
            <pc:sldMk cId="2915799248" sldId="276"/>
            <ac:picMk id="5" creationId="{4EF16544-7681-41EC-8CB7-29932B8A8BB4}"/>
          </ac:picMkLst>
        </pc:picChg>
        <pc:picChg chg="add mod">
          <ac:chgData name="Kamyczek, Arkadiusz" userId="2dbd29c9-3405-4176-b733-196e7cfa234d" providerId="ADAL" clId="{BF567933-B5EA-4B11-B0FB-3FCFBB67A116}" dt="2021-03-15T07:42:07.678" v="565" actId="14100"/>
          <ac:picMkLst>
            <pc:docMk/>
            <pc:sldMk cId="2915799248" sldId="276"/>
            <ac:picMk id="10" creationId="{928A4E25-8CC0-448A-97D5-F46F632D684C}"/>
          </ac:picMkLst>
        </pc:picChg>
        <pc:picChg chg="add del mod">
          <ac:chgData name="Kamyczek, Arkadiusz" userId="2dbd29c9-3405-4176-b733-196e7cfa234d" providerId="ADAL" clId="{BF567933-B5EA-4B11-B0FB-3FCFBB67A116}" dt="2021-03-15T11:30:08.703" v="1333" actId="478"/>
          <ac:picMkLst>
            <pc:docMk/>
            <pc:sldMk cId="2915799248" sldId="276"/>
            <ac:picMk id="24" creationId="{3A92C618-095E-4C88-A997-91111CC3337D}"/>
          </ac:picMkLst>
        </pc:picChg>
        <pc:picChg chg="add del mod">
          <ac:chgData name="Kamyczek, Arkadiusz" userId="2dbd29c9-3405-4176-b733-196e7cfa234d" providerId="ADAL" clId="{BF567933-B5EA-4B11-B0FB-3FCFBB67A116}" dt="2021-03-15T09:07:43.023" v="890" actId="478"/>
          <ac:picMkLst>
            <pc:docMk/>
            <pc:sldMk cId="2915799248" sldId="276"/>
            <ac:picMk id="30" creationId="{E0A5EA0F-4036-4B59-A767-E47A5F00FD9E}"/>
          </ac:picMkLst>
        </pc:picChg>
        <pc:picChg chg="del">
          <ac:chgData name="Kamyczek, Arkadiusz" userId="2dbd29c9-3405-4176-b733-196e7cfa234d" providerId="ADAL" clId="{BF567933-B5EA-4B11-B0FB-3FCFBB67A116}" dt="2021-03-15T07:29:59.913" v="357" actId="478"/>
          <ac:picMkLst>
            <pc:docMk/>
            <pc:sldMk cId="2915799248" sldId="276"/>
            <ac:picMk id="33" creationId="{90C1069D-260B-4317-9FA0-A9AE33391777}"/>
          </ac:picMkLst>
        </pc:picChg>
      </pc:sldChg>
      <pc:sldChg chg="addSp delSp modSp add mod modTransition">
        <pc:chgData name="Kamyczek, Arkadiusz" userId="2dbd29c9-3405-4176-b733-196e7cfa234d" providerId="ADAL" clId="{BF567933-B5EA-4B11-B0FB-3FCFBB67A116}" dt="2021-03-20T18:03:08.487" v="8808" actId="166"/>
        <pc:sldMkLst>
          <pc:docMk/>
          <pc:sldMk cId="3339588666" sldId="277"/>
        </pc:sldMkLst>
        <pc:spChg chg="add del mod">
          <ac:chgData name="Kamyczek, Arkadiusz" userId="2dbd29c9-3405-4176-b733-196e7cfa234d" providerId="ADAL" clId="{BF567933-B5EA-4B11-B0FB-3FCFBB67A116}" dt="2021-03-18T09:52:45.357" v="3005" actId="478"/>
          <ac:spMkLst>
            <pc:docMk/>
            <pc:sldMk cId="3339588666" sldId="277"/>
            <ac:spMk id="3" creationId="{05438127-BE50-441E-A8FF-DB518DF7E1D0}"/>
          </ac:spMkLst>
        </pc:spChg>
        <pc:spChg chg="add del mod">
          <ac:chgData name="Kamyczek, Arkadiusz" userId="2dbd29c9-3405-4176-b733-196e7cfa234d" providerId="ADAL" clId="{BF567933-B5EA-4B11-B0FB-3FCFBB67A116}" dt="2021-03-17T10:57:57.470" v="2060" actId="478"/>
          <ac:spMkLst>
            <pc:docMk/>
            <pc:sldMk cId="3339588666" sldId="277"/>
            <ac:spMk id="3" creationId="{91245A47-31E3-49A3-AD24-EBF16ADBFCE8}"/>
          </ac:spMkLst>
        </pc:spChg>
        <pc:spChg chg="add del mod">
          <ac:chgData name="Kamyczek, Arkadiusz" userId="2dbd29c9-3405-4176-b733-196e7cfa234d" providerId="ADAL" clId="{BF567933-B5EA-4B11-B0FB-3FCFBB67A116}" dt="2021-03-17T10:57:56.531" v="2059" actId="478"/>
          <ac:spMkLst>
            <pc:docMk/>
            <pc:sldMk cId="3339588666" sldId="277"/>
            <ac:spMk id="5" creationId="{6AE6BD96-8452-4E13-A580-55783CA0C29A}"/>
          </ac:spMkLst>
        </pc:spChg>
        <pc:spChg chg="add mod">
          <ac:chgData name="Kamyczek, Arkadiusz" userId="2dbd29c9-3405-4176-b733-196e7cfa234d" providerId="ADAL" clId="{BF567933-B5EA-4B11-B0FB-3FCFBB67A116}" dt="2021-03-19T19:18:28.010" v="8102" actId="1076"/>
          <ac:spMkLst>
            <pc:docMk/>
            <pc:sldMk cId="3339588666" sldId="277"/>
            <ac:spMk id="5" creationId="{D0231EEA-7B82-4302-880A-B27465B11777}"/>
          </ac:spMkLst>
        </pc:spChg>
        <pc:spChg chg="add del mod ord">
          <ac:chgData name="Kamyczek, Arkadiusz" userId="2dbd29c9-3405-4176-b733-196e7cfa234d" providerId="ADAL" clId="{BF567933-B5EA-4B11-B0FB-3FCFBB67A116}" dt="2021-03-17T12:17:59.153" v="2557" actId="478"/>
          <ac:spMkLst>
            <pc:docMk/>
            <pc:sldMk cId="3339588666" sldId="277"/>
            <ac:spMk id="11" creationId="{1411CB42-0FBA-4E85-A5C8-66B906A5128E}"/>
          </ac:spMkLst>
        </pc:spChg>
        <pc:spChg chg="add del mod">
          <ac:chgData name="Kamyczek, Arkadiusz" userId="2dbd29c9-3405-4176-b733-196e7cfa234d" providerId="ADAL" clId="{BF567933-B5EA-4B11-B0FB-3FCFBB67A116}" dt="2021-03-17T12:05:06.034" v="2475" actId="478"/>
          <ac:spMkLst>
            <pc:docMk/>
            <pc:sldMk cId="3339588666" sldId="277"/>
            <ac:spMk id="12" creationId="{6D0B09D1-F249-46C7-8FDA-4EE3EC8F286A}"/>
          </ac:spMkLst>
        </pc:spChg>
        <pc:spChg chg="add mod">
          <ac:chgData name="Kamyczek, Arkadiusz" userId="2dbd29c9-3405-4176-b733-196e7cfa234d" providerId="ADAL" clId="{BF567933-B5EA-4B11-B0FB-3FCFBB67A116}" dt="2021-03-19T19:24:49.034" v="8157" actId="207"/>
          <ac:spMkLst>
            <pc:docMk/>
            <pc:sldMk cId="3339588666" sldId="277"/>
            <ac:spMk id="13" creationId="{DDD21413-DE85-4F15-A410-5138A9BA1A69}"/>
          </ac:spMkLst>
        </pc:spChg>
        <pc:spChg chg="add mod">
          <ac:chgData name="Kamyczek, Arkadiusz" userId="2dbd29c9-3405-4176-b733-196e7cfa234d" providerId="ADAL" clId="{BF567933-B5EA-4B11-B0FB-3FCFBB67A116}" dt="2021-03-17T11:52:10.877" v="2397" actId="1076"/>
          <ac:spMkLst>
            <pc:docMk/>
            <pc:sldMk cId="3339588666" sldId="277"/>
            <ac:spMk id="18" creationId="{B4A7E18C-E47E-4D3F-B106-82BC7E0695B0}"/>
          </ac:spMkLst>
        </pc:spChg>
        <pc:spChg chg="add mod">
          <ac:chgData name="Kamyczek, Arkadiusz" userId="2dbd29c9-3405-4176-b733-196e7cfa234d" providerId="ADAL" clId="{BF567933-B5EA-4B11-B0FB-3FCFBB67A116}" dt="2021-03-16T14:47:27.811" v="1886"/>
          <ac:spMkLst>
            <pc:docMk/>
            <pc:sldMk cId="3339588666" sldId="277"/>
            <ac:spMk id="23" creationId="{C292145D-C29D-4C3D-AD5C-095FF35DDDA6}"/>
          </ac:spMkLst>
        </pc:spChg>
        <pc:spChg chg="add mod">
          <ac:chgData name="Kamyczek, Arkadiusz" userId="2dbd29c9-3405-4176-b733-196e7cfa234d" providerId="ADAL" clId="{BF567933-B5EA-4B11-B0FB-3FCFBB67A116}" dt="2021-03-16T14:47:27.811" v="1886"/>
          <ac:spMkLst>
            <pc:docMk/>
            <pc:sldMk cId="3339588666" sldId="277"/>
            <ac:spMk id="24" creationId="{663D62F0-C420-40D3-8606-BBD7477FD951}"/>
          </ac:spMkLst>
        </pc:spChg>
        <pc:spChg chg="add del mod">
          <ac:chgData name="Kamyczek, Arkadiusz" userId="2dbd29c9-3405-4176-b733-196e7cfa234d" providerId="ADAL" clId="{BF567933-B5EA-4B11-B0FB-3FCFBB67A116}" dt="2021-03-17T10:57:56.531" v="2059" actId="478"/>
          <ac:spMkLst>
            <pc:docMk/>
            <pc:sldMk cId="3339588666" sldId="277"/>
            <ac:spMk id="28" creationId="{5509F5EC-D8E0-4158-BF2D-B060F0AC6737}"/>
          </ac:spMkLst>
        </pc:spChg>
        <pc:spChg chg="add del mod">
          <ac:chgData name="Kamyczek, Arkadiusz" userId="2dbd29c9-3405-4176-b733-196e7cfa234d" providerId="ADAL" clId="{BF567933-B5EA-4B11-B0FB-3FCFBB67A116}" dt="2021-03-17T10:57:56.531" v="2059" actId="478"/>
          <ac:spMkLst>
            <pc:docMk/>
            <pc:sldMk cId="3339588666" sldId="277"/>
            <ac:spMk id="30" creationId="{13695B8E-80DD-415E-A3F0-514A773217E7}"/>
          </ac:spMkLst>
        </pc:spChg>
        <pc:spChg chg="add del mod">
          <ac:chgData name="Kamyczek, Arkadiusz" userId="2dbd29c9-3405-4176-b733-196e7cfa234d" providerId="ADAL" clId="{BF567933-B5EA-4B11-B0FB-3FCFBB67A116}" dt="2021-03-17T10:57:54.425" v="2058" actId="478"/>
          <ac:spMkLst>
            <pc:docMk/>
            <pc:sldMk cId="3339588666" sldId="277"/>
            <ac:spMk id="31" creationId="{BF09C82A-E47D-428E-BFD2-AA46C038941B}"/>
          </ac:spMkLst>
        </pc:spChg>
        <pc:spChg chg="add del mod">
          <ac:chgData name="Kamyczek, Arkadiusz" userId="2dbd29c9-3405-4176-b733-196e7cfa234d" providerId="ADAL" clId="{BF567933-B5EA-4B11-B0FB-3FCFBB67A116}" dt="2021-03-17T10:57:56.531" v="2059" actId="478"/>
          <ac:spMkLst>
            <pc:docMk/>
            <pc:sldMk cId="3339588666" sldId="277"/>
            <ac:spMk id="32" creationId="{D14742B1-5F8B-49B2-96DD-49220D0EA06D}"/>
          </ac:spMkLst>
        </pc:spChg>
        <pc:spChg chg="mod">
          <ac:chgData name="Kamyczek, Arkadiusz" userId="2dbd29c9-3405-4176-b733-196e7cfa234d" providerId="ADAL" clId="{BF567933-B5EA-4B11-B0FB-3FCFBB67A116}" dt="2021-03-17T11:50:44.010" v="2366" actId="1076"/>
          <ac:spMkLst>
            <pc:docMk/>
            <pc:sldMk cId="3339588666" sldId="277"/>
            <ac:spMk id="34" creationId="{3BF5382B-5B36-496D-B011-4310DA204535}"/>
          </ac:spMkLst>
        </pc:spChg>
        <pc:spChg chg="add del mod">
          <ac:chgData name="Kamyczek, Arkadiusz" userId="2dbd29c9-3405-4176-b733-196e7cfa234d" providerId="ADAL" clId="{BF567933-B5EA-4B11-B0FB-3FCFBB67A116}" dt="2021-03-17T10:57:52.528" v="2057" actId="478"/>
          <ac:spMkLst>
            <pc:docMk/>
            <pc:sldMk cId="3339588666" sldId="277"/>
            <ac:spMk id="35" creationId="{8FFABD33-E2C8-47F0-92BC-BECB109E4940}"/>
          </ac:spMkLst>
        </pc:spChg>
        <pc:spChg chg="add del mod">
          <ac:chgData name="Kamyczek, Arkadiusz" userId="2dbd29c9-3405-4176-b733-196e7cfa234d" providerId="ADAL" clId="{BF567933-B5EA-4B11-B0FB-3FCFBB67A116}" dt="2021-03-17T10:57:52.528" v="2057" actId="478"/>
          <ac:spMkLst>
            <pc:docMk/>
            <pc:sldMk cId="3339588666" sldId="277"/>
            <ac:spMk id="37" creationId="{532B1708-58B1-4F45-AD20-7FA8AA55A731}"/>
          </ac:spMkLst>
        </pc:spChg>
        <pc:spChg chg="add del mod">
          <ac:chgData name="Kamyczek, Arkadiusz" userId="2dbd29c9-3405-4176-b733-196e7cfa234d" providerId="ADAL" clId="{BF567933-B5EA-4B11-B0FB-3FCFBB67A116}" dt="2021-03-17T10:57:52.528" v="2057" actId="478"/>
          <ac:spMkLst>
            <pc:docMk/>
            <pc:sldMk cId="3339588666" sldId="277"/>
            <ac:spMk id="39" creationId="{5C1F7432-AB33-459E-B96A-C9FAE47DBC0A}"/>
          </ac:spMkLst>
        </pc:spChg>
        <pc:spChg chg="add del mod">
          <ac:chgData name="Kamyczek, Arkadiusz" userId="2dbd29c9-3405-4176-b733-196e7cfa234d" providerId="ADAL" clId="{BF567933-B5EA-4B11-B0FB-3FCFBB67A116}" dt="2021-03-17T10:57:52.528" v="2057" actId="478"/>
          <ac:spMkLst>
            <pc:docMk/>
            <pc:sldMk cId="3339588666" sldId="277"/>
            <ac:spMk id="40" creationId="{C16B9BDB-2C73-4F37-AA0A-B2AEF24363A2}"/>
          </ac:spMkLst>
        </pc:spChg>
        <pc:spChg chg="add del mod">
          <ac:chgData name="Kamyczek, Arkadiusz" userId="2dbd29c9-3405-4176-b733-196e7cfa234d" providerId="ADAL" clId="{BF567933-B5EA-4B11-B0FB-3FCFBB67A116}" dt="2021-03-17T10:57:52.528" v="2057" actId="478"/>
          <ac:spMkLst>
            <pc:docMk/>
            <pc:sldMk cId="3339588666" sldId="277"/>
            <ac:spMk id="41" creationId="{C6FFCF4A-84D6-410E-A4AA-716E0662C536}"/>
          </ac:spMkLst>
        </pc:spChg>
        <pc:spChg chg="add del mod">
          <ac:chgData name="Kamyczek, Arkadiusz" userId="2dbd29c9-3405-4176-b733-196e7cfa234d" providerId="ADAL" clId="{BF567933-B5EA-4B11-B0FB-3FCFBB67A116}" dt="2021-03-17T10:57:52.528" v="2057" actId="478"/>
          <ac:spMkLst>
            <pc:docMk/>
            <pc:sldMk cId="3339588666" sldId="277"/>
            <ac:spMk id="42" creationId="{FBBF584E-FC79-4B24-81C3-1254C3C6DE3D}"/>
          </ac:spMkLst>
        </pc:spChg>
        <pc:spChg chg="add del mod">
          <ac:chgData name="Kamyczek, Arkadiusz" userId="2dbd29c9-3405-4176-b733-196e7cfa234d" providerId="ADAL" clId="{BF567933-B5EA-4B11-B0FB-3FCFBB67A116}" dt="2021-03-17T10:57:52.528" v="2057" actId="478"/>
          <ac:spMkLst>
            <pc:docMk/>
            <pc:sldMk cId="3339588666" sldId="277"/>
            <ac:spMk id="43" creationId="{8013EFFA-A88C-4F68-AB07-5A7A8C426713}"/>
          </ac:spMkLst>
        </pc:spChg>
        <pc:spChg chg="add del mod">
          <ac:chgData name="Kamyczek, Arkadiusz" userId="2dbd29c9-3405-4176-b733-196e7cfa234d" providerId="ADAL" clId="{BF567933-B5EA-4B11-B0FB-3FCFBB67A116}" dt="2021-03-17T11:42:27.485" v="2251" actId="478"/>
          <ac:spMkLst>
            <pc:docMk/>
            <pc:sldMk cId="3339588666" sldId="277"/>
            <ac:spMk id="57" creationId="{6ECB03F6-C7EB-446D-AC1B-3D8789B44532}"/>
          </ac:spMkLst>
        </pc:spChg>
        <pc:spChg chg="add del mod">
          <ac:chgData name="Kamyczek, Arkadiusz" userId="2dbd29c9-3405-4176-b733-196e7cfa234d" providerId="ADAL" clId="{BF567933-B5EA-4B11-B0FB-3FCFBB67A116}" dt="2021-03-17T11:42:26.717" v="2250" actId="478"/>
          <ac:spMkLst>
            <pc:docMk/>
            <pc:sldMk cId="3339588666" sldId="277"/>
            <ac:spMk id="58" creationId="{CF134FF6-EEE9-4BDA-8E7C-EFB244D4AE07}"/>
          </ac:spMkLst>
        </pc:spChg>
        <pc:spChg chg="add del mod">
          <ac:chgData name="Kamyczek, Arkadiusz" userId="2dbd29c9-3405-4176-b733-196e7cfa234d" providerId="ADAL" clId="{BF567933-B5EA-4B11-B0FB-3FCFBB67A116}" dt="2021-03-17T11:06:03.782" v="2136" actId="478"/>
          <ac:spMkLst>
            <pc:docMk/>
            <pc:sldMk cId="3339588666" sldId="277"/>
            <ac:spMk id="59" creationId="{4C468723-CEE6-453F-B312-AE39F75339A8}"/>
          </ac:spMkLst>
        </pc:spChg>
        <pc:spChg chg="add del mod">
          <ac:chgData name="Kamyczek, Arkadiusz" userId="2dbd29c9-3405-4176-b733-196e7cfa234d" providerId="ADAL" clId="{BF567933-B5EA-4B11-B0FB-3FCFBB67A116}" dt="2021-03-17T11:06:03.782" v="2136" actId="478"/>
          <ac:spMkLst>
            <pc:docMk/>
            <pc:sldMk cId="3339588666" sldId="277"/>
            <ac:spMk id="60" creationId="{CF564B66-A5D2-4C24-B0F2-4D00E7D1E47A}"/>
          </ac:spMkLst>
        </pc:spChg>
        <pc:spChg chg="add del mod">
          <ac:chgData name="Kamyczek, Arkadiusz" userId="2dbd29c9-3405-4176-b733-196e7cfa234d" providerId="ADAL" clId="{BF567933-B5EA-4B11-B0FB-3FCFBB67A116}" dt="2021-03-17T11:46:07.706" v="2299" actId="478"/>
          <ac:spMkLst>
            <pc:docMk/>
            <pc:sldMk cId="3339588666" sldId="277"/>
            <ac:spMk id="69" creationId="{FDE2D4BA-9FAC-486A-9C85-F47A265C50B7}"/>
          </ac:spMkLst>
        </pc:spChg>
        <pc:spChg chg="add mod">
          <ac:chgData name="Kamyczek, Arkadiusz" userId="2dbd29c9-3405-4176-b733-196e7cfa234d" providerId="ADAL" clId="{BF567933-B5EA-4B11-B0FB-3FCFBB67A116}" dt="2021-03-19T19:24:49.034" v="8157" actId="207"/>
          <ac:spMkLst>
            <pc:docMk/>
            <pc:sldMk cId="3339588666" sldId="277"/>
            <ac:spMk id="70" creationId="{EAE4F7C5-3998-4971-94E5-E6B57F168E2E}"/>
          </ac:spMkLst>
        </pc:spChg>
        <pc:spChg chg="add mod">
          <ac:chgData name="Kamyczek, Arkadiusz" userId="2dbd29c9-3405-4176-b733-196e7cfa234d" providerId="ADAL" clId="{BF567933-B5EA-4B11-B0FB-3FCFBB67A116}" dt="2021-03-19T19:24:49.034" v="8157" actId="207"/>
          <ac:spMkLst>
            <pc:docMk/>
            <pc:sldMk cId="3339588666" sldId="277"/>
            <ac:spMk id="71" creationId="{16ECCFEC-4FFD-404C-A8EC-774D3B6E25BF}"/>
          </ac:spMkLst>
        </pc:spChg>
        <pc:spChg chg="add mod">
          <ac:chgData name="Kamyczek, Arkadiusz" userId="2dbd29c9-3405-4176-b733-196e7cfa234d" providerId="ADAL" clId="{BF567933-B5EA-4B11-B0FB-3FCFBB67A116}" dt="2021-03-19T19:24:49.034" v="8157" actId="207"/>
          <ac:spMkLst>
            <pc:docMk/>
            <pc:sldMk cId="3339588666" sldId="277"/>
            <ac:spMk id="72" creationId="{8374F0BE-C573-489C-BC61-C3ED13167A01}"/>
          </ac:spMkLst>
        </pc:spChg>
        <pc:spChg chg="add mod">
          <ac:chgData name="Kamyczek, Arkadiusz" userId="2dbd29c9-3405-4176-b733-196e7cfa234d" providerId="ADAL" clId="{BF567933-B5EA-4B11-B0FB-3FCFBB67A116}" dt="2021-03-19T19:24:49.034" v="8157" actId="207"/>
          <ac:spMkLst>
            <pc:docMk/>
            <pc:sldMk cId="3339588666" sldId="277"/>
            <ac:spMk id="73" creationId="{AAED7FD5-0FCA-499B-9DBD-3E8D44BE5AD4}"/>
          </ac:spMkLst>
        </pc:spChg>
        <pc:spChg chg="add mod">
          <ac:chgData name="Kamyczek, Arkadiusz" userId="2dbd29c9-3405-4176-b733-196e7cfa234d" providerId="ADAL" clId="{BF567933-B5EA-4B11-B0FB-3FCFBB67A116}" dt="2021-03-19T19:24:49.034" v="8157" actId="207"/>
          <ac:spMkLst>
            <pc:docMk/>
            <pc:sldMk cId="3339588666" sldId="277"/>
            <ac:spMk id="74" creationId="{844A5C96-A260-4AFF-A8DB-5CA9C1EF004E}"/>
          </ac:spMkLst>
        </pc:spChg>
        <pc:spChg chg="add mod">
          <ac:chgData name="Kamyczek, Arkadiusz" userId="2dbd29c9-3405-4176-b733-196e7cfa234d" providerId="ADAL" clId="{BF567933-B5EA-4B11-B0FB-3FCFBB67A116}" dt="2021-03-19T19:24:49.034" v="8157" actId="207"/>
          <ac:spMkLst>
            <pc:docMk/>
            <pc:sldMk cId="3339588666" sldId="277"/>
            <ac:spMk id="75" creationId="{0ABB4C5D-3F3C-4F3E-9520-7A31039C7685}"/>
          </ac:spMkLst>
        </pc:spChg>
        <pc:spChg chg="add mod">
          <ac:chgData name="Kamyczek, Arkadiusz" userId="2dbd29c9-3405-4176-b733-196e7cfa234d" providerId="ADAL" clId="{BF567933-B5EA-4B11-B0FB-3FCFBB67A116}" dt="2021-03-19T19:24:49.034" v="8157" actId="207"/>
          <ac:spMkLst>
            <pc:docMk/>
            <pc:sldMk cId="3339588666" sldId="277"/>
            <ac:spMk id="76" creationId="{D41E46AD-4F57-4070-B259-B8275E761B55}"/>
          </ac:spMkLst>
        </pc:spChg>
        <pc:spChg chg="add mod">
          <ac:chgData name="Kamyczek, Arkadiusz" userId="2dbd29c9-3405-4176-b733-196e7cfa234d" providerId="ADAL" clId="{BF567933-B5EA-4B11-B0FB-3FCFBB67A116}" dt="2021-03-17T11:52:19.037" v="2398" actId="1076"/>
          <ac:spMkLst>
            <pc:docMk/>
            <pc:sldMk cId="3339588666" sldId="277"/>
            <ac:spMk id="77" creationId="{5D5F258E-D4DC-4509-8550-457B5C7A5C79}"/>
          </ac:spMkLst>
        </pc:spChg>
        <pc:spChg chg="add mod">
          <ac:chgData name="Kamyczek, Arkadiusz" userId="2dbd29c9-3405-4176-b733-196e7cfa234d" providerId="ADAL" clId="{BF567933-B5EA-4B11-B0FB-3FCFBB67A116}" dt="2021-03-17T11:51:44.670" v="2388" actId="20577"/>
          <ac:spMkLst>
            <pc:docMk/>
            <pc:sldMk cId="3339588666" sldId="277"/>
            <ac:spMk id="80" creationId="{92712574-020B-4039-BFE9-7ED553CE4810}"/>
          </ac:spMkLst>
        </pc:spChg>
        <pc:spChg chg="add mod">
          <ac:chgData name="Kamyczek, Arkadiusz" userId="2dbd29c9-3405-4176-b733-196e7cfa234d" providerId="ADAL" clId="{BF567933-B5EA-4B11-B0FB-3FCFBB67A116}" dt="2021-03-17T11:51:27.777" v="2376" actId="20577"/>
          <ac:spMkLst>
            <pc:docMk/>
            <pc:sldMk cId="3339588666" sldId="277"/>
            <ac:spMk id="81" creationId="{6C77E4C8-2B62-4603-B1B9-298B9307EC38}"/>
          </ac:spMkLst>
        </pc:spChg>
        <pc:spChg chg="add mod">
          <ac:chgData name="Kamyczek, Arkadiusz" userId="2dbd29c9-3405-4176-b733-196e7cfa234d" providerId="ADAL" clId="{BF567933-B5EA-4B11-B0FB-3FCFBB67A116}" dt="2021-03-17T11:52:02.314" v="2395" actId="20577"/>
          <ac:spMkLst>
            <pc:docMk/>
            <pc:sldMk cId="3339588666" sldId="277"/>
            <ac:spMk id="83" creationId="{B9473957-20D6-4EB8-A3F4-9C355D6C5AFC}"/>
          </ac:spMkLst>
        </pc:spChg>
        <pc:spChg chg="add mod">
          <ac:chgData name="Kamyczek, Arkadiusz" userId="2dbd29c9-3405-4176-b733-196e7cfa234d" providerId="ADAL" clId="{BF567933-B5EA-4B11-B0FB-3FCFBB67A116}" dt="2021-03-17T11:51:30.255" v="2378" actId="20577"/>
          <ac:spMkLst>
            <pc:docMk/>
            <pc:sldMk cId="3339588666" sldId="277"/>
            <ac:spMk id="84" creationId="{639C9AA7-0E46-4497-9764-83822C72C460}"/>
          </ac:spMkLst>
        </pc:spChg>
        <pc:spChg chg="add mod">
          <ac:chgData name="Kamyczek, Arkadiusz" userId="2dbd29c9-3405-4176-b733-196e7cfa234d" providerId="ADAL" clId="{BF567933-B5EA-4B11-B0FB-3FCFBB67A116}" dt="2021-03-17T11:52:25.669" v="2406" actId="20577"/>
          <ac:spMkLst>
            <pc:docMk/>
            <pc:sldMk cId="3339588666" sldId="277"/>
            <ac:spMk id="86" creationId="{323A531D-92EE-45A5-A0F7-913782CB2405}"/>
          </ac:spMkLst>
        </pc:spChg>
        <pc:spChg chg="add mod">
          <ac:chgData name="Kamyczek, Arkadiusz" userId="2dbd29c9-3405-4176-b733-196e7cfa234d" providerId="ADAL" clId="{BF567933-B5EA-4B11-B0FB-3FCFBB67A116}" dt="2021-03-17T11:51:33.840" v="2380" actId="20577"/>
          <ac:spMkLst>
            <pc:docMk/>
            <pc:sldMk cId="3339588666" sldId="277"/>
            <ac:spMk id="87" creationId="{3F30308C-A271-4D75-919F-113D4746D96A}"/>
          </ac:spMkLst>
        </pc:spChg>
        <pc:spChg chg="add mod">
          <ac:chgData name="Kamyczek, Arkadiusz" userId="2dbd29c9-3405-4176-b733-196e7cfa234d" providerId="ADAL" clId="{BF567933-B5EA-4B11-B0FB-3FCFBB67A116}" dt="2021-03-17T11:52:31.488" v="2412" actId="20577"/>
          <ac:spMkLst>
            <pc:docMk/>
            <pc:sldMk cId="3339588666" sldId="277"/>
            <ac:spMk id="89" creationId="{50CDB807-C5E9-4504-8D21-BA1C94D690F3}"/>
          </ac:spMkLst>
        </pc:spChg>
        <pc:spChg chg="add mod">
          <ac:chgData name="Kamyczek, Arkadiusz" userId="2dbd29c9-3405-4176-b733-196e7cfa234d" providerId="ADAL" clId="{BF567933-B5EA-4B11-B0FB-3FCFBB67A116}" dt="2021-03-17T11:51:36.660" v="2382" actId="20577"/>
          <ac:spMkLst>
            <pc:docMk/>
            <pc:sldMk cId="3339588666" sldId="277"/>
            <ac:spMk id="90" creationId="{A9C473F7-1AC0-4167-9ADA-0DF07A211238}"/>
          </ac:spMkLst>
        </pc:spChg>
        <pc:spChg chg="add del mod">
          <ac:chgData name="Kamyczek, Arkadiusz" userId="2dbd29c9-3405-4176-b733-196e7cfa234d" providerId="ADAL" clId="{BF567933-B5EA-4B11-B0FB-3FCFBB67A116}" dt="2021-03-17T11:56:37.479" v="2426" actId="478"/>
          <ac:spMkLst>
            <pc:docMk/>
            <pc:sldMk cId="3339588666" sldId="277"/>
            <ac:spMk id="92" creationId="{31F0AE37-04F9-40FC-89A2-432AA1169415}"/>
          </ac:spMkLst>
        </pc:spChg>
        <pc:spChg chg="add del mod">
          <ac:chgData name="Kamyczek, Arkadiusz" userId="2dbd29c9-3405-4176-b733-196e7cfa234d" providerId="ADAL" clId="{BF567933-B5EA-4B11-B0FB-3FCFBB67A116}" dt="2021-03-18T09:32:51.821" v="2748" actId="478"/>
          <ac:spMkLst>
            <pc:docMk/>
            <pc:sldMk cId="3339588666" sldId="277"/>
            <ac:spMk id="92" creationId="{CE382362-28F5-4C9D-B73D-0AB338C21940}"/>
          </ac:spMkLst>
        </pc:spChg>
        <pc:spChg chg="add del mod">
          <ac:chgData name="Kamyczek, Arkadiusz" userId="2dbd29c9-3405-4176-b733-196e7cfa234d" providerId="ADAL" clId="{BF567933-B5EA-4B11-B0FB-3FCFBB67A116}" dt="2021-03-19T19:25:19.849" v="8159" actId="478"/>
          <ac:spMkLst>
            <pc:docMk/>
            <pc:sldMk cId="3339588666" sldId="277"/>
            <ac:spMk id="93" creationId="{D22680FC-D39F-4F4A-9457-5E56F22F63FE}"/>
          </ac:spMkLst>
        </pc:spChg>
        <pc:spChg chg="add del mod">
          <ac:chgData name="Kamyczek, Arkadiusz" userId="2dbd29c9-3405-4176-b733-196e7cfa234d" providerId="ADAL" clId="{BF567933-B5EA-4B11-B0FB-3FCFBB67A116}" dt="2021-03-19T19:14:13.607" v="8003" actId="478"/>
          <ac:spMkLst>
            <pc:docMk/>
            <pc:sldMk cId="3339588666" sldId="277"/>
            <ac:spMk id="94" creationId="{AF0FBC4A-896B-499E-ACBE-9ED8496B8B5F}"/>
          </ac:spMkLst>
        </pc:spChg>
        <pc:spChg chg="add del mod">
          <ac:chgData name="Kamyczek, Arkadiusz" userId="2dbd29c9-3405-4176-b733-196e7cfa234d" providerId="ADAL" clId="{BF567933-B5EA-4B11-B0FB-3FCFBB67A116}" dt="2021-03-19T19:28:12.344" v="8284" actId="478"/>
          <ac:spMkLst>
            <pc:docMk/>
            <pc:sldMk cId="3339588666" sldId="277"/>
            <ac:spMk id="95" creationId="{5011107B-1762-4BF0-ACCB-E8A366F10731}"/>
          </ac:spMkLst>
        </pc:spChg>
        <pc:spChg chg="add del mod">
          <ac:chgData name="Kamyczek, Arkadiusz" userId="2dbd29c9-3405-4176-b733-196e7cfa234d" providerId="ADAL" clId="{BF567933-B5EA-4B11-B0FB-3FCFBB67A116}" dt="2021-03-19T19:21:37.066" v="8113" actId="478"/>
          <ac:spMkLst>
            <pc:docMk/>
            <pc:sldMk cId="3339588666" sldId="277"/>
            <ac:spMk id="96" creationId="{7207CE74-DAC0-4658-96EA-C349B0324FE5}"/>
          </ac:spMkLst>
        </pc:spChg>
        <pc:spChg chg="add del mod">
          <ac:chgData name="Kamyczek, Arkadiusz" userId="2dbd29c9-3405-4176-b733-196e7cfa234d" providerId="ADAL" clId="{BF567933-B5EA-4B11-B0FB-3FCFBB67A116}" dt="2021-03-19T19:22:32.302" v="8119" actId="478"/>
          <ac:spMkLst>
            <pc:docMk/>
            <pc:sldMk cId="3339588666" sldId="277"/>
            <ac:spMk id="97" creationId="{658240B8-4C4E-419F-ACFB-F50D274F0170}"/>
          </ac:spMkLst>
        </pc:spChg>
        <pc:spChg chg="add del mod">
          <ac:chgData name="Kamyczek, Arkadiusz" userId="2dbd29c9-3405-4176-b733-196e7cfa234d" providerId="ADAL" clId="{BF567933-B5EA-4B11-B0FB-3FCFBB67A116}" dt="2021-03-19T19:26:34.922" v="8211" actId="478"/>
          <ac:spMkLst>
            <pc:docMk/>
            <pc:sldMk cId="3339588666" sldId="277"/>
            <ac:spMk id="98" creationId="{C516BE75-FF5E-47E4-8425-2B00C965BA39}"/>
          </ac:spMkLst>
        </pc:spChg>
        <pc:spChg chg="add del mod">
          <ac:chgData name="Kamyczek, Arkadiusz" userId="2dbd29c9-3405-4176-b733-196e7cfa234d" providerId="ADAL" clId="{BF567933-B5EA-4B11-B0FB-3FCFBB67A116}" dt="2021-03-19T19:27:21.201" v="8243" actId="478"/>
          <ac:spMkLst>
            <pc:docMk/>
            <pc:sldMk cId="3339588666" sldId="277"/>
            <ac:spMk id="99" creationId="{14DFB853-65F9-4CCD-ADE1-A4A39EE853D0}"/>
          </ac:spMkLst>
        </pc:spChg>
        <pc:spChg chg="add del mod">
          <ac:chgData name="Kamyczek, Arkadiusz" userId="2dbd29c9-3405-4176-b733-196e7cfa234d" providerId="ADAL" clId="{BF567933-B5EA-4B11-B0FB-3FCFBB67A116}" dt="2021-03-19T19:29:05.040" v="8312" actId="478"/>
          <ac:spMkLst>
            <pc:docMk/>
            <pc:sldMk cId="3339588666" sldId="277"/>
            <ac:spMk id="100" creationId="{44D8C320-87FE-4499-916D-A1C408815BC6}"/>
          </ac:spMkLst>
        </pc:spChg>
        <pc:spChg chg="add del mod ord">
          <ac:chgData name="Kamyczek, Arkadiusz" userId="2dbd29c9-3405-4176-b733-196e7cfa234d" providerId="ADAL" clId="{BF567933-B5EA-4B11-B0FB-3FCFBB67A116}" dt="2021-03-19T19:17:58.657" v="8101" actId="478"/>
          <ac:spMkLst>
            <pc:docMk/>
            <pc:sldMk cId="3339588666" sldId="277"/>
            <ac:spMk id="101" creationId="{1C9BEBFD-FFB1-4087-862D-486227550E6C}"/>
          </ac:spMkLst>
        </pc:spChg>
        <pc:spChg chg="add del mod">
          <ac:chgData name="Kamyczek, Arkadiusz" userId="2dbd29c9-3405-4176-b733-196e7cfa234d" providerId="ADAL" clId="{BF567933-B5EA-4B11-B0FB-3FCFBB67A116}" dt="2021-03-17T12:17:58.238" v="2556" actId="478"/>
          <ac:spMkLst>
            <pc:docMk/>
            <pc:sldMk cId="3339588666" sldId="277"/>
            <ac:spMk id="102" creationId="{D6642B64-8057-4739-A2FD-050A094B7EE1}"/>
          </ac:spMkLst>
        </pc:spChg>
        <pc:spChg chg="add del mod">
          <ac:chgData name="Kamyczek, Arkadiusz" userId="2dbd29c9-3405-4176-b733-196e7cfa234d" providerId="ADAL" clId="{BF567933-B5EA-4B11-B0FB-3FCFBB67A116}" dt="2021-03-18T09:52:47.519" v="3007" actId="478"/>
          <ac:spMkLst>
            <pc:docMk/>
            <pc:sldMk cId="3339588666" sldId="277"/>
            <ac:spMk id="102" creationId="{DF497511-FB54-4DFD-9E14-3896E5303EFC}"/>
          </ac:spMkLst>
        </pc:spChg>
        <pc:spChg chg="add del mod">
          <ac:chgData name="Kamyczek, Arkadiusz" userId="2dbd29c9-3405-4176-b733-196e7cfa234d" providerId="ADAL" clId="{BF567933-B5EA-4B11-B0FB-3FCFBB67A116}" dt="2021-03-19T19:25:22.840" v="8160" actId="478"/>
          <ac:spMkLst>
            <pc:docMk/>
            <pc:sldMk cId="3339588666" sldId="277"/>
            <ac:spMk id="103" creationId="{5529A735-CBB7-412F-9BE5-2ED07133AA87}"/>
          </ac:spMkLst>
        </pc:spChg>
        <pc:spChg chg="add del mod">
          <ac:chgData name="Kamyczek, Arkadiusz" userId="2dbd29c9-3405-4176-b733-196e7cfa234d" providerId="ADAL" clId="{BF567933-B5EA-4B11-B0FB-3FCFBB67A116}" dt="2021-03-19T19:29:04.212" v="8311" actId="478"/>
          <ac:spMkLst>
            <pc:docMk/>
            <pc:sldMk cId="3339588666" sldId="277"/>
            <ac:spMk id="104" creationId="{781ABDDC-E4F3-4E3C-9D35-9D3763941D46}"/>
          </ac:spMkLst>
        </pc:spChg>
        <pc:spChg chg="add del mod">
          <ac:chgData name="Kamyczek, Arkadiusz" userId="2dbd29c9-3405-4176-b733-196e7cfa234d" providerId="ADAL" clId="{BF567933-B5EA-4B11-B0FB-3FCFBB67A116}" dt="2021-03-19T19:21:35.590" v="8112" actId="478"/>
          <ac:spMkLst>
            <pc:docMk/>
            <pc:sldMk cId="3339588666" sldId="277"/>
            <ac:spMk id="105" creationId="{33F13A5C-9621-4EB9-8BA8-EA813C481821}"/>
          </ac:spMkLst>
        </pc:spChg>
        <pc:spChg chg="add del mod">
          <ac:chgData name="Kamyczek, Arkadiusz" userId="2dbd29c9-3405-4176-b733-196e7cfa234d" providerId="ADAL" clId="{BF567933-B5EA-4B11-B0FB-3FCFBB67A116}" dt="2021-03-19T19:22:35.707" v="8120" actId="478"/>
          <ac:spMkLst>
            <pc:docMk/>
            <pc:sldMk cId="3339588666" sldId="277"/>
            <ac:spMk id="106" creationId="{FEF973B6-FDFF-40C9-A618-209E667989E0}"/>
          </ac:spMkLst>
        </pc:spChg>
        <pc:spChg chg="add del mod">
          <ac:chgData name="Kamyczek, Arkadiusz" userId="2dbd29c9-3405-4176-b733-196e7cfa234d" providerId="ADAL" clId="{BF567933-B5EA-4B11-B0FB-3FCFBB67A116}" dt="2021-03-19T19:28:11.010" v="8283" actId="478"/>
          <ac:spMkLst>
            <pc:docMk/>
            <pc:sldMk cId="3339588666" sldId="277"/>
            <ac:spMk id="107" creationId="{541F06EA-BF6F-4847-BF4E-9FE24277D877}"/>
          </ac:spMkLst>
        </pc:spChg>
        <pc:spChg chg="add del mod">
          <ac:chgData name="Kamyczek, Arkadiusz" userId="2dbd29c9-3405-4176-b733-196e7cfa234d" providerId="ADAL" clId="{BF567933-B5EA-4B11-B0FB-3FCFBB67A116}" dt="2021-03-19T19:26:37.200" v="8213" actId="478"/>
          <ac:spMkLst>
            <pc:docMk/>
            <pc:sldMk cId="3339588666" sldId="277"/>
            <ac:spMk id="108" creationId="{819E0289-D7B0-40AA-BA73-30B313FE844D}"/>
          </ac:spMkLst>
        </pc:spChg>
        <pc:spChg chg="add del mod">
          <ac:chgData name="Kamyczek, Arkadiusz" userId="2dbd29c9-3405-4176-b733-196e7cfa234d" providerId="ADAL" clId="{BF567933-B5EA-4B11-B0FB-3FCFBB67A116}" dt="2021-03-19T19:27:18.848" v="8242" actId="478"/>
          <ac:spMkLst>
            <pc:docMk/>
            <pc:sldMk cId="3339588666" sldId="277"/>
            <ac:spMk id="109" creationId="{41886F54-F92C-4949-9D80-5E2C04EF2B1E}"/>
          </ac:spMkLst>
        </pc:spChg>
        <pc:spChg chg="add mod">
          <ac:chgData name="Kamyczek, Arkadiusz" userId="2dbd29c9-3405-4176-b733-196e7cfa234d" providerId="ADAL" clId="{BF567933-B5EA-4B11-B0FB-3FCFBB67A116}" dt="2021-03-17T12:11:40.921" v="2526" actId="1076"/>
          <ac:spMkLst>
            <pc:docMk/>
            <pc:sldMk cId="3339588666" sldId="277"/>
            <ac:spMk id="110" creationId="{B94738EC-C193-461B-90B5-D6826903B492}"/>
          </ac:spMkLst>
        </pc:spChg>
        <pc:spChg chg="add mod">
          <ac:chgData name="Kamyczek, Arkadiusz" userId="2dbd29c9-3405-4176-b733-196e7cfa234d" providerId="ADAL" clId="{BF567933-B5EA-4B11-B0FB-3FCFBB67A116}" dt="2021-03-17T12:13:44.781" v="2536" actId="1076"/>
          <ac:spMkLst>
            <pc:docMk/>
            <pc:sldMk cId="3339588666" sldId="277"/>
            <ac:spMk id="111" creationId="{4A8DA2E9-5CC7-4B06-8C92-80EC2C3A324F}"/>
          </ac:spMkLst>
        </pc:spChg>
        <pc:spChg chg="add mod">
          <ac:chgData name="Kamyczek, Arkadiusz" userId="2dbd29c9-3405-4176-b733-196e7cfa234d" providerId="ADAL" clId="{BF567933-B5EA-4B11-B0FB-3FCFBB67A116}" dt="2021-03-17T12:14:15.610" v="2539" actId="1076"/>
          <ac:spMkLst>
            <pc:docMk/>
            <pc:sldMk cId="3339588666" sldId="277"/>
            <ac:spMk id="112" creationId="{1120A6AB-CE6E-4DE3-B884-53443FD8C400}"/>
          </ac:spMkLst>
        </pc:spChg>
        <pc:spChg chg="add mod">
          <ac:chgData name="Kamyczek, Arkadiusz" userId="2dbd29c9-3405-4176-b733-196e7cfa234d" providerId="ADAL" clId="{BF567933-B5EA-4B11-B0FB-3FCFBB67A116}" dt="2021-03-17T12:15:33.098" v="2547" actId="1076"/>
          <ac:spMkLst>
            <pc:docMk/>
            <pc:sldMk cId="3339588666" sldId="277"/>
            <ac:spMk id="113" creationId="{7B64F008-92FA-497B-BA1B-1CED700D631F}"/>
          </ac:spMkLst>
        </pc:spChg>
        <pc:spChg chg="add mod">
          <ac:chgData name="Kamyczek, Arkadiusz" userId="2dbd29c9-3405-4176-b733-196e7cfa234d" providerId="ADAL" clId="{BF567933-B5EA-4B11-B0FB-3FCFBB67A116}" dt="2021-03-19T19:33:20.237" v="8341" actId="207"/>
          <ac:spMkLst>
            <pc:docMk/>
            <pc:sldMk cId="3339588666" sldId="277"/>
            <ac:spMk id="114" creationId="{DD91168E-3662-4632-AD14-D02F7C3E5D26}"/>
          </ac:spMkLst>
        </pc:spChg>
        <pc:spChg chg="add mod">
          <ac:chgData name="Kamyczek, Arkadiusz" userId="2dbd29c9-3405-4176-b733-196e7cfa234d" providerId="ADAL" clId="{BF567933-B5EA-4B11-B0FB-3FCFBB67A116}" dt="2021-03-17T12:15:44.984" v="2550" actId="14100"/>
          <ac:spMkLst>
            <pc:docMk/>
            <pc:sldMk cId="3339588666" sldId="277"/>
            <ac:spMk id="115" creationId="{17CF6D3C-0FED-44DE-99A3-364AFB58A915}"/>
          </ac:spMkLst>
        </pc:spChg>
        <pc:spChg chg="add mod">
          <ac:chgData name="Kamyczek, Arkadiusz" userId="2dbd29c9-3405-4176-b733-196e7cfa234d" providerId="ADAL" clId="{BF567933-B5EA-4B11-B0FB-3FCFBB67A116}" dt="2021-03-17T12:15:03.232" v="2545" actId="947"/>
          <ac:spMkLst>
            <pc:docMk/>
            <pc:sldMk cId="3339588666" sldId="277"/>
            <ac:spMk id="116" creationId="{44A30F59-8DD8-481D-B445-0D8F1F8BA3D5}"/>
          </ac:spMkLst>
        </pc:spChg>
        <pc:spChg chg="add mod">
          <ac:chgData name="Kamyczek, Arkadiusz" userId="2dbd29c9-3405-4176-b733-196e7cfa234d" providerId="ADAL" clId="{BF567933-B5EA-4B11-B0FB-3FCFBB67A116}" dt="2021-03-17T12:15:40.928" v="2549" actId="14100"/>
          <ac:spMkLst>
            <pc:docMk/>
            <pc:sldMk cId="3339588666" sldId="277"/>
            <ac:spMk id="117" creationId="{990625E3-2CE9-4676-A67E-4A2CC27687D4}"/>
          </ac:spMkLst>
        </pc:spChg>
        <pc:spChg chg="add mod">
          <ac:chgData name="Kamyczek, Arkadiusz" userId="2dbd29c9-3405-4176-b733-196e7cfa234d" providerId="ADAL" clId="{BF567933-B5EA-4B11-B0FB-3FCFBB67A116}" dt="2021-03-17T12:16:28.267" v="2554" actId="207"/>
          <ac:spMkLst>
            <pc:docMk/>
            <pc:sldMk cId="3339588666" sldId="277"/>
            <ac:spMk id="121" creationId="{E84B8E77-12D7-4171-9822-837845C1F02B}"/>
          </ac:spMkLst>
        </pc:spChg>
        <pc:spChg chg="add mod">
          <ac:chgData name="Kamyczek, Arkadiusz" userId="2dbd29c9-3405-4176-b733-196e7cfa234d" providerId="ADAL" clId="{BF567933-B5EA-4B11-B0FB-3FCFBB67A116}" dt="2021-03-18T09:39:48.420" v="2860"/>
          <ac:spMkLst>
            <pc:docMk/>
            <pc:sldMk cId="3339588666" sldId="277"/>
            <ac:spMk id="123" creationId="{82FFEE07-F3FC-49FF-95E0-B246C96E272F}"/>
          </ac:spMkLst>
        </pc:spChg>
        <pc:spChg chg="add mod">
          <ac:chgData name="Kamyczek, Arkadiusz" userId="2dbd29c9-3405-4176-b733-196e7cfa234d" providerId="ADAL" clId="{BF567933-B5EA-4B11-B0FB-3FCFBB67A116}" dt="2021-03-18T09:39:48.420" v="2860"/>
          <ac:spMkLst>
            <pc:docMk/>
            <pc:sldMk cId="3339588666" sldId="277"/>
            <ac:spMk id="124" creationId="{914C24AA-86CF-47E5-AE99-DAF74D468B40}"/>
          </ac:spMkLst>
        </pc:spChg>
        <pc:spChg chg="add mod">
          <ac:chgData name="Kamyczek, Arkadiusz" userId="2dbd29c9-3405-4176-b733-196e7cfa234d" providerId="ADAL" clId="{BF567933-B5EA-4B11-B0FB-3FCFBB67A116}" dt="2021-03-18T09:40:36.254" v="2870" actId="14100"/>
          <ac:spMkLst>
            <pc:docMk/>
            <pc:sldMk cId="3339588666" sldId="277"/>
            <ac:spMk id="125" creationId="{7B5C1EDA-914E-4656-9B8F-C9C5265E2602}"/>
          </ac:spMkLst>
        </pc:spChg>
        <pc:spChg chg="add mod">
          <ac:chgData name="Kamyczek, Arkadiusz" userId="2dbd29c9-3405-4176-b733-196e7cfa234d" providerId="ADAL" clId="{BF567933-B5EA-4B11-B0FB-3FCFBB67A116}" dt="2021-03-18T09:39:48.420" v="2860"/>
          <ac:spMkLst>
            <pc:docMk/>
            <pc:sldMk cId="3339588666" sldId="277"/>
            <ac:spMk id="126" creationId="{D2CBD4A7-4C47-42EE-B2EF-0F7C757672F1}"/>
          </ac:spMkLst>
        </pc:spChg>
        <pc:spChg chg="add del mod topLvl">
          <ac:chgData name="Kamyczek, Arkadiusz" userId="2dbd29c9-3405-4176-b733-196e7cfa234d" providerId="ADAL" clId="{BF567933-B5EA-4B11-B0FB-3FCFBB67A116}" dt="2021-03-19T19:15:48.404" v="8017" actId="478"/>
          <ac:spMkLst>
            <pc:docMk/>
            <pc:sldMk cId="3339588666" sldId="277"/>
            <ac:spMk id="129" creationId="{852B23F1-BD50-4EC0-A6E1-1143555707DB}"/>
          </ac:spMkLst>
        </pc:spChg>
        <pc:spChg chg="add del mod topLvl">
          <ac:chgData name="Kamyczek, Arkadiusz" userId="2dbd29c9-3405-4176-b733-196e7cfa234d" providerId="ADAL" clId="{BF567933-B5EA-4B11-B0FB-3FCFBB67A116}" dt="2021-03-19T19:15:45.237" v="8016" actId="478"/>
          <ac:spMkLst>
            <pc:docMk/>
            <pc:sldMk cId="3339588666" sldId="277"/>
            <ac:spMk id="130" creationId="{C62B0B0B-DA2F-4C22-BA73-EE0575615EAE}"/>
          </ac:spMkLst>
        </pc:spChg>
        <pc:spChg chg="add mod">
          <ac:chgData name="Kamyczek, Arkadiusz" userId="2dbd29c9-3405-4176-b733-196e7cfa234d" providerId="ADAL" clId="{BF567933-B5EA-4B11-B0FB-3FCFBB67A116}" dt="2021-03-19T19:21:44.339" v="8114" actId="1076"/>
          <ac:spMkLst>
            <pc:docMk/>
            <pc:sldMk cId="3339588666" sldId="277"/>
            <ac:spMk id="131" creationId="{9E9789BF-5834-4280-8D2A-CD1C74C4E094}"/>
          </ac:spMkLst>
        </pc:spChg>
        <pc:spChg chg="add mod">
          <ac:chgData name="Kamyczek, Arkadiusz" userId="2dbd29c9-3405-4176-b733-196e7cfa234d" providerId="ADAL" clId="{BF567933-B5EA-4B11-B0FB-3FCFBB67A116}" dt="2021-03-19T19:23:24.323" v="8142" actId="20577"/>
          <ac:spMkLst>
            <pc:docMk/>
            <pc:sldMk cId="3339588666" sldId="277"/>
            <ac:spMk id="132" creationId="{D4ECFEAF-D4EA-4FAB-80BD-F81923DEBF6B}"/>
          </ac:spMkLst>
        </pc:spChg>
        <pc:spChg chg="add mod">
          <ac:chgData name="Kamyczek, Arkadiusz" userId="2dbd29c9-3405-4176-b733-196e7cfa234d" providerId="ADAL" clId="{BF567933-B5EA-4B11-B0FB-3FCFBB67A116}" dt="2021-03-19T19:31:38.422" v="8330" actId="207"/>
          <ac:spMkLst>
            <pc:docMk/>
            <pc:sldMk cId="3339588666" sldId="277"/>
            <ac:spMk id="133" creationId="{5A8F44DA-CCA0-42C8-866B-E56D60FDC582}"/>
          </ac:spMkLst>
        </pc:spChg>
        <pc:spChg chg="add mod">
          <ac:chgData name="Kamyczek, Arkadiusz" userId="2dbd29c9-3405-4176-b733-196e7cfa234d" providerId="ADAL" clId="{BF567933-B5EA-4B11-B0FB-3FCFBB67A116}" dt="2021-03-19T19:32:40.927" v="8339" actId="207"/>
          <ac:spMkLst>
            <pc:docMk/>
            <pc:sldMk cId="3339588666" sldId="277"/>
            <ac:spMk id="134" creationId="{24B5C875-96BA-4BFF-BB31-5CF4F199C4E9}"/>
          </ac:spMkLst>
        </pc:spChg>
        <pc:spChg chg="add mod">
          <ac:chgData name="Kamyczek, Arkadiusz" userId="2dbd29c9-3405-4176-b733-196e7cfa234d" providerId="ADAL" clId="{BF567933-B5EA-4B11-B0FB-3FCFBB67A116}" dt="2021-03-19T19:32:07.054" v="8333" actId="207"/>
          <ac:spMkLst>
            <pc:docMk/>
            <pc:sldMk cId="3339588666" sldId="277"/>
            <ac:spMk id="135" creationId="{63457856-7F27-40BF-9C7A-0FE9EF4A6A1D}"/>
          </ac:spMkLst>
        </pc:spChg>
        <pc:spChg chg="add mod">
          <ac:chgData name="Kamyczek, Arkadiusz" userId="2dbd29c9-3405-4176-b733-196e7cfa234d" providerId="ADAL" clId="{BF567933-B5EA-4B11-B0FB-3FCFBB67A116}" dt="2021-03-19T19:32:20.466" v="8335" actId="207"/>
          <ac:spMkLst>
            <pc:docMk/>
            <pc:sldMk cId="3339588666" sldId="277"/>
            <ac:spMk id="136" creationId="{7F33138D-80DE-4EC2-993E-C4C1F3E659EC}"/>
          </ac:spMkLst>
        </pc:spChg>
        <pc:spChg chg="add mod">
          <ac:chgData name="Kamyczek, Arkadiusz" userId="2dbd29c9-3405-4176-b733-196e7cfa234d" providerId="ADAL" clId="{BF567933-B5EA-4B11-B0FB-3FCFBB67A116}" dt="2021-03-19T19:30:41.078" v="8321" actId="207"/>
          <ac:spMkLst>
            <pc:docMk/>
            <pc:sldMk cId="3339588666" sldId="277"/>
            <ac:spMk id="137" creationId="{F4D5E2E2-3941-434E-B3B7-7D5CB56AE6DD}"/>
          </ac:spMkLst>
        </pc:spChg>
        <pc:grpChg chg="add del mod">
          <ac:chgData name="Kamyczek, Arkadiusz" userId="2dbd29c9-3405-4176-b733-196e7cfa234d" providerId="ADAL" clId="{BF567933-B5EA-4B11-B0FB-3FCFBB67A116}" dt="2021-03-19T19:15:45.237" v="8016" actId="478"/>
          <ac:grpSpMkLst>
            <pc:docMk/>
            <pc:sldMk cId="3339588666" sldId="277"/>
            <ac:grpSpMk id="128" creationId="{A339ABA9-E7F5-478A-8ED1-31F8332D7FF0}"/>
          </ac:grpSpMkLst>
        </pc:grpChg>
        <pc:graphicFrameChg chg="add del mod">
          <ac:chgData name="Kamyczek, Arkadiusz" userId="2dbd29c9-3405-4176-b733-196e7cfa234d" providerId="ADAL" clId="{BF567933-B5EA-4B11-B0FB-3FCFBB67A116}" dt="2021-03-19T19:15:05.395" v="8010" actId="478"/>
          <ac:graphicFrameMkLst>
            <pc:docMk/>
            <pc:sldMk cId="3339588666" sldId="277"/>
            <ac:graphicFrameMk id="3" creationId="{374A4854-451E-4DC2-85EE-F7512A28E20F}"/>
          </ac:graphicFrameMkLst>
        </pc:graphicFrameChg>
        <pc:graphicFrameChg chg="add del mod">
          <ac:chgData name="Kamyczek, Arkadiusz" userId="2dbd29c9-3405-4176-b733-196e7cfa234d" providerId="ADAL" clId="{BF567933-B5EA-4B11-B0FB-3FCFBB67A116}" dt="2021-03-16T14:52:45.179" v="1898" actId="478"/>
          <ac:graphicFrameMkLst>
            <pc:docMk/>
            <pc:sldMk cId="3339588666" sldId="277"/>
            <ac:graphicFrameMk id="5" creationId="{662CC04C-F24F-40BF-B931-2BC4F82126D2}"/>
          </ac:graphicFrameMkLst>
        </pc:graphicFrameChg>
        <pc:graphicFrameChg chg="add del mod modGraphic">
          <ac:chgData name="Kamyczek, Arkadiusz" userId="2dbd29c9-3405-4176-b733-196e7cfa234d" providerId="ADAL" clId="{BF567933-B5EA-4B11-B0FB-3FCFBB67A116}" dt="2021-03-17T10:57:46.272" v="2055" actId="478"/>
          <ac:graphicFrameMkLst>
            <pc:docMk/>
            <pc:sldMk cId="3339588666" sldId="277"/>
            <ac:graphicFrameMk id="7" creationId="{651CE057-87B6-409B-86B7-6F7DA6FC37A6}"/>
          </ac:graphicFrameMkLst>
        </pc:graphicFrameChg>
        <pc:graphicFrameChg chg="add mod modGraphic">
          <ac:chgData name="Kamyczek, Arkadiusz" userId="2dbd29c9-3405-4176-b733-196e7cfa234d" providerId="ADAL" clId="{BF567933-B5EA-4B11-B0FB-3FCFBB67A116}" dt="2021-03-19T19:20:01.878" v="8108"/>
          <ac:graphicFrameMkLst>
            <pc:docMk/>
            <pc:sldMk cId="3339588666" sldId="277"/>
            <ac:graphicFrameMk id="10" creationId="{0008EE4C-A637-4121-A22E-6D8FC7D7A592}"/>
          </ac:graphicFrameMkLst>
        </pc:graphicFrameChg>
        <pc:graphicFrameChg chg="add del mod">
          <ac:chgData name="Kamyczek, Arkadiusz" userId="2dbd29c9-3405-4176-b733-196e7cfa234d" providerId="ADAL" clId="{BF567933-B5EA-4B11-B0FB-3FCFBB67A116}" dt="2021-03-17T10:59:27.772" v="2071" actId="478"/>
          <ac:graphicFrameMkLst>
            <pc:docMk/>
            <pc:sldMk cId="3339588666" sldId="277"/>
            <ac:graphicFrameMk id="44" creationId="{BCFA1D7E-9494-4CE7-9785-81F9390C4F99}"/>
          </ac:graphicFrameMkLst>
        </pc:graphicFrameChg>
        <pc:graphicFrameChg chg="add del mod modGraphic">
          <ac:chgData name="Kamyczek, Arkadiusz" userId="2dbd29c9-3405-4176-b733-196e7cfa234d" providerId="ADAL" clId="{BF567933-B5EA-4B11-B0FB-3FCFBB67A116}" dt="2021-03-17T11:05:50.945" v="2132" actId="478"/>
          <ac:graphicFrameMkLst>
            <pc:docMk/>
            <pc:sldMk cId="3339588666" sldId="277"/>
            <ac:graphicFrameMk id="45" creationId="{0D585D1C-9C93-4BF2-B288-6A9E88DDEA6C}"/>
          </ac:graphicFrameMkLst>
        </pc:graphicFrameChg>
        <pc:graphicFrameChg chg="add del mod modGraphic">
          <ac:chgData name="Kamyczek, Arkadiusz" userId="2dbd29c9-3405-4176-b733-196e7cfa234d" providerId="ADAL" clId="{BF567933-B5EA-4B11-B0FB-3FCFBB67A116}" dt="2021-03-17T11:05:48.460" v="2131" actId="478"/>
          <ac:graphicFrameMkLst>
            <pc:docMk/>
            <pc:sldMk cId="3339588666" sldId="277"/>
            <ac:graphicFrameMk id="46" creationId="{5DBB9167-3B7E-40CD-AD45-5A41D860C5E0}"/>
          </ac:graphicFrameMkLst>
        </pc:graphicFrameChg>
        <pc:graphicFrameChg chg="add del mod modGraphic">
          <ac:chgData name="Kamyczek, Arkadiusz" userId="2dbd29c9-3405-4176-b733-196e7cfa234d" providerId="ADAL" clId="{BF567933-B5EA-4B11-B0FB-3FCFBB67A116}" dt="2021-03-17T11:05:53.735" v="2134" actId="478"/>
          <ac:graphicFrameMkLst>
            <pc:docMk/>
            <pc:sldMk cId="3339588666" sldId="277"/>
            <ac:graphicFrameMk id="47" creationId="{0EBBF856-B824-43F7-994B-906309A8F889}"/>
          </ac:graphicFrameMkLst>
        </pc:graphicFrameChg>
        <pc:graphicFrameChg chg="add del mod modGraphic">
          <ac:chgData name="Kamyczek, Arkadiusz" userId="2dbd29c9-3405-4176-b733-196e7cfa234d" providerId="ADAL" clId="{BF567933-B5EA-4B11-B0FB-3FCFBB67A116}" dt="2021-03-17T11:05:52.180" v="2133" actId="478"/>
          <ac:graphicFrameMkLst>
            <pc:docMk/>
            <pc:sldMk cId="3339588666" sldId="277"/>
            <ac:graphicFrameMk id="48" creationId="{4E70BDB7-4BF0-4583-940C-7CC6D424AD31}"/>
          </ac:graphicFrameMkLst>
        </pc:graphicFrameChg>
        <pc:graphicFrameChg chg="add mod modGraphic">
          <ac:chgData name="Kamyczek, Arkadiusz" userId="2dbd29c9-3405-4176-b733-196e7cfa234d" providerId="ADAL" clId="{BF567933-B5EA-4B11-B0FB-3FCFBB67A116}" dt="2021-03-19T19:12:57.474" v="7942" actId="207"/>
          <ac:graphicFrameMkLst>
            <pc:docMk/>
            <pc:sldMk cId="3339588666" sldId="277"/>
            <ac:graphicFrameMk id="49" creationId="{E81240B5-4A7A-4419-82D6-57563081E3B0}"/>
          </ac:graphicFrameMkLst>
        </pc:graphicFrameChg>
        <pc:graphicFrameChg chg="add del mod">
          <ac:chgData name="Kamyczek, Arkadiusz" userId="2dbd29c9-3405-4176-b733-196e7cfa234d" providerId="ADAL" clId="{BF567933-B5EA-4B11-B0FB-3FCFBB67A116}" dt="2021-03-17T11:03:16.911" v="2108" actId="478"/>
          <ac:graphicFrameMkLst>
            <pc:docMk/>
            <pc:sldMk cId="3339588666" sldId="277"/>
            <ac:graphicFrameMk id="50" creationId="{E5266373-690B-4210-A1F2-79D5CFAD4656}"/>
          </ac:graphicFrameMkLst>
        </pc:graphicFrameChg>
        <pc:graphicFrameChg chg="add del mod">
          <ac:chgData name="Kamyczek, Arkadiusz" userId="2dbd29c9-3405-4176-b733-196e7cfa234d" providerId="ADAL" clId="{BF567933-B5EA-4B11-B0FB-3FCFBB67A116}" dt="2021-03-17T11:03:18.007" v="2109" actId="478"/>
          <ac:graphicFrameMkLst>
            <pc:docMk/>
            <pc:sldMk cId="3339588666" sldId="277"/>
            <ac:graphicFrameMk id="51" creationId="{86A13C32-798F-4447-B600-6A31BBF7A98D}"/>
          </ac:graphicFrameMkLst>
        </pc:graphicFrameChg>
        <pc:graphicFrameChg chg="add del mod">
          <ac:chgData name="Kamyczek, Arkadiusz" userId="2dbd29c9-3405-4176-b733-196e7cfa234d" providerId="ADAL" clId="{BF567933-B5EA-4B11-B0FB-3FCFBB67A116}" dt="2021-03-17T11:03:14.978" v="2107" actId="478"/>
          <ac:graphicFrameMkLst>
            <pc:docMk/>
            <pc:sldMk cId="3339588666" sldId="277"/>
            <ac:graphicFrameMk id="52" creationId="{51385CDC-BF85-493F-ADE8-CA1D3F854B26}"/>
          </ac:graphicFrameMkLst>
        </pc:graphicFrameChg>
        <pc:graphicFrameChg chg="add del mod">
          <ac:chgData name="Kamyczek, Arkadiusz" userId="2dbd29c9-3405-4176-b733-196e7cfa234d" providerId="ADAL" clId="{BF567933-B5EA-4B11-B0FB-3FCFBB67A116}" dt="2021-03-17T11:06:48.787" v="2146" actId="478"/>
          <ac:graphicFrameMkLst>
            <pc:docMk/>
            <pc:sldMk cId="3339588666" sldId="277"/>
            <ac:graphicFrameMk id="53" creationId="{B1D067E1-5D0A-4D3D-B22A-51BEAF03634B}"/>
          </ac:graphicFrameMkLst>
        </pc:graphicFrameChg>
        <pc:graphicFrameChg chg="add del mod">
          <ac:chgData name="Kamyczek, Arkadiusz" userId="2dbd29c9-3405-4176-b733-196e7cfa234d" providerId="ADAL" clId="{BF567933-B5EA-4B11-B0FB-3FCFBB67A116}" dt="2021-03-17T11:06:50.311" v="2147" actId="478"/>
          <ac:graphicFrameMkLst>
            <pc:docMk/>
            <pc:sldMk cId="3339588666" sldId="277"/>
            <ac:graphicFrameMk id="54" creationId="{13B887CA-F376-4F38-A707-58FB2238E64C}"/>
          </ac:graphicFrameMkLst>
        </pc:graphicFrameChg>
        <pc:graphicFrameChg chg="add del mod modGraphic">
          <ac:chgData name="Kamyczek, Arkadiusz" userId="2dbd29c9-3405-4176-b733-196e7cfa234d" providerId="ADAL" clId="{BF567933-B5EA-4B11-B0FB-3FCFBB67A116}" dt="2021-03-17T11:06:53.655" v="2149" actId="478"/>
          <ac:graphicFrameMkLst>
            <pc:docMk/>
            <pc:sldMk cId="3339588666" sldId="277"/>
            <ac:graphicFrameMk id="55" creationId="{643970B5-5ED6-4F70-9030-F665A65AA369}"/>
          </ac:graphicFrameMkLst>
        </pc:graphicFrameChg>
        <pc:graphicFrameChg chg="add del mod">
          <ac:chgData name="Kamyczek, Arkadiusz" userId="2dbd29c9-3405-4176-b733-196e7cfa234d" providerId="ADAL" clId="{BF567933-B5EA-4B11-B0FB-3FCFBB67A116}" dt="2021-03-17T11:06:55.637" v="2150" actId="478"/>
          <ac:graphicFrameMkLst>
            <pc:docMk/>
            <pc:sldMk cId="3339588666" sldId="277"/>
            <ac:graphicFrameMk id="56" creationId="{A9E64F0B-C758-4B1B-AAE6-E0FD1FCB6F55}"/>
          </ac:graphicFrameMkLst>
        </pc:graphicFrameChg>
        <pc:graphicFrameChg chg="add del mod">
          <ac:chgData name="Kamyczek, Arkadiusz" userId="2dbd29c9-3405-4176-b733-196e7cfa234d" providerId="ADAL" clId="{BF567933-B5EA-4B11-B0FB-3FCFBB67A116}" dt="2021-03-19T19:04:21.026" v="7549" actId="478"/>
          <ac:graphicFrameMkLst>
            <pc:docMk/>
            <pc:sldMk cId="3339588666" sldId="277"/>
            <ac:graphicFrameMk id="61" creationId="{00117224-779C-4F11-9367-0172D1FBBB92}"/>
          </ac:graphicFrameMkLst>
        </pc:graphicFrameChg>
        <pc:graphicFrameChg chg="add del mod">
          <ac:chgData name="Kamyczek, Arkadiusz" userId="2dbd29c9-3405-4176-b733-196e7cfa234d" providerId="ADAL" clId="{BF567933-B5EA-4B11-B0FB-3FCFBB67A116}" dt="2021-03-19T19:04:48.015" v="7554" actId="478"/>
          <ac:graphicFrameMkLst>
            <pc:docMk/>
            <pc:sldMk cId="3339588666" sldId="277"/>
            <ac:graphicFrameMk id="62" creationId="{F8364DB1-335F-4376-8DAA-083413FA0FD1}"/>
          </ac:graphicFrameMkLst>
        </pc:graphicFrameChg>
        <pc:graphicFrameChg chg="add mod modGraphic">
          <ac:chgData name="Kamyczek, Arkadiusz" userId="2dbd29c9-3405-4176-b733-196e7cfa234d" providerId="ADAL" clId="{BF567933-B5EA-4B11-B0FB-3FCFBB67A116}" dt="2021-03-19T19:09:54.880" v="7681"/>
          <ac:graphicFrameMkLst>
            <pc:docMk/>
            <pc:sldMk cId="3339588666" sldId="277"/>
            <ac:graphicFrameMk id="63" creationId="{A1D7A271-C05F-4C30-90F8-611634350B6F}"/>
          </ac:graphicFrameMkLst>
        </pc:graphicFrameChg>
        <pc:graphicFrameChg chg="add mod modGraphic">
          <ac:chgData name="Kamyczek, Arkadiusz" userId="2dbd29c9-3405-4176-b733-196e7cfa234d" providerId="ADAL" clId="{BF567933-B5EA-4B11-B0FB-3FCFBB67A116}" dt="2021-03-19T19:10:06.998" v="7683"/>
          <ac:graphicFrameMkLst>
            <pc:docMk/>
            <pc:sldMk cId="3339588666" sldId="277"/>
            <ac:graphicFrameMk id="64" creationId="{1ABB689B-B5C2-43D7-8346-115F5B3DD8F8}"/>
          </ac:graphicFrameMkLst>
        </pc:graphicFrameChg>
        <pc:graphicFrameChg chg="add mod modGraphic">
          <ac:chgData name="Kamyczek, Arkadiusz" userId="2dbd29c9-3405-4176-b733-196e7cfa234d" providerId="ADAL" clId="{BF567933-B5EA-4B11-B0FB-3FCFBB67A116}" dt="2021-03-19T19:13:00.890" v="7943" actId="207"/>
          <ac:graphicFrameMkLst>
            <pc:docMk/>
            <pc:sldMk cId="3339588666" sldId="277"/>
            <ac:graphicFrameMk id="65" creationId="{866DB496-B2E6-4E3B-9A55-6D48A3B86D40}"/>
          </ac:graphicFrameMkLst>
        </pc:graphicFrameChg>
        <pc:graphicFrameChg chg="add mod modGraphic">
          <ac:chgData name="Kamyczek, Arkadiusz" userId="2dbd29c9-3405-4176-b733-196e7cfa234d" providerId="ADAL" clId="{BF567933-B5EA-4B11-B0FB-3FCFBB67A116}" dt="2021-03-19T19:13:03.869" v="7944" actId="207"/>
          <ac:graphicFrameMkLst>
            <pc:docMk/>
            <pc:sldMk cId="3339588666" sldId="277"/>
            <ac:graphicFrameMk id="66" creationId="{867D4311-EE2A-4F5B-8EF3-AF080B4273A5}"/>
          </ac:graphicFrameMkLst>
        </pc:graphicFrameChg>
        <pc:graphicFrameChg chg="add mod modGraphic">
          <ac:chgData name="Kamyczek, Arkadiusz" userId="2dbd29c9-3405-4176-b733-196e7cfa234d" providerId="ADAL" clId="{BF567933-B5EA-4B11-B0FB-3FCFBB67A116}" dt="2021-03-19T19:13:06.775" v="7945" actId="207"/>
          <ac:graphicFrameMkLst>
            <pc:docMk/>
            <pc:sldMk cId="3339588666" sldId="277"/>
            <ac:graphicFrameMk id="67" creationId="{A934EDCF-3876-446E-BD33-3BD82BD4BDB0}"/>
          </ac:graphicFrameMkLst>
        </pc:graphicFrameChg>
        <pc:graphicFrameChg chg="add mod modGraphic">
          <ac:chgData name="Kamyczek, Arkadiusz" userId="2dbd29c9-3405-4176-b733-196e7cfa234d" providerId="ADAL" clId="{BF567933-B5EA-4B11-B0FB-3FCFBB67A116}" dt="2021-03-19T19:13:10.539" v="7946" actId="207"/>
          <ac:graphicFrameMkLst>
            <pc:docMk/>
            <pc:sldMk cId="3339588666" sldId="277"/>
            <ac:graphicFrameMk id="68" creationId="{65C09838-26C2-499E-A755-650750C60881}"/>
          </ac:graphicFrameMkLst>
        </pc:graphicFrameChg>
        <pc:graphicFrameChg chg="add del mod ord modGraphic">
          <ac:chgData name="Kamyczek, Arkadiusz" userId="2dbd29c9-3405-4176-b733-196e7cfa234d" providerId="ADAL" clId="{BF567933-B5EA-4B11-B0FB-3FCFBB67A116}" dt="2021-03-19T19:03:02.219" v="7540"/>
          <ac:graphicFrameMkLst>
            <pc:docMk/>
            <pc:sldMk cId="3339588666" sldId="277"/>
            <ac:graphicFrameMk id="92" creationId="{984B7D17-CC2E-4D7C-BF98-508CEB51BB28}"/>
          </ac:graphicFrameMkLst>
        </pc:graphicFrameChg>
        <pc:graphicFrameChg chg="add mod ord modGraphic">
          <ac:chgData name="Kamyczek, Arkadiusz" userId="2dbd29c9-3405-4176-b733-196e7cfa234d" providerId="ADAL" clId="{BF567933-B5EA-4B11-B0FB-3FCFBB67A116}" dt="2021-03-19T19:10:44.623" v="7685" actId="1076"/>
          <ac:graphicFrameMkLst>
            <pc:docMk/>
            <pc:sldMk cId="3339588666" sldId="277"/>
            <ac:graphicFrameMk id="102" creationId="{5C62074F-C6CA-4029-928C-FE377C806D8F}"/>
          </ac:graphicFrameMkLst>
        </pc:graphicFrameChg>
        <pc:graphicFrameChg chg="add mod ord modGraphic">
          <ac:chgData name="Kamyczek, Arkadiusz" userId="2dbd29c9-3405-4176-b733-196e7cfa234d" providerId="ADAL" clId="{BF567933-B5EA-4B11-B0FB-3FCFBB67A116}" dt="2021-03-19T19:10:53.703" v="7686" actId="1076"/>
          <ac:graphicFrameMkLst>
            <pc:docMk/>
            <pc:sldMk cId="3339588666" sldId="277"/>
            <ac:graphicFrameMk id="127" creationId="{4EC1BF04-6DDC-42D5-B8FA-530F98C4F0FB}"/>
          </ac:graphicFrameMkLst>
        </pc:graphicFrameChg>
        <pc:picChg chg="add del mod">
          <ac:chgData name="Kamyczek, Arkadiusz" userId="2dbd29c9-3405-4176-b733-196e7cfa234d" providerId="ADAL" clId="{BF567933-B5EA-4B11-B0FB-3FCFBB67A116}" dt="2021-03-16T14:52:25.115" v="1895" actId="478"/>
          <ac:picMkLst>
            <pc:docMk/>
            <pc:sldMk cId="3339588666" sldId="277"/>
            <ac:picMk id="3" creationId="{B87560CF-E6ED-49E8-BB52-EECA4319D7F7}"/>
          </ac:picMkLst>
        </pc:picChg>
        <pc:picChg chg="mod">
          <ac:chgData name="Kamyczek, Arkadiusz" userId="2dbd29c9-3405-4176-b733-196e7cfa234d" providerId="ADAL" clId="{BF567933-B5EA-4B11-B0FB-3FCFBB67A116}" dt="2021-03-15T07:50:13.240" v="592" actId="27349"/>
          <ac:picMkLst>
            <pc:docMk/>
            <pc:sldMk cId="3339588666" sldId="277"/>
            <ac:picMk id="4" creationId="{F7C655FB-7342-4CDC-8261-C784926175C2}"/>
          </ac:picMkLst>
        </pc:picChg>
        <pc:picChg chg="mod">
          <ac:chgData name="Kamyczek, Arkadiusz" userId="2dbd29c9-3405-4176-b733-196e7cfa234d" providerId="ADAL" clId="{BF567933-B5EA-4B11-B0FB-3FCFBB67A116}" dt="2021-03-15T07:50:40.768" v="598" actId="27349"/>
          <ac:picMkLst>
            <pc:docMk/>
            <pc:sldMk cId="3339588666" sldId="277"/>
            <ac:picMk id="9" creationId="{3E0406CD-EEDA-4329-A4C5-E35F1FA804FE}"/>
          </ac:picMkLst>
        </pc:picChg>
        <pc:picChg chg="add mod">
          <ac:chgData name="Kamyczek, Arkadiusz" userId="2dbd29c9-3405-4176-b733-196e7cfa234d" providerId="ADAL" clId="{BF567933-B5EA-4B11-B0FB-3FCFBB67A116}" dt="2021-03-16T14:47:27.811" v="1886"/>
          <ac:picMkLst>
            <pc:docMk/>
            <pc:sldMk cId="3339588666" sldId="277"/>
            <ac:picMk id="26" creationId="{103EB4BE-A2E3-4DE1-83D1-B27B61212814}"/>
          </ac:picMkLst>
        </pc:picChg>
        <pc:picChg chg="mod ord">
          <ac:chgData name="Kamyczek, Arkadiusz" userId="2dbd29c9-3405-4176-b733-196e7cfa234d" providerId="ADAL" clId="{BF567933-B5EA-4B11-B0FB-3FCFBB67A116}" dt="2021-03-20T18:03:08.487" v="8808" actId="166"/>
          <ac:picMkLst>
            <pc:docMk/>
            <pc:sldMk cId="3339588666" sldId="277"/>
            <ac:picMk id="33" creationId="{90C1069D-260B-4317-9FA0-A9AE33391777}"/>
          </ac:picMkLst>
        </pc:picChg>
        <pc:picChg chg="add mod">
          <ac:chgData name="Kamyczek, Arkadiusz" userId="2dbd29c9-3405-4176-b733-196e7cfa234d" providerId="ADAL" clId="{BF567933-B5EA-4B11-B0FB-3FCFBB67A116}" dt="2021-03-17T12:14:38.857" v="2542" actId="1076"/>
          <ac:picMkLst>
            <pc:docMk/>
            <pc:sldMk cId="3339588666" sldId="277"/>
            <ac:picMk id="118" creationId="{43843E37-1DFB-4CF4-8E75-25D54AE321B2}"/>
          </ac:picMkLst>
        </pc:picChg>
        <pc:picChg chg="add mod">
          <ac:chgData name="Kamyczek, Arkadiusz" userId="2dbd29c9-3405-4176-b733-196e7cfa234d" providerId="ADAL" clId="{BF567933-B5EA-4B11-B0FB-3FCFBB67A116}" dt="2021-03-17T12:11:55.221" v="2529" actId="1076"/>
          <ac:picMkLst>
            <pc:docMk/>
            <pc:sldMk cId="3339588666" sldId="277"/>
            <ac:picMk id="119" creationId="{EBB40F48-0ED9-4179-BB7B-21EB33750D4A}"/>
          </ac:picMkLst>
        </pc:picChg>
        <pc:picChg chg="add mod">
          <ac:chgData name="Kamyczek, Arkadiusz" userId="2dbd29c9-3405-4176-b733-196e7cfa234d" providerId="ADAL" clId="{BF567933-B5EA-4B11-B0FB-3FCFBB67A116}" dt="2021-03-17T12:12:29.011" v="2531" actId="1076"/>
          <ac:picMkLst>
            <pc:docMk/>
            <pc:sldMk cId="3339588666" sldId="277"/>
            <ac:picMk id="120" creationId="{A0BE6D14-4CEB-44D1-9156-50768DFC4D38}"/>
          </ac:picMkLst>
        </pc:picChg>
        <pc:picChg chg="add mod ord">
          <ac:chgData name="Kamyczek, Arkadiusz" userId="2dbd29c9-3405-4176-b733-196e7cfa234d" providerId="ADAL" clId="{BF567933-B5EA-4B11-B0FB-3FCFBB67A116}" dt="2021-03-17T12:19:18.814" v="2571" actId="14100"/>
          <ac:picMkLst>
            <pc:docMk/>
            <pc:sldMk cId="3339588666" sldId="277"/>
            <ac:picMk id="122" creationId="{93F68B3C-BBF5-4628-94AC-C23C3D9937DD}"/>
          </ac:picMkLst>
        </pc:picChg>
        <pc:cxnChg chg="add mod">
          <ac:chgData name="Kamyczek, Arkadiusz" userId="2dbd29c9-3405-4176-b733-196e7cfa234d" providerId="ADAL" clId="{BF567933-B5EA-4B11-B0FB-3FCFBB67A116}" dt="2021-03-16T14:47:27.811" v="1886"/>
          <ac:cxnSpMkLst>
            <pc:docMk/>
            <pc:sldMk cId="3339588666" sldId="277"/>
            <ac:cxnSpMk id="21" creationId="{15373091-48E5-4147-8737-398366CA008C}"/>
          </ac:cxnSpMkLst>
        </pc:cxnChg>
        <pc:cxnChg chg="add mod">
          <ac:chgData name="Kamyczek, Arkadiusz" userId="2dbd29c9-3405-4176-b733-196e7cfa234d" providerId="ADAL" clId="{BF567933-B5EA-4B11-B0FB-3FCFBB67A116}" dt="2021-03-17T11:50:31.755" v="2364" actId="208"/>
          <ac:cxnSpMkLst>
            <pc:docMk/>
            <pc:sldMk cId="3339588666" sldId="277"/>
            <ac:cxnSpMk id="79" creationId="{4D40A6DD-EB1D-4172-9F5F-92F2507CD6B0}"/>
          </ac:cxnSpMkLst>
        </pc:cxnChg>
        <pc:cxnChg chg="add mod">
          <ac:chgData name="Kamyczek, Arkadiusz" userId="2dbd29c9-3405-4176-b733-196e7cfa234d" providerId="ADAL" clId="{BF567933-B5EA-4B11-B0FB-3FCFBB67A116}" dt="2021-03-17T11:50:52.929" v="2368" actId="1076"/>
          <ac:cxnSpMkLst>
            <pc:docMk/>
            <pc:sldMk cId="3339588666" sldId="277"/>
            <ac:cxnSpMk id="82" creationId="{08BBC836-0CE7-4C04-AB1A-44B45A3D6091}"/>
          </ac:cxnSpMkLst>
        </pc:cxnChg>
        <pc:cxnChg chg="add mod">
          <ac:chgData name="Kamyczek, Arkadiusz" userId="2dbd29c9-3405-4176-b733-196e7cfa234d" providerId="ADAL" clId="{BF567933-B5EA-4B11-B0FB-3FCFBB67A116}" dt="2021-03-17T11:51:06.471" v="2370" actId="1076"/>
          <ac:cxnSpMkLst>
            <pc:docMk/>
            <pc:sldMk cId="3339588666" sldId="277"/>
            <ac:cxnSpMk id="85" creationId="{1700E1E3-9DB0-4D71-8FD5-C4F238349234}"/>
          </ac:cxnSpMkLst>
        </pc:cxnChg>
        <pc:cxnChg chg="add mod">
          <ac:chgData name="Kamyczek, Arkadiusz" userId="2dbd29c9-3405-4176-b733-196e7cfa234d" providerId="ADAL" clId="{BF567933-B5EA-4B11-B0FB-3FCFBB67A116}" dt="2021-03-17T11:51:14.051" v="2372" actId="1076"/>
          <ac:cxnSpMkLst>
            <pc:docMk/>
            <pc:sldMk cId="3339588666" sldId="277"/>
            <ac:cxnSpMk id="88" creationId="{78FF2EE4-1FAF-4D93-931A-1EAA70BA354E}"/>
          </ac:cxnSpMkLst>
        </pc:cxnChg>
        <pc:cxnChg chg="add mod">
          <ac:chgData name="Kamyczek, Arkadiusz" userId="2dbd29c9-3405-4176-b733-196e7cfa234d" providerId="ADAL" clId="{BF567933-B5EA-4B11-B0FB-3FCFBB67A116}" dt="2021-03-17T11:51:24.886" v="2374" actId="1076"/>
          <ac:cxnSpMkLst>
            <pc:docMk/>
            <pc:sldMk cId="3339588666" sldId="277"/>
            <ac:cxnSpMk id="91" creationId="{D33A43C8-871F-45A2-A1EB-76E6AE685933}"/>
          </ac:cxnSpMkLst>
        </pc:cxnChg>
      </pc:sldChg>
      <pc:sldChg chg="addSp delSp modSp add del mod setBg addAnim delAnim modAnim">
        <pc:chgData name="Kamyczek, Arkadiusz" userId="2dbd29c9-3405-4176-b733-196e7cfa234d" providerId="ADAL" clId="{BF567933-B5EA-4B11-B0FB-3FCFBB67A116}" dt="2021-03-19T13:44:39.975" v="6856" actId="2696"/>
        <pc:sldMkLst>
          <pc:docMk/>
          <pc:sldMk cId="845212841" sldId="278"/>
        </pc:sldMkLst>
        <pc:spChg chg="add del">
          <ac:chgData name="Kamyczek, Arkadiusz" userId="2dbd29c9-3405-4176-b733-196e7cfa234d" providerId="ADAL" clId="{BF567933-B5EA-4B11-B0FB-3FCFBB67A116}" dt="2021-03-19T13:41:28.468" v="6741" actId="478"/>
          <ac:spMkLst>
            <pc:docMk/>
            <pc:sldMk cId="845212841" sldId="278"/>
            <ac:spMk id="2" creationId="{3EA55B31-3CA7-4DD4-B973-3D0B20A563F4}"/>
          </ac:spMkLst>
        </pc:spChg>
        <pc:spChg chg="add del mod">
          <ac:chgData name="Kamyczek, Arkadiusz" userId="2dbd29c9-3405-4176-b733-196e7cfa234d" providerId="ADAL" clId="{BF567933-B5EA-4B11-B0FB-3FCFBB67A116}" dt="2021-03-18T10:12:17.021" v="3135"/>
          <ac:spMkLst>
            <pc:docMk/>
            <pc:sldMk cId="845212841" sldId="278"/>
            <ac:spMk id="3" creationId="{50ABEE11-8D68-456E-B1B0-75452BC95619}"/>
          </ac:spMkLst>
        </pc:spChg>
        <pc:spChg chg="add del mod">
          <ac:chgData name="Kamyczek, Arkadiusz" userId="2dbd29c9-3405-4176-b733-196e7cfa234d" providerId="ADAL" clId="{BF567933-B5EA-4B11-B0FB-3FCFBB67A116}" dt="2021-03-18T10:12:17.021" v="3135"/>
          <ac:spMkLst>
            <pc:docMk/>
            <pc:sldMk cId="845212841" sldId="278"/>
            <ac:spMk id="5" creationId="{54FA35B1-C9CE-4452-BBCE-889DA4EF982C}"/>
          </ac:spMkLst>
        </pc:spChg>
        <pc:spChg chg="add del mod">
          <ac:chgData name="Kamyczek, Arkadiusz" userId="2dbd29c9-3405-4176-b733-196e7cfa234d" providerId="ADAL" clId="{BF567933-B5EA-4B11-B0FB-3FCFBB67A116}" dt="2021-03-18T10:30:31.179" v="4460" actId="478"/>
          <ac:spMkLst>
            <pc:docMk/>
            <pc:sldMk cId="845212841" sldId="278"/>
            <ac:spMk id="10" creationId="{44B20294-1CD8-4416-A32F-68A1B2C26B51}"/>
          </ac:spMkLst>
        </pc:spChg>
        <pc:spChg chg="add del">
          <ac:chgData name="Kamyczek, Arkadiusz" userId="2dbd29c9-3405-4176-b733-196e7cfa234d" providerId="ADAL" clId="{BF567933-B5EA-4B11-B0FB-3FCFBB67A116}" dt="2021-03-18T10:37:49.216" v="4477"/>
          <ac:spMkLst>
            <pc:docMk/>
            <pc:sldMk cId="845212841" sldId="278"/>
            <ac:spMk id="11" creationId="{D2290BF6-CFB6-47F1-A6FC-10171C739D67}"/>
          </ac:spMkLst>
        </pc:spChg>
        <pc:spChg chg="add del mod">
          <ac:chgData name="Kamyczek, Arkadiusz" userId="2dbd29c9-3405-4176-b733-196e7cfa234d" providerId="ADAL" clId="{BF567933-B5EA-4B11-B0FB-3FCFBB67A116}" dt="2021-03-19T13:41:28.468" v="6741" actId="478"/>
          <ac:spMkLst>
            <pc:docMk/>
            <pc:sldMk cId="845212841" sldId="278"/>
            <ac:spMk id="18" creationId="{E301FD15-9149-44D2-B8BA-60594E6CB5E5}"/>
          </ac:spMkLst>
        </pc:spChg>
        <pc:spChg chg="add del mod">
          <ac:chgData name="Kamyczek, Arkadiusz" userId="2dbd29c9-3405-4176-b733-196e7cfa234d" providerId="ADAL" clId="{BF567933-B5EA-4B11-B0FB-3FCFBB67A116}" dt="2021-03-18T10:12:17.021" v="3135"/>
          <ac:spMkLst>
            <pc:docMk/>
            <pc:sldMk cId="845212841" sldId="278"/>
            <ac:spMk id="24" creationId="{77B77643-BA5C-4AF1-9448-4BCB9F6BB1CC}"/>
          </ac:spMkLst>
        </pc:spChg>
        <pc:spChg chg="del mod">
          <ac:chgData name="Kamyczek, Arkadiusz" userId="2dbd29c9-3405-4176-b733-196e7cfa234d" providerId="ADAL" clId="{BF567933-B5EA-4B11-B0FB-3FCFBB67A116}" dt="2021-03-18T10:12:22.357" v="3136" actId="478"/>
          <ac:spMkLst>
            <pc:docMk/>
            <pc:sldMk cId="845212841" sldId="278"/>
            <ac:spMk id="26" creationId="{B8E07FCF-9121-4872-B311-C11B5CD3B065}"/>
          </ac:spMkLst>
        </pc:spChg>
        <pc:spChg chg="add del mod">
          <ac:chgData name="Kamyczek, Arkadiusz" userId="2dbd29c9-3405-4176-b733-196e7cfa234d" providerId="ADAL" clId="{BF567933-B5EA-4B11-B0FB-3FCFBB67A116}" dt="2021-03-18T11:03:08.657" v="4805" actId="478"/>
          <ac:spMkLst>
            <pc:docMk/>
            <pc:sldMk cId="845212841" sldId="278"/>
            <ac:spMk id="28" creationId="{E8C8D3E3-7D4E-45DA-8BC2-149191C1B79E}"/>
          </ac:spMkLst>
        </pc:spChg>
        <pc:spChg chg="del mod">
          <ac:chgData name="Kamyczek, Arkadiusz" userId="2dbd29c9-3405-4176-b733-196e7cfa234d" providerId="ADAL" clId="{BF567933-B5EA-4B11-B0FB-3FCFBB67A116}" dt="2021-03-18T10:13:17.515" v="3143" actId="478"/>
          <ac:spMkLst>
            <pc:docMk/>
            <pc:sldMk cId="845212841" sldId="278"/>
            <ac:spMk id="30" creationId="{488D825F-7DD5-42A7-A751-D47ACD4BE88F}"/>
          </ac:spMkLst>
        </pc:spChg>
        <pc:spChg chg="del mod">
          <ac:chgData name="Kamyczek, Arkadiusz" userId="2dbd29c9-3405-4176-b733-196e7cfa234d" providerId="ADAL" clId="{BF567933-B5EA-4B11-B0FB-3FCFBB67A116}" dt="2021-03-18T10:12:57.065" v="3142" actId="478"/>
          <ac:spMkLst>
            <pc:docMk/>
            <pc:sldMk cId="845212841" sldId="278"/>
            <ac:spMk id="31" creationId="{FE2F35AA-741B-40B9-9A15-6556B7893F46}"/>
          </ac:spMkLst>
        </pc:spChg>
        <pc:spChg chg="del mod">
          <ac:chgData name="Kamyczek, Arkadiusz" userId="2dbd29c9-3405-4176-b733-196e7cfa234d" providerId="ADAL" clId="{BF567933-B5EA-4B11-B0FB-3FCFBB67A116}" dt="2021-03-18T10:13:35.277" v="3146" actId="478"/>
          <ac:spMkLst>
            <pc:docMk/>
            <pc:sldMk cId="845212841" sldId="278"/>
            <ac:spMk id="32" creationId="{24D403C8-2070-4AC7-9A5D-79819A61CF36}"/>
          </ac:spMkLst>
        </pc:spChg>
        <pc:spChg chg="add del">
          <ac:chgData name="Kamyczek, Arkadiusz" userId="2dbd29c9-3405-4176-b733-196e7cfa234d" providerId="ADAL" clId="{BF567933-B5EA-4B11-B0FB-3FCFBB67A116}" dt="2021-03-19T13:41:28.468" v="6741" actId="478"/>
          <ac:spMkLst>
            <pc:docMk/>
            <pc:sldMk cId="845212841" sldId="278"/>
            <ac:spMk id="34" creationId="{3BF5382B-5B36-496D-B011-4310DA204535}"/>
          </ac:spMkLst>
        </pc:spChg>
        <pc:spChg chg="add del mod">
          <ac:chgData name="Kamyczek, Arkadiusz" userId="2dbd29c9-3405-4176-b733-196e7cfa234d" providerId="ADAL" clId="{BF567933-B5EA-4B11-B0FB-3FCFBB67A116}" dt="2021-03-18T10:20:16.566" v="3942" actId="478"/>
          <ac:spMkLst>
            <pc:docMk/>
            <pc:sldMk cId="845212841" sldId="278"/>
            <ac:spMk id="35" creationId="{1EED1734-17F9-4AA5-AD99-922D7BA78113}"/>
          </ac:spMkLst>
        </pc:spChg>
        <pc:spChg chg="add del mod">
          <ac:chgData name="Kamyczek, Arkadiusz" userId="2dbd29c9-3405-4176-b733-196e7cfa234d" providerId="ADAL" clId="{BF567933-B5EA-4B11-B0FB-3FCFBB67A116}" dt="2021-03-19T13:41:28.468" v="6741" actId="478"/>
          <ac:spMkLst>
            <pc:docMk/>
            <pc:sldMk cId="845212841" sldId="278"/>
            <ac:spMk id="36" creationId="{90D79FD8-D048-4F51-80D1-1AC745388C17}"/>
          </ac:spMkLst>
        </pc:spChg>
        <pc:spChg chg="add del mod">
          <ac:chgData name="Kamyczek, Arkadiusz" userId="2dbd29c9-3405-4176-b733-196e7cfa234d" providerId="ADAL" clId="{BF567933-B5EA-4B11-B0FB-3FCFBB67A116}" dt="2021-03-18T10:20:44.050" v="3952" actId="478"/>
          <ac:spMkLst>
            <pc:docMk/>
            <pc:sldMk cId="845212841" sldId="278"/>
            <ac:spMk id="37" creationId="{08F21C1E-C2B9-42D2-BB8E-A51FC5732FE4}"/>
          </ac:spMkLst>
        </pc:spChg>
        <pc:spChg chg="add del mod">
          <ac:chgData name="Kamyczek, Arkadiusz" userId="2dbd29c9-3405-4176-b733-196e7cfa234d" providerId="ADAL" clId="{BF567933-B5EA-4B11-B0FB-3FCFBB67A116}" dt="2021-03-19T13:02:37.306" v="6673" actId="478"/>
          <ac:spMkLst>
            <pc:docMk/>
            <pc:sldMk cId="845212841" sldId="278"/>
            <ac:spMk id="37" creationId="{B7CADF8A-1CD3-412E-A009-67493EF9D363}"/>
          </ac:spMkLst>
        </pc:spChg>
        <pc:spChg chg="add del">
          <ac:chgData name="Kamyczek, Arkadiusz" userId="2dbd29c9-3405-4176-b733-196e7cfa234d" providerId="ADAL" clId="{BF567933-B5EA-4B11-B0FB-3FCFBB67A116}" dt="2021-03-19T13:41:28.468" v="6741" actId="478"/>
          <ac:spMkLst>
            <pc:docMk/>
            <pc:sldMk cId="845212841" sldId="278"/>
            <ac:spMk id="38" creationId="{7C25CDF5-939C-46EA-8983-5644BFE50BA1}"/>
          </ac:spMkLst>
        </pc:spChg>
        <pc:spChg chg="add del mod">
          <ac:chgData name="Kamyczek, Arkadiusz" userId="2dbd29c9-3405-4176-b733-196e7cfa234d" providerId="ADAL" clId="{BF567933-B5EA-4B11-B0FB-3FCFBB67A116}" dt="2021-03-18T10:20:45.345" v="3953" actId="478"/>
          <ac:spMkLst>
            <pc:docMk/>
            <pc:sldMk cId="845212841" sldId="278"/>
            <ac:spMk id="39" creationId="{425BDBB5-9F65-477F-8664-0F5B5279EE74}"/>
          </ac:spMkLst>
        </pc:spChg>
        <pc:spChg chg="add del mod">
          <ac:chgData name="Kamyczek, Arkadiusz" userId="2dbd29c9-3405-4176-b733-196e7cfa234d" providerId="ADAL" clId="{BF567933-B5EA-4B11-B0FB-3FCFBB67A116}" dt="2021-03-19T13:02:37.306" v="6673" actId="478"/>
          <ac:spMkLst>
            <pc:docMk/>
            <pc:sldMk cId="845212841" sldId="278"/>
            <ac:spMk id="39" creationId="{8F79B194-CA79-4512-919F-C74E6B9967DC}"/>
          </ac:spMkLst>
        </pc:spChg>
        <pc:spChg chg="add del mod">
          <ac:chgData name="Kamyczek, Arkadiusz" userId="2dbd29c9-3405-4176-b733-196e7cfa234d" providerId="ADAL" clId="{BF567933-B5EA-4B11-B0FB-3FCFBB67A116}" dt="2021-03-18T11:03:10.467" v="4806" actId="478"/>
          <ac:spMkLst>
            <pc:docMk/>
            <pc:sldMk cId="845212841" sldId="278"/>
            <ac:spMk id="40" creationId="{30CA0385-10D3-4A4D-8BDD-1DC9FCD59066}"/>
          </ac:spMkLst>
        </pc:spChg>
        <pc:spChg chg="add del mod">
          <ac:chgData name="Kamyczek, Arkadiusz" userId="2dbd29c9-3405-4176-b733-196e7cfa234d" providerId="ADAL" clId="{BF567933-B5EA-4B11-B0FB-3FCFBB67A116}" dt="2021-03-19T13:02:37.306" v="6673" actId="478"/>
          <ac:spMkLst>
            <pc:docMk/>
            <pc:sldMk cId="845212841" sldId="278"/>
            <ac:spMk id="40" creationId="{5AFFE8BB-0B2D-4A49-B396-49A78E608340}"/>
          </ac:spMkLst>
        </pc:spChg>
        <pc:spChg chg="add del mod">
          <ac:chgData name="Kamyczek, Arkadiusz" userId="2dbd29c9-3405-4176-b733-196e7cfa234d" providerId="ADAL" clId="{BF567933-B5EA-4B11-B0FB-3FCFBB67A116}" dt="2021-03-18T10:21:59.743" v="3963" actId="478"/>
          <ac:spMkLst>
            <pc:docMk/>
            <pc:sldMk cId="845212841" sldId="278"/>
            <ac:spMk id="41" creationId="{398AFD48-35CF-4434-87A4-1289FEFCC70A}"/>
          </ac:spMkLst>
        </pc:spChg>
        <pc:spChg chg="add del mod">
          <ac:chgData name="Kamyczek, Arkadiusz" userId="2dbd29c9-3405-4176-b733-196e7cfa234d" providerId="ADAL" clId="{BF567933-B5EA-4B11-B0FB-3FCFBB67A116}" dt="2021-03-19T13:02:37.306" v="6673" actId="478"/>
          <ac:spMkLst>
            <pc:docMk/>
            <pc:sldMk cId="845212841" sldId="278"/>
            <ac:spMk id="41" creationId="{EC6F5088-3414-40B6-A9E1-3CB6F8E7F23F}"/>
          </ac:spMkLst>
        </pc:spChg>
        <pc:spChg chg="add del mod">
          <ac:chgData name="Kamyczek, Arkadiusz" userId="2dbd29c9-3405-4176-b733-196e7cfa234d" providerId="ADAL" clId="{BF567933-B5EA-4B11-B0FB-3FCFBB67A116}" dt="2021-03-18T11:03:10.921" v="4807" actId="478"/>
          <ac:spMkLst>
            <pc:docMk/>
            <pc:sldMk cId="845212841" sldId="278"/>
            <ac:spMk id="42" creationId="{74253D2D-74C5-4F45-8190-58610D6E550E}"/>
          </ac:spMkLst>
        </pc:spChg>
        <pc:spChg chg="add del mod">
          <ac:chgData name="Kamyczek, Arkadiusz" userId="2dbd29c9-3405-4176-b733-196e7cfa234d" providerId="ADAL" clId="{BF567933-B5EA-4B11-B0FB-3FCFBB67A116}" dt="2021-03-18T11:03:11.946" v="4808" actId="478"/>
          <ac:spMkLst>
            <pc:docMk/>
            <pc:sldMk cId="845212841" sldId="278"/>
            <ac:spMk id="43" creationId="{3CEF039A-B463-49AE-B5A9-04BE8694F6E7}"/>
          </ac:spMkLst>
        </pc:spChg>
        <pc:spChg chg="add del mod ord">
          <ac:chgData name="Kamyczek, Arkadiusz" userId="2dbd29c9-3405-4176-b733-196e7cfa234d" providerId="ADAL" clId="{BF567933-B5EA-4B11-B0FB-3FCFBB67A116}" dt="2021-03-18T10:37:49.216" v="4477"/>
          <ac:spMkLst>
            <pc:docMk/>
            <pc:sldMk cId="845212841" sldId="278"/>
            <ac:spMk id="45" creationId="{2531E46C-F2B7-4590-A572-3D29A21B9F6C}"/>
          </ac:spMkLst>
        </pc:spChg>
        <pc:spChg chg="add del mod">
          <ac:chgData name="Kamyczek, Arkadiusz" userId="2dbd29c9-3405-4176-b733-196e7cfa234d" providerId="ADAL" clId="{BF567933-B5EA-4B11-B0FB-3FCFBB67A116}" dt="2021-03-19T13:41:28.468" v="6741" actId="478"/>
          <ac:spMkLst>
            <pc:docMk/>
            <pc:sldMk cId="845212841" sldId="278"/>
            <ac:spMk id="46" creationId="{4E2BCF8B-F074-4A5F-938B-E14A766AC246}"/>
          </ac:spMkLst>
        </pc:spChg>
        <pc:spChg chg="add del mod">
          <ac:chgData name="Kamyczek, Arkadiusz" userId="2dbd29c9-3405-4176-b733-196e7cfa234d" providerId="ADAL" clId="{BF567933-B5EA-4B11-B0FB-3FCFBB67A116}" dt="2021-03-19T13:41:28.468" v="6741" actId="478"/>
          <ac:spMkLst>
            <pc:docMk/>
            <pc:sldMk cId="845212841" sldId="278"/>
            <ac:spMk id="50" creationId="{9CCD6825-9A5D-4AD5-87B1-3C0C97FF1EF4}"/>
          </ac:spMkLst>
        </pc:spChg>
        <pc:spChg chg="add del mod">
          <ac:chgData name="Kamyczek, Arkadiusz" userId="2dbd29c9-3405-4176-b733-196e7cfa234d" providerId="ADAL" clId="{BF567933-B5EA-4B11-B0FB-3FCFBB67A116}" dt="2021-03-19T13:41:28.468" v="6741" actId="478"/>
          <ac:spMkLst>
            <pc:docMk/>
            <pc:sldMk cId="845212841" sldId="278"/>
            <ac:spMk id="51" creationId="{BDC2C6BB-CA2B-448B-9E4D-E3C0385426C9}"/>
          </ac:spMkLst>
        </pc:spChg>
        <pc:spChg chg="add del mod">
          <ac:chgData name="Kamyczek, Arkadiusz" userId="2dbd29c9-3405-4176-b733-196e7cfa234d" providerId="ADAL" clId="{BF567933-B5EA-4B11-B0FB-3FCFBB67A116}" dt="2021-03-19T13:41:28.468" v="6741" actId="478"/>
          <ac:spMkLst>
            <pc:docMk/>
            <pc:sldMk cId="845212841" sldId="278"/>
            <ac:spMk id="52" creationId="{7EBC8B09-87C5-45EE-87B8-589EBAF9EA9A}"/>
          </ac:spMkLst>
        </pc:spChg>
        <pc:spChg chg="add del mod">
          <ac:chgData name="Kamyczek, Arkadiusz" userId="2dbd29c9-3405-4176-b733-196e7cfa234d" providerId="ADAL" clId="{BF567933-B5EA-4B11-B0FB-3FCFBB67A116}" dt="2021-03-19T13:41:28.468" v="6741" actId="478"/>
          <ac:spMkLst>
            <pc:docMk/>
            <pc:sldMk cId="845212841" sldId="278"/>
            <ac:spMk id="53" creationId="{49480DF2-42C4-4A06-973B-6E3769C9E971}"/>
          </ac:spMkLst>
        </pc:spChg>
        <pc:spChg chg="add del mod">
          <ac:chgData name="Kamyczek, Arkadiusz" userId="2dbd29c9-3405-4176-b733-196e7cfa234d" providerId="ADAL" clId="{BF567933-B5EA-4B11-B0FB-3FCFBB67A116}" dt="2021-03-19T13:41:28.468" v="6741" actId="478"/>
          <ac:spMkLst>
            <pc:docMk/>
            <pc:sldMk cId="845212841" sldId="278"/>
            <ac:spMk id="54" creationId="{1A6B640D-B50B-46EB-A16D-05FB6C0B9CDA}"/>
          </ac:spMkLst>
        </pc:spChg>
        <pc:spChg chg="add del mod ord">
          <ac:chgData name="Kamyczek, Arkadiusz" userId="2dbd29c9-3405-4176-b733-196e7cfa234d" providerId="ADAL" clId="{BF567933-B5EA-4B11-B0FB-3FCFBB67A116}" dt="2021-03-19T13:41:28.468" v="6741" actId="478"/>
          <ac:spMkLst>
            <pc:docMk/>
            <pc:sldMk cId="845212841" sldId="278"/>
            <ac:spMk id="58" creationId="{0FC337BA-7539-47DE-8CBA-5EAC87A6D0EF}"/>
          </ac:spMkLst>
        </pc:spChg>
        <pc:spChg chg="add del mod">
          <ac:chgData name="Kamyczek, Arkadiusz" userId="2dbd29c9-3405-4176-b733-196e7cfa234d" providerId="ADAL" clId="{BF567933-B5EA-4B11-B0FB-3FCFBB67A116}" dt="2021-03-18T10:50:47.180" v="4750" actId="478"/>
          <ac:spMkLst>
            <pc:docMk/>
            <pc:sldMk cId="845212841" sldId="278"/>
            <ac:spMk id="59" creationId="{A19A631B-89FE-474B-A0BE-DEABAA5E34EB}"/>
          </ac:spMkLst>
        </pc:spChg>
        <pc:spChg chg="add del mod">
          <ac:chgData name="Kamyczek, Arkadiusz" userId="2dbd29c9-3405-4176-b733-196e7cfa234d" providerId="ADAL" clId="{BF567933-B5EA-4B11-B0FB-3FCFBB67A116}" dt="2021-03-19T13:41:28.468" v="6741" actId="478"/>
          <ac:spMkLst>
            <pc:docMk/>
            <pc:sldMk cId="845212841" sldId="278"/>
            <ac:spMk id="60" creationId="{559B12A0-BE67-4627-875A-F5A7A98EA4C7}"/>
          </ac:spMkLst>
        </pc:spChg>
        <pc:spChg chg="add mod">
          <ac:chgData name="Kamyczek, Arkadiusz" userId="2dbd29c9-3405-4176-b733-196e7cfa234d" providerId="ADAL" clId="{BF567933-B5EA-4B11-B0FB-3FCFBB67A116}" dt="2021-03-18T10:55:25.503" v="4774" actId="571"/>
          <ac:spMkLst>
            <pc:docMk/>
            <pc:sldMk cId="845212841" sldId="278"/>
            <ac:spMk id="61" creationId="{CE9B1ED9-C227-4EE7-8BA0-CD4481071A0F}"/>
          </ac:spMkLst>
        </pc:spChg>
        <pc:spChg chg="mod">
          <ac:chgData name="Kamyczek, Arkadiusz" userId="2dbd29c9-3405-4176-b733-196e7cfa234d" providerId="ADAL" clId="{BF567933-B5EA-4B11-B0FB-3FCFBB67A116}" dt="2021-03-19T13:01:16.034" v="6667"/>
          <ac:spMkLst>
            <pc:docMk/>
            <pc:sldMk cId="845212841" sldId="278"/>
            <ac:spMk id="62" creationId="{565754A9-A76A-4CEA-A13F-4A0D0C193EFB}"/>
          </ac:spMkLst>
        </pc:spChg>
        <pc:spChg chg="mod">
          <ac:chgData name="Kamyczek, Arkadiusz" userId="2dbd29c9-3405-4176-b733-196e7cfa234d" providerId="ADAL" clId="{BF567933-B5EA-4B11-B0FB-3FCFBB67A116}" dt="2021-03-19T13:01:16.034" v="6667"/>
          <ac:spMkLst>
            <pc:docMk/>
            <pc:sldMk cId="845212841" sldId="278"/>
            <ac:spMk id="63" creationId="{55E3FE45-4418-4E71-A18E-FF10D169C63A}"/>
          </ac:spMkLst>
        </pc:spChg>
        <pc:spChg chg="add mod">
          <ac:chgData name="Kamyczek, Arkadiusz" userId="2dbd29c9-3405-4176-b733-196e7cfa234d" providerId="ADAL" clId="{BF567933-B5EA-4B11-B0FB-3FCFBB67A116}" dt="2021-03-18T10:55:25.503" v="4774" actId="571"/>
          <ac:spMkLst>
            <pc:docMk/>
            <pc:sldMk cId="845212841" sldId="278"/>
            <ac:spMk id="64" creationId="{15BB54B9-71EB-44A7-B4E7-3C0825070D77}"/>
          </ac:spMkLst>
        </pc:spChg>
        <pc:spChg chg="mod">
          <ac:chgData name="Kamyczek, Arkadiusz" userId="2dbd29c9-3405-4176-b733-196e7cfa234d" providerId="ADAL" clId="{BF567933-B5EA-4B11-B0FB-3FCFBB67A116}" dt="2021-03-19T13:01:16.034" v="6667"/>
          <ac:spMkLst>
            <pc:docMk/>
            <pc:sldMk cId="845212841" sldId="278"/>
            <ac:spMk id="65" creationId="{AF81074D-571C-49D3-A8D7-CA74E5513C18}"/>
          </ac:spMkLst>
        </pc:spChg>
        <pc:spChg chg="add mod">
          <ac:chgData name="Kamyczek, Arkadiusz" userId="2dbd29c9-3405-4176-b733-196e7cfa234d" providerId="ADAL" clId="{BF567933-B5EA-4B11-B0FB-3FCFBB67A116}" dt="2021-03-18T10:55:25.503" v="4774" actId="571"/>
          <ac:spMkLst>
            <pc:docMk/>
            <pc:sldMk cId="845212841" sldId="278"/>
            <ac:spMk id="66" creationId="{6FEBD17D-E2D1-4072-901F-CE86F29367A2}"/>
          </ac:spMkLst>
        </pc:spChg>
        <pc:spChg chg="mod">
          <ac:chgData name="Kamyczek, Arkadiusz" userId="2dbd29c9-3405-4176-b733-196e7cfa234d" providerId="ADAL" clId="{BF567933-B5EA-4B11-B0FB-3FCFBB67A116}" dt="2021-03-19T13:01:16.034" v="6667"/>
          <ac:spMkLst>
            <pc:docMk/>
            <pc:sldMk cId="845212841" sldId="278"/>
            <ac:spMk id="66" creationId="{84CD7DC7-6F70-4B2D-A30F-F7F8D744A7A6}"/>
          </ac:spMkLst>
        </pc:spChg>
        <pc:spChg chg="add mod">
          <ac:chgData name="Kamyczek, Arkadiusz" userId="2dbd29c9-3405-4176-b733-196e7cfa234d" providerId="ADAL" clId="{BF567933-B5EA-4B11-B0FB-3FCFBB67A116}" dt="2021-03-18T10:55:25.503" v="4774" actId="571"/>
          <ac:spMkLst>
            <pc:docMk/>
            <pc:sldMk cId="845212841" sldId="278"/>
            <ac:spMk id="67" creationId="{50723518-0BC7-49BC-97CF-99F25426D13E}"/>
          </ac:spMkLst>
        </pc:spChg>
        <pc:spChg chg="add mod">
          <ac:chgData name="Kamyczek, Arkadiusz" userId="2dbd29c9-3405-4176-b733-196e7cfa234d" providerId="ADAL" clId="{BF567933-B5EA-4B11-B0FB-3FCFBB67A116}" dt="2021-03-18T10:55:25.503" v="4774" actId="571"/>
          <ac:spMkLst>
            <pc:docMk/>
            <pc:sldMk cId="845212841" sldId="278"/>
            <ac:spMk id="68" creationId="{744500AD-C35C-4938-B075-B46EC205737C}"/>
          </ac:spMkLst>
        </pc:spChg>
        <pc:spChg chg="add mod">
          <ac:chgData name="Kamyczek, Arkadiusz" userId="2dbd29c9-3405-4176-b733-196e7cfa234d" providerId="ADAL" clId="{BF567933-B5EA-4B11-B0FB-3FCFBB67A116}" dt="2021-03-18T10:55:25.503" v="4774" actId="571"/>
          <ac:spMkLst>
            <pc:docMk/>
            <pc:sldMk cId="845212841" sldId="278"/>
            <ac:spMk id="69" creationId="{E562C270-5209-4FB4-95B3-ABE3F440A6A9}"/>
          </ac:spMkLst>
        </pc:spChg>
        <pc:spChg chg="add mod">
          <ac:chgData name="Kamyczek, Arkadiusz" userId="2dbd29c9-3405-4176-b733-196e7cfa234d" providerId="ADAL" clId="{BF567933-B5EA-4B11-B0FB-3FCFBB67A116}" dt="2021-03-18T10:55:25.503" v="4774" actId="571"/>
          <ac:spMkLst>
            <pc:docMk/>
            <pc:sldMk cId="845212841" sldId="278"/>
            <ac:spMk id="72" creationId="{ABFA39D8-45F1-42DB-96D3-BF08009058A3}"/>
          </ac:spMkLst>
        </pc:spChg>
        <pc:spChg chg="mod">
          <ac:chgData name="Kamyczek, Arkadiusz" userId="2dbd29c9-3405-4176-b733-196e7cfa234d" providerId="ADAL" clId="{BF567933-B5EA-4B11-B0FB-3FCFBB67A116}" dt="2021-03-19T13:01:16.034" v="6667"/>
          <ac:spMkLst>
            <pc:docMk/>
            <pc:sldMk cId="845212841" sldId="278"/>
            <ac:spMk id="81" creationId="{F38DC7C1-C7C9-4DC4-AD99-88BD37A449E3}"/>
          </ac:spMkLst>
        </pc:spChg>
        <pc:spChg chg="mod">
          <ac:chgData name="Kamyczek, Arkadiusz" userId="2dbd29c9-3405-4176-b733-196e7cfa234d" providerId="ADAL" clId="{BF567933-B5EA-4B11-B0FB-3FCFBB67A116}" dt="2021-03-19T13:01:16.034" v="6667"/>
          <ac:spMkLst>
            <pc:docMk/>
            <pc:sldMk cId="845212841" sldId="278"/>
            <ac:spMk id="82" creationId="{1EE1D009-F0CB-4767-AB94-69ECB208E7A3}"/>
          </ac:spMkLst>
        </pc:spChg>
        <pc:spChg chg="mod">
          <ac:chgData name="Kamyczek, Arkadiusz" userId="2dbd29c9-3405-4176-b733-196e7cfa234d" providerId="ADAL" clId="{BF567933-B5EA-4B11-B0FB-3FCFBB67A116}" dt="2021-03-19T13:01:16.034" v="6667"/>
          <ac:spMkLst>
            <pc:docMk/>
            <pc:sldMk cId="845212841" sldId="278"/>
            <ac:spMk id="84" creationId="{0C3F6F40-0989-4E58-B9D8-C61E24246789}"/>
          </ac:spMkLst>
        </pc:spChg>
        <pc:spChg chg="mod">
          <ac:chgData name="Kamyczek, Arkadiusz" userId="2dbd29c9-3405-4176-b733-196e7cfa234d" providerId="ADAL" clId="{BF567933-B5EA-4B11-B0FB-3FCFBB67A116}" dt="2021-03-19T13:01:16.034" v="6667"/>
          <ac:spMkLst>
            <pc:docMk/>
            <pc:sldMk cId="845212841" sldId="278"/>
            <ac:spMk id="85" creationId="{D551A063-F123-47AF-8737-99D1D7471C01}"/>
          </ac:spMkLst>
        </pc:spChg>
        <pc:spChg chg="mod">
          <ac:chgData name="Kamyczek, Arkadiusz" userId="2dbd29c9-3405-4176-b733-196e7cfa234d" providerId="ADAL" clId="{BF567933-B5EA-4B11-B0FB-3FCFBB67A116}" dt="2021-03-19T13:01:16.034" v="6667"/>
          <ac:spMkLst>
            <pc:docMk/>
            <pc:sldMk cId="845212841" sldId="278"/>
            <ac:spMk id="100" creationId="{333F055D-1912-4866-8FE5-4450A5C4B3A1}"/>
          </ac:spMkLst>
        </pc:spChg>
        <pc:spChg chg="mod">
          <ac:chgData name="Kamyczek, Arkadiusz" userId="2dbd29c9-3405-4176-b733-196e7cfa234d" providerId="ADAL" clId="{BF567933-B5EA-4B11-B0FB-3FCFBB67A116}" dt="2021-03-19T13:01:16.034" v="6667"/>
          <ac:spMkLst>
            <pc:docMk/>
            <pc:sldMk cId="845212841" sldId="278"/>
            <ac:spMk id="101" creationId="{B27C49CE-8687-48FB-97FE-E748D271C636}"/>
          </ac:spMkLst>
        </pc:spChg>
        <pc:spChg chg="mod">
          <ac:chgData name="Kamyczek, Arkadiusz" userId="2dbd29c9-3405-4176-b733-196e7cfa234d" providerId="ADAL" clId="{BF567933-B5EA-4B11-B0FB-3FCFBB67A116}" dt="2021-03-19T13:01:16.034" v="6667"/>
          <ac:spMkLst>
            <pc:docMk/>
            <pc:sldMk cId="845212841" sldId="278"/>
            <ac:spMk id="103" creationId="{B2FEA980-B1A0-4A31-BBDA-EADC6B74E507}"/>
          </ac:spMkLst>
        </pc:spChg>
        <pc:spChg chg="mod">
          <ac:chgData name="Kamyczek, Arkadiusz" userId="2dbd29c9-3405-4176-b733-196e7cfa234d" providerId="ADAL" clId="{BF567933-B5EA-4B11-B0FB-3FCFBB67A116}" dt="2021-03-19T13:01:16.034" v="6667"/>
          <ac:spMkLst>
            <pc:docMk/>
            <pc:sldMk cId="845212841" sldId="278"/>
            <ac:spMk id="104" creationId="{E16B3A47-F188-4A30-9C12-39103F71AD83}"/>
          </ac:spMkLst>
        </pc:spChg>
        <pc:spChg chg="mod">
          <ac:chgData name="Kamyczek, Arkadiusz" userId="2dbd29c9-3405-4176-b733-196e7cfa234d" providerId="ADAL" clId="{BF567933-B5EA-4B11-B0FB-3FCFBB67A116}" dt="2021-03-19T13:01:16.034" v="6667"/>
          <ac:spMkLst>
            <pc:docMk/>
            <pc:sldMk cId="845212841" sldId="278"/>
            <ac:spMk id="114" creationId="{1988C19B-DB04-4007-8962-0C42063A476C}"/>
          </ac:spMkLst>
        </pc:spChg>
        <pc:spChg chg="mod">
          <ac:chgData name="Kamyczek, Arkadiusz" userId="2dbd29c9-3405-4176-b733-196e7cfa234d" providerId="ADAL" clId="{BF567933-B5EA-4B11-B0FB-3FCFBB67A116}" dt="2021-03-19T13:01:16.034" v="6667"/>
          <ac:spMkLst>
            <pc:docMk/>
            <pc:sldMk cId="845212841" sldId="278"/>
            <ac:spMk id="115" creationId="{D6BB9C00-E5A8-41FF-B8CC-52D43CE55F28}"/>
          </ac:spMkLst>
        </pc:spChg>
        <pc:spChg chg="mod">
          <ac:chgData name="Kamyczek, Arkadiusz" userId="2dbd29c9-3405-4176-b733-196e7cfa234d" providerId="ADAL" clId="{BF567933-B5EA-4B11-B0FB-3FCFBB67A116}" dt="2021-03-19T13:01:16.034" v="6667"/>
          <ac:spMkLst>
            <pc:docMk/>
            <pc:sldMk cId="845212841" sldId="278"/>
            <ac:spMk id="117" creationId="{D5BEB9D8-714B-4B79-8DBC-0487A8DF71F2}"/>
          </ac:spMkLst>
        </pc:spChg>
        <pc:spChg chg="mod">
          <ac:chgData name="Kamyczek, Arkadiusz" userId="2dbd29c9-3405-4176-b733-196e7cfa234d" providerId="ADAL" clId="{BF567933-B5EA-4B11-B0FB-3FCFBB67A116}" dt="2021-03-19T13:01:16.034" v="6667"/>
          <ac:spMkLst>
            <pc:docMk/>
            <pc:sldMk cId="845212841" sldId="278"/>
            <ac:spMk id="118" creationId="{85635ABD-05DB-42DC-B373-A36E3C7940C7}"/>
          </ac:spMkLst>
        </pc:spChg>
        <pc:spChg chg="add del mod">
          <ac:chgData name="Kamyczek, Arkadiusz" userId="2dbd29c9-3405-4176-b733-196e7cfa234d" providerId="ADAL" clId="{BF567933-B5EA-4B11-B0FB-3FCFBB67A116}" dt="2021-03-19T13:02:37.306" v="6673" actId="478"/>
          <ac:spMkLst>
            <pc:docMk/>
            <pc:sldMk cId="845212841" sldId="278"/>
            <ac:spMk id="120" creationId="{C3974C42-26D4-4EC4-8CEE-0B72E24572C7}"/>
          </ac:spMkLst>
        </pc:spChg>
        <pc:spChg chg="add del mod">
          <ac:chgData name="Kamyczek, Arkadiusz" userId="2dbd29c9-3405-4176-b733-196e7cfa234d" providerId="ADAL" clId="{BF567933-B5EA-4B11-B0FB-3FCFBB67A116}" dt="2021-03-19T13:02:37.306" v="6673" actId="478"/>
          <ac:spMkLst>
            <pc:docMk/>
            <pc:sldMk cId="845212841" sldId="278"/>
            <ac:spMk id="121" creationId="{38D0C6F5-A3BB-483F-815F-819340F51914}"/>
          </ac:spMkLst>
        </pc:spChg>
        <pc:spChg chg="add del mod">
          <ac:chgData name="Kamyczek, Arkadiusz" userId="2dbd29c9-3405-4176-b733-196e7cfa234d" providerId="ADAL" clId="{BF567933-B5EA-4B11-B0FB-3FCFBB67A116}" dt="2021-03-19T13:02:37.306" v="6673" actId="478"/>
          <ac:spMkLst>
            <pc:docMk/>
            <pc:sldMk cId="845212841" sldId="278"/>
            <ac:spMk id="122" creationId="{203182BF-40BD-4F0B-940E-F16382A47A5E}"/>
          </ac:spMkLst>
        </pc:spChg>
        <pc:spChg chg="add del mod">
          <ac:chgData name="Kamyczek, Arkadiusz" userId="2dbd29c9-3405-4176-b733-196e7cfa234d" providerId="ADAL" clId="{BF567933-B5EA-4B11-B0FB-3FCFBB67A116}" dt="2021-03-19T13:02:37.306" v="6673" actId="478"/>
          <ac:spMkLst>
            <pc:docMk/>
            <pc:sldMk cId="845212841" sldId="278"/>
            <ac:spMk id="123" creationId="{D9CF6C4E-C13B-4AAE-9507-B522DD5D3E59}"/>
          </ac:spMkLst>
        </pc:spChg>
        <pc:spChg chg="add del mod">
          <ac:chgData name="Kamyczek, Arkadiusz" userId="2dbd29c9-3405-4176-b733-196e7cfa234d" providerId="ADAL" clId="{BF567933-B5EA-4B11-B0FB-3FCFBB67A116}" dt="2021-03-19T13:02:37.306" v="6673" actId="478"/>
          <ac:spMkLst>
            <pc:docMk/>
            <pc:sldMk cId="845212841" sldId="278"/>
            <ac:spMk id="124" creationId="{CE19B0B3-41AB-4971-8C67-C560C10DDB17}"/>
          </ac:spMkLst>
        </pc:spChg>
        <pc:spChg chg="add del mod">
          <ac:chgData name="Kamyczek, Arkadiusz" userId="2dbd29c9-3405-4176-b733-196e7cfa234d" providerId="ADAL" clId="{BF567933-B5EA-4B11-B0FB-3FCFBB67A116}" dt="2021-03-19T13:02:37.306" v="6673" actId="478"/>
          <ac:spMkLst>
            <pc:docMk/>
            <pc:sldMk cId="845212841" sldId="278"/>
            <ac:spMk id="125" creationId="{FD35FD35-EA69-4152-BD88-70614FA3BE74}"/>
          </ac:spMkLst>
        </pc:spChg>
        <pc:spChg chg="add del mod">
          <ac:chgData name="Kamyczek, Arkadiusz" userId="2dbd29c9-3405-4176-b733-196e7cfa234d" providerId="ADAL" clId="{BF567933-B5EA-4B11-B0FB-3FCFBB67A116}" dt="2021-03-19T13:02:37.306" v="6673" actId="478"/>
          <ac:spMkLst>
            <pc:docMk/>
            <pc:sldMk cId="845212841" sldId="278"/>
            <ac:spMk id="126" creationId="{CFC03C84-2047-4154-AB41-84FAC93D6D5B}"/>
          </ac:spMkLst>
        </pc:spChg>
        <pc:spChg chg="add del mod">
          <ac:chgData name="Kamyczek, Arkadiusz" userId="2dbd29c9-3405-4176-b733-196e7cfa234d" providerId="ADAL" clId="{BF567933-B5EA-4B11-B0FB-3FCFBB67A116}" dt="2021-03-19T13:02:37.306" v="6673" actId="478"/>
          <ac:spMkLst>
            <pc:docMk/>
            <pc:sldMk cId="845212841" sldId="278"/>
            <ac:spMk id="127" creationId="{0BF44682-0883-47C4-BA86-3D0A85D10E4D}"/>
          </ac:spMkLst>
        </pc:spChg>
        <pc:spChg chg="add del mod">
          <ac:chgData name="Kamyczek, Arkadiusz" userId="2dbd29c9-3405-4176-b733-196e7cfa234d" providerId="ADAL" clId="{BF567933-B5EA-4B11-B0FB-3FCFBB67A116}" dt="2021-03-19T13:02:37.306" v="6673" actId="478"/>
          <ac:spMkLst>
            <pc:docMk/>
            <pc:sldMk cId="845212841" sldId="278"/>
            <ac:spMk id="129" creationId="{0F279856-5DD6-4AA2-B214-C7B065ABB10F}"/>
          </ac:spMkLst>
        </pc:spChg>
        <pc:spChg chg="add del mod">
          <ac:chgData name="Kamyczek, Arkadiusz" userId="2dbd29c9-3405-4176-b733-196e7cfa234d" providerId="ADAL" clId="{BF567933-B5EA-4B11-B0FB-3FCFBB67A116}" dt="2021-03-19T13:02:37.306" v="6673" actId="478"/>
          <ac:spMkLst>
            <pc:docMk/>
            <pc:sldMk cId="845212841" sldId="278"/>
            <ac:spMk id="130" creationId="{33B62BB2-FD22-4182-9D5E-588C9ADEB999}"/>
          </ac:spMkLst>
        </pc:spChg>
        <pc:spChg chg="add del mod">
          <ac:chgData name="Kamyczek, Arkadiusz" userId="2dbd29c9-3405-4176-b733-196e7cfa234d" providerId="ADAL" clId="{BF567933-B5EA-4B11-B0FB-3FCFBB67A116}" dt="2021-03-19T13:02:37.306" v="6673" actId="478"/>
          <ac:spMkLst>
            <pc:docMk/>
            <pc:sldMk cId="845212841" sldId="278"/>
            <ac:spMk id="131" creationId="{AC5FB7C5-6D49-4AA2-A526-C4645DB462E2}"/>
          </ac:spMkLst>
        </pc:spChg>
        <pc:spChg chg="add del mod">
          <ac:chgData name="Kamyczek, Arkadiusz" userId="2dbd29c9-3405-4176-b733-196e7cfa234d" providerId="ADAL" clId="{BF567933-B5EA-4B11-B0FB-3FCFBB67A116}" dt="2021-03-19T13:02:37.306" v="6673" actId="478"/>
          <ac:spMkLst>
            <pc:docMk/>
            <pc:sldMk cId="845212841" sldId="278"/>
            <ac:spMk id="132" creationId="{22760312-66FB-4C57-9A6B-2EC4B8B03EF2}"/>
          </ac:spMkLst>
        </pc:spChg>
        <pc:spChg chg="add del mod">
          <ac:chgData name="Kamyczek, Arkadiusz" userId="2dbd29c9-3405-4176-b733-196e7cfa234d" providerId="ADAL" clId="{BF567933-B5EA-4B11-B0FB-3FCFBB67A116}" dt="2021-03-19T13:02:37.306" v="6673" actId="478"/>
          <ac:spMkLst>
            <pc:docMk/>
            <pc:sldMk cId="845212841" sldId="278"/>
            <ac:spMk id="133" creationId="{A60ECB3F-3007-4BF8-AA9A-24DF28034ECF}"/>
          </ac:spMkLst>
        </pc:spChg>
        <pc:spChg chg="add del mod">
          <ac:chgData name="Kamyczek, Arkadiusz" userId="2dbd29c9-3405-4176-b733-196e7cfa234d" providerId="ADAL" clId="{BF567933-B5EA-4B11-B0FB-3FCFBB67A116}" dt="2021-03-19T13:41:28.468" v="6741" actId="478"/>
          <ac:spMkLst>
            <pc:docMk/>
            <pc:sldMk cId="845212841" sldId="278"/>
            <ac:spMk id="144" creationId="{4F634116-9F1C-45A0-9D07-A01538B80DD2}"/>
          </ac:spMkLst>
        </pc:spChg>
        <pc:spChg chg="add del mod">
          <ac:chgData name="Kamyczek, Arkadiusz" userId="2dbd29c9-3405-4176-b733-196e7cfa234d" providerId="ADAL" clId="{BF567933-B5EA-4B11-B0FB-3FCFBB67A116}" dt="2021-03-19T13:41:28.468" v="6741" actId="478"/>
          <ac:spMkLst>
            <pc:docMk/>
            <pc:sldMk cId="845212841" sldId="278"/>
            <ac:spMk id="145" creationId="{367496A6-8058-4829-9E4D-47D5022D072C}"/>
          </ac:spMkLst>
        </pc:spChg>
        <pc:spChg chg="add del mod">
          <ac:chgData name="Kamyczek, Arkadiusz" userId="2dbd29c9-3405-4176-b733-196e7cfa234d" providerId="ADAL" clId="{BF567933-B5EA-4B11-B0FB-3FCFBB67A116}" dt="2021-03-19T13:41:28.468" v="6741" actId="478"/>
          <ac:spMkLst>
            <pc:docMk/>
            <pc:sldMk cId="845212841" sldId="278"/>
            <ac:spMk id="146" creationId="{3C4AF95B-4425-4113-B640-3747BB04B193}"/>
          </ac:spMkLst>
        </pc:spChg>
        <pc:spChg chg="add del mod">
          <ac:chgData name="Kamyczek, Arkadiusz" userId="2dbd29c9-3405-4176-b733-196e7cfa234d" providerId="ADAL" clId="{BF567933-B5EA-4B11-B0FB-3FCFBB67A116}" dt="2021-03-19T13:41:28.468" v="6741" actId="478"/>
          <ac:spMkLst>
            <pc:docMk/>
            <pc:sldMk cId="845212841" sldId="278"/>
            <ac:spMk id="147" creationId="{8FE853C6-CD06-4F40-9A84-35240595D7CB}"/>
          </ac:spMkLst>
        </pc:spChg>
        <pc:spChg chg="mod">
          <ac:chgData name="Kamyczek, Arkadiusz" userId="2dbd29c9-3405-4176-b733-196e7cfa234d" providerId="ADAL" clId="{BF567933-B5EA-4B11-B0FB-3FCFBB67A116}" dt="2021-03-19T13:02:55.170" v="6674"/>
          <ac:spMkLst>
            <pc:docMk/>
            <pc:sldMk cId="845212841" sldId="278"/>
            <ac:spMk id="156" creationId="{E35C79C2-3BC8-424E-9A43-389272E8BBED}"/>
          </ac:spMkLst>
        </pc:spChg>
        <pc:spChg chg="mod">
          <ac:chgData name="Kamyczek, Arkadiusz" userId="2dbd29c9-3405-4176-b733-196e7cfa234d" providerId="ADAL" clId="{BF567933-B5EA-4B11-B0FB-3FCFBB67A116}" dt="2021-03-19T13:02:55.170" v="6674"/>
          <ac:spMkLst>
            <pc:docMk/>
            <pc:sldMk cId="845212841" sldId="278"/>
            <ac:spMk id="157" creationId="{F15577D1-732F-408B-B4C5-C9FF8BD44330}"/>
          </ac:spMkLst>
        </pc:spChg>
        <pc:spChg chg="mod">
          <ac:chgData name="Kamyczek, Arkadiusz" userId="2dbd29c9-3405-4176-b733-196e7cfa234d" providerId="ADAL" clId="{BF567933-B5EA-4B11-B0FB-3FCFBB67A116}" dt="2021-03-19T13:02:55.170" v="6674"/>
          <ac:spMkLst>
            <pc:docMk/>
            <pc:sldMk cId="845212841" sldId="278"/>
            <ac:spMk id="159" creationId="{9DD0DC9A-B923-48FE-9CD6-84EB430BB7CD}"/>
          </ac:spMkLst>
        </pc:spChg>
        <pc:spChg chg="mod">
          <ac:chgData name="Kamyczek, Arkadiusz" userId="2dbd29c9-3405-4176-b733-196e7cfa234d" providerId="ADAL" clId="{BF567933-B5EA-4B11-B0FB-3FCFBB67A116}" dt="2021-03-19T13:02:55.170" v="6674"/>
          <ac:spMkLst>
            <pc:docMk/>
            <pc:sldMk cId="845212841" sldId="278"/>
            <ac:spMk id="160" creationId="{2EB342E7-B080-4423-9173-42784DBFFC17}"/>
          </ac:spMkLst>
        </pc:spChg>
        <pc:spChg chg="mod">
          <ac:chgData name="Kamyczek, Arkadiusz" userId="2dbd29c9-3405-4176-b733-196e7cfa234d" providerId="ADAL" clId="{BF567933-B5EA-4B11-B0FB-3FCFBB67A116}" dt="2021-03-19T13:02:55.170" v="6674"/>
          <ac:spMkLst>
            <pc:docMk/>
            <pc:sldMk cId="845212841" sldId="278"/>
            <ac:spMk id="175" creationId="{3ABFD9FE-794F-4455-A4A2-031A1474FC37}"/>
          </ac:spMkLst>
        </pc:spChg>
        <pc:spChg chg="mod">
          <ac:chgData name="Kamyczek, Arkadiusz" userId="2dbd29c9-3405-4176-b733-196e7cfa234d" providerId="ADAL" clId="{BF567933-B5EA-4B11-B0FB-3FCFBB67A116}" dt="2021-03-19T13:02:55.170" v="6674"/>
          <ac:spMkLst>
            <pc:docMk/>
            <pc:sldMk cId="845212841" sldId="278"/>
            <ac:spMk id="176" creationId="{3744A005-CEAB-466F-A77E-2DE13A85669F}"/>
          </ac:spMkLst>
        </pc:spChg>
        <pc:spChg chg="mod">
          <ac:chgData name="Kamyczek, Arkadiusz" userId="2dbd29c9-3405-4176-b733-196e7cfa234d" providerId="ADAL" clId="{BF567933-B5EA-4B11-B0FB-3FCFBB67A116}" dt="2021-03-19T13:02:55.170" v="6674"/>
          <ac:spMkLst>
            <pc:docMk/>
            <pc:sldMk cId="845212841" sldId="278"/>
            <ac:spMk id="178" creationId="{ED6DA501-DC1B-4CB1-9AC2-6045B1493C5A}"/>
          </ac:spMkLst>
        </pc:spChg>
        <pc:spChg chg="mod">
          <ac:chgData name="Kamyczek, Arkadiusz" userId="2dbd29c9-3405-4176-b733-196e7cfa234d" providerId="ADAL" clId="{BF567933-B5EA-4B11-B0FB-3FCFBB67A116}" dt="2021-03-19T13:02:55.170" v="6674"/>
          <ac:spMkLst>
            <pc:docMk/>
            <pc:sldMk cId="845212841" sldId="278"/>
            <ac:spMk id="179" creationId="{147FF1DC-726D-4AD8-9D37-0155E636F8C0}"/>
          </ac:spMkLst>
        </pc:spChg>
        <pc:spChg chg="mod">
          <ac:chgData name="Kamyczek, Arkadiusz" userId="2dbd29c9-3405-4176-b733-196e7cfa234d" providerId="ADAL" clId="{BF567933-B5EA-4B11-B0FB-3FCFBB67A116}" dt="2021-03-19T13:02:55.170" v="6674"/>
          <ac:spMkLst>
            <pc:docMk/>
            <pc:sldMk cId="845212841" sldId="278"/>
            <ac:spMk id="194" creationId="{656CBD39-E6B9-4E1F-8022-5F651397AE4F}"/>
          </ac:spMkLst>
        </pc:spChg>
        <pc:spChg chg="mod">
          <ac:chgData name="Kamyczek, Arkadiusz" userId="2dbd29c9-3405-4176-b733-196e7cfa234d" providerId="ADAL" clId="{BF567933-B5EA-4B11-B0FB-3FCFBB67A116}" dt="2021-03-19T13:02:55.170" v="6674"/>
          <ac:spMkLst>
            <pc:docMk/>
            <pc:sldMk cId="845212841" sldId="278"/>
            <ac:spMk id="195" creationId="{3A54E83A-B8E4-4EAE-AFBD-95495C009715}"/>
          </ac:spMkLst>
        </pc:spChg>
        <pc:spChg chg="mod">
          <ac:chgData name="Kamyczek, Arkadiusz" userId="2dbd29c9-3405-4176-b733-196e7cfa234d" providerId="ADAL" clId="{BF567933-B5EA-4B11-B0FB-3FCFBB67A116}" dt="2021-03-19T13:02:55.170" v="6674"/>
          <ac:spMkLst>
            <pc:docMk/>
            <pc:sldMk cId="845212841" sldId="278"/>
            <ac:spMk id="197" creationId="{4406B3FB-5991-47A6-B2A5-E9E0763C0BB2}"/>
          </ac:spMkLst>
        </pc:spChg>
        <pc:spChg chg="mod">
          <ac:chgData name="Kamyczek, Arkadiusz" userId="2dbd29c9-3405-4176-b733-196e7cfa234d" providerId="ADAL" clId="{BF567933-B5EA-4B11-B0FB-3FCFBB67A116}" dt="2021-03-19T13:02:55.170" v="6674"/>
          <ac:spMkLst>
            <pc:docMk/>
            <pc:sldMk cId="845212841" sldId="278"/>
            <ac:spMk id="198" creationId="{65116A90-F648-48D3-9198-6B327F53E8B2}"/>
          </ac:spMkLst>
        </pc:spChg>
        <pc:spChg chg="mod">
          <ac:chgData name="Kamyczek, Arkadiusz" userId="2dbd29c9-3405-4176-b733-196e7cfa234d" providerId="ADAL" clId="{BF567933-B5EA-4B11-B0FB-3FCFBB67A116}" dt="2021-03-19T13:02:55.170" v="6674"/>
          <ac:spMkLst>
            <pc:docMk/>
            <pc:sldMk cId="845212841" sldId="278"/>
            <ac:spMk id="213" creationId="{740A9951-A07B-43EB-BB4D-C782182E2566}"/>
          </ac:spMkLst>
        </pc:spChg>
        <pc:spChg chg="mod">
          <ac:chgData name="Kamyczek, Arkadiusz" userId="2dbd29c9-3405-4176-b733-196e7cfa234d" providerId="ADAL" clId="{BF567933-B5EA-4B11-B0FB-3FCFBB67A116}" dt="2021-03-19T13:02:55.170" v="6674"/>
          <ac:spMkLst>
            <pc:docMk/>
            <pc:sldMk cId="845212841" sldId="278"/>
            <ac:spMk id="214" creationId="{7E7BBADD-F811-4BF6-A9E7-78F1459A9289}"/>
          </ac:spMkLst>
        </pc:spChg>
        <pc:spChg chg="mod">
          <ac:chgData name="Kamyczek, Arkadiusz" userId="2dbd29c9-3405-4176-b733-196e7cfa234d" providerId="ADAL" clId="{BF567933-B5EA-4B11-B0FB-3FCFBB67A116}" dt="2021-03-19T13:02:55.170" v="6674"/>
          <ac:spMkLst>
            <pc:docMk/>
            <pc:sldMk cId="845212841" sldId="278"/>
            <ac:spMk id="216" creationId="{9AE3AC86-8C80-46B9-94B9-96A01466211A}"/>
          </ac:spMkLst>
        </pc:spChg>
        <pc:spChg chg="mod">
          <ac:chgData name="Kamyczek, Arkadiusz" userId="2dbd29c9-3405-4176-b733-196e7cfa234d" providerId="ADAL" clId="{BF567933-B5EA-4B11-B0FB-3FCFBB67A116}" dt="2021-03-19T13:02:55.170" v="6674"/>
          <ac:spMkLst>
            <pc:docMk/>
            <pc:sldMk cId="845212841" sldId="278"/>
            <ac:spMk id="217" creationId="{A531F61A-7DBB-4448-8F82-2D276422C95A}"/>
          </ac:spMkLst>
        </pc:spChg>
        <pc:spChg chg="add del mod">
          <ac:chgData name="Kamyczek, Arkadiusz" userId="2dbd29c9-3405-4176-b733-196e7cfa234d" providerId="ADAL" clId="{BF567933-B5EA-4B11-B0FB-3FCFBB67A116}" dt="2021-03-19T13:41:28.468" v="6741" actId="478"/>
          <ac:spMkLst>
            <pc:docMk/>
            <pc:sldMk cId="845212841" sldId="278"/>
            <ac:spMk id="224" creationId="{EEF8A05F-848D-4A86-B7AD-0D526EDF0129}"/>
          </ac:spMkLst>
        </pc:spChg>
        <pc:spChg chg="add del mod">
          <ac:chgData name="Kamyczek, Arkadiusz" userId="2dbd29c9-3405-4176-b733-196e7cfa234d" providerId="ADAL" clId="{BF567933-B5EA-4B11-B0FB-3FCFBB67A116}" dt="2021-03-19T13:41:28.468" v="6741" actId="478"/>
          <ac:spMkLst>
            <pc:docMk/>
            <pc:sldMk cId="845212841" sldId="278"/>
            <ac:spMk id="225" creationId="{CDBF46D6-7E34-4288-B0D9-1C87BB943634}"/>
          </ac:spMkLst>
        </pc:spChg>
        <pc:spChg chg="add del mod">
          <ac:chgData name="Kamyczek, Arkadiusz" userId="2dbd29c9-3405-4176-b733-196e7cfa234d" providerId="ADAL" clId="{BF567933-B5EA-4B11-B0FB-3FCFBB67A116}" dt="2021-03-19T13:41:28.468" v="6741" actId="478"/>
          <ac:spMkLst>
            <pc:docMk/>
            <pc:sldMk cId="845212841" sldId="278"/>
            <ac:spMk id="226" creationId="{FED73DC4-C714-4853-AAFB-251C51B7861F}"/>
          </ac:spMkLst>
        </pc:spChg>
        <pc:spChg chg="add del mod">
          <ac:chgData name="Kamyczek, Arkadiusz" userId="2dbd29c9-3405-4176-b733-196e7cfa234d" providerId="ADAL" clId="{BF567933-B5EA-4B11-B0FB-3FCFBB67A116}" dt="2021-03-19T13:41:28.468" v="6741" actId="478"/>
          <ac:spMkLst>
            <pc:docMk/>
            <pc:sldMk cId="845212841" sldId="278"/>
            <ac:spMk id="227" creationId="{C59E01E6-1A4A-4A0F-8030-5FB066BF357D}"/>
          </ac:spMkLst>
        </pc:spChg>
        <pc:spChg chg="add del mod">
          <ac:chgData name="Kamyczek, Arkadiusz" userId="2dbd29c9-3405-4176-b733-196e7cfa234d" providerId="ADAL" clId="{BF567933-B5EA-4B11-B0FB-3FCFBB67A116}" dt="2021-03-19T13:41:28.468" v="6741" actId="478"/>
          <ac:spMkLst>
            <pc:docMk/>
            <pc:sldMk cId="845212841" sldId="278"/>
            <ac:spMk id="228" creationId="{8E36D65B-0C29-435D-B984-DF80293563C6}"/>
          </ac:spMkLst>
        </pc:spChg>
        <pc:spChg chg="add del mod">
          <ac:chgData name="Kamyczek, Arkadiusz" userId="2dbd29c9-3405-4176-b733-196e7cfa234d" providerId="ADAL" clId="{BF567933-B5EA-4B11-B0FB-3FCFBB67A116}" dt="2021-03-19T13:41:28.468" v="6741" actId="478"/>
          <ac:spMkLst>
            <pc:docMk/>
            <pc:sldMk cId="845212841" sldId="278"/>
            <ac:spMk id="229" creationId="{AAEA7C37-B9BF-43AD-8D5D-719AB0F8A329}"/>
          </ac:spMkLst>
        </pc:spChg>
        <pc:spChg chg="add del mod">
          <ac:chgData name="Kamyczek, Arkadiusz" userId="2dbd29c9-3405-4176-b733-196e7cfa234d" providerId="ADAL" clId="{BF567933-B5EA-4B11-B0FB-3FCFBB67A116}" dt="2021-03-19T13:41:28.468" v="6741" actId="478"/>
          <ac:spMkLst>
            <pc:docMk/>
            <pc:sldMk cId="845212841" sldId="278"/>
            <ac:spMk id="230" creationId="{BC8212DD-12EF-4CDC-AA5E-9F9D14FD7397}"/>
          </ac:spMkLst>
        </pc:spChg>
        <pc:spChg chg="add del mod">
          <ac:chgData name="Kamyczek, Arkadiusz" userId="2dbd29c9-3405-4176-b733-196e7cfa234d" providerId="ADAL" clId="{BF567933-B5EA-4B11-B0FB-3FCFBB67A116}" dt="2021-03-19T13:41:28.468" v="6741" actId="478"/>
          <ac:spMkLst>
            <pc:docMk/>
            <pc:sldMk cId="845212841" sldId="278"/>
            <ac:spMk id="231" creationId="{6A31C714-43C3-4233-9348-D0A278161E72}"/>
          </ac:spMkLst>
        </pc:spChg>
        <pc:spChg chg="add del mod">
          <ac:chgData name="Kamyczek, Arkadiusz" userId="2dbd29c9-3405-4176-b733-196e7cfa234d" providerId="ADAL" clId="{BF567933-B5EA-4B11-B0FB-3FCFBB67A116}" dt="2021-03-19T13:41:28.468" v="6741" actId="478"/>
          <ac:spMkLst>
            <pc:docMk/>
            <pc:sldMk cId="845212841" sldId="278"/>
            <ac:spMk id="233" creationId="{579A84CF-B5F6-4A17-86B4-352AAA4A616D}"/>
          </ac:spMkLst>
        </pc:spChg>
        <pc:spChg chg="add del mod">
          <ac:chgData name="Kamyczek, Arkadiusz" userId="2dbd29c9-3405-4176-b733-196e7cfa234d" providerId="ADAL" clId="{BF567933-B5EA-4B11-B0FB-3FCFBB67A116}" dt="2021-03-19T13:41:28.468" v="6741" actId="478"/>
          <ac:spMkLst>
            <pc:docMk/>
            <pc:sldMk cId="845212841" sldId="278"/>
            <ac:spMk id="234" creationId="{AF21A494-0052-41EA-B26E-434A8627D8B2}"/>
          </ac:spMkLst>
        </pc:spChg>
        <pc:spChg chg="add del mod">
          <ac:chgData name="Kamyczek, Arkadiusz" userId="2dbd29c9-3405-4176-b733-196e7cfa234d" providerId="ADAL" clId="{BF567933-B5EA-4B11-B0FB-3FCFBB67A116}" dt="2021-03-19T13:41:28.468" v="6741" actId="478"/>
          <ac:spMkLst>
            <pc:docMk/>
            <pc:sldMk cId="845212841" sldId="278"/>
            <ac:spMk id="235" creationId="{ACD78846-8659-47C3-A3C5-2046CCC73550}"/>
          </ac:spMkLst>
        </pc:spChg>
        <pc:spChg chg="add del mod">
          <ac:chgData name="Kamyczek, Arkadiusz" userId="2dbd29c9-3405-4176-b733-196e7cfa234d" providerId="ADAL" clId="{BF567933-B5EA-4B11-B0FB-3FCFBB67A116}" dt="2021-03-19T13:41:28.468" v="6741" actId="478"/>
          <ac:spMkLst>
            <pc:docMk/>
            <pc:sldMk cId="845212841" sldId="278"/>
            <ac:spMk id="236" creationId="{BFB8C533-DF4B-4089-B7CC-2DBD420B9667}"/>
          </ac:spMkLst>
        </pc:spChg>
        <pc:spChg chg="add del mod">
          <ac:chgData name="Kamyczek, Arkadiusz" userId="2dbd29c9-3405-4176-b733-196e7cfa234d" providerId="ADAL" clId="{BF567933-B5EA-4B11-B0FB-3FCFBB67A116}" dt="2021-03-19T13:41:28.468" v="6741" actId="478"/>
          <ac:spMkLst>
            <pc:docMk/>
            <pc:sldMk cId="845212841" sldId="278"/>
            <ac:spMk id="237" creationId="{E3750378-EEB0-4FCB-ACB4-975F16E3ED6A}"/>
          </ac:spMkLst>
        </pc:spChg>
        <pc:grpChg chg="add del">
          <ac:chgData name="Kamyczek, Arkadiusz" userId="2dbd29c9-3405-4176-b733-196e7cfa234d" providerId="ADAL" clId="{BF567933-B5EA-4B11-B0FB-3FCFBB67A116}" dt="2021-03-19T13:41:28.468" v="6741" actId="478"/>
          <ac:grpSpMkLst>
            <pc:docMk/>
            <pc:sldMk cId="845212841" sldId="278"/>
            <ac:grpSpMk id="14" creationId="{E6BFABCF-3B8D-42ED-BC84-D00E35F6C12F}"/>
          </ac:grpSpMkLst>
        </pc:grpChg>
        <pc:grpChg chg="add del">
          <ac:chgData name="Kamyczek, Arkadiusz" userId="2dbd29c9-3405-4176-b733-196e7cfa234d" providerId="ADAL" clId="{BF567933-B5EA-4B11-B0FB-3FCFBB67A116}" dt="2021-03-19T13:41:28.468" v="6741" actId="478"/>
          <ac:grpSpMkLst>
            <pc:docMk/>
            <pc:sldMk cId="845212841" sldId="278"/>
            <ac:grpSpMk id="17" creationId="{B4D51A69-3894-42E7-ACAF-6BBBA4B430A9}"/>
          </ac:grpSpMkLst>
        </pc:grpChg>
        <pc:grpChg chg="add del mod">
          <ac:chgData name="Kamyczek, Arkadiusz" userId="2dbd29c9-3405-4176-b733-196e7cfa234d" providerId="ADAL" clId="{BF567933-B5EA-4B11-B0FB-3FCFBB67A116}" dt="2021-03-19T13:02:37.306" v="6673" actId="478"/>
          <ac:grpSpMkLst>
            <pc:docMk/>
            <pc:sldMk cId="845212841" sldId="278"/>
            <ac:grpSpMk id="61" creationId="{37468858-7F96-4123-A3FC-8914CD8328AE}"/>
          </ac:grpSpMkLst>
        </pc:grpChg>
        <pc:grpChg chg="add del mod">
          <ac:chgData name="Kamyczek, Arkadiusz" userId="2dbd29c9-3405-4176-b733-196e7cfa234d" providerId="ADAL" clId="{BF567933-B5EA-4B11-B0FB-3FCFBB67A116}" dt="2021-03-19T13:02:37.306" v="6673" actId="478"/>
          <ac:grpSpMkLst>
            <pc:docMk/>
            <pc:sldMk cId="845212841" sldId="278"/>
            <ac:grpSpMk id="64" creationId="{D846E897-DDC2-49BE-A70B-B958D7EB8152}"/>
          </ac:grpSpMkLst>
        </pc:grpChg>
        <pc:grpChg chg="add del mod">
          <ac:chgData name="Kamyczek, Arkadiusz" userId="2dbd29c9-3405-4176-b733-196e7cfa234d" providerId="ADAL" clId="{BF567933-B5EA-4B11-B0FB-3FCFBB67A116}" dt="2021-03-19T13:02:37.306" v="6673" actId="478"/>
          <ac:grpSpMkLst>
            <pc:docMk/>
            <pc:sldMk cId="845212841" sldId="278"/>
            <ac:grpSpMk id="80" creationId="{B0DFAA3F-0413-4CD6-80B9-644312EDF50D}"/>
          </ac:grpSpMkLst>
        </pc:grpChg>
        <pc:grpChg chg="add del mod">
          <ac:chgData name="Kamyczek, Arkadiusz" userId="2dbd29c9-3405-4176-b733-196e7cfa234d" providerId="ADAL" clId="{BF567933-B5EA-4B11-B0FB-3FCFBB67A116}" dt="2021-03-19T13:02:37.306" v="6673" actId="478"/>
          <ac:grpSpMkLst>
            <pc:docMk/>
            <pc:sldMk cId="845212841" sldId="278"/>
            <ac:grpSpMk id="83" creationId="{00240F07-E7D6-4DC6-A12B-88BA76674C9D}"/>
          </ac:grpSpMkLst>
        </pc:grpChg>
        <pc:grpChg chg="add del mod">
          <ac:chgData name="Kamyczek, Arkadiusz" userId="2dbd29c9-3405-4176-b733-196e7cfa234d" providerId="ADAL" clId="{BF567933-B5EA-4B11-B0FB-3FCFBB67A116}" dt="2021-03-19T13:02:37.306" v="6673" actId="478"/>
          <ac:grpSpMkLst>
            <pc:docMk/>
            <pc:sldMk cId="845212841" sldId="278"/>
            <ac:grpSpMk id="99" creationId="{3A342258-E2C5-44F4-89A0-CE222458FD72}"/>
          </ac:grpSpMkLst>
        </pc:grpChg>
        <pc:grpChg chg="add del mod">
          <ac:chgData name="Kamyczek, Arkadiusz" userId="2dbd29c9-3405-4176-b733-196e7cfa234d" providerId="ADAL" clId="{BF567933-B5EA-4B11-B0FB-3FCFBB67A116}" dt="2021-03-19T13:02:37.306" v="6673" actId="478"/>
          <ac:grpSpMkLst>
            <pc:docMk/>
            <pc:sldMk cId="845212841" sldId="278"/>
            <ac:grpSpMk id="102" creationId="{AA766B35-4F76-4D44-BA2A-923AF3BAAB8E}"/>
          </ac:grpSpMkLst>
        </pc:grpChg>
        <pc:grpChg chg="add del mod">
          <ac:chgData name="Kamyczek, Arkadiusz" userId="2dbd29c9-3405-4176-b733-196e7cfa234d" providerId="ADAL" clId="{BF567933-B5EA-4B11-B0FB-3FCFBB67A116}" dt="2021-03-19T13:02:37.306" v="6673" actId="478"/>
          <ac:grpSpMkLst>
            <pc:docMk/>
            <pc:sldMk cId="845212841" sldId="278"/>
            <ac:grpSpMk id="113" creationId="{CD5100FB-36F4-4BBC-8A6B-3151E7339FFF}"/>
          </ac:grpSpMkLst>
        </pc:grpChg>
        <pc:grpChg chg="add del mod">
          <ac:chgData name="Kamyczek, Arkadiusz" userId="2dbd29c9-3405-4176-b733-196e7cfa234d" providerId="ADAL" clId="{BF567933-B5EA-4B11-B0FB-3FCFBB67A116}" dt="2021-03-19T13:02:37.306" v="6673" actId="478"/>
          <ac:grpSpMkLst>
            <pc:docMk/>
            <pc:sldMk cId="845212841" sldId="278"/>
            <ac:grpSpMk id="116" creationId="{97217D25-841D-4091-9128-B8BA8240990F}"/>
          </ac:grpSpMkLst>
        </pc:grpChg>
        <pc:grpChg chg="add del mod">
          <ac:chgData name="Kamyczek, Arkadiusz" userId="2dbd29c9-3405-4176-b733-196e7cfa234d" providerId="ADAL" clId="{BF567933-B5EA-4B11-B0FB-3FCFBB67A116}" dt="2021-03-19T13:41:28.468" v="6741" actId="478"/>
          <ac:grpSpMkLst>
            <pc:docMk/>
            <pc:sldMk cId="845212841" sldId="278"/>
            <ac:grpSpMk id="155" creationId="{8DF77F6B-714F-4176-BDD9-729379B8F816}"/>
          </ac:grpSpMkLst>
        </pc:grpChg>
        <pc:grpChg chg="add del mod">
          <ac:chgData name="Kamyczek, Arkadiusz" userId="2dbd29c9-3405-4176-b733-196e7cfa234d" providerId="ADAL" clId="{BF567933-B5EA-4B11-B0FB-3FCFBB67A116}" dt="2021-03-19T13:41:28.468" v="6741" actId="478"/>
          <ac:grpSpMkLst>
            <pc:docMk/>
            <pc:sldMk cId="845212841" sldId="278"/>
            <ac:grpSpMk id="158" creationId="{562C6155-8ACA-40B1-9AB2-915F094E02FD}"/>
          </ac:grpSpMkLst>
        </pc:grpChg>
        <pc:grpChg chg="add del mod">
          <ac:chgData name="Kamyczek, Arkadiusz" userId="2dbd29c9-3405-4176-b733-196e7cfa234d" providerId="ADAL" clId="{BF567933-B5EA-4B11-B0FB-3FCFBB67A116}" dt="2021-03-19T13:41:28.468" v="6741" actId="478"/>
          <ac:grpSpMkLst>
            <pc:docMk/>
            <pc:sldMk cId="845212841" sldId="278"/>
            <ac:grpSpMk id="174" creationId="{D7E60EAB-A8E5-4351-941D-796AB6C31363}"/>
          </ac:grpSpMkLst>
        </pc:grpChg>
        <pc:grpChg chg="add del mod">
          <ac:chgData name="Kamyczek, Arkadiusz" userId="2dbd29c9-3405-4176-b733-196e7cfa234d" providerId="ADAL" clId="{BF567933-B5EA-4B11-B0FB-3FCFBB67A116}" dt="2021-03-19T13:41:28.468" v="6741" actId="478"/>
          <ac:grpSpMkLst>
            <pc:docMk/>
            <pc:sldMk cId="845212841" sldId="278"/>
            <ac:grpSpMk id="177" creationId="{8452870F-98AF-4E2D-9780-660DB06B208D}"/>
          </ac:grpSpMkLst>
        </pc:grpChg>
        <pc:grpChg chg="add del mod">
          <ac:chgData name="Kamyczek, Arkadiusz" userId="2dbd29c9-3405-4176-b733-196e7cfa234d" providerId="ADAL" clId="{BF567933-B5EA-4B11-B0FB-3FCFBB67A116}" dt="2021-03-19T13:41:28.468" v="6741" actId="478"/>
          <ac:grpSpMkLst>
            <pc:docMk/>
            <pc:sldMk cId="845212841" sldId="278"/>
            <ac:grpSpMk id="193" creationId="{974579ED-D38A-4CAF-8FCB-020BEB952D1F}"/>
          </ac:grpSpMkLst>
        </pc:grpChg>
        <pc:grpChg chg="add del mod">
          <ac:chgData name="Kamyczek, Arkadiusz" userId="2dbd29c9-3405-4176-b733-196e7cfa234d" providerId="ADAL" clId="{BF567933-B5EA-4B11-B0FB-3FCFBB67A116}" dt="2021-03-19T13:41:28.468" v="6741" actId="478"/>
          <ac:grpSpMkLst>
            <pc:docMk/>
            <pc:sldMk cId="845212841" sldId="278"/>
            <ac:grpSpMk id="196" creationId="{6836AD2D-F76F-40F2-A58C-D4D1DF67B80C}"/>
          </ac:grpSpMkLst>
        </pc:grpChg>
        <pc:grpChg chg="add del mod">
          <ac:chgData name="Kamyczek, Arkadiusz" userId="2dbd29c9-3405-4176-b733-196e7cfa234d" providerId="ADAL" clId="{BF567933-B5EA-4B11-B0FB-3FCFBB67A116}" dt="2021-03-19T13:41:28.468" v="6741" actId="478"/>
          <ac:grpSpMkLst>
            <pc:docMk/>
            <pc:sldMk cId="845212841" sldId="278"/>
            <ac:grpSpMk id="212" creationId="{E1AA17DB-5640-4154-AFD8-81F5D0414971}"/>
          </ac:grpSpMkLst>
        </pc:grpChg>
        <pc:grpChg chg="add del mod">
          <ac:chgData name="Kamyczek, Arkadiusz" userId="2dbd29c9-3405-4176-b733-196e7cfa234d" providerId="ADAL" clId="{BF567933-B5EA-4B11-B0FB-3FCFBB67A116}" dt="2021-03-19T13:41:28.468" v="6741" actId="478"/>
          <ac:grpSpMkLst>
            <pc:docMk/>
            <pc:sldMk cId="845212841" sldId="278"/>
            <ac:grpSpMk id="215" creationId="{47E65D98-C918-4798-82A7-AF854416CE23}"/>
          </ac:grpSpMkLst>
        </pc:grpChg>
        <pc:picChg chg="add del">
          <ac:chgData name="Kamyczek, Arkadiusz" userId="2dbd29c9-3405-4176-b733-196e7cfa234d" providerId="ADAL" clId="{BF567933-B5EA-4B11-B0FB-3FCFBB67A116}" dt="2021-03-19T13:41:28.468" v="6741" actId="478"/>
          <ac:picMkLst>
            <pc:docMk/>
            <pc:sldMk cId="845212841" sldId="278"/>
            <ac:picMk id="4" creationId="{F7C655FB-7342-4CDC-8261-C784926175C2}"/>
          </ac:picMkLst>
        </pc:picChg>
        <pc:picChg chg="add del mod">
          <ac:chgData name="Kamyczek, Arkadiusz" userId="2dbd29c9-3405-4176-b733-196e7cfa234d" providerId="ADAL" clId="{BF567933-B5EA-4B11-B0FB-3FCFBB67A116}" dt="2021-03-19T13:41:28.468" v="6741" actId="478"/>
          <ac:picMkLst>
            <pc:docMk/>
            <pc:sldMk cId="845212841" sldId="278"/>
            <ac:picMk id="6" creationId="{310B567B-B6B6-43A2-91B0-881ACDAE985C}"/>
          </ac:picMkLst>
        </pc:picChg>
        <pc:picChg chg="add del">
          <ac:chgData name="Kamyczek, Arkadiusz" userId="2dbd29c9-3405-4176-b733-196e7cfa234d" providerId="ADAL" clId="{BF567933-B5EA-4B11-B0FB-3FCFBB67A116}" dt="2021-03-19T13:41:28.468" v="6741" actId="478"/>
          <ac:picMkLst>
            <pc:docMk/>
            <pc:sldMk cId="845212841" sldId="278"/>
            <ac:picMk id="8" creationId="{761AAAA5-5BAE-4919-A993-3EB6478E064B}"/>
          </ac:picMkLst>
        </pc:picChg>
        <pc:picChg chg="add del">
          <ac:chgData name="Kamyczek, Arkadiusz" userId="2dbd29c9-3405-4176-b733-196e7cfa234d" providerId="ADAL" clId="{BF567933-B5EA-4B11-B0FB-3FCFBB67A116}" dt="2021-03-19T13:41:28.468" v="6741" actId="478"/>
          <ac:picMkLst>
            <pc:docMk/>
            <pc:sldMk cId="845212841" sldId="278"/>
            <ac:picMk id="9" creationId="{3E0406CD-EEDA-4329-A4C5-E35F1FA804FE}"/>
          </ac:picMkLst>
        </pc:picChg>
        <pc:picChg chg="add del mod">
          <ac:chgData name="Kamyczek, Arkadiusz" userId="2dbd29c9-3405-4176-b733-196e7cfa234d" providerId="ADAL" clId="{BF567933-B5EA-4B11-B0FB-3FCFBB67A116}" dt="2021-03-19T13:41:28.468" v="6741" actId="478"/>
          <ac:picMkLst>
            <pc:docMk/>
            <pc:sldMk cId="845212841" sldId="278"/>
            <ac:picMk id="13" creationId="{7C56B416-A582-40B9-BD2D-0114EC655C14}"/>
          </ac:picMkLst>
        </pc:picChg>
        <pc:picChg chg="add del">
          <ac:chgData name="Kamyczek, Arkadiusz" userId="2dbd29c9-3405-4176-b733-196e7cfa234d" providerId="ADAL" clId="{BF567933-B5EA-4B11-B0FB-3FCFBB67A116}" dt="2021-03-19T13:41:28.468" v="6741" actId="478"/>
          <ac:picMkLst>
            <pc:docMk/>
            <pc:sldMk cId="845212841" sldId="278"/>
            <ac:picMk id="22" creationId="{CAAAF0A7-D2DC-43AA-A6B6-8F18457A6828}"/>
          </ac:picMkLst>
        </pc:picChg>
        <pc:picChg chg="add del">
          <ac:chgData name="Kamyczek, Arkadiusz" userId="2dbd29c9-3405-4176-b733-196e7cfa234d" providerId="ADAL" clId="{BF567933-B5EA-4B11-B0FB-3FCFBB67A116}" dt="2021-03-19T13:41:28.468" v="6741" actId="478"/>
          <ac:picMkLst>
            <pc:docMk/>
            <pc:sldMk cId="845212841" sldId="278"/>
            <ac:picMk id="25" creationId="{6384ECC0-8F4C-4787-A7AC-82D220D1FD86}"/>
          </ac:picMkLst>
        </pc:picChg>
        <pc:picChg chg="add del">
          <ac:chgData name="Kamyczek, Arkadiusz" userId="2dbd29c9-3405-4176-b733-196e7cfa234d" providerId="ADAL" clId="{BF567933-B5EA-4B11-B0FB-3FCFBB67A116}" dt="2021-03-19T13:41:28.468" v="6741" actId="478"/>
          <ac:picMkLst>
            <pc:docMk/>
            <pc:sldMk cId="845212841" sldId="278"/>
            <ac:picMk id="27" creationId="{087D030C-2A10-4B43-9F08-1EF1855C121B}"/>
          </ac:picMkLst>
        </pc:picChg>
        <pc:picChg chg="add del">
          <ac:chgData name="Kamyczek, Arkadiusz" userId="2dbd29c9-3405-4176-b733-196e7cfa234d" providerId="ADAL" clId="{BF567933-B5EA-4B11-B0FB-3FCFBB67A116}" dt="2021-03-19T13:41:28.468" v="6741" actId="478"/>
          <ac:picMkLst>
            <pc:docMk/>
            <pc:sldMk cId="845212841" sldId="278"/>
            <ac:picMk id="29" creationId="{DF76CA8F-2D96-413E-B264-410422ECD90D}"/>
          </ac:picMkLst>
        </pc:picChg>
        <pc:picChg chg="add del mod">
          <ac:chgData name="Kamyczek, Arkadiusz" userId="2dbd29c9-3405-4176-b733-196e7cfa234d" providerId="ADAL" clId="{BF567933-B5EA-4B11-B0FB-3FCFBB67A116}" dt="2021-03-19T13:41:28.468" v="6741" actId="478"/>
          <ac:picMkLst>
            <pc:docMk/>
            <pc:sldMk cId="845212841" sldId="278"/>
            <ac:picMk id="33" creationId="{90C1069D-260B-4317-9FA0-A9AE33391777}"/>
          </ac:picMkLst>
        </pc:picChg>
        <pc:picChg chg="add del mod">
          <ac:chgData name="Kamyczek, Arkadiusz" userId="2dbd29c9-3405-4176-b733-196e7cfa234d" providerId="ADAL" clId="{BF567933-B5EA-4B11-B0FB-3FCFBB67A116}" dt="2021-03-19T13:41:28.468" v="6741" actId="478"/>
          <ac:picMkLst>
            <pc:docMk/>
            <pc:sldMk cId="845212841" sldId="278"/>
            <ac:picMk id="35" creationId="{1FB1C931-1693-4FB7-ADF0-11183396DDDF}"/>
          </ac:picMkLst>
        </pc:picChg>
        <pc:picChg chg="add del mod">
          <ac:chgData name="Kamyczek, Arkadiusz" userId="2dbd29c9-3405-4176-b733-196e7cfa234d" providerId="ADAL" clId="{BF567933-B5EA-4B11-B0FB-3FCFBB67A116}" dt="2021-03-19T13:02:37.306" v="6673" actId="478"/>
          <ac:picMkLst>
            <pc:docMk/>
            <pc:sldMk cId="845212841" sldId="278"/>
            <ac:picMk id="44" creationId="{257CF99F-1BF9-4B75-B0A3-F163C2BF8D49}"/>
          </ac:picMkLst>
        </pc:picChg>
        <pc:picChg chg="add del mod">
          <ac:chgData name="Kamyczek, Arkadiusz" userId="2dbd29c9-3405-4176-b733-196e7cfa234d" providerId="ADAL" clId="{BF567933-B5EA-4B11-B0FB-3FCFBB67A116}" dt="2021-03-18T10:30:32.431" v="4461" actId="478"/>
          <ac:picMkLst>
            <pc:docMk/>
            <pc:sldMk cId="845212841" sldId="278"/>
            <ac:picMk id="44" creationId="{5B5890F2-C82C-4EDC-B1FE-2D625E04DA0D}"/>
          </ac:picMkLst>
        </pc:picChg>
        <pc:picChg chg="add del mod">
          <ac:chgData name="Kamyczek, Arkadiusz" userId="2dbd29c9-3405-4176-b733-196e7cfa234d" providerId="ADAL" clId="{BF567933-B5EA-4B11-B0FB-3FCFBB67A116}" dt="2021-03-19T13:02:37.306" v="6673" actId="478"/>
          <ac:picMkLst>
            <pc:docMk/>
            <pc:sldMk cId="845212841" sldId="278"/>
            <ac:picMk id="45" creationId="{9C3BF3DF-E351-42E1-887F-5D1A6D566CC4}"/>
          </ac:picMkLst>
        </pc:picChg>
        <pc:picChg chg="add del mod">
          <ac:chgData name="Kamyczek, Arkadiusz" userId="2dbd29c9-3405-4176-b733-196e7cfa234d" providerId="ADAL" clId="{BF567933-B5EA-4B11-B0FB-3FCFBB67A116}" dt="2021-03-19T13:41:28.468" v="6741" actId="478"/>
          <ac:picMkLst>
            <pc:docMk/>
            <pc:sldMk cId="845212841" sldId="278"/>
            <ac:picMk id="47" creationId="{8300DB16-C125-4135-B349-ECF4EF4F3DDF}"/>
          </ac:picMkLst>
        </pc:picChg>
        <pc:picChg chg="add del mod">
          <ac:chgData name="Kamyczek, Arkadiusz" userId="2dbd29c9-3405-4176-b733-196e7cfa234d" providerId="ADAL" clId="{BF567933-B5EA-4B11-B0FB-3FCFBB67A116}" dt="2021-03-19T13:02:37.306" v="6673" actId="478"/>
          <ac:picMkLst>
            <pc:docMk/>
            <pc:sldMk cId="845212841" sldId="278"/>
            <ac:picMk id="48" creationId="{6BE6969F-EB34-43F4-9980-CB718180EDC8}"/>
          </ac:picMkLst>
        </pc:picChg>
        <pc:picChg chg="add del mod">
          <ac:chgData name="Kamyczek, Arkadiusz" userId="2dbd29c9-3405-4176-b733-196e7cfa234d" providerId="ADAL" clId="{BF567933-B5EA-4B11-B0FB-3FCFBB67A116}" dt="2021-03-18T10:41:48.127" v="4507" actId="478"/>
          <ac:picMkLst>
            <pc:docMk/>
            <pc:sldMk cId="845212841" sldId="278"/>
            <ac:picMk id="48" creationId="{AEBDD457-2AE7-45EC-84B3-919670EEC2F2}"/>
          </ac:picMkLst>
        </pc:picChg>
        <pc:picChg chg="add del mod ord">
          <ac:chgData name="Kamyczek, Arkadiusz" userId="2dbd29c9-3405-4176-b733-196e7cfa234d" providerId="ADAL" clId="{BF567933-B5EA-4B11-B0FB-3FCFBB67A116}" dt="2021-03-19T12:59:37.079" v="6648" actId="478"/>
          <ac:picMkLst>
            <pc:docMk/>
            <pc:sldMk cId="845212841" sldId="278"/>
            <ac:picMk id="49" creationId="{9DF50F47-D35B-474B-96D6-53B162EFCB66}"/>
          </ac:picMkLst>
        </pc:picChg>
        <pc:picChg chg="add del mod">
          <ac:chgData name="Kamyczek, Arkadiusz" userId="2dbd29c9-3405-4176-b733-196e7cfa234d" providerId="ADAL" clId="{BF567933-B5EA-4B11-B0FB-3FCFBB67A116}" dt="2021-03-19T13:02:37.306" v="6673" actId="478"/>
          <ac:picMkLst>
            <pc:docMk/>
            <pc:sldMk cId="845212841" sldId="278"/>
            <ac:picMk id="56" creationId="{F02EF080-9D1A-4384-91A0-3889F78CF23D}"/>
          </ac:picMkLst>
        </pc:picChg>
        <pc:picChg chg="add del mod">
          <ac:chgData name="Kamyczek, Arkadiusz" userId="2dbd29c9-3405-4176-b733-196e7cfa234d" providerId="ADAL" clId="{BF567933-B5EA-4B11-B0FB-3FCFBB67A116}" dt="2021-03-19T13:41:28.468" v="6741" actId="478"/>
          <ac:picMkLst>
            <pc:docMk/>
            <pc:sldMk cId="845212841" sldId="278"/>
            <ac:picMk id="57" creationId="{3B262A36-91C9-4904-9E77-6578C8477916}"/>
          </ac:picMkLst>
        </pc:picChg>
        <pc:picChg chg="add del mod">
          <ac:chgData name="Kamyczek, Arkadiusz" userId="2dbd29c9-3405-4176-b733-196e7cfa234d" providerId="ADAL" clId="{BF567933-B5EA-4B11-B0FB-3FCFBB67A116}" dt="2021-03-19T13:02:37.306" v="6673" actId="478"/>
          <ac:picMkLst>
            <pc:docMk/>
            <pc:sldMk cId="845212841" sldId="278"/>
            <ac:picMk id="59" creationId="{7AF22B80-24AE-4724-B0F6-B7BCB4450562}"/>
          </ac:picMkLst>
        </pc:picChg>
        <pc:picChg chg="add mod">
          <ac:chgData name="Kamyczek, Arkadiusz" userId="2dbd29c9-3405-4176-b733-196e7cfa234d" providerId="ADAL" clId="{BF567933-B5EA-4B11-B0FB-3FCFBB67A116}" dt="2021-03-18T10:55:25.503" v="4774" actId="571"/>
          <ac:picMkLst>
            <pc:docMk/>
            <pc:sldMk cId="845212841" sldId="278"/>
            <ac:picMk id="62" creationId="{8597A8CD-6CF1-4F4F-9AF2-1FA0F8F53251}"/>
          </ac:picMkLst>
        </pc:picChg>
        <pc:picChg chg="add mod">
          <ac:chgData name="Kamyczek, Arkadiusz" userId="2dbd29c9-3405-4176-b733-196e7cfa234d" providerId="ADAL" clId="{BF567933-B5EA-4B11-B0FB-3FCFBB67A116}" dt="2021-03-18T10:55:25.503" v="4774" actId="571"/>
          <ac:picMkLst>
            <pc:docMk/>
            <pc:sldMk cId="845212841" sldId="278"/>
            <ac:picMk id="63" creationId="{6FA1F237-991D-441B-B2C8-481DF1802B24}"/>
          </ac:picMkLst>
        </pc:picChg>
        <pc:picChg chg="add mod">
          <ac:chgData name="Kamyczek, Arkadiusz" userId="2dbd29c9-3405-4176-b733-196e7cfa234d" providerId="ADAL" clId="{BF567933-B5EA-4B11-B0FB-3FCFBB67A116}" dt="2021-03-18T10:55:25.503" v="4774" actId="571"/>
          <ac:picMkLst>
            <pc:docMk/>
            <pc:sldMk cId="845212841" sldId="278"/>
            <ac:picMk id="65" creationId="{F6AB6FFD-E399-46C5-98CC-CF664F70AAE0}"/>
          </ac:picMkLst>
        </pc:picChg>
        <pc:picChg chg="add del mod">
          <ac:chgData name="Kamyczek, Arkadiusz" userId="2dbd29c9-3405-4176-b733-196e7cfa234d" providerId="ADAL" clId="{BF567933-B5EA-4B11-B0FB-3FCFBB67A116}" dt="2021-03-19T13:02:37.306" v="6673" actId="478"/>
          <ac:picMkLst>
            <pc:docMk/>
            <pc:sldMk cId="845212841" sldId="278"/>
            <ac:picMk id="67" creationId="{DCBE0588-6199-42B2-BDF0-03EC3C0173E4}"/>
          </ac:picMkLst>
        </pc:picChg>
        <pc:picChg chg="add del mod">
          <ac:chgData name="Kamyczek, Arkadiusz" userId="2dbd29c9-3405-4176-b733-196e7cfa234d" providerId="ADAL" clId="{BF567933-B5EA-4B11-B0FB-3FCFBB67A116}" dt="2021-03-19T13:02:37.306" v="6673" actId="478"/>
          <ac:picMkLst>
            <pc:docMk/>
            <pc:sldMk cId="845212841" sldId="278"/>
            <ac:picMk id="68" creationId="{153AF0D9-9C0E-4695-985C-AA9896AF076D}"/>
          </ac:picMkLst>
        </pc:picChg>
        <pc:picChg chg="add del mod">
          <ac:chgData name="Kamyczek, Arkadiusz" userId="2dbd29c9-3405-4176-b733-196e7cfa234d" providerId="ADAL" clId="{BF567933-B5EA-4B11-B0FB-3FCFBB67A116}" dt="2021-03-19T13:02:37.306" v="6673" actId="478"/>
          <ac:picMkLst>
            <pc:docMk/>
            <pc:sldMk cId="845212841" sldId="278"/>
            <ac:picMk id="69" creationId="{78E00060-2502-43F3-B8AD-CB6698EAC7C3}"/>
          </ac:picMkLst>
        </pc:picChg>
        <pc:picChg chg="add del mod">
          <ac:chgData name="Kamyczek, Arkadiusz" userId="2dbd29c9-3405-4176-b733-196e7cfa234d" providerId="ADAL" clId="{BF567933-B5EA-4B11-B0FB-3FCFBB67A116}" dt="2021-03-19T13:02:37.306" v="6673" actId="478"/>
          <ac:picMkLst>
            <pc:docMk/>
            <pc:sldMk cId="845212841" sldId="278"/>
            <ac:picMk id="70" creationId="{D14FBB5F-2168-4F67-92F4-B9B450DB054B}"/>
          </ac:picMkLst>
        </pc:picChg>
        <pc:picChg chg="add del mod">
          <ac:chgData name="Kamyczek, Arkadiusz" userId="2dbd29c9-3405-4176-b733-196e7cfa234d" providerId="ADAL" clId="{BF567933-B5EA-4B11-B0FB-3FCFBB67A116}" dt="2021-03-19T13:02:37.306" v="6673" actId="478"/>
          <ac:picMkLst>
            <pc:docMk/>
            <pc:sldMk cId="845212841" sldId="278"/>
            <ac:picMk id="71" creationId="{97F6DA19-350B-4A98-A146-60CA0757906A}"/>
          </ac:picMkLst>
        </pc:picChg>
        <pc:picChg chg="add mod">
          <ac:chgData name="Kamyczek, Arkadiusz" userId="2dbd29c9-3405-4176-b733-196e7cfa234d" providerId="ADAL" clId="{BF567933-B5EA-4B11-B0FB-3FCFBB67A116}" dt="2021-03-18T10:55:25.503" v="4774" actId="571"/>
          <ac:picMkLst>
            <pc:docMk/>
            <pc:sldMk cId="845212841" sldId="278"/>
            <ac:picMk id="71" creationId="{A2BA565B-C43E-4B04-B2DD-15BE7B81CF81}"/>
          </ac:picMkLst>
        </pc:picChg>
        <pc:picChg chg="add del mod">
          <ac:chgData name="Kamyczek, Arkadiusz" userId="2dbd29c9-3405-4176-b733-196e7cfa234d" providerId="ADAL" clId="{BF567933-B5EA-4B11-B0FB-3FCFBB67A116}" dt="2021-03-19T13:02:37.306" v="6673" actId="478"/>
          <ac:picMkLst>
            <pc:docMk/>
            <pc:sldMk cId="845212841" sldId="278"/>
            <ac:picMk id="72" creationId="{887581D8-5DE0-4AD2-8DB1-1556AE76CDCE}"/>
          </ac:picMkLst>
        </pc:picChg>
        <pc:picChg chg="add del mod">
          <ac:chgData name="Kamyczek, Arkadiusz" userId="2dbd29c9-3405-4176-b733-196e7cfa234d" providerId="ADAL" clId="{BF567933-B5EA-4B11-B0FB-3FCFBB67A116}" dt="2021-03-19T13:02:37.306" v="6673" actId="478"/>
          <ac:picMkLst>
            <pc:docMk/>
            <pc:sldMk cId="845212841" sldId="278"/>
            <ac:picMk id="75" creationId="{50D3C85E-300B-49FB-AED8-5AC3A7759473}"/>
          </ac:picMkLst>
        </pc:picChg>
        <pc:picChg chg="add del mod">
          <ac:chgData name="Kamyczek, Arkadiusz" userId="2dbd29c9-3405-4176-b733-196e7cfa234d" providerId="ADAL" clId="{BF567933-B5EA-4B11-B0FB-3FCFBB67A116}" dt="2021-03-19T13:02:37.306" v="6673" actId="478"/>
          <ac:picMkLst>
            <pc:docMk/>
            <pc:sldMk cId="845212841" sldId="278"/>
            <ac:picMk id="76" creationId="{99671FE6-3CA2-4756-95A3-C5994EEFA720}"/>
          </ac:picMkLst>
        </pc:picChg>
        <pc:picChg chg="add del mod">
          <ac:chgData name="Kamyczek, Arkadiusz" userId="2dbd29c9-3405-4176-b733-196e7cfa234d" providerId="ADAL" clId="{BF567933-B5EA-4B11-B0FB-3FCFBB67A116}" dt="2021-03-19T13:02:37.306" v="6673" actId="478"/>
          <ac:picMkLst>
            <pc:docMk/>
            <pc:sldMk cId="845212841" sldId="278"/>
            <ac:picMk id="77" creationId="{4D18EDB4-2F2D-40D0-AD21-C7A90141612F}"/>
          </ac:picMkLst>
        </pc:picChg>
        <pc:picChg chg="add del mod">
          <ac:chgData name="Kamyczek, Arkadiusz" userId="2dbd29c9-3405-4176-b733-196e7cfa234d" providerId="ADAL" clId="{BF567933-B5EA-4B11-B0FB-3FCFBB67A116}" dt="2021-03-19T13:02:37.306" v="6673" actId="478"/>
          <ac:picMkLst>
            <pc:docMk/>
            <pc:sldMk cId="845212841" sldId="278"/>
            <ac:picMk id="78" creationId="{DC0D17EB-2D0D-44C5-B85C-B43377C9EE0B}"/>
          </ac:picMkLst>
        </pc:picChg>
        <pc:picChg chg="add del mod">
          <ac:chgData name="Kamyczek, Arkadiusz" userId="2dbd29c9-3405-4176-b733-196e7cfa234d" providerId="ADAL" clId="{BF567933-B5EA-4B11-B0FB-3FCFBB67A116}" dt="2021-03-19T13:02:37.306" v="6673" actId="478"/>
          <ac:picMkLst>
            <pc:docMk/>
            <pc:sldMk cId="845212841" sldId="278"/>
            <ac:picMk id="79" creationId="{B5BE2A7E-C6D6-4757-A0AD-748D3BC5167C}"/>
          </ac:picMkLst>
        </pc:picChg>
        <pc:picChg chg="add del mod">
          <ac:chgData name="Kamyczek, Arkadiusz" userId="2dbd29c9-3405-4176-b733-196e7cfa234d" providerId="ADAL" clId="{BF567933-B5EA-4B11-B0FB-3FCFBB67A116}" dt="2021-03-19T13:02:37.306" v="6673" actId="478"/>
          <ac:picMkLst>
            <pc:docMk/>
            <pc:sldMk cId="845212841" sldId="278"/>
            <ac:picMk id="86" creationId="{1E6E2869-BC57-473B-A887-021180ED96FA}"/>
          </ac:picMkLst>
        </pc:picChg>
        <pc:picChg chg="add del mod">
          <ac:chgData name="Kamyczek, Arkadiusz" userId="2dbd29c9-3405-4176-b733-196e7cfa234d" providerId="ADAL" clId="{BF567933-B5EA-4B11-B0FB-3FCFBB67A116}" dt="2021-03-19T13:02:37.306" v="6673" actId="478"/>
          <ac:picMkLst>
            <pc:docMk/>
            <pc:sldMk cId="845212841" sldId="278"/>
            <ac:picMk id="87" creationId="{8C385195-8A9E-4C00-BE45-A2701FAA38AF}"/>
          </ac:picMkLst>
        </pc:picChg>
        <pc:picChg chg="add del mod">
          <ac:chgData name="Kamyczek, Arkadiusz" userId="2dbd29c9-3405-4176-b733-196e7cfa234d" providerId="ADAL" clId="{BF567933-B5EA-4B11-B0FB-3FCFBB67A116}" dt="2021-03-19T13:02:37.306" v="6673" actId="478"/>
          <ac:picMkLst>
            <pc:docMk/>
            <pc:sldMk cId="845212841" sldId="278"/>
            <ac:picMk id="88" creationId="{2C770EB5-14B8-48B4-86CC-CC50330AB33A}"/>
          </ac:picMkLst>
        </pc:picChg>
        <pc:picChg chg="add del mod">
          <ac:chgData name="Kamyczek, Arkadiusz" userId="2dbd29c9-3405-4176-b733-196e7cfa234d" providerId="ADAL" clId="{BF567933-B5EA-4B11-B0FB-3FCFBB67A116}" dt="2021-03-19T13:02:37.306" v="6673" actId="478"/>
          <ac:picMkLst>
            <pc:docMk/>
            <pc:sldMk cId="845212841" sldId="278"/>
            <ac:picMk id="89" creationId="{24028AC8-28EB-441C-BF97-82673C2B8BE7}"/>
          </ac:picMkLst>
        </pc:picChg>
        <pc:picChg chg="add del mod">
          <ac:chgData name="Kamyczek, Arkadiusz" userId="2dbd29c9-3405-4176-b733-196e7cfa234d" providerId="ADAL" clId="{BF567933-B5EA-4B11-B0FB-3FCFBB67A116}" dt="2021-03-19T13:02:37.306" v="6673" actId="478"/>
          <ac:picMkLst>
            <pc:docMk/>
            <pc:sldMk cId="845212841" sldId="278"/>
            <ac:picMk id="90" creationId="{5FA2109C-1C2E-4163-B388-55339A234F25}"/>
          </ac:picMkLst>
        </pc:picChg>
        <pc:picChg chg="add del mod">
          <ac:chgData name="Kamyczek, Arkadiusz" userId="2dbd29c9-3405-4176-b733-196e7cfa234d" providerId="ADAL" clId="{BF567933-B5EA-4B11-B0FB-3FCFBB67A116}" dt="2021-03-19T13:02:37.306" v="6673" actId="478"/>
          <ac:picMkLst>
            <pc:docMk/>
            <pc:sldMk cId="845212841" sldId="278"/>
            <ac:picMk id="91" creationId="{CEB58FF6-B27C-4491-8B5C-C0C737DC5622}"/>
          </ac:picMkLst>
        </pc:picChg>
        <pc:picChg chg="add del mod">
          <ac:chgData name="Kamyczek, Arkadiusz" userId="2dbd29c9-3405-4176-b733-196e7cfa234d" providerId="ADAL" clId="{BF567933-B5EA-4B11-B0FB-3FCFBB67A116}" dt="2021-03-19T13:02:37.306" v="6673" actId="478"/>
          <ac:picMkLst>
            <pc:docMk/>
            <pc:sldMk cId="845212841" sldId="278"/>
            <ac:picMk id="94" creationId="{0D966C21-EADD-4715-84C3-D8B5FA2CAFC2}"/>
          </ac:picMkLst>
        </pc:picChg>
        <pc:picChg chg="add del mod">
          <ac:chgData name="Kamyczek, Arkadiusz" userId="2dbd29c9-3405-4176-b733-196e7cfa234d" providerId="ADAL" clId="{BF567933-B5EA-4B11-B0FB-3FCFBB67A116}" dt="2021-03-19T13:02:37.306" v="6673" actId="478"/>
          <ac:picMkLst>
            <pc:docMk/>
            <pc:sldMk cId="845212841" sldId="278"/>
            <ac:picMk id="95" creationId="{E8C4ED3E-5383-4103-AC00-795B72B54849}"/>
          </ac:picMkLst>
        </pc:picChg>
        <pc:picChg chg="add del mod">
          <ac:chgData name="Kamyczek, Arkadiusz" userId="2dbd29c9-3405-4176-b733-196e7cfa234d" providerId="ADAL" clId="{BF567933-B5EA-4B11-B0FB-3FCFBB67A116}" dt="2021-03-19T13:02:37.306" v="6673" actId="478"/>
          <ac:picMkLst>
            <pc:docMk/>
            <pc:sldMk cId="845212841" sldId="278"/>
            <ac:picMk id="96" creationId="{AA360504-411A-4A52-8981-B955496CEC34}"/>
          </ac:picMkLst>
        </pc:picChg>
        <pc:picChg chg="add del mod">
          <ac:chgData name="Kamyczek, Arkadiusz" userId="2dbd29c9-3405-4176-b733-196e7cfa234d" providerId="ADAL" clId="{BF567933-B5EA-4B11-B0FB-3FCFBB67A116}" dt="2021-03-19T13:02:37.306" v="6673" actId="478"/>
          <ac:picMkLst>
            <pc:docMk/>
            <pc:sldMk cId="845212841" sldId="278"/>
            <ac:picMk id="97" creationId="{371CC568-A8B0-49A5-8900-9201E570506B}"/>
          </ac:picMkLst>
        </pc:picChg>
        <pc:picChg chg="add del mod">
          <ac:chgData name="Kamyczek, Arkadiusz" userId="2dbd29c9-3405-4176-b733-196e7cfa234d" providerId="ADAL" clId="{BF567933-B5EA-4B11-B0FB-3FCFBB67A116}" dt="2021-03-19T13:02:37.306" v="6673" actId="478"/>
          <ac:picMkLst>
            <pc:docMk/>
            <pc:sldMk cId="845212841" sldId="278"/>
            <ac:picMk id="98" creationId="{3EBAE4C9-6CC8-46E5-95D9-FE5557EE65FC}"/>
          </ac:picMkLst>
        </pc:picChg>
        <pc:picChg chg="add del mod">
          <ac:chgData name="Kamyczek, Arkadiusz" userId="2dbd29c9-3405-4176-b733-196e7cfa234d" providerId="ADAL" clId="{BF567933-B5EA-4B11-B0FB-3FCFBB67A116}" dt="2021-03-19T13:02:37.306" v="6673" actId="478"/>
          <ac:picMkLst>
            <pc:docMk/>
            <pc:sldMk cId="845212841" sldId="278"/>
            <ac:picMk id="105" creationId="{E08EA88C-A1EC-4B23-99F0-740D0C14BABC}"/>
          </ac:picMkLst>
        </pc:picChg>
        <pc:picChg chg="add del mod">
          <ac:chgData name="Kamyczek, Arkadiusz" userId="2dbd29c9-3405-4176-b733-196e7cfa234d" providerId="ADAL" clId="{BF567933-B5EA-4B11-B0FB-3FCFBB67A116}" dt="2021-03-19T13:02:37.306" v="6673" actId="478"/>
          <ac:picMkLst>
            <pc:docMk/>
            <pc:sldMk cId="845212841" sldId="278"/>
            <ac:picMk id="108" creationId="{F7CD4972-37F1-4675-82E4-F0420914E6A9}"/>
          </ac:picMkLst>
        </pc:picChg>
        <pc:picChg chg="add del mod">
          <ac:chgData name="Kamyczek, Arkadiusz" userId="2dbd29c9-3405-4176-b733-196e7cfa234d" providerId="ADAL" clId="{BF567933-B5EA-4B11-B0FB-3FCFBB67A116}" dt="2021-03-19T13:02:37.306" v="6673" actId="478"/>
          <ac:picMkLst>
            <pc:docMk/>
            <pc:sldMk cId="845212841" sldId="278"/>
            <ac:picMk id="109" creationId="{9B2D7B67-E3E7-4B52-A4C5-328203D4BDD9}"/>
          </ac:picMkLst>
        </pc:picChg>
        <pc:picChg chg="add del mod">
          <ac:chgData name="Kamyczek, Arkadiusz" userId="2dbd29c9-3405-4176-b733-196e7cfa234d" providerId="ADAL" clId="{BF567933-B5EA-4B11-B0FB-3FCFBB67A116}" dt="2021-03-19T13:02:37.306" v="6673" actId="478"/>
          <ac:picMkLst>
            <pc:docMk/>
            <pc:sldMk cId="845212841" sldId="278"/>
            <ac:picMk id="110" creationId="{D31AC88A-9467-47B4-AA07-F246C755E2F5}"/>
          </ac:picMkLst>
        </pc:picChg>
        <pc:picChg chg="add del mod">
          <ac:chgData name="Kamyczek, Arkadiusz" userId="2dbd29c9-3405-4176-b733-196e7cfa234d" providerId="ADAL" clId="{BF567933-B5EA-4B11-B0FB-3FCFBB67A116}" dt="2021-03-19T13:02:37.306" v="6673" actId="478"/>
          <ac:picMkLst>
            <pc:docMk/>
            <pc:sldMk cId="845212841" sldId="278"/>
            <ac:picMk id="111" creationId="{E6E459F9-6D79-4320-B1AD-2B459AD9EB46}"/>
          </ac:picMkLst>
        </pc:picChg>
        <pc:picChg chg="add del mod">
          <ac:chgData name="Kamyczek, Arkadiusz" userId="2dbd29c9-3405-4176-b733-196e7cfa234d" providerId="ADAL" clId="{BF567933-B5EA-4B11-B0FB-3FCFBB67A116}" dt="2021-03-19T13:02:37.306" v="6673" actId="478"/>
          <ac:picMkLst>
            <pc:docMk/>
            <pc:sldMk cId="845212841" sldId="278"/>
            <ac:picMk id="112" creationId="{C70EF721-E073-42DD-B92E-8B7FBECD66D1}"/>
          </ac:picMkLst>
        </pc:picChg>
        <pc:picChg chg="add del mod">
          <ac:chgData name="Kamyczek, Arkadiusz" userId="2dbd29c9-3405-4176-b733-196e7cfa234d" providerId="ADAL" clId="{BF567933-B5EA-4B11-B0FB-3FCFBB67A116}" dt="2021-03-19T13:02:37.306" v="6673" actId="478"/>
          <ac:picMkLst>
            <pc:docMk/>
            <pc:sldMk cId="845212841" sldId="278"/>
            <ac:picMk id="119" creationId="{A8162F15-4A58-45E4-A4DD-E6573219F808}"/>
          </ac:picMkLst>
        </pc:picChg>
        <pc:picChg chg="add del mod">
          <ac:chgData name="Kamyczek, Arkadiusz" userId="2dbd29c9-3405-4176-b733-196e7cfa234d" providerId="ADAL" clId="{BF567933-B5EA-4B11-B0FB-3FCFBB67A116}" dt="2021-03-19T13:02:37.306" v="6673" actId="478"/>
          <ac:picMkLst>
            <pc:docMk/>
            <pc:sldMk cId="845212841" sldId="278"/>
            <ac:picMk id="128" creationId="{E38C0C5C-5B4F-49FA-815D-2B78EA03EB7E}"/>
          </ac:picMkLst>
        </pc:picChg>
        <pc:picChg chg="add del mod ord">
          <ac:chgData name="Kamyczek, Arkadiusz" userId="2dbd29c9-3405-4176-b733-196e7cfa234d" providerId="ADAL" clId="{BF567933-B5EA-4B11-B0FB-3FCFBB67A116}" dt="2021-03-19T13:02:37.306" v="6673" actId="478"/>
          <ac:picMkLst>
            <pc:docMk/>
            <pc:sldMk cId="845212841" sldId="278"/>
            <ac:picMk id="134" creationId="{F3EA900C-2053-4F81-BD4D-A5512946BBC3}"/>
          </ac:picMkLst>
        </pc:picChg>
        <pc:picChg chg="add del mod ord">
          <ac:chgData name="Kamyczek, Arkadiusz" userId="2dbd29c9-3405-4176-b733-196e7cfa234d" providerId="ADAL" clId="{BF567933-B5EA-4B11-B0FB-3FCFBB67A116}" dt="2021-03-19T13:02:37.306" v="6673" actId="478"/>
          <ac:picMkLst>
            <pc:docMk/>
            <pc:sldMk cId="845212841" sldId="278"/>
            <ac:picMk id="135" creationId="{A5839A64-EFB4-4280-8844-CD011AB47AF5}"/>
          </ac:picMkLst>
        </pc:picChg>
        <pc:picChg chg="add del mod ord">
          <ac:chgData name="Kamyczek, Arkadiusz" userId="2dbd29c9-3405-4176-b733-196e7cfa234d" providerId="ADAL" clId="{BF567933-B5EA-4B11-B0FB-3FCFBB67A116}" dt="2021-03-19T13:02:37.306" v="6673" actId="478"/>
          <ac:picMkLst>
            <pc:docMk/>
            <pc:sldMk cId="845212841" sldId="278"/>
            <ac:picMk id="136" creationId="{D261827D-E832-4171-82CF-4815A016C0AD}"/>
          </ac:picMkLst>
        </pc:picChg>
        <pc:picChg chg="add del mod ord">
          <ac:chgData name="Kamyczek, Arkadiusz" userId="2dbd29c9-3405-4176-b733-196e7cfa234d" providerId="ADAL" clId="{BF567933-B5EA-4B11-B0FB-3FCFBB67A116}" dt="2021-03-19T13:02:37.306" v="6673" actId="478"/>
          <ac:picMkLst>
            <pc:docMk/>
            <pc:sldMk cId="845212841" sldId="278"/>
            <ac:picMk id="137" creationId="{F010D375-CA21-4B79-9674-FC6171255E9C}"/>
          </ac:picMkLst>
        </pc:picChg>
        <pc:picChg chg="add del mod ord">
          <ac:chgData name="Kamyczek, Arkadiusz" userId="2dbd29c9-3405-4176-b733-196e7cfa234d" providerId="ADAL" clId="{BF567933-B5EA-4B11-B0FB-3FCFBB67A116}" dt="2021-03-19T13:02:37.306" v="6673" actId="478"/>
          <ac:picMkLst>
            <pc:docMk/>
            <pc:sldMk cId="845212841" sldId="278"/>
            <ac:picMk id="138" creationId="{7C8DE87F-DE9F-4036-A311-2A110774E185}"/>
          </ac:picMkLst>
        </pc:picChg>
        <pc:picChg chg="add del mod ord">
          <ac:chgData name="Kamyczek, Arkadiusz" userId="2dbd29c9-3405-4176-b733-196e7cfa234d" providerId="ADAL" clId="{BF567933-B5EA-4B11-B0FB-3FCFBB67A116}" dt="2021-03-19T13:02:37.306" v="6673" actId="478"/>
          <ac:picMkLst>
            <pc:docMk/>
            <pc:sldMk cId="845212841" sldId="278"/>
            <ac:picMk id="139" creationId="{6E8832E2-E426-4E22-845D-B87C8B94D2AA}"/>
          </ac:picMkLst>
        </pc:picChg>
        <pc:picChg chg="add del mod ord">
          <ac:chgData name="Kamyczek, Arkadiusz" userId="2dbd29c9-3405-4176-b733-196e7cfa234d" providerId="ADAL" clId="{BF567933-B5EA-4B11-B0FB-3FCFBB67A116}" dt="2021-03-19T13:02:37.306" v="6673" actId="478"/>
          <ac:picMkLst>
            <pc:docMk/>
            <pc:sldMk cId="845212841" sldId="278"/>
            <ac:picMk id="140" creationId="{FB1A5398-FDC2-4DBB-8375-EB31C41A51E7}"/>
          </ac:picMkLst>
        </pc:picChg>
        <pc:picChg chg="add del mod ord">
          <ac:chgData name="Kamyczek, Arkadiusz" userId="2dbd29c9-3405-4176-b733-196e7cfa234d" providerId="ADAL" clId="{BF567933-B5EA-4B11-B0FB-3FCFBB67A116}" dt="2021-03-19T13:02:37.306" v="6673" actId="478"/>
          <ac:picMkLst>
            <pc:docMk/>
            <pc:sldMk cId="845212841" sldId="278"/>
            <ac:picMk id="141" creationId="{8934480B-6A47-4F21-8666-86258AED6460}"/>
          </ac:picMkLst>
        </pc:picChg>
        <pc:picChg chg="add del mod ord">
          <ac:chgData name="Kamyczek, Arkadiusz" userId="2dbd29c9-3405-4176-b733-196e7cfa234d" providerId="ADAL" clId="{BF567933-B5EA-4B11-B0FB-3FCFBB67A116}" dt="2021-03-19T13:02:37.306" v="6673" actId="478"/>
          <ac:picMkLst>
            <pc:docMk/>
            <pc:sldMk cId="845212841" sldId="278"/>
            <ac:picMk id="142" creationId="{94A27032-5A23-454B-8898-47ECE85EC263}"/>
          </ac:picMkLst>
        </pc:picChg>
        <pc:picChg chg="add del mod ord">
          <ac:chgData name="Kamyczek, Arkadiusz" userId="2dbd29c9-3405-4176-b733-196e7cfa234d" providerId="ADAL" clId="{BF567933-B5EA-4B11-B0FB-3FCFBB67A116}" dt="2021-03-19T13:02:37.306" v="6673" actId="478"/>
          <ac:picMkLst>
            <pc:docMk/>
            <pc:sldMk cId="845212841" sldId="278"/>
            <ac:picMk id="143" creationId="{967251AE-0B39-491F-9B3C-8A90A31E4FCB}"/>
          </ac:picMkLst>
        </pc:picChg>
        <pc:picChg chg="add del mod">
          <ac:chgData name="Kamyczek, Arkadiusz" userId="2dbd29c9-3405-4176-b733-196e7cfa234d" providerId="ADAL" clId="{BF567933-B5EA-4B11-B0FB-3FCFBB67A116}" dt="2021-03-19T13:41:28.468" v="6741" actId="478"/>
          <ac:picMkLst>
            <pc:docMk/>
            <pc:sldMk cId="845212841" sldId="278"/>
            <ac:picMk id="150" creationId="{A7C42BD9-35E7-43DF-8F53-1D7441513113}"/>
          </ac:picMkLst>
        </pc:picChg>
        <pc:picChg chg="add del mod">
          <ac:chgData name="Kamyczek, Arkadiusz" userId="2dbd29c9-3405-4176-b733-196e7cfa234d" providerId="ADAL" clId="{BF567933-B5EA-4B11-B0FB-3FCFBB67A116}" dt="2021-03-19T13:41:28.468" v="6741" actId="478"/>
          <ac:picMkLst>
            <pc:docMk/>
            <pc:sldMk cId="845212841" sldId="278"/>
            <ac:picMk id="151" creationId="{A977848B-29F7-49AD-9A67-F7748CA2667D}"/>
          </ac:picMkLst>
        </pc:picChg>
        <pc:picChg chg="add del mod">
          <ac:chgData name="Kamyczek, Arkadiusz" userId="2dbd29c9-3405-4176-b733-196e7cfa234d" providerId="ADAL" clId="{BF567933-B5EA-4B11-B0FB-3FCFBB67A116}" dt="2021-03-19T13:41:28.468" v="6741" actId="478"/>
          <ac:picMkLst>
            <pc:docMk/>
            <pc:sldMk cId="845212841" sldId="278"/>
            <ac:picMk id="152" creationId="{A1032104-84F5-4811-A6BC-FA4FA80FB6A9}"/>
          </ac:picMkLst>
        </pc:picChg>
        <pc:picChg chg="add del mod">
          <ac:chgData name="Kamyczek, Arkadiusz" userId="2dbd29c9-3405-4176-b733-196e7cfa234d" providerId="ADAL" clId="{BF567933-B5EA-4B11-B0FB-3FCFBB67A116}" dt="2021-03-19T13:41:28.468" v="6741" actId="478"/>
          <ac:picMkLst>
            <pc:docMk/>
            <pc:sldMk cId="845212841" sldId="278"/>
            <ac:picMk id="153" creationId="{4B77C574-9E6D-4BAD-AAF5-3BC5CAA1B35D}"/>
          </ac:picMkLst>
        </pc:picChg>
        <pc:picChg chg="add del mod">
          <ac:chgData name="Kamyczek, Arkadiusz" userId="2dbd29c9-3405-4176-b733-196e7cfa234d" providerId="ADAL" clId="{BF567933-B5EA-4B11-B0FB-3FCFBB67A116}" dt="2021-03-19T13:41:28.468" v="6741" actId="478"/>
          <ac:picMkLst>
            <pc:docMk/>
            <pc:sldMk cId="845212841" sldId="278"/>
            <ac:picMk id="154" creationId="{11F9D9E0-7097-43E3-A262-0C917DE9C8A6}"/>
          </ac:picMkLst>
        </pc:picChg>
        <pc:picChg chg="add del mod">
          <ac:chgData name="Kamyczek, Arkadiusz" userId="2dbd29c9-3405-4176-b733-196e7cfa234d" providerId="ADAL" clId="{BF567933-B5EA-4B11-B0FB-3FCFBB67A116}" dt="2021-03-19T13:41:28.468" v="6741" actId="478"/>
          <ac:picMkLst>
            <pc:docMk/>
            <pc:sldMk cId="845212841" sldId="278"/>
            <ac:picMk id="161" creationId="{326B4C2F-F269-481B-98D3-B60403F4156C}"/>
          </ac:picMkLst>
        </pc:picChg>
        <pc:picChg chg="add del mod">
          <ac:chgData name="Kamyczek, Arkadiusz" userId="2dbd29c9-3405-4176-b733-196e7cfa234d" providerId="ADAL" clId="{BF567933-B5EA-4B11-B0FB-3FCFBB67A116}" dt="2021-03-19T13:41:28.468" v="6741" actId="478"/>
          <ac:picMkLst>
            <pc:docMk/>
            <pc:sldMk cId="845212841" sldId="278"/>
            <ac:picMk id="162" creationId="{19208361-04AD-45BD-B1BA-583773B2497D}"/>
          </ac:picMkLst>
        </pc:picChg>
        <pc:picChg chg="add del mod">
          <ac:chgData name="Kamyczek, Arkadiusz" userId="2dbd29c9-3405-4176-b733-196e7cfa234d" providerId="ADAL" clId="{BF567933-B5EA-4B11-B0FB-3FCFBB67A116}" dt="2021-03-19T13:41:28.468" v="6741" actId="478"/>
          <ac:picMkLst>
            <pc:docMk/>
            <pc:sldMk cId="845212841" sldId="278"/>
            <ac:picMk id="163" creationId="{3A03C410-1A6D-4628-AF02-E3F1185184B9}"/>
          </ac:picMkLst>
        </pc:picChg>
        <pc:picChg chg="add del mod">
          <ac:chgData name="Kamyczek, Arkadiusz" userId="2dbd29c9-3405-4176-b733-196e7cfa234d" providerId="ADAL" clId="{BF567933-B5EA-4B11-B0FB-3FCFBB67A116}" dt="2021-03-19T13:41:28.468" v="6741" actId="478"/>
          <ac:picMkLst>
            <pc:docMk/>
            <pc:sldMk cId="845212841" sldId="278"/>
            <ac:picMk id="164" creationId="{96E9ED50-1AE3-48A2-B397-C0CCDFE1C22D}"/>
          </ac:picMkLst>
        </pc:picChg>
        <pc:picChg chg="add del mod">
          <ac:chgData name="Kamyczek, Arkadiusz" userId="2dbd29c9-3405-4176-b733-196e7cfa234d" providerId="ADAL" clId="{BF567933-B5EA-4B11-B0FB-3FCFBB67A116}" dt="2021-03-19T13:41:28.468" v="6741" actId="478"/>
          <ac:picMkLst>
            <pc:docMk/>
            <pc:sldMk cId="845212841" sldId="278"/>
            <ac:picMk id="165" creationId="{4C4479E2-20C9-4A8F-9A45-6B02DBD6F382}"/>
          </ac:picMkLst>
        </pc:picChg>
        <pc:picChg chg="add del mod">
          <ac:chgData name="Kamyczek, Arkadiusz" userId="2dbd29c9-3405-4176-b733-196e7cfa234d" providerId="ADAL" clId="{BF567933-B5EA-4B11-B0FB-3FCFBB67A116}" dt="2021-03-19T13:41:28.468" v="6741" actId="478"/>
          <ac:picMkLst>
            <pc:docMk/>
            <pc:sldMk cId="845212841" sldId="278"/>
            <ac:picMk id="166" creationId="{C8FA95EB-ED26-4AA3-B22D-2F4D4967D11D}"/>
          </ac:picMkLst>
        </pc:picChg>
        <pc:picChg chg="add del mod">
          <ac:chgData name="Kamyczek, Arkadiusz" userId="2dbd29c9-3405-4176-b733-196e7cfa234d" providerId="ADAL" clId="{BF567933-B5EA-4B11-B0FB-3FCFBB67A116}" dt="2021-03-19T13:41:28.468" v="6741" actId="478"/>
          <ac:picMkLst>
            <pc:docMk/>
            <pc:sldMk cId="845212841" sldId="278"/>
            <ac:picMk id="169" creationId="{2E791E4E-0DB3-4084-95DC-7A15511D3B81}"/>
          </ac:picMkLst>
        </pc:picChg>
        <pc:picChg chg="add del mod">
          <ac:chgData name="Kamyczek, Arkadiusz" userId="2dbd29c9-3405-4176-b733-196e7cfa234d" providerId="ADAL" clId="{BF567933-B5EA-4B11-B0FB-3FCFBB67A116}" dt="2021-03-19T13:41:28.468" v="6741" actId="478"/>
          <ac:picMkLst>
            <pc:docMk/>
            <pc:sldMk cId="845212841" sldId="278"/>
            <ac:picMk id="170" creationId="{71D458AC-CF14-4E50-95E5-ED4F984E145D}"/>
          </ac:picMkLst>
        </pc:picChg>
        <pc:picChg chg="add del mod">
          <ac:chgData name="Kamyczek, Arkadiusz" userId="2dbd29c9-3405-4176-b733-196e7cfa234d" providerId="ADAL" clId="{BF567933-B5EA-4B11-B0FB-3FCFBB67A116}" dt="2021-03-19T13:41:28.468" v="6741" actId="478"/>
          <ac:picMkLst>
            <pc:docMk/>
            <pc:sldMk cId="845212841" sldId="278"/>
            <ac:picMk id="171" creationId="{3B8CE240-7563-499B-B160-3218FA48FDEC}"/>
          </ac:picMkLst>
        </pc:picChg>
        <pc:picChg chg="add del mod">
          <ac:chgData name="Kamyczek, Arkadiusz" userId="2dbd29c9-3405-4176-b733-196e7cfa234d" providerId="ADAL" clId="{BF567933-B5EA-4B11-B0FB-3FCFBB67A116}" dt="2021-03-19T13:41:28.468" v="6741" actId="478"/>
          <ac:picMkLst>
            <pc:docMk/>
            <pc:sldMk cId="845212841" sldId="278"/>
            <ac:picMk id="172" creationId="{AF29D800-F43C-4849-A072-8555ED17BFDC}"/>
          </ac:picMkLst>
        </pc:picChg>
        <pc:picChg chg="add del mod">
          <ac:chgData name="Kamyczek, Arkadiusz" userId="2dbd29c9-3405-4176-b733-196e7cfa234d" providerId="ADAL" clId="{BF567933-B5EA-4B11-B0FB-3FCFBB67A116}" dt="2021-03-19T13:41:28.468" v="6741" actId="478"/>
          <ac:picMkLst>
            <pc:docMk/>
            <pc:sldMk cId="845212841" sldId="278"/>
            <ac:picMk id="173" creationId="{39E31318-F7F8-4D5D-8F14-A3710BC63A55}"/>
          </ac:picMkLst>
        </pc:picChg>
        <pc:picChg chg="add del mod">
          <ac:chgData name="Kamyczek, Arkadiusz" userId="2dbd29c9-3405-4176-b733-196e7cfa234d" providerId="ADAL" clId="{BF567933-B5EA-4B11-B0FB-3FCFBB67A116}" dt="2021-03-19T13:41:28.468" v="6741" actId="478"/>
          <ac:picMkLst>
            <pc:docMk/>
            <pc:sldMk cId="845212841" sldId="278"/>
            <ac:picMk id="180" creationId="{B4D3A060-FE2E-4643-900F-D60274B44AFC}"/>
          </ac:picMkLst>
        </pc:picChg>
        <pc:picChg chg="add del mod">
          <ac:chgData name="Kamyczek, Arkadiusz" userId="2dbd29c9-3405-4176-b733-196e7cfa234d" providerId="ADAL" clId="{BF567933-B5EA-4B11-B0FB-3FCFBB67A116}" dt="2021-03-19T13:41:28.468" v="6741" actId="478"/>
          <ac:picMkLst>
            <pc:docMk/>
            <pc:sldMk cId="845212841" sldId="278"/>
            <ac:picMk id="181" creationId="{A7556AA1-B4D4-48E3-89C6-440C1CBA596D}"/>
          </ac:picMkLst>
        </pc:picChg>
        <pc:picChg chg="add del mod">
          <ac:chgData name="Kamyczek, Arkadiusz" userId="2dbd29c9-3405-4176-b733-196e7cfa234d" providerId="ADAL" clId="{BF567933-B5EA-4B11-B0FB-3FCFBB67A116}" dt="2021-03-19T13:41:28.468" v="6741" actId="478"/>
          <ac:picMkLst>
            <pc:docMk/>
            <pc:sldMk cId="845212841" sldId="278"/>
            <ac:picMk id="182" creationId="{92DC47C9-4301-4B2C-A214-738CC4111F14}"/>
          </ac:picMkLst>
        </pc:picChg>
        <pc:picChg chg="add del mod">
          <ac:chgData name="Kamyczek, Arkadiusz" userId="2dbd29c9-3405-4176-b733-196e7cfa234d" providerId="ADAL" clId="{BF567933-B5EA-4B11-B0FB-3FCFBB67A116}" dt="2021-03-19T13:41:28.468" v="6741" actId="478"/>
          <ac:picMkLst>
            <pc:docMk/>
            <pc:sldMk cId="845212841" sldId="278"/>
            <ac:picMk id="183" creationId="{D7132735-A24C-4850-8A73-A342B3AEC557}"/>
          </ac:picMkLst>
        </pc:picChg>
        <pc:picChg chg="add del mod">
          <ac:chgData name="Kamyczek, Arkadiusz" userId="2dbd29c9-3405-4176-b733-196e7cfa234d" providerId="ADAL" clId="{BF567933-B5EA-4B11-B0FB-3FCFBB67A116}" dt="2021-03-19T13:41:28.468" v="6741" actId="478"/>
          <ac:picMkLst>
            <pc:docMk/>
            <pc:sldMk cId="845212841" sldId="278"/>
            <ac:picMk id="184" creationId="{2DEB473F-CC8E-4A84-8E8B-702998329011}"/>
          </ac:picMkLst>
        </pc:picChg>
        <pc:picChg chg="add del mod">
          <ac:chgData name="Kamyczek, Arkadiusz" userId="2dbd29c9-3405-4176-b733-196e7cfa234d" providerId="ADAL" clId="{BF567933-B5EA-4B11-B0FB-3FCFBB67A116}" dt="2021-03-19T13:41:28.468" v="6741" actId="478"/>
          <ac:picMkLst>
            <pc:docMk/>
            <pc:sldMk cId="845212841" sldId="278"/>
            <ac:picMk id="185" creationId="{8D406F2C-45AF-498C-826B-FFEB5F638DF0}"/>
          </ac:picMkLst>
        </pc:picChg>
        <pc:picChg chg="add del mod">
          <ac:chgData name="Kamyczek, Arkadiusz" userId="2dbd29c9-3405-4176-b733-196e7cfa234d" providerId="ADAL" clId="{BF567933-B5EA-4B11-B0FB-3FCFBB67A116}" dt="2021-03-19T13:41:28.468" v="6741" actId="478"/>
          <ac:picMkLst>
            <pc:docMk/>
            <pc:sldMk cId="845212841" sldId="278"/>
            <ac:picMk id="188" creationId="{AFE7A35E-D697-4AF1-A426-4969BD468818}"/>
          </ac:picMkLst>
        </pc:picChg>
        <pc:picChg chg="add del mod">
          <ac:chgData name="Kamyczek, Arkadiusz" userId="2dbd29c9-3405-4176-b733-196e7cfa234d" providerId="ADAL" clId="{BF567933-B5EA-4B11-B0FB-3FCFBB67A116}" dt="2021-03-19T13:41:28.468" v="6741" actId="478"/>
          <ac:picMkLst>
            <pc:docMk/>
            <pc:sldMk cId="845212841" sldId="278"/>
            <ac:picMk id="189" creationId="{581BDF8C-5706-4EB3-91D2-3385958F9934}"/>
          </ac:picMkLst>
        </pc:picChg>
        <pc:picChg chg="add del mod">
          <ac:chgData name="Kamyczek, Arkadiusz" userId="2dbd29c9-3405-4176-b733-196e7cfa234d" providerId="ADAL" clId="{BF567933-B5EA-4B11-B0FB-3FCFBB67A116}" dt="2021-03-19T13:41:28.468" v="6741" actId="478"/>
          <ac:picMkLst>
            <pc:docMk/>
            <pc:sldMk cId="845212841" sldId="278"/>
            <ac:picMk id="190" creationId="{598065E0-4081-417B-8001-2C5B77AF0E08}"/>
          </ac:picMkLst>
        </pc:picChg>
        <pc:picChg chg="add del mod">
          <ac:chgData name="Kamyczek, Arkadiusz" userId="2dbd29c9-3405-4176-b733-196e7cfa234d" providerId="ADAL" clId="{BF567933-B5EA-4B11-B0FB-3FCFBB67A116}" dt="2021-03-19T13:41:28.468" v="6741" actId="478"/>
          <ac:picMkLst>
            <pc:docMk/>
            <pc:sldMk cId="845212841" sldId="278"/>
            <ac:picMk id="191" creationId="{A1E5B87C-C72D-4BF5-8315-98078FCA0F6B}"/>
          </ac:picMkLst>
        </pc:picChg>
        <pc:picChg chg="add del mod">
          <ac:chgData name="Kamyczek, Arkadiusz" userId="2dbd29c9-3405-4176-b733-196e7cfa234d" providerId="ADAL" clId="{BF567933-B5EA-4B11-B0FB-3FCFBB67A116}" dt="2021-03-19T13:41:28.468" v="6741" actId="478"/>
          <ac:picMkLst>
            <pc:docMk/>
            <pc:sldMk cId="845212841" sldId="278"/>
            <ac:picMk id="192" creationId="{32A06152-CA36-4EE1-B947-D630D9E123EB}"/>
          </ac:picMkLst>
        </pc:picChg>
        <pc:picChg chg="add del mod">
          <ac:chgData name="Kamyczek, Arkadiusz" userId="2dbd29c9-3405-4176-b733-196e7cfa234d" providerId="ADAL" clId="{BF567933-B5EA-4B11-B0FB-3FCFBB67A116}" dt="2021-03-19T13:41:28.468" v="6741" actId="478"/>
          <ac:picMkLst>
            <pc:docMk/>
            <pc:sldMk cId="845212841" sldId="278"/>
            <ac:picMk id="199" creationId="{4741E3ED-1CBF-4901-A70D-814995E71E23}"/>
          </ac:picMkLst>
        </pc:picChg>
        <pc:picChg chg="add del mod">
          <ac:chgData name="Kamyczek, Arkadiusz" userId="2dbd29c9-3405-4176-b733-196e7cfa234d" providerId="ADAL" clId="{BF567933-B5EA-4B11-B0FB-3FCFBB67A116}" dt="2021-03-19T13:41:28.468" v="6741" actId="478"/>
          <ac:picMkLst>
            <pc:docMk/>
            <pc:sldMk cId="845212841" sldId="278"/>
            <ac:picMk id="200" creationId="{E5D24C32-9719-48BC-B496-93FA1C32D8B8}"/>
          </ac:picMkLst>
        </pc:picChg>
        <pc:picChg chg="add del mod">
          <ac:chgData name="Kamyczek, Arkadiusz" userId="2dbd29c9-3405-4176-b733-196e7cfa234d" providerId="ADAL" clId="{BF567933-B5EA-4B11-B0FB-3FCFBB67A116}" dt="2021-03-19T13:41:28.468" v="6741" actId="478"/>
          <ac:picMkLst>
            <pc:docMk/>
            <pc:sldMk cId="845212841" sldId="278"/>
            <ac:picMk id="201" creationId="{F190E793-10C2-4BFB-9FBE-9E7144823D13}"/>
          </ac:picMkLst>
        </pc:picChg>
        <pc:picChg chg="add del mod">
          <ac:chgData name="Kamyczek, Arkadiusz" userId="2dbd29c9-3405-4176-b733-196e7cfa234d" providerId="ADAL" clId="{BF567933-B5EA-4B11-B0FB-3FCFBB67A116}" dt="2021-03-19T13:41:28.468" v="6741" actId="478"/>
          <ac:picMkLst>
            <pc:docMk/>
            <pc:sldMk cId="845212841" sldId="278"/>
            <ac:picMk id="202" creationId="{3E85AC06-DBB5-4BFE-888C-A84CA0C8A9D8}"/>
          </ac:picMkLst>
        </pc:picChg>
        <pc:picChg chg="add del mod">
          <ac:chgData name="Kamyczek, Arkadiusz" userId="2dbd29c9-3405-4176-b733-196e7cfa234d" providerId="ADAL" clId="{BF567933-B5EA-4B11-B0FB-3FCFBB67A116}" dt="2021-03-19T13:41:28.468" v="6741" actId="478"/>
          <ac:picMkLst>
            <pc:docMk/>
            <pc:sldMk cId="845212841" sldId="278"/>
            <ac:picMk id="203" creationId="{4CDC9719-54FE-41D7-87E6-2E5F55E25BFA}"/>
          </ac:picMkLst>
        </pc:picChg>
        <pc:picChg chg="add del mod">
          <ac:chgData name="Kamyczek, Arkadiusz" userId="2dbd29c9-3405-4176-b733-196e7cfa234d" providerId="ADAL" clId="{BF567933-B5EA-4B11-B0FB-3FCFBB67A116}" dt="2021-03-19T13:41:28.468" v="6741" actId="478"/>
          <ac:picMkLst>
            <pc:docMk/>
            <pc:sldMk cId="845212841" sldId="278"/>
            <ac:picMk id="204" creationId="{A39F0785-AA9F-45AA-BA8C-25DACFA3B385}"/>
          </ac:picMkLst>
        </pc:picChg>
        <pc:picChg chg="add del mod">
          <ac:chgData name="Kamyczek, Arkadiusz" userId="2dbd29c9-3405-4176-b733-196e7cfa234d" providerId="ADAL" clId="{BF567933-B5EA-4B11-B0FB-3FCFBB67A116}" dt="2021-03-19T13:41:28.468" v="6741" actId="478"/>
          <ac:picMkLst>
            <pc:docMk/>
            <pc:sldMk cId="845212841" sldId="278"/>
            <ac:picMk id="207" creationId="{74AB1473-3B70-4907-AC1A-A673A7CB7094}"/>
          </ac:picMkLst>
        </pc:picChg>
        <pc:picChg chg="add del mod">
          <ac:chgData name="Kamyczek, Arkadiusz" userId="2dbd29c9-3405-4176-b733-196e7cfa234d" providerId="ADAL" clId="{BF567933-B5EA-4B11-B0FB-3FCFBB67A116}" dt="2021-03-19T13:41:28.468" v="6741" actId="478"/>
          <ac:picMkLst>
            <pc:docMk/>
            <pc:sldMk cId="845212841" sldId="278"/>
            <ac:picMk id="208" creationId="{4B212209-21AA-49C6-A4B3-4BFF8B7CAF74}"/>
          </ac:picMkLst>
        </pc:picChg>
        <pc:picChg chg="add del mod">
          <ac:chgData name="Kamyczek, Arkadiusz" userId="2dbd29c9-3405-4176-b733-196e7cfa234d" providerId="ADAL" clId="{BF567933-B5EA-4B11-B0FB-3FCFBB67A116}" dt="2021-03-19T13:41:28.468" v="6741" actId="478"/>
          <ac:picMkLst>
            <pc:docMk/>
            <pc:sldMk cId="845212841" sldId="278"/>
            <ac:picMk id="209" creationId="{EEA2E69E-3DB6-481D-8552-73AD0860A8DA}"/>
          </ac:picMkLst>
        </pc:picChg>
        <pc:picChg chg="add del mod">
          <ac:chgData name="Kamyczek, Arkadiusz" userId="2dbd29c9-3405-4176-b733-196e7cfa234d" providerId="ADAL" clId="{BF567933-B5EA-4B11-B0FB-3FCFBB67A116}" dt="2021-03-19T13:41:28.468" v="6741" actId="478"/>
          <ac:picMkLst>
            <pc:docMk/>
            <pc:sldMk cId="845212841" sldId="278"/>
            <ac:picMk id="210" creationId="{C568C124-851E-45AC-9233-976DAE94D826}"/>
          </ac:picMkLst>
        </pc:picChg>
        <pc:picChg chg="add del mod">
          <ac:chgData name="Kamyczek, Arkadiusz" userId="2dbd29c9-3405-4176-b733-196e7cfa234d" providerId="ADAL" clId="{BF567933-B5EA-4B11-B0FB-3FCFBB67A116}" dt="2021-03-19T13:41:28.468" v="6741" actId="478"/>
          <ac:picMkLst>
            <pc:docMk/>
            <pc:sldMk cId="845212841" sldId="278"/>
            <ac:picMk id="211" creationId="{566292DF-AB28-4A59-BFE1-28C1150056A0}"/>
          </ac:picMkLst>
        </pc:picChg>
        <pc:picChg chg="add del mod">
          <ac:chgData name="Kamyczek, Arkadiusz" userId="2dbd29c9-3405-4176-b733-196e7cfa234d" providerId="ADAL" clId="{BF567933-B5EA-4B11-B0FB-3FCFBB67A116}" dt="2021-03-19T13:41:28.468" v="6741" actId="478"/>
          <ac:picMkLst>
            <pc:docMk/>
            <pc:sldMk cId="845212841" sldId="278"/>
            <ac:picMk id="218" creationId="{FF867A69-1108-4416-98C4-147B4F2A47BB}"/>
          </ac:picMkLst>
        </pc:picChg>
        <pc:picChg chg="add del mod">
          <ac:chgData name="Kamyczek, Arkadiusz" userId="2dbd29c9-3405-4176-b733-196e7cfa234d" providerId="ADAL" clId="{BF567933-B5EA-4B11-B0FB-3FCFBB67A116}" dt="2021-03-19T13:41:28.468" v="6741" actId="478"/>
          <ac:picMkLst>
            <pc:docMk/>
            <pc:sldMk cId="845212841" sldId="278"/>
            <ac:picMk id="219" creationId="{362A938E-1A74-4105-828F-9FD1A39BF9CF}"/>
          </ac:picMkLst>
        </pc:picChg>
        <pc:picChg chg="add del mod">
          <ac:chgData name="Kamyczek, Arkadiusz" userId="2dbd29c9-3405-4176-b733-196e7cfa234d" providerId="ADAL" clId="{BF567933-B5EA-4B11-B0FB-3FCFBB67A116}" dt="2021-03-19T13:41:28.468" v="6741" actId="478"/>
          <ac:picMkLst>
            <pc:docMk/>
            <pc:sldMk cId="845212841" sldId="278"/>
            <ac:picMk id="220" creationId="{2F5627DC-4CDE-43B3-AE03-7C21509F0516}"/>
          </ac:picMkLst>
        </pc:picChg>
        <pc:picChg chg="add del mod">
          <ac:chgData name="Kamyczek, Arkadiusz" userId="2dbd29c9-3405-4176-b733-196e7cfa234d" providerId="ADAL" clId="{BF567933-B5EA-4B11-B0FB-3FCFBB67A116}" dt="2021-03-19T13:41:28.468" v="6741" actId="478"/>
          <ac:picMkLst>
            <pc:docMk/>
            <pc:sldMk cId="845212841" sldId="278"/>
            <ac:picMk id="221" creationId="{23379167-A78A-4B3E-BCBC-2CCA128D9DEF}"/>
          </ac:picMkLst>
        </pc:picChg>
        <pc:picChg chg="add del mod">
          <ac:chgData name="Kamyczek, Arkadiusz" userId="2dbd29c9-3405-4176-b733-196e7cfa234d" providerId="ADAL" clId="{BF567933-B5EA-4B11-B0FB-3FCFBB67A116}" dt="2021-03-19T13:41:28.468" v="6741" actId="478"/>
          <ac:picMkLst>
            <pc:docMk/>
            <pc:sldMk cId="845212841" sldId="278"/>
            <ac:picMk id="222" creationId="{2F8A627B-D9D5-4FD9-8DEA-706ECA62D31B}"/>
          </ac:picMkLst>
        </pc:picChg>
        <pc:picChg chg="add del mod">
          <ac:chgData name="Kamyczek, Arkadiusz" userId="2dbd29c9-3405-4176-b733-196e7cfa234d" providerId="ADAL" clId="{BF567933-B5EA-4B11-B0FB-3FCFBB67A116}" dt="2021-03-19T13:41:28.468" v="6741" actId="478"/>
          <ac:picMkLst>
            <pc:docMk/>
            <pc:sldMk cId="845212841" sldId="278"/>
            <ac:picMk id="223" creationId="{50589527-8E68-4F18-9BFA-0B3217B76D77}"/>
          </ac:picMkLst>
        </pc:picChg>
        <pc:picChg chg="add del mod">
          <ac:chgData name="Kamyczek, Arkadiusz" userId="2dbd29c9-3405-4176-b733-196e7cfa234d" providerId="ADAL" clId="{BF567933-B5EA-4B11-B0FB-3FCFBB67A116}" dt="2021-03-19T13:41:28.468" v="6741" actId="478"/>
          <ac:picMkLst>
            <pc:docMk/>
            <pc:sldMk cId="845212841" sldId="278"/>
            <ac:picMk id="232" creationId="{9D970943-1CFB-4788-83BF-87FAC872B7AB}"/>
          </ac:picMkLst>
        </pc:picChg>
        <pc:cxnChg chg="add del mod">
          <ac:chgData name="Kamyczek, Arkadiusz" userId="2dbd29c9-3405-4176-b733-196e7cfa234d" providerId="ADAL" clId="{BF567933-B5EA-4B11-B0FB-3FCFBB67A116}" dt="2021-03-18T10:31:04.591" v="4470" actId="478"/>
          <ac:cxnSpMkLst>
            <pc:docMk/>
            <pc:sldMk cId="845212841" sldId="278"/>
            <ac:cxnSpMk id="23" creationId="{379DD279-9CC9-465B-AF70-691DFB8C7022}"/>
          </ac:cxnSpMkLst>
        </pc:cxnChg>
        <pc:cxnChg chg="add del mod">
          <ac:chgData name="Kamyczek, Arkadiusz" userId="2dbd29c9-3405-4176-b733-196e7cfa234d" providerId="ADAL" clId="{BF567933-B5EA-4B11-B0FB-3FCFBB67A116}" dt="2021-03-19T13:02:37.306" v="6673" actId="478"/>
          <ac:cxnSpMkLst>
            <pc:docMk/>
            <pc:sldMk cId="845212841" sldId="278"/>
            <ac:cxnSpMk id="42" creationId="{6D3EE8A1-9945-4456-AB67-A947D714779B}"/>
          </ac:cxnSpMkLst>
        </pc:cxnChg>
        <pc:cxnChg chg="add del mod">
          <ac:chgData name="Kamyczek, Arkadiusz" userId="2dbd29c9-3405-4176-b733-196e7cfa234d" providerId="ADAL" clId="{BF567933-B5EA-4B11-B0FB-3FCFBB67A116}" dt="2021-03-19T13:02:37.306" v="6673" actId="478"/>
          <ac:cxnSpMkLst>
            <pc:docMk/>
            <pc:sldMk cId="845212841" sldId="278"/>
            <ac:cxnSpMk id="43" creationId="{F7A5F600-88AC-4535-8A3B-26779C4295B5}"/>
          </ac:cxnSpMkLst>
        </pc:cxnChg>
        <pc:cxnChg chg="add del mod">
          <ac:chgData name="Kamyczek, Arkadiusz" userId="2dbd29c9-3405-4176-b733-196e7cfa234d" providerId="ADAL" clId="{BF567933-B5EA-4B11-B0FB-3FCFBB67A116}" dt="2021-03-19T13:41:28.468" v="6741" actId="478"/>
          <ac:cxnSpMkLst>
            <pc:docMk/>
            <pc:sldMk cId="845212841" sldId="278"/>
            <ac:cxnSpMk id="55" creationId="{1DEBDB34-77CA-4391-9A07-E9AD0C6A236D}"/>
          </ac:cxnSpMkLst>
        </pc:cxnChg>
        <pc:cxnChg chg="add mod">
          <ac:chgData name="Kamyczek, Arkadiusz" userId="2dbd29c9-3405-4176-b733-196e7cfa234d" providerId="ADAL" clId="{BF567933-B5EA-4B11-B0FB-3FCFBB67A116}" dt="2021-03-18T10:55:25.503" v="4774" actId="571"/>
          <ac:cxnSpMkLst>
            <pc:docMk/>
            <pc:sldMk cId="845212841" sldId="278"/>
            <ac:cxnSpMk id="70" creationId="{0DFD6550-EE2A-4C5F-BC6C-6158B3DB6E46}"/>
          </ac:cxnSpMkLst>
        </pc:cxnChg>
        <pc:cxnChg chg="add del mod">
          <ac:chgData name="Kamyczek, Arkadiusz" userId="2dbd29c9-3405-4176-b733-196e7cfa234d" providerId="ADAL" clId="{BF567933-B5EA-4B11-B0FB-3FCFBB67A116}" dt="2021-03-19T13:02:37.306" v="6673" actId="478"/>
          <ac:cxnSpMkLst>
            <pc:docMk/>
            <pc:sldMk cId="845212841" sldId="278"/>
            <ac:cxnSpMk id="73" creationId="{3D32BC54-00F6-43A3-8519-21ADAEF1687A}"/>
          </ac:cxnSpMkLst>
        </pc:cxnChg>
        <pc:cxnChg chg="add del mod">
          <ac:chgData name="Kamyczek, Arkadiusz" userId="2dbd29c9-3405-4176-b733-196e7cfa234d" providerId="ADAL" clId="{BF567933-B5EA-4B11-B0FB-3FCFBB67A116}" dt="2021-03-19T13:02:37.306" v="6673" actId="478"/>
          <ac:cxnSpMkLst>
            <pc:docMk/>
            <pc:sldMk cId="845212841" sldId="278"/>
            <ac:cxnSpMk id="74" creationId="{C09D3BE5-098A-4B48-8B4C-40CF1B36EDEF}"/>
          </ac:cxnSpMkLst>
        </pc:cxnChg>
        <pc:cxnChg chg="add del mod">
          <ac:chgData name="Kamyczek, Arkadiusz" userId="2dbd29c9-3405-4176-b733-196e7cfa234d" providerId="ADAL" clId="{BF567933-B5EA-4B11-B0FB-3FCFBB67A116}" dt="2021-03-19T13:02:37.306" v="6673" actId="478"/>
          <ac:cxnSpMkLst>
            <pc:docMk/>
            <pc:sldMk cId="845212841" sldId="278"/>
            <ac:cxnSpMk id="92" creationId="{55E5E114-0962-4975-942B-840436038C7F}"/>
          </ac:cxnSpMkLst>
        </pc:cxnChg>
        <pc:cxnChg chg="add del mod">
          <ac:chgData name="Kamyczek, Arkadiusz" userId="2dbd29c9-3405-4176-b733-196e7cfa234d" providerId="ADAL" clId="{BF567933-B5EA-4B11-B0FB-3FCFBB67A116}" dt="2021-03-19T13:02:37.306" v="6673" actId="478"/>
          <ac:cxnSpMkLst>
            <pc:docMk/>
            <pc:sldMk cId="845212841" sldId="278"/>
            <ac:cxnSpMk id="93" creationId="{383D687A-57BE-4C60-AE6C-16E37FA23C52}"/>
          </ac:cxnSpMkLst>
        </pc:cxnChg>
        <pc:cxnChg chg="add del mod">
          <ac:chgData name="Kamyczek, Arkadiusz" userId="2dbd29c9-3405-4176-b733-196e7cfa234d" providerId="ADAL" clId="{BF567933-B5EA-4B11-B0FB-3FCFBB67A116}" dt="2021-03-19T13:02:37.306" v="6673" actId="478"/>
          <ac:cxnSpMkLst>
            <pc:docMk/>
            <pc:sldMk cId="845212841" sldId="278"/>
            <ac:cxnSpMk id="106" creationId="{516EBD6D-4555-4574-A2F7-2AA22C3CD7A9}"/>
          </ac:cxnSpMkLst>
        </pc:cxnChg>
        <pc:cxnChg chg="add del mod">
          <ac:chgData name="Kamyczek, Arkadiusz" userId="2dbd29c9-3405-4176-b733-196e7cfa234d" providerId="ADAL" clId="{BF567933-B5EA-4B11-B0FB-3FCFBB67A116}" dt="2021-03-19T13:02:37.306" v="6673" actId="478"/>
          <ac:cxnSpMkLst>
            <pc:docMk/>
            <pc:sldMk cId="845212841" sldId="278"/>
            <ac:cxnSpMk id="107" creationId="{1DAB016A-B0D5-4BFC-B4D4-EEF1832ADF1C}"/>
          </ac:cxnSpMkLst>
        </pc:cxnChg>
        <pc:cxnChg chg="add del mod">
          <ac:chgData name="Kamyczek, Arkadiusz" userId="2dbd29c9-3405-4176-b733-196e7cfa234d" providerId="ADAL" clId="{BF567933-B5EA-4B11-B0FB-3FCFBB67A116}" dt="2021-03-19T13:41:28.468" v="6741" actId="478"/>
          <ac:cxnSpMkLst>
            <pc:docMk/>
            <pc:sldMk cId="845212841" sldId="278"/>
            <ac:cxnSpMk id="148" creationId="{036EA6AA-6B8B-432C-B490-1D15C5D27F1F}"/>
          </ac:cxnSpMkLst>
        </pc:cxnChg>
        <pc:cxnChg chg="add del mod">
          <ac:chgData name="Kamyczek, Arkadiusz" userId="2dbd29c9-3405-4176-b733-196e7cfa234d" providerId="ADAL" clId="{BF567933-B5EA-4B11-B0FB-3FCFBB67A116}" dt="2021-03-19T13:41:28.468" v="6741" actId="478"/>
          <ac:cxnSpMkLst>
            <pc:docMk/>
            <pc:sldMk cId="845212841" sldId="278"/>
            <ac:cxnSpMk id="149" creationId="{E3D3933C-2AAE-4AE4-82D3-CC5A4B71DD80}"/>
          </ac:cxnSpMkLst>
        </pc:cxnChg>
        <pc:cxnChg chg="add del mod">
          <ac:chgData name="Kamyczek, Arkadiusz" userId="2dbd29c9-3405-4176-b733-196e7cfa234d" providerId="ADAL" clId="{BF567933-B5EA-4B11-B0FB-3FCFBB67A116}" dt="2021-03-19T13:41:28.468" v="6741" actId="478"/>
          <ac:cxnSpMkLst>
            <pc:docMk/>
            <pc:sldMk cId="845212841" sldId="278"/>
            <ac:cxnSpMk id="167" creationId="{CB7B9FB6-3019-4771-98F4-0645D7A900A4}"/>
          </ac:cxnSpMkLst>
        </pc:cxnChg>
        <pc:cxnChg chg="add del mod">
          <ac:chgData name="Kamyczek, Arkadiusz" userId="2dbd29c9-3405-4176-b733-196e7cfa234d" providerId="ADAL" clId="{BF567933-B5EA-4B11-B0FB-3FCFBB67A116}" dt="2021-03-19T13:41:28.468" v="6741" actId="478"/>
          <ac:cxnSpMkLst>
            <pc:docMk/>
            <pc:sldMk cId="845212841" sldId="278"/>
            <ac:cxnSpMk id="168" creationId="{15240984-572A-4822-B6FC-C8FBCDE11B49}"/>
          </ac:cxnSpMkLst>
        </pc:cxnChg>
        <pc:cxnChg chg="add del mod">
          <ac:chgData name="Kamyczek, Arkadiusz" userId="2dbd29c9-3405-4176-b733-196e7cfa234d" providerId="ADAL" clId="{BF567933-B5EA-4B11-B0FB-3FCFBB67A116}" dt="2021-03-19T13:41:28.468" v="6741" actId="478"/>
          <ac:cxnSpMkLst>
            <pc:docMk/>
            <pc:sldMk cId="845212841" sldId="278"/>
            <ac:cxnSpMk id="186" creationId="{3DA5759D-56CC-4E25-B1CD-9BC15613833C}"/>
          </ac:cxnSpMkLst>
        </pc:cxnChg>
        <pc:cxnChg chg="add del mod">
          <ac:chgData name="Kamyczek, Arkadiusz" userId="2dbd29c9-3405-4176-b733-196e7cfa234d" providerId="ADAL" clId="{BF567933-B5EA-4B11-B0FB-3FCFBB67A116}" dt="2021-03-19T13:41:28.468" v="6741" actId="478"/>
          <ac:cxnSpMkLst>
            <pc:docMk/>
            <pc:sldMk cId="845212841" sldId="278"/>
            <ac:cxnSpMk id="187" creationId="{66A301EC-7151-4E20-AF43-DF5605AC3A21}"/>
          </ac:cxnSpMkLst>
        </pc:cxnChg>
        <pc:cxnChg chg="add del mod">
          <ac:chgData name="Kamyczek, Arkadiusz" userId="2dbd29c9-3405-4176-b733-196e7cfa234d" providerId="ADAL" clId="{BF567933-B5EA-4B11-B0FB-3FCFBB67A116}" dt="2021-03-19T13:41:28.468" v="6741" actId="478"/>
          <ac:cxnSpMkLst>
            <pc:docMk/>
            <pc:sldMk cId="845212841" sldId="278"/>
            <ac:cxnSpMk id="205" creationId="{4C573942-7F37-402D-9EAF-B92413035B82}"/>
          </ac:cxnSpMkLst>
        </pc:cxnChg>
        <pc:cxnChg chg="add del mod">
          <ac:chgData name="Kamyczek, Arkadiusz" userId="2dbd29c9-3405-4176-b733-196e7cfa234d" providerId="ADAL" clId="{BF567933-B5EA-4B11-B0FB-3FCFBB67A116}" dt="2021-03-19T13:41:28.468" v="6741" actId="478"/>
          <ac:cxnSpMkLst>
            <pc:docMk/>
            <pc:sldMk cId="845212841" sldId="278"/>
            <ac:cxnSpMk id="206" creationId="{7008F264-2977-47EA-A14C-720B284E2BB5}"/>
          </ac:cxnSpMkLst>
        </pc:cxnChg>
      </pc:sldChg>
      <pc:sldChg chg="modSp add mod">
        <pc:chgData name="Kamyczek, Arkadiusz" userId="2dbd29c9-3405-4176-b733-196e7cfa234d" providerId="ADAL" clId="{BF567933-B5EA-4B11-B0FB-3FCFBB67A116}" dt="2021-03-15T07:50:58.701" v="603" actId="27349"/>
        <pc:sldMkLst>
          <pc:docMk/>
          <pc:sldMk cId="321827744" sldId="279"/>
        </pc:sldMkLst>
        <pc:picChg chg="mod">
          <ac:chgData name="Kamyczek, Arkadiusz" userId="2dbd29c9-3405-4176-b733-196e7cfa234d" providerId="ADAL" clId="{BF567933-B5EA-4B11-B0FB-3FCFBB67A116}" dt="2021-03-15T07:50:58.701" v="603" actId="27349"/>
          <ac:picMkLst>
            <pc:docMk/>
            <pc:sldMk cId="321827744" sldId="279"/>
            <ac:picMk id="8" creationId="{761AAAA5-5BAE-4919-A993-3EB6478E064B}"/>
          </ac:picMkLst>
        </pc:picChg>
        <pc:picChg chg="mod">
          <ac:chgData name="Kamyczek, Arkadiusz" userId="2dbd29c9-3405-4176-b733-196e7cfa234d" providerId="ADAL" clId="{BF567933-B5EA-4B11-B0FB-3FCFBB67A116}" dt="2021-03-15T07:50:56.204" v="602" actId="1076"/>
          <ac:picMkLst>
            <pc:docMk/>
            <pc:sldMk cId="321827744" sldId="279"/>
            <ac:picMk id="33" creationId="{90C1069D-260B-4317-9FA0-A9AE33391777}"/>
          </ac:picMkLst>
        </pc:picChg>
      </pc:sldChg>
      <pc:sldChg chg="modSp add mod">
        <pc:chgData name="Kamyczek, Arkadiusz" userId="2dbd29c9-3405-4176-b733-196e7cfa234d" providerId="ADAL" clId="{BF567933-B5EA-4B11-B0FB-3FCFBB67A116}" dt="2021-03-15T07:51:25.257" v="606" actId="17032"/>
        <pc:sldMkLst>
          <pc:docMk/>
          <pc:sldMk cId="1482523066" sldId="280"/>
        </pc:sldMkLst>
        <pc:spChg chg="mod">
          <ac:chgData name="Kamyczek, Arkadiusz" userId="2dbd29c9-3405-4176-b733-196e7cfa234d" providerId="ADAL" clId="{BF567933-B5EA-4B11-B0FB-3FCFBB67A116}" dt="2021-03-15T07:51:17.822" v="605" actId="17032"/>
          <ac:spMkLst>
            <pc:docMk/>
            <pc:sldMk cId="1482523066" sldId="280"/>
            <ac:spMk id="15" creationId="{A24119BF-AEBF-4C8C-9FEE-3077EB163DDF}"/>
          </ac:spMkLst>
        </pc:spChg>
        <pc:spChg chg="mod">
          <ac:chgData name="Kamyczek, Arkadiusz" userId="2dbd29c9-3405-4176-b733-196e7cfa234d" providerId="ADAL" clId="{BF567933-B5EA-4B11-B0FB-3FCFBB67A116}" dt="2021-03-15T07:51:17.822" v="605" actId="17032"/>
          <ac:spMkLst>
            <pc:docMk/>
            <pc:sldMk cId="1482523066" sldId="280"/>
            <ac:spMk id="16" creationId="{14EFC304-3D43-4011-B0E4-18636B743A5A}"/>
          </ac:spMkLst>
        </pc:spChg>
        <pc:spChg chg="mod">
          <ac:chgData name="Kamyczek, Arkadiusz" userId="2dbd29c9-3405-4176-b733-196e7cfa234d" providerId="ADAL" clId="{BF567933-B5EA-4B11-B0FB-3FCFBB67A116}" dt="2021-03-15T07:51:25.257" v="606" actId="17032"/>
          <ac:spMkLst>
            <pc:docMk/>
            <pc:sldMk cId="1482523066" sldId="280"/>
            <ac:spMk id="19" creationId="{EEA5C742-4A0B-4956-8A51-31262362CC01}"/>
          </ac:spMkLst>
        </pc:spChg>
        <pc:spChg chg="mod">
          <ac:chgData name="Kamyczek, Arkadiusz" userId="2dbd29c9-3405-4176-b733-196e7cfa234d" providerId="ADAL" clId="{BF567933-B5EA-4B11-B0FB-3FCFBB67A116}" dt="2021-03-15T07:51:25.257" v="606" actId="17032"/>
          <ac:spMkLst>
            <pc:docMk/>
            <pc:sldMk cId="1482523066" sldId="280"/>
            <ac:spMk id="20" creationId="{D113C2C3-0D70-4804-AC93-15C077F396DE}"/>
          </ac:spMkLst>
        </pc:spChg>
        <pc:picChg chg="mod">
          <ac:chgData name="Kamyczek, Arkadiusz" userId="2dbd29c9-3405-4176-b733-196e7cfa234d" providerId="ADAL" clId="{BF567933-B5EA-4B11-B0FB-3FCFBB67A116}" dt="2021-03-15T07:51:04.176" v="604" actId="1076"/>
          <ac:picMkLst>
            <pc:docMk/>
            <pc:sldMk cId="1482523066" sldId="280"/>
            <ac:picMk id="33" creationId="{90C1069D-260B-4317-9FA0-A9AE33391777}"/>
          </ac:picMkLst>
        </pc:picChg>
      </pc:sldChg>
      <pc:sldChg chg="modSp add mod">
        <pc:chgData name="Kamyczek, Arkadiusz" userId="2dbd29c9-3405-4176-b733-196e7cfa234d" providerId="ADAL" clId="{BF567933-B5EA-4B11-B0FB-3FCFBB67A116}" dt="2021-03-15T07:51:39.616" v="608" actId="27349"/>
        <pc:sldMkLst>
          <pc:docMk/>
          <pc:sldMk cId="905713844" sldId="281"/>
        </pc:sldMkLst>
        <pc:picChg chg="mod">
          <ac:chgData name="Kamyczek, Arkadiusz" userId="2dbd29c9-3405-4176-b733-196e7cfa234d" providerId="ADAL" clId="{BF567933-B5EA-4B11-B0FB-3FCFBB67A116}" dt="2021-03-15T07:51:39.616" v="608" actId="27349"/>
          <ac:picMkLst>
            <pc:docMk/>
            <pc:sldMk cId="905713844" sldId="281"/>
            <ac:picMk id="22" creationId="{CAAAF0A7-D2DC-43AA-A6B6-8F18457A6828}"/>
          </ac:picMkLst>
        </pc:picChg>
        <pc:picChg chg="mod">
          <ac:chgData name="Kamyczek, Arkadiusz" userId="2dbd29c9-3405-4176-b733-196e7cfa234d" providerId="ADAL" clId="{BF567933-B5EA-4B11-B0FB-3FCFBB67A116}" dt="2021-03-15T07:51:34.301" v="607" actId="1076"/>
          <ac:picMkLst>
            <pc:docMk/>
            <pc:sldMk cId="905713844" sldId="281"/>
            <ac:picMk id="33" creationId="{90C1069D-260B-4317-9FA0-A9AE33391777}"/>
          </ac:picMkLst>
        </pc:picChg>
      </pc:sldChg>
      <pc:sldChg chg="modSp add mod">
        <pc:chgData name="Kamyczek, Arkadiusz" userId="2dbd29c9-3405-4176-b733-196e7cfa234d" providerId="ADAL" clId="{BF567933-B5EA-4B11-B0FB-3FCFBB67A116}" dt="2021-03-15T07:52:09.701" v="612" actId="27349"/>
        <pc:sldMkLst>
          <pc:docMk/>
          <pc:sldMk cId="607177353" sldId="282"/>
        </pc:sldMkLst>
        <pc:picChg chg="mod">
          <ac:chgData name="Kamyczek, Arkadiusz" userId="2dbd29c9-3405-4176-b733-196e7cfa234d" providerId="ADAL" clId="{BF567933-B5EA-4B11-B0FB-3FCFBB67A116}" dt="2021-03-15T07:52:03.528" v="610" actId="27349"/>
          <ac:picMkLst>
            <pc:docMk/>
            <pc:sldMk cId="607177353" sldId="282"/>
            <ac:picMk id="22" creationId="{CAAAF0A7-D2DC-43AA-A6B6-8F18457A6828}"/>
          </ac:picMkLst>
        </pc:picChg>
        <pc:picChg chg="mod">
          <ac:chgData name="Kamyczek, Arkadiusz" userId="2dbd29c9-3405-4176-b733-196e7cfa234d" providerId="ADAL" clId="{BF567933-B5EA-4B11-B0FB-3FCFBB67A116}" dt="2021-03-15T07:52:09.701" v="612" actId="27349"/>
          <ac:picMkLst>
            <pc:docMk/>
            <pc:sldMk cId="607177353" sldId="282"/>
            <ac:picMk id="27" creationId="{087D030C-2A10-4B43-9F08-1EF1855C121B}"/>
          </ac:picMkLst>
        </pc:picChg>
        <pc:picChg chg="mod">
          <ac:chgData name="Kamyczek, Arkadiusz" userId="2dbd29c9-3405-4176-b733-196e7cfa234d" providerId="ADAL" clId="{BF567933-B5EA-4B11-B0FB-3FCFBB67A116}" dt="2021-03-15T07:52:07.813" v="611" actId="1076"/>
          <ac:picMkLst>
            <pc:docMk/>
            <pc:sldMk cId="607177353" sldId="282"/>
            <ac:picMk id="33" creationId="{90C1069D-260B-4317-9FA0-A9AE33391777}"/>
          </ac:picMkLst>
        </pc:picChg>
      </pc:sldChg>
      <pc:sldChg chg="modSp add mod">
        <pc:chgData name="Kamyczek, Arkadiusz" userId="2dbd29c9-3405-4176-b733-196e7cfa234d" providerId="ADAL" clId="{BF567933-B5EA-4B11-B0FB-3FCFBB67A116}" dt="2021-03-15T07:52:30.373" v="616" actId="27349"/>
        <pc:sldMkLst>
          <pc:docMk/>
          <pc:sldMk cId="4285129876" sldId="283"/>
        </pc:sldMkLst>
        <pc:picChg chg="mod">
          <ac:chgData name="Kamyczek, Arkadiusz" userId="2dbd29c9-3405-4176-b733-196e7cfa234d" providerId="ADAL" clId="{BF567933-B5EA-4B11-B0FB-3FCFBB67A116}" dt="2021-03-15T07:52:25.038" v="614" actId="27349"/>
          <ac:picMkLst>
            <pc:docMk/>
            <pc:sldMk cId="4285129876" sldId="283"/>
            <ac:picMk id="27" creationId="{087D030C-2A10-4B43-9F08-1EF1855C121B}"/>
          </ac:picMkLst>
        </pc:picChg>
        <pc:picChg chg="mod">
          <ac:chgData name="Kamyczek, Arkadiusz" userId="2dbd29c9-3405-4176-b733-196e7cfa234d" providerId="ADAL" clId="{BF567933-B5EA-4B11-B0FB-3FCFBB67A116}" dt="2021-03-15T07:52:30.373" v="616" actId="27349"/>
          <ac:picMkLst>
            <pc:docMk/>
            <pc:sldMk cId="4285129876" sldId="283"/>
            <ac:picMk id="29" creationId="{DF76CA8F-2D96-413E-B264-410422ECD90D}"/>
          </ac:picMkLst>
        </pc:picChg>
        <pc:picChg chg="mod">
          <ac:chgData name="Kamyczek, Arkadiusz" userId="2dbd29c9-3405-4176-b733-196e7cfa234d" providerId="ADAL" clId="{BF567933-B5EA-4B11-B0FB-3FCFBB67A116}" dt="2021-03-15T07:52:28.061" v="615" actId="1076"/>
          <ac:picMkLst>
            <pc:docMk/>
            <pc:sldMk cId="4285129876" sldId="283"/>
            <ac:picMk id="33" creationId="{90C1069D-260B-4317-9FA0-A9AE33391777}"/>
          </ac:picMkLst>
        </pc:picChg>
      </pc:sldChg>
      <pc:sldChg chg="addSp delSp modSp add mod">
        <pc:chgData name="Kamyczek, Arkadiusz" userId="2dbd29c9-3405-4176-b733-196e7cfa234d" providerId="ADAL" clId="{BF567933-B5EA-4B11-B0FB-3FCFBB67A116}" dt="2021-03-15T09:13:33.566" v="938" actId="1076"/>
        <pc:sldMkLst>
          <pc:docMk/>
          <pc:sldMk cId="427952974" sldId="284"/>
        </pc:sldMkLst>
        <pc:spChg chg="add del mod ord">
          <ac:chgData name="Kamyczek, Arkadiusz" userId="2dbd29c9-3405-4176-b733-196e7cfa234d" providerId="ADAL" clId="{BF567933-B5EA-4B11-B0FB-3FCFBB67A116}" dt="2021-03-15T07:55:55.656" v="650"/>
          <ac:spMkLst>
            <pc:docMk/>
            <pc:sldMk cId="427952974" sldId="284"/>
            <ac:spMk id="3" creationId="{31600984-00EF-4655-BF3C-2FFC4AD2A64F}"/>
          </ac:spMkLst>
        </pc:spChg>
        <pc:spChg chg="add del mod">
          <ac:chgData name="Kamyczek, Arkadiusz" userId="2dbd29c9-3405-4176-b733-196e7cfa234d" providerId="ADAL" clId="{BF567933-B5EA-4B11-B0FB-3FCFBB67A116}" dt="2021-03-15T07:55:55.656" v="650"/>
          <ac:spMkLst>
            <pc:docMk/>
            <pc:sldMk cId="427952974" sldId="284"/>
            <ac:spMk id="5" creationId="{5AA67E4E-6EBC-44BC-8812-0C609C73DC39}"/>
          </ac:spMkLst>
        </pc:spChg>
        <pc:spChg chg="add del mod">
          <ac:chgData name="Kamyczek, Arkadiusz" userId="2dbd29c9-3405-4176-b733-196e7cfa234d" providerId="ADAL" clId="{BF567933-B5EA-4B11-B0FB-3FCFBB67A116}" dt="2021-03-15T07:56:28.633" v="654"/>
          <ac:spMkLst>
            <pc:docMk/>
            <pc:sldMk cId="427952974" sldId="284"/>
            <ac:spMk id="7" creationId="{2077AA90-4DB5-42BF-BF6D-0EC40F5320F2}"/>
          </ac:spMkLst>
        </pc:spChg>
        <pc:spChg chg="add del mod ord">
          <ac:chgData name="Kamyczek, Arkadiusz" userId="2dbd29c9-3405-4176-b733-196e7cfa234d" providerId="ADAL" clId="{BF567933-B5EA-4B11-B0FB-3FCFBB67A116}" dt="2021-03-15T07:54:34.477" v="637" actId="478"/>
          <ac:spMkLst>
            <pc:docMk/>
            <pc:sldMk cId="427952974" sldId="284"/>
            <ac:spMk id="24" creationId="{99DABF76-ADB9-45DC-849B-9005DAD2823C}"/>
          </ac:spMkLst>
        </pc:spChg>
        <pc:spChg chg="del mod">
          <ac:chgData name="Kamyczek, Arkadiusz" userId="2dbd29c9-3405-4176-b733-196e7cfa234d" providerId="ADAL" clId="{BF567933-B5EA-4B11-B0FB-3FCFBB67A116}" dt="2021-03-15T07:56:28.633" v="654"/>
          <ac:spMkLst>
            <pc:docMk/>
            <pc:sldMk cId="427952974" sldId="284"/>
            <ac:spMk id="28" creationId="{6E0C5140-1782-4A9C-A7F0-A4865470B27D}"/>
          </ac:spMkLst>
        </pc:spChg>
        <pc:spChg chg="mod">
          <ac:chgData name="Kamyczek, Arkadiusz" userId="2dbd29c9-3405-4176-b733-196e7cfa234d" providerId="ADAL" clId="{BF567933-B5EA-4B11-B0FB-3FCFBB67A116}" dt="2021-03-15T07:58:53.532" v="888" actId="14861"/>
          <ac:spMkLst>
            <pc:docMk/>
            <pc:sldMk cId="427952974" sldId="284"/>
            <ac:spMk id="31" creationId="{F9D80D6D-EE62-4775-945C-DC4B690B2EED}"/>
          </ac:spMkLst>
        </pc:spChg>
        <pc:picChg chg="add del mod">
          <ac:chgData name="Kamyczek, Arkadiusz" userId="2dbd29c9-3405-4176-b733-196e7cfa234d" providerId="ADAL" clId="{BF567933-B5EA-4B11-B0FB-3FCFBB67A116}" dt="2021-03-15T09:09:17.181" v="901" actId="478"/>
          <ac:picMkLst>
            <pc:docMk/>
            <pc:sldMk cId="427952974" sldId="284"/>
            <ac:picMk id="5" creationId="{A581BEAE-C724-4ACD-8498-B84FCD4E6720}"/>
          </ac:picMkLst>
        </pc:picChg>
        <pc:picChg chg="add del mod">
          <ac:chgData name="Kamyczek, Arkadiusz" userId="2dbd29c9-3405-4176-b733-196e7cfa234d" providerId="ADAL" clId="{BF567933-B5EA-4B11-B0FB-3FCFBB67A116}" dt="2021-03-15T09:11:03.735" v="917" actId="478"/>
          <ac:picMkLst>
            <pc:docMk/>
            <pc:sldMk cId="427952974" sldId="284"/>
            <ac:picMk id="11" creationId="{88EBBBA0-6298-4121-928D-3CEB8E713F8E}"/>
          </ac:picMkLst>
        </pc:picChg>
        <pc:picChg chg="add del mod">
          <ac:chgData name="Kamyczek, Arkadiusz" userId="2dbd29c9-3405-4176-b733-196e7cfa234d" providerId="ADAL" clId="{BF567933-B5EA-4B11-B0FB-3FCFBB67A116}" dt="2021-03-15T09:11:05.039" v="918" actId="478"/>
          <ac:picMkLst>
            <pc:docMk/>
            <pc:sldMk cId="427952974" sldId="284"/>
            <ac:picMk id="13" creationId="{7A219B75-ECF4-4197-A597-FEFE958F781A}"/>
          </ac:picMkLst>
        </pc:picChg>
        <pc:picChg chg="add del mod">
          <ac:chgData name="Kamyczek, Arkadiusz" userId="2dbd29c9-3405-4176-b733-196e7cfa234d" providerId="ADAL" clId="{BF567933-B5EA-4B11-B0FB-3FCFBB67A116}" dt="2021-03-15T09:10:42.751" v="914" actId="478"/>
          <ac:picMkLst>
            <pc:docMk/>
            <pc:sldMk cId="427952974" sldId="284"/>
            <ac:picMk id="24" creationId="{E86E67FE-DD25-4552-A28C-7FD07066E583}"/>
          </ac:picMkLst>
        </pc:picChg>
        <pc:picChg chg="add mod">
          <ac:chgData name="Kamyczek, Arkadiusz" userId="2dbd29c9-3405-4176-b733-196e7cfa234d" providerId="ADAL" clId="{BF567933-B5EA-4B11-B0FB-3FCFBB67A116}" dt="2021-03-15T09:13:33.566" v="938" actId="1076"/>
          <ac:picMkLst>
            <pc:docMk/>
            <pc:sldMk cId="427952974" sldId="284"/>
            <ac:picMk id="28" creationId="{BC3DC379-8B47-49BC-90D3-5B5971ABE29A}"/>
          </ac:picMkLst>
        </pc:picChg>
        <pc:picChg chg="add del mod">
          <ac:chgData name="Kamyczek, Arkadiusz" userId="2dbd29c9-3405-4176-b733-196e7cfa234d" providerId="ADAL" clId="{BF567933-B5EA-4B11-B0FB-3FCFBB67A116}" dt="2021-03-15T09:08:15.512" v="894" actId="478"/>
          <ac:picMkLst>
            <pc:docMk/>
            <pc:sldMk cId="427952974" sldId="284"/>
            <ac:picMk id="30" creationId="{E0A5EA0F-4036-4B59-A767-E47A5F00FD9E}"/>
          </ac:picMkLst>
        </pc:picChg>
        <pc:picChg chg="add mod">
          <ac:chgData name="Kamyczek, Arkadiusz" userId="2dbd29c9-3405-4176-b733-196e7cfa234d" providerId="ADAL" clId="{BF567933-B5EA-4B11-B0FB-3FCFBB67A116}" dt="2021-03-15T09:13:22.993" v="935" actId="1076"/>
          <ac:picMkLst>
            <pc:docMk/>
            <pc:sldMk cId="427952974" sldId="284"/>
            <ac:picMk id="33" creationId="{6EE90DA7-B7A7-4A8C-87F5-754930C17FF4}"/>
          </ac:picMkLst>
        </pc:picChg>
        <pc:picChg chg="add mod">
          <ac:chgData name="Kamyczek, Arkadiusz" userId="2dbd29c9-3405-4176-b733-196e7cfa234d" providerId="ADAL" clId="{BF567933-B5EA-4B11-B0FB-3FCFBB67A116}" dt="2021-03-15T09:13:30.772" v="937" actId="1076"/>
          <ac:picMkLst>
            <pc:docMk/>
            <pc:sldMk cId="427952974" sldId="284"/>
            <ac:picMk id="37" creationId="{5BDC4E00-4995-4508-8465-31ECF42390A1}"/>
          </ac:picMkLst>
        </pc:picChg>
        <pc:picChg chg="add del mod">
          <ac:chgData name="Kamyczek, Arkadiusz" userId="2dbd29c9-3405-4176-b733-196e7cfa234d" providerId="ADAL" clId="{BF567933-B5EA-4B11-B0FB-3FCFBB67A116}" dt="2021-03-15T09:13:21.322" v="934" actId="478"/>
          <ac:picMkLst>
            <pc:docMk/>
            <pc:sldMk cId="427952974" sldId="284"/>
            <ac:picMk id="40" creationId="{B3B489FF-EE6C-4861-85B8-87B533A5AB40}"/>
          </ac:picMkLst>
        </pc:picChg>
        <pc:picChg chg="add mod">
          <ac:chgData name="Kamyczek, Arkadiusz" userId="2dbd29c9-3405-4176-b733-196e7cfa234d" providerId="ADAL" clId="{BF567933-B5EA-4B11-B0FB-3FCFBB67A116}" dt="2021-03-15T09:12:20.279" v="923" actId="1076"/>
          <ac:picMkLst>
            <pc:docMk/>
            <pc:sldMk cId="427952974" sldId="284"/>
            <ac:picMk id="42" creationId="{18BDE5D9-AFD1-4CD6-A0A4-A6F91DBA5705}"/>
          </ac:picMkLst>
        </pc:picChg>
      </pc:sldChg>
      <pc:sldChg chg="addSp delSp modSp new mod ord">
        <pc:chgData name="Kamyczek, Arkadiusz" userId="2dbd29c9-3405-4176-b733-196e7cfa234d" providerId="ADAL" clId="{BF567933-B5EA-4B11-B0FB-3FCFBB67A116}" dt="2021-03-18T10:01:05.754" v="3076" actId="1076"/>
        <pc:sldMkLst>
          <pc:docMk/>
          <pc:sldMk cId="1391539229" sldId="285"/>
        </pc:sldMkLst>
        <pc:spChg chg="del">
          <ac:chgData name="Kamyczek, Arkadiusz" userId="2dbd29c9-3405-4176-b733-196e7cfa234d" providerId="ADAL" clId="{BF567933-B5EA-4B11-B0FB-3FCFBB67A116}" dt="2021-03-15T09:14:19.279" v="940" actId="478"/>
          <ac:spMkLst>
            <pc:docMk/>
            <pc:sldMk cId="1391539229" sldId="285"/>
            <ac:spMk id="2" creationId="{C29EC23F-FC63-492D-ABBA-2D2A16A0CE50}"/>
          </ac:spMkLst>
        </pc:spChg>
        <pc:spChg chg="add mod">
          <ac:chgData name="Kamyczek, Arkadiusz" userId="2dbd29c9-3405-4176-b733-196e7cfa234d" providerId="ADAL" clId="{BF567933-B5EA-4B11-B0FB-3FCFBB67A116}" dt="2021-03-18T10:01:05.754" v="3076" actId="1076"/>
          <ac:spMkLst>
            <pc:docMk/>
            <pc:sldMk cId="1391539229" sldId="285"/>
            <ac:spMk id="2" creationId="{C55F5154-8AA7-4420-8353-691300D12830}"/>
          </ac:spMkLst>
        </pc:spChg>
        <pc:spChg chg="del">
          <ac:chgData name="Kamyczek, Arkadiusz" userId="2dbd29c9-3405-4176-b733-196e7cfa234d" providerId="ADAL" clId="{BF567933-B5EA-4B11-B0FB-3FCFBB67A116}" dt="2021-03-15T09:14:20.472" v="941" actId="478"/>
          <ac:spMkLst>
            <pc:docMk/>
            <pc:sldMk cId="1391539229" sldId="285"/>
            <ac:spMk id="3" creationId="{048E4EB5-AEE8-4838-A32D-49FDC2329B3A}"/>
          </ac:spMkLst>
        </pc:spChg>
        <pc:spChg chg="add mod">
          <ac:chgData name="Kamyczek, Arkadiusz" userId="2dbd29c9-3405-4176-b733-196e7cfa234d" providerId="ADAL" clId="{BF567933-B5EA-4B11-B0FB-3FCFBB67A116}" dt="2021-03-15T09:14:31.462" v="945" actId="1076"/>
          <ac:spMkLst>
            <pc:docMk/>
            <pc:sldMk cId="1391539229" sldId="285"/>
            <ac:spMk id="5" creationId="{F389E282-E829-431D-ACF8-DE85B463627A}"/>
          </ac:spMkLst>
        </pc:spChg>
        <pc:spChg chg="add mod">
          <ac:chgData name="Kamyczek, Arkadiusz" userId="2dbd29c9-3405-4176-b733-196e7cfa234d" providerId="ADAL" clId="{BF567933-B5EA-4B11-B0FB-3FCFBB67A116}" dt="2021-03-15T09:14:31.462" v="945" actId="1076"/>
          <ac:spMkLst>
            <pc:docMk/>
            <pc:sldMk cId="1391539229" sldId="285"/>
            <ac:spMk id="6" creationId="{786A0A85-EAC9-44B2-9C6C-0480CABAD8EB}"/>
          </ac:spMkLst>
        </pc:spChg>
        <pc:spChg chg="add mod">
          <ac:chgData name="Kamyczek, Arkadiusz" userId="2dbd29c9-3405-4176-b733-196e7cfa234d" providerId="ADAL" clId="{BF567933-B5EA-4B11-B0FB-3FCFBB67A116}" dt="2021-03-15T09:14:31.462" v="945" actId="1076"/>
          <ac:spMkLst>
            <pc:docMk/>
            <pc:sldMk cId="1391539229" sldId="285"/>
            <ac:spMk id="7" creationId="{44E4D60C-076E-4F9D-9C1F-7B1B3468FEB1}"/>
          </ac:spMkLst>
        </pc:spChg>
        <pc:picChg chg="add mod">
          <ac:chgData name="Kamyczek, Arkadiusz" userId="2dbd29c9-3405-4176-b733-196e7cfa234d" providerId="ADAL" clId="{BF567933-B5EA-4B11-B0FB-3FCFBB67A116}" dt="2021-03-15T09:14:31.462" v="945" actId="1076"/>
          <ac:picMkLst>
            <pc:docMk/>
            <pc:sldMk cId="1391539229" sldId="285"/>
            <ac:picMk id="4" creationId="{0FEE711F-3BD9-47E5-92C1-0152451F237F}"/>
          </ac:picMkLst>
        </pc:picChg>
      </pc:sldChg>
      <pc:sldChg chg="addSp delSp modSp add mod modAnim">
        <pc:chgData name="Kamyczek, Arkadiusz" userId="2dbd29c9-3405-4176-b733-196e7cfa234d" providerId="ADAL" clId="{BF567933-B5EA-4B11-B0FB-3FCFBB67A116}" dt="2021-03-18T12:32:21.677" v="5623"/>
        <pc:sldMkLst>
          <pc:docMk/>
          <pc:sldMk cId="2020702370" sldId="286"/>
        </pc:sldMkLst>
        <pc:spChg chg="del">
          <ac:chgData name="Kamyczek, Arkadiusz" userId="2dbd29c9-3405-4176-b733-196e7cfa234d" providerId="ADAL" clId="{BF567933-B5EA-4B11-B0FB-3FCFBB67A116}" dt="2021-03-15T10:49:58.054" v="1030" actId="478"/>
          <ac:spMkLst>
            <pc:docMk/>
            <pc:sldMk cId="2020702370" sldId="286"/>
            <ac:spMk id="34" creationId="{3BF5382B-5B36-496D-B011-4310DA204535}"/>
          </ac:spMkLst>
        </pc:spChg>
        <pc:spChg chg="del">
          <ac:chgData name="Kamyczek, Arkadiusz" userId="2dbd29c9-3405-4176-b733-196e7cfa234d" providerId="ADAL" clId="{BF567933-B5EA-4B11-B0FB-3FCFBB67A116}" dt="2021-03-15T10:49:58.987" v="1031" actId="478"/>
          <ac:spMkLst>
            <pc:docMk/>
            <pc:sldMk cId="2020702370" sldId="286"/>
            <ac:spMk id="36" creationId="{90D79FD8-D048-4F51-80D1-1AC745388C17}"/>
          </ac:spMkLst>
        </pc:spChg>
        <pc:spChg chg="del">
          <ac:chgData name="Kamyczek, Arkadiusz" userId="2dbd29c9-3405-4176-b733-196e7cfa234d" providerId="ADAL" clId="{BF567933-B5EA-4B11-B0FB-3FCFBB67A116}" dt="2021-03-15T10:50:00.359" v="1032" actId="478"/>
          <ac:spMkLst>
            <pc:docMk/>
            <pc:sldMk cId="2020702370" sldId="286"/>
            <ac:spMk id="38" creationId="{7C25CDF5-939C-46EA-8983-5644BFE50BA1}"/>
          </ac:spMkLst>
        </pc:spChg>
        <pc:picChg chg="add mod ord modCrop">
          <ac:chgData name="Kamyczek, Arkadiusz" userId="2dbd29c9-3405-4176-b733-196e7cfa234d" providerId="ADAL" clId="{BF567933-B5EA-4B11-B0FB-3FCFBB67A116}" dt="2021-03-18T12:31:32.676" v="5617" actId="1076"/>
          <ac:picMkLst>
            <pc:docMk/>
            <pc:sldMk cId="2020702370" sldId="286"/>
            <ac:picMk id="2" creationId="{F507F326-306E-4C80-A1BF-1BEFA999C868}"/>
          </ac:picMkLst>
        </pc:picChg>
        <pc:picChg chg="mod">
          <ac:chgData name="Kamyczek, Arkadiusz" userId="2dbd29c9-3405-4176-b733-196e7cfa234d" providerId="ADAL" clId="{BF567933-B5EA-4B11-B0FB-3FCFBB67A116}" dt="2021-03-18T12:31:32.676" v="5617" actId="1076"/>
          <ac:picMkLst>
            <pc:docMk/>
            <pc:sldMk cId="2020702370" sldId="286"/>
            <ac:picMk id="6" creationId="{00C989DE-A650-4395-897C-DF91194290DD}"/>
          </ac:picMkLst>
        </pc:picChg>
        <pc:picChg chg="mod">
          <ac:chgData name="Kamyczek, Arkadiusz" userId="2dbd29c9-3405-4176-b733-196e7cfa234d" providerId="ADAL" clId="{BF567933-B5EA-4B11-B0FB-3FCFBB67A116}" dt="2021-03-18T12:31:32.676" v="5617" actId="1076"/>
          <ac:picMkLst>
            <pc:docMk/>
            <pc:sldMk cId="2020702370" sldId="286"/>
            <ac:picMk id="7" creationId="{27C0C400-CED4-451A-9AF4-C7149CA879BA}"/>
          </ac:picMkLst>
        </pc:picChg>
        <pc:picChg chg="mod">
          <ac:chgData name="Kamyczek, Arkadiusz" userId="2dbd29c9-3405-4176-b733-196e7cfa234d" providerId="ADAL" clId="{BF567933-B5EA-4B11-B0FB-3FCFBB67A116}" dt="2021-03-18T12:31:32.676" v="5617" actId="1076"/>
          <ac:picMkLst>
            <pc:docMk/>
            <pc:sldMk cId="2020702370" sldId="286"/>
            <ac:picMk id="8" creationId="{816B7B46-852C-4BD2-A96E-657DA4A9143A}"/>
          </ac:picMkLst>
        </pc:picChg>
        <pc:picChg chg="mod">
          <ac:chgData name="Kamyczek, Arkadiusz" userId="2dbd29c9-3405-4176-b733-196e7cfa234d" providerId="ADAL" clId="{BF567933-B5EA-4B11-B0FB-3FCFBB67A116}" dt="2021-03-18T12:31:32.676" v="5617" actId="1076"/>
          <ac:picMkLst>
            <pc:docMk/>
            <pc:sldMk cId="2020702370" sldId="286"/>
            <ac:picMk id="9" creationId="{605C75CA-A5E2-49DB-943C-D3B69A0AD80E}"/>
          </ac:picMkLst>
        </pc:picChg>
      </pc:sldChg>
      <pc:sldChg chg="addSp delSp modSp add mod modTransition">
        <pc:chgData name="Kamyczek, Arkadiusz" userId="2dbd29c9-3405-4176-b733-196e7cfa234d" providerId="ADAL" clId="{BF567933-B5EA-4B11-B0FB-3FCFBB67A116}" dt="2021-03-20T17:56:28.345" v="8790" actId="207"/>
        <pc:sldMkLst>
          <pc:docMk/>
          <pc:sldMk cId="3126423257" sldId="287"/>
        </pc:sldMkLst>
        <pc:spChg chg="mod">
          <ac:chgData name="Kamyczek, Arkadiusz" userId="2dbd29c9-3405-4176-b733-196e7cfa234d" providerId="ADAL" clId="{BF567933-B5EA-4B11-B0FB-3FCFBB67A116}" dt="2021-03-19T18:58:35.545" v="7509" actId="207"/>
          <ac:spMkLst>
            <pc:docMk/>
            <pc:sldMk cId="3126423257" sldId="287"/>
            <ac:spMk id="3" creationId="{CAB705E4-1D17-4C5B-8607-FDE75282A5EB}"/>
          </ac:spMkLst>
        </pc:spChg>
        <pc:spChg chg="mod">
          <ac:chgData name="Kamyczek, Arkadiusz" userId="2dbd29c9-3405-4176-b733-196e7cfa234d" providerId="ADAL" clId="{BF567933-B5EA-4B11-B0FB-3FCFBB67A116}" dt="2021-03-19T19:35:02.571" v="8349" actId="208"/>
          <ac:spMkLst>
            <pc:docMk/>
            <pc:sldMk cId="3126423257" sldId="287"/>
            <ac:spMk id="10" creationId="{C514C306-0B89-4C38-88E8-8DEAD0827829}"/>
          </ac:spMkLst>
        </pc:spChg>
        <pc:spChg chg="del mod">
          <ac:chgData name="Kamyczek, Arkadiusz" userId="2dbd29c9-3405-4176-b733-196e7cfa234d" providerId="ADAL" clId="{BF567933-B5EA-4B11-B0FB-3FCFBB67A116}" dt="2021-03-20T17:55:39.408" v="8743" actId="478"/>
          <ac:spMkLst>
            <pc:docMk/>
            <pc:sldMk cId="3126423257" sldId="287"/>
            <ac:spMk id="18" creationId="{B7225858-4D1E-4FD4-A3B7-CC717C4BEC63}"/>
          </ac:spMkLst>
        </pc:spChg>
        <pc:spChg chg="mod">
          <ac:chgData name="Kamyczek, Arkadiusz" userId="2dbd29c9-3405-4176-b733-196e7cfa234d" providerId="ADAL" clId="{BF567933-B5EA-4B11-B0FB-3FCFBB67A116}" dt="2021-03-20T17:56:28.345" v="8790" actId="207"/>
          <ac:spMkLst>
            <pc:docMk/>
            <pc:sldMk cId="3126423257" sldId="287"/>
            <ac:spMk id="21" creationId="{13075B37-0626-4E15-9E26-09B8EB4938A4}"/>
          </ac:spMkLst>
        </pc:spChg>
        <pc:spChg chg="mod">
          <ac:chgData name="Kamyczek, Arkadiusz" userId="2dbd29c9-3405-4176-b733-196e7cfa234d" providerId="ADAL" clId="{BF567933-B5EA-4B11-B0FB-3FCFBB67A116}" dt="2021-03-19T18:58:08.910" v="7506" actId="1076"/>
          <ac:spMkLst>
            <pc:docMk/>
            <pc:sldMk cId="3126423257" sldId="287"/>
            <ac:spMk id="23" creationId="{4047A452-552F-4D41-97A3-FD2BE86243B6}"/>
          </ac:spMkLst>
        </pc:spChg>
        <pc:spChg chg="mod">
          <ac:chgData name="Kamyczek, Arkadiusz" userId="2dbd29c9-3405-4176-b733-196e7cfa234d" providerId="ADAL" clId="{BF567933-B5EA-4B11-B0FB-3FCFBB67A116}" dt="2021-03-20T17:56:00.740" v="8772" actId="20577"/>
          <ac:spMkLst>
            <pc:docMk/>
            <pc:sldMk cId="3126423257" sldId="287"/>
            <ac:spMk id="35" creationId="{620AB472-79D4-44CA-95C8-FA5F377A5810}"/>
          </ac:spMkLst>
        </pc:spChg>
        <pc:spChg chg="del mod">
          <ac:chgData name="Kamyczek, Arkadiusz" userId="2dbd29c9-3405-4176-b733-196e7cfa234d" providerId="ADAL" clId="{BF567933-B5EA-4B11-B0FB-3FCFBB67A116}" dt="2021-03-20T17:55:55.231" v="8763" actId="478"/>
          <ac:spMkLst>
            <pc:docMk/>
            <pc:sldMk cId="3126423257" sldId="287"/>
            <ac:spMk id="37" creationId="{49D75B25-C710-42E3-BD18-FDCDC9D6817F}"/>
          </ac:spMkLst>
        </pc:spChg>
        <pc:spChg chg="mod">
          <ac:chgData name="Kamyczek, Arkadiusz" userId="2dbd29c9-3405-4176-b733-196e7cfa234d" providerId="ADAL" clId="{BF567933-B5EA-4B11-B0FB-3FCFBB67A116}" dt="2021-03-20T17:56:14.063" v="8789" actId="20577"/>
          <ac:spMkLst>
            <pc:docMk/>
            <pc:sldMk cId="3126423257" sldId="287"/>
            <ac:spMk id="39" creationId="{92C7C1C7-E96F-4294-A02C-3DD9AD0C78A1}"/>
          </ac:spMkLst>
        </pc:spChg>
        <pc:spChg chg="del mod">
          <ac:chgData name="Kamyczek, Arkadiusz" userId="2dbd29c9-3405-4176-b733-196e7cfa234d" providerId="ADAL" clId="{BF567933-B5EA-4B11-B0FB-3FCFBB67A116}" dt="2021-03-20T17:56:03.671" v="8773" actId="478"/>
          <ac:spMkLst>
            <pc:docMk/>
            <pc:sldMk cId="3126423257" sldId="287"/>
            <ac:spMk id="40" creationId="{9F299044-C0A1-4248-B36F-C3BAA05372CC}"/>
          </ac:spMkLst>
        </pc:spChg>
        <pc:spChg chg="mod">
          <ac:chgData name="Kamyczek, Arkadiusz" userId="2dbd29c9-3405-4176-b733-196e7cfa234d" providerId="ADAL" clId="{BF567933-B5EA-4B11-B0FB-3FCFBB67A116}" dt="2021-03-19T18:58:35.545" v="7509" actId="207"/>
          <ac:spMkLst>
            <pc:docMk/>
            <pc:sldMk cId="3126423257" sldId="287"/>
            <ac:spMk id="41" creationId="{537A96BC-8BFC-4253-B4FA-80F2E8073BEC}"/>
          </ac:spMkLst>
        </pc:spChg>
        <pc:spChg chg="mod">
          <ac:chgData name="Kamyczek, Arkadiusz" userId="2dbd29c9-3405-4176-b733-196e7cfa234d" providerId="ADAL" clId="{BF567933-B5EA-4B11-B0FB-3FCFBB67A116}" dt="2021-03-19T18:58:35.545" v="7509" actId="207"/>
          <ac:spMkLst>
            <pc:docMk/>
            <pc:sldMk cId="3126423257" sldId="287"/>
            <ac:spMk id="42" creationId="{10A92DF7-D1F3-4EF8-B237-18B451F58EC8}"/>
          </ac:spMkLst>
        </pc:spChg>
        <pc:spChg chg="mod">
          <ac:chgData name="Kamyczek, Arkadiusz" userId="2dbd29c9-3405-4176-b733-196e7cfa234d" providerId="ADAL" clId="{BF567933-B5EA-4B11-B0FB-3FCFBB67A116}" dt="2021-03-19T18:55:58.809" v="7491" actId="1076"/>
          <ac:spMkLst>
            <pc:docMk/>
            <pc:sldMk cId="3126423257" sldId="287"/>
            <ac:spMk id="46" creationId="{7471A6DF-9EBE-47E1-9F3E-DCA24C503D43}"/>
          </ac:spMkLst>
        </pc:spChg>
        <pc:spChg chg="mod">
          <ac:chgData name="Kamyczek, Arkadiusz" userId="2dbd29c9-3405-4176-b733-196e7cfa234d" providerId="ADAL" clId="{BF567933-B5EA-4B11-B0FB-3FCFBB67A116}" dt="2021-03-19T18:55:58.809" v="7491" actId="1076"/>
          <ac:spMkLst>
            <pc:docMk/>
            <pc:sldMk cId="3126423257" sldId="287"/>
            <ac:spMk id="48" creationId="{FDC5A5FE-81DF-4885-83DE-9361E46FEF96}"/>
          </ac:spMkLst>
        </pc:spChg>
        <pc:spChg chg="mod">
          <ac:chgData name="Kamyczek, Arkadiusz" userId="2dbd29c9-3405-4176-b733-196e7cfa234d" providerId="ADAL" clId="{BF567933-B5EA-4B11-B0FB-3FCFBB67A116}" dt="2021-03-19T18:55:58.809" v="7491" actId="1076"/>
          <ac:spMkLst>
            <pc:docMk/>
            <pc:sldMk cId="3126423257" sldId="287"/>
            <ac:spMk id="49" creationId="{9A21E552-5A55-4A3F-8FC7-E5D63B26B159}"/>
          </ac:spMkLst>
        </pc:spChg>
        <pc:spChg chg="mod">
          <ac:chgData name="Kamyczek, Arkadiusz" userId="2dbd29c9-3405-4176-b733-196e7cfa234d" providerId="ADAL" clId="{BF567933-B5EA-4B11-B0FB-3FCFBB67A116}" dt="2021-03-19T18:58:35.545" v="7509" actId="207"/>
          <ac:spMkLst>
            <pc:docMk/>
            <pc:sldMk cId="3126423257" sldId="287"/>
            <ac:spMk id="50" creationId="{66BDC8D3-D95B-49C0-A978-B878E4453F9D}"/>
          </ac:spMkLst>
        </pc:spChg>
        <pc:spChg chg="mod">
          <ac:chgData name="Kamyczek, Arkadiusz" userId="2dbd29c9-3405-4176-b733-196e7cfa234d" providerId="ADAL" clId="{BF567933-B5EA-4B11-B0FB-3FCFBB67A116}" dt="2021-03-19T18:58:14.177" v="7507" actId="1076"/>
          <ac:spMkLst>
            <pc:docMk/>
            <pc:sldMk cId="3126423257" sldId="287"/>
            <ac:spMk id="58" creationId="{10D5B2B8-2B21-4CC0-B9B1-C788E5802085}"/>
          </ac:spMkLst>
        </pc:spChg>
        <pc:spChg chg="mod">
          <ac:chgData name="Kamyczek, Arkadiusz" userId="2dbd29c9-3405-4176-b733-196e7cfa234d" providerId="ADAL" clId="{BF567933-B5EA-4B11-B0FB-3FCFBB67A116}" dt="2021-03-19T18:55:58.809" v="7491" actId="1076"/>
          <ac:spMkLst>
            <pc:docMk/>
            <pc:sldMk cId="3126423257" sldId="287"/>
            <ac:spMk id="61" creationId="{4769D418-ED82-4729-9FFB-E8189B3E8D5A}"/>
          </ac:spMkLst>
        </pc:spChg>
        <pc:spChg chg="mod">
          <ac:chgData name="Kamyczek, Arkadiusz" userId="2dbd29c9-3405-4176-b733-196e7cfa234d" providerId="ADAL" clId="{BF567933-B5EA-4B11-B0FB-3FCFBB67A116}" dt="2021-03-19T18:55:58.809" v="7491" actId="1076"/>
          <ac:spMkLst>
            <pc:docMk/>
            <pc:sldMk cId="3126423257" sldId="287"/>
            <ac:spMk id="62" creationId="{E2ECFFBB-C91E-4245-AFCD-949402FA1149}"/>
          </ac:spMkLst>
        </pc:spChg>
        <pc:spChg chg="mod">
          <ac:chgData name="Kamyczek, Arkadiusz" userId="2dbd29c9-3405-4176-b733-196e7cfa234d" providerId="ADAL" clId="{BF567933-B5EA-4B11-B0FB-3FCFBB67A116}" dt="2021-03-19T18:55:58.809" v="7491" actId="1076"/>
          <ac:spMkLst>
            <pc:docMk/>
            <pc:sldMk cId="3126423257" sldId="287"/>
            <ac:spMk id="63" creationId="{64CC981C-EF9C-4B6C-96E4-0FC3B7C27456}"/>
          </ac:spMkLst>
        </pc:spChg>
        <pc:spChg chg="mod">
          <ac:chgData name="Kamyczek, Arkadiusz" userId="2dbd29c9-3405-4176-b733-196e7cfa234d" providerId="ADAL" clId="{BF567933-B5EA-4B11-B0FB-3FCFBB67A116}" dt="2021-03-19T18:58:35.545" v="7509" actId="207"/>
          <ac:spMkLst>
            <pc:docMk/>
            <pc:sldMk cId="3126423257" sldId="287"/>
            <ac:spMk id="64" creationId="{536D8639-4BFE-4971-B8AC-6962D2AC148C}"/>
          </ac:spMkLst>
        </pc:spChg>
        <pc:spChg chg="mod">
          <ac:chgData name="Kamyczek, Arkadiusz" userId="2dbd29c9-3405-4176-b733-196e7cfa234d" providerId="ADAL" clId="{BF567933-B5EA-4B11-B0FB-3FCFBB67A116}" dt="2021-03-19T18:58:35.545" v="7509" actId="207"/>
          <ac:spMkLst>
            <pc:docMk/>
            <pc:sldMk cId="3126423257" sldId="287"/>
            <ac:spMk id="65" creationId="{3080763E-030A-40F7-9CBE-CAF747446B0D}"/>
          </ac:spMkLst>
        </pc:spChg>
        <pc:spChg chg="mod">
          <ac:chgData name="Kamyczek, Arkadiusz" userId="2dbd29c9-3405-4176-b733-196e7cfa234d" providerId="ADAL" clId="{BF567933-B5EA-4B11-B0FB-3FCFBB67A116}" dt="2021-03-19T18:58:35.545" v="7509" actId="207"/>
          <ac:spMkLst>
            <pc:docMk/>
            <pc:sldMk cId="3126423257" sldId="287"/>
            <ac:spMk id="66" creationId="{80AED30A-8D31-4AE6-AC27-567BDBD784A3}"/>
          </ac:spMkLst>
        </pc:spChg>
        <pc:spChg chg="mod">
          <ac:chgData name="Kamyczek, Arkadiusz" userId="2dbd29c9-3405-4176-b733-196e7cfa234d" providerId="ADAL" clId="{BF567933-B5EA-4B11-B0FB-3FCFBB67A116}" dt="2021-03-19T18:58:17.142" v="7508" actId="1076"/>
          <ac:spMkLst>
            <pc:docMk/>
            <pc:sldMk cId="3126423257" sldId="287"/>
            <ac:spMk id="67" creationId="{06CE796C-6EAD-4F43-8937-7D99C92CA90F}"/>
          </ac:spMkLst>
        </pc:spChg>
        <pc:spChg chg="mod">
          <ac:chgData name="Kamyczek, Arkadiusz" userId="2dbd29c9-3405-4176-b733-196e7cfa234d" providerId="ADAL" clId="{BF567933-B5EA-4B11-B0FB-3FCFBB67A116}" dt="2021-03-19T18:55:58.809" v="7491" actId="1076"/>
          <ac:spMkLst>
            <pc:docMk/>
            <pc:sldMk cId="3126423257" sldId="287"/>
            <ac:spMk id="70" creationId="{3DA68991-4977-40EF-9A18-7BA0651CFEBD}"/>
          </ac:spMkLst>
        </pc:spChg>
        <pc:spChg chg="mod">
          <ac:chgData name="Kamyczek, Arkadiusz" userId="2dbd29c9-3405-4176-b733-196e7cfa234d" providerId="ADAL" clId="{BF567933-B5EA-4B11-B0FB-3FCFBB67A116}" dt="2021-03-19T18:55:58.809" v="7491" actId="1076"/>
          <ac:spMkLst>
            <pc:docMk/>
            <pc:sldMk cId="3126423257" sldId="287"/>
            <ac:spMk id="71" creationId="{FBC08374-B730-41DA-A58B-1D3BAA0D98EE}"/>
          </ac:spMkLst>
        </pc:spChg>
        <pc:spChg chg="mod">
          <ac:chgData name="Kamyczek, Arkadiusz" userId="2dbd29c9-3405-4176-b733-196e7cfa234d" providerId="ADAL" clId="{BF567933-B5EA-4B11-B0FB-3FCFBB67A116}" dt="2021-03-19T18:58:35.545" v="7509" actId="207"/>
          <ac:spMkLst>
            <pc:docMk/>
            <pc:sldMk cId="3126423257" sldId="287"/>
            <ac:spMk id="73" creationId="{DCBB6387-BB62-4D25-9835-DB982D83F63E}"/>
          </ac:spMkLst>
        </pc:spChg>
        <pc:spChg chg="mod">
          <ac:chgData name="Kamyczek, Arkadiusz" userId="2dbd29c9-3405-4176-b733-196e7cfa234d" providerId="ADAL" clId="{BF567933-B5EA-4B11-B0FB-3FCFBB67A116}" dt="2021-03-19T18:58:35.545" v="7509" actId="207"/>
          <ac:spMkLst>
            <pc:docMk/>
            <pc:sldMk cId="3126423257" sldId="287"/>
            <ac:spMk id="74" creationId="{293A759C-E31D-43A1-9BD9-D818B43893BB}"/>
          </ac:spMkLst>
        </pc:spChg>
        <pc:spChg chg="mod">
          <ac:chgData name="Kamyczek, Arkadiusz" userId="2dbd29c9-3405-4176-b733-196e7cfa234d" providerId="ADAL" clId="{BF567933-B5EA-4B11-B0FB-3FCFBB67A116}" dt="2021-03-19T18:58:35.545" v="7509" actId="207"/>
          <ac:spMkLst>
            <pc:docMk/>
            <pc:sldMk cId="3126423257" sldId="287"/>
            <ac:spMk id="76" creationId="{4C6D3EFD-CABD-4DDB-B352-D742FEA51795}"/>
          </ac:spMkLst>
        </pc:spChg>
        <pc:spChg chg="mod">
          <ac:chgData name="Kamyczek, Arkadiusz" userId="2dbd29c9-3405-4176-b733-196e7cfa234d" providerId="ADAL" clId="{BF567933-B5EA-4B11-B0FB-3FCFBB67A116}" dt="2021-03-19T18:58:35.545" v="7509" actId="207"/>
          <ac:spMkLst>
            <pc:docMk/>
            <pc:sldMk cId="3126423257" sldId="287"/>
            <ac:spMk id="77" creationId="{85B2EF90-77F3-4C20-97D8-6869E3986F5E}"/>
          </ac:spMkLst>
        </pc:spChg>
        <pc:spChg chg="mod">
          <ac:chgData name="Kamyczek, Arkadiusz" userId="2dbd29c9-3405-4176-b733-196e7cfa234d" providerId="ADAL" clId="{BF567933-B5EA-4B11-B0FB-3FCFBB67A116}" dt="2021-03-19T18:58:35.545" v="7509" actId="207"/>
          <ac:spMkLst>
            <pc:docMk/>
            <pc:sldMk cId="3126423257" sldId="287"/>
            <ac:spMk id="78" creationId="{8F340E17-57E3-46DB-B160-80CE54E2CFD7}"/>
          </ac:spMkLst>
        </pc:spChg>
        <pc:spChg chg="mod">
          <ac:chgData name="Kamyczek, Arkadiusz" userId="2dbd29c9-3405-4176-b733-196e7cfa234d" providerId="ADAL" clId="{BF567933-B5EA-4B11-B0FB-3FCFBB67A116}" dt="2021-03-19T18:58:35.545" v="7509" actId="207"/>
          <ac:spMkLst>
            <pc:docMk/>
            <pc:sldMk cId="3126423257" sldId="287"/>
            <ac:spMk id="79" creationId="{D9F79CEE-FC81-4405-88C7-9D6CD99E580C}"/>
          </ac:spMkLst>
        </pc:spChg>
        <pc:spChg chg="mod">
          <ac:chgData name="Kamyczek, Arkadiusz" userId="2dbd29c9-3405-4176-b733-196e7cfa234d" providerId="ADAL" clId="{BF567933-B5EA-4B11-B0FB-3FCFBB67A116}" dt="2021-03-19T18:58:35.545" v="7509" actId="207"/>
          <ac:spMkLst>
            <pc:docMk/>
            <pc:sldMk cId="3126423257" sldId="287"/>
            <ac:spMk id="80" creationId="{0DA69D35-610E-476B-9039-0FA9D6F6D4F4}"/>
          </ac:spMkLst>
        </pc:spChg>
        <pc:spChg chg="mod">
          <ac:chgData name="Kamyczek, Arkadiusz" userId="2dbd29c9-3405-4176-b733-196e7cfa234d" providerId="ADAL" clId="{BF567933-B5EA-4B11-B0FB-3FCFBB67A116}" dt="2021-03-19T18:58:35.545" v="7509" actId="207"/>
          <ac:spMkLst>
            <pc:docMk/>
            <pc:sldMk cId="3126423257" sldId="287"/>
            <ac:spMk id="81" creationId="{02787449-7FC0-4FC6-862B-464272B43C30}"/>
          </ac:spMkLst>
        </pc:spChg>
        <pc:spChg chg="mod">
          <ac:chgData name="Kamyczek, Arkadiusz" userId="2dbd29c9-3405-4176-b733-196e7cfa234d" providerId="ADAL" clId="{BF567933-B5EA-4B11-B0FB-3FCFBB67A116}" dt="2021-03-19T18:58:35.545" v="7509" actId="207"/>
          <ac:spMkLst>
            <pc:docMk/>
            <pc:sldMk cId="3126423257" sldId="287"/>
            <ac:spMk id="83" creationId="{DA469596-C3FE-4EDC-99C1-B739DA63C26F}"/>
          </ac:spMkLst>
        </pc:spChg>
        <pc:spChg chg="mod">
          <ac:chgData name="Kamyczek, Arkadiusz" userId="2dbd29c9-3405-4176-b733-196e7cfa234d" providerId="ADAL" clId="{BF567933-B5EA-4B11-B0FB-3FCFBB67A116}" dt="2021-03-19T18:58:35.545" v="7509" actId="207"/>
          <ac:spMkLst>
            <pc:docMk/>
            <pc:sldMk cId="3126423257" sldId="287"/>
            <ac:spMk id="86" creationId="{08CF0147-6F7D-46F2-91C6-31F22F72214A}"/>
          </ac:spMkLst>
        </pc:spChg>
        <pc:spChg chg="mod">
          <ac:chgData name="Kamyczek, Arkadiusz" userId="2dbd29c9-3405-4176-b733-196e7cfa234d" providerId="ADAL" clId="{BF567933-B5EA-4B11-B0FB-3FCFBB67A116}" dt="2021-03-19T18:58:35.545" v="7509" actId="207"/>
          <ac:spMkLst>
            <pc:docMk/>
            <pc:sldMk cId="3126423257" sldId="287"/>
            <ac:spMk id="91" creationId="{F14ABABE-E857-4066-9560-CE7AD52294E7}"/>
          </ac:spMkLst>
        </pc:spChg>
        <pc:graphicFrameChg chg="add del">
          <ac:chgData name="Kamyczek, Arkadiusz" userId="2dbd29c9-3405-4176-b733-196e7cfa234d" providerId="ADAL" clId="{BF567933-B5EA-4B11-B0FB-3FCFBB67A116}" dt="2021-03-17T10:58:42.853" v="2062" actId="3680"/>
          <ac:graphicFrameMkLst>
            <pc:docMk/>
            <pc:sldMk cId="3126423257" sldId="287"/>
            <ac:graphicFrameMk id="5" creationId="{48BDAA19-CACC-4961-B345-DD550E4D6AE8}"/>
          </ac:graphicFrameMkLst>
        </pc:graphicFrameChg>
        <pc:picChg chg="mod">
          <ac:chgData name="Kamyczek, Arkadiusz" userId="2dbd29c9-3405-4176-b733-196e7cfa234d" providerId="ADAL" clId="{BF567933-B5EA-4B11-B0FB-3FCFBB67A116}" dt="2021-03-19T19:35:02.025" v="8348" actId="208"/>
          <ac:picMkLst>
            <pc:docMk/>
            <pc:sldMk cId="3126423257" sldId="287"/>
            <ac:picMk id="24" creationId="{3F01A7DA-03ED-4453-BE2F-C50AE47C954A}"/>
          </ac:picMkLst>
        </pc:picChg>
        <pc:picChg chg="mod">
          <ac:chgData name="Kamyczek, Arkadiusz" userId="2dbd29c9-3405-4176-b733-196e7cfa234d" providerId="ADAL" clId="{BF567933-B5EA-4B11-B0FB-3FCFBB67A116}" dt="2021-03-19T18:58:35.545" v="7509" actId="207"/>
          <ac:picMkLst>
            <pc:docMk/>
            <pc:sldMk cId="3126423257" sldId="287"/>
            <ac:picMk id="30" creationId="{74F429D9-4702-4BA7-AF37-14173934478C}"/>
          </ac:picMkLst>
        </pc:picChg>
        <pc:picChg chg="mod">
          <ac:chgData name="Kamyczek, Arkadiusz" userId="2dbd29c9-3405-4176-b733-196e7cfa234d" providerId="ADAL" clId="{BF567933-B5EA-4B11-B0FB-3FCFBB67A116}" dt="2021-03-19T18:58:35.545" v="7509" actId="207"/>
          <ac:picMkLst>
            <pc:docMk/>
            <pc:sldMk cId="3126423257" sldId="287"/>
            <ac:picMk id="92" creationId="{C263FE23-B41B-4158-B948-9CEF4FEDB336}"/>
          </ac:picMkLst>
        </pc:picChg>
        <pc:picChg chg="mod">
          <ac:chgData name="Kamyczek, Arkadiusz" userId="2dbd29c9-3405-4176-b733-196e7cfa234d" providerId="ADAL" clId="{BF567933-B5EA-4B11-B0FB-3FCFBB67A116}" dt="2021-03-19T18:58:35.545" v="7509" actId="207"/>
          <ac:picMkLst>
            <pc:docMk/>
            <pc:sldMk cId="3126423257" sldId="287"/>
            <ac:picMk id="94" creationId="{8A626FD5-D4DE-40D1-970C-1B96F2952A10}"/>
          </ac:picMkLst>
        </pc:picChg>
        <pc:cxnChg chg="mod">
          <ac:chgData name="Kamyczek, Arkadiusz" userId="2dbd29c9-3405-4176-b733-196e7cfa234d" providerId="ADAL" clId="{BF567933-B5EA-4B11-B0FB-3FCFBB67A116}" dt="2021-03-19T18:55:58.809" v="7491" actId="1076"/>
          <ac:cxnSpMkLst>
            <pc:docMk/>
            <pc:sldMk cId="3126423257" sldId="287"/>
            <ac:cxnSpMk id="26" creationId="{E50C92CD-49F4-4F40-A420-B1A9B116188D}"/>
          </ac:cxnSpMkLst>
        </pc:cxnChg>
        <pc:cxnChg chg="mod">
          <ac:chgData name="Kamyczek, Arkadiusz" userId="2dbd29c9-3405-4176-b733-196e7cfa234d" providerId="ADAL" clId="{BF567933-B5EA-4B11-B0FB-3FCFBB67A116}" dt="2021-03-19T18:58:35.545" v="7509" actId="207"/>
          <ac:cxnSpMkLst>
            <pc:docMk/>
            <pc:sldMk cId="3126423257" sldId="287"/>
            <ac:cxnSpMk id="44" creationId="{FAE1C0B4-743C-49DC-AB11-E0E82393B279}"/>
          </ac:cxnSpMkLst>
        </pc:cxnChg>
        <pc:cxnChg chg="mod">
          <ac:chgData name="Kamyczek, Arkadiusz" userId="2dbd29c9-3405-4176-b733-196e7cfa234d" providerId="ADAL" clId="{BF567933-B5EA-4B11-B0FB-3FCFBB67A116}" dt="2021-03-19T18:55:58.809" v="7491" actId="1076"/>
          <ac:cxnSpMkLst>
            <pc:docMk/>
            <pc:sldMk cId="3126423257" sldId="287"/>
            <ac:cxnSpMk id="59" creationId="{C7694AD3-BBF4-43B2-AE60-7933D600EFCE}"/>
          </ac:cxnSpMkLst>
        </pc:cxnChg>
        <pc:cxnChg chg="mod">
          <ac:chgData name="Kamyczek, Arkadiusz" userId="2dbd29c9-3405-4176-b733-196e7cfa234d" providerId="ADAL" clId="{BF567933-B5EA-4B11-B0FB-3FCFBB67A116}" dt="2021-03-19T18:58:35.545" v="7509" actId="207"/>
          <ac:cxnSpMkLst>
            <pc:docMk/>
            <pc:sldMk cId="3126423257" sldId="287"/>
            <ac:cxnSpMk id="60" creationId="{8D8F29B0-2009-47A6-B9C8-8AACA9034CA4}"/>
          </ac:cxnSpMkLst>
        </pc:cxnChg>
        <pc:cxnChg chg="mod">
          <ac:chgData name="Kamyczek, Arkadiusz" userId="2dbd29c9-3405-4176-b733-196e7cfa234d" providerId="ADAL" clId="{BF567933-B5EA-4B11-B0FB-3FCFBB67A116}" dt="2021-03-19T18:55:58.809" v="7491" actId="1076"/>
          <ac:cxnSpMkLst>
            <pc:docMk/>
            <pc:sldMk cId="3126423257" sldId="287"/>
            <ac:cxnSpMk id="68" creationId="{70575BF3-EBF6-4E96-BB6C-57F56A0E7247}"/>
          </ac:cxnSpMkLst>
        </pc:cxnChg>
        <pc:cxnChg chg="mod">
          <ac:chgData name="Kamyczek, Arkadiusz" userId="2dbd29c9-3405-4176-b733-196e7cfa234d" providerId="ADAL" clId="{BF567933-B5EA-4B11-B0FB-3FCFBB67A116}" dt="2021-03-19T18:58:35.545" v="7509" actId="207"/>
          <ac:cxnSpMkLst>
            <pc:docMk/>
            <pc:sldMk cId="3126423257" sldId="287"/>
            <ac:cxnSpMk id="69" creationId="{58586F5E-5768-4E01-8329-B60521F7F180}"/>
          </ac:cxnSpMkLst>
        </pc:cxnChg>
        <pc:cxnChg chg="mod">
          <ac:chgData name="Kamyczek, Arkadiusz" userId="2dbd29c9-3405-4176-b733-196e7cfa234d" providerId="ADAL" clId="{BF567933-B5EA-4B11-B0FB-3FCFBB67A116}" dt="2021-03-19T18:58:35.545" v="7509" actId="207"/>
          <ac:cxnSpMkLst>
            <pc:docMk/>
            <pc:sldMk cId="3126423257" sldId="287"/>
            <ac:cxnSpMk id="84" creationId="{95824948-72D9-4AB6-B295-73A72D0F21C3}"/>
          </ac:cxnSpMkLst>
        </pc:cxnChg>
        <pc:cxnChg chg="mod">
          <ac:chgData name="Kamyczek, Arkadiusz" userId="2dbd29c9-3405-4176-b733-196e7cfa234d" providerId="ADAL" clId="{BF567933-B5EA-4B11-B0FB-3FCFBB67A116}" dt="2021-03-19T18:58:35.545" v="7509" actId="207"/>
          <ac:cxnSpMkLst>
            <pc:docMk/>
            <pc:sldMk cId="3126423257" sldId="287"/>
            <ac:cxnSpMk id="85" creationId="{CBF91E89-F0B2-479D-85D6-99FC89159BC9}"/>
          </ac:cxnSpMkLst>
        </pc:cxnChg>
      </pc:sldChg>
      <pc:sldChg chg="modSp add del mod ord">
        <pc:chgData name="Kamyczek, Arkadiusz" userId="2dbd29c9-3405-4176-b733-196e7cfa234d" providerId="ADAL" clId="{BF567933-B5EA-4B11-B0FB-3FCFBB67A116}" dt="2021-03-15T11:24:37.778" v="1310" actId="2696"/>
        <pc:sldMkLst>
          <pc:docMk/>
          <pc:sldMk cId="4200715621" sldId="287"/>
        </pc:sldMkLst>
        <pc:picChg chg="mod">
          <ac:chgData name="Kamyczek, Arkadiusz" userId="2dbd29c9-3405-4176-b733-196e7cfa234d" providerId="ADAL" clId="{BF567933-B5EA-4B11-B0FB-3FCFBB67A116}" dt="2021-03-15T10:54:35.682" v="1037" actId="27349"/>
          <ac:picMkLst>
            <pc:docMk/>
            <pc:sldMk cId="4200715621" sldId="287"/>
            <ac:picMk id="4" creationId="{F7C655FB-7342-4CDC-8261-C784926175C2}"/>
          </ac:picMkLst>
        </pc:picChg>
      </pc:sldChg>
      <pc:sldChg chg="addSp delSp modSp add mod modTransition">
        <pc:chgData name="Kamyczek, Arkadiusz" userId="2dbd29c9-3405-4176-b733-196e7cfa234d" providerId="ADAL" clId="{BF567933-B5EA-4B11-B0FB-3FCFBB67A116}" dt="2021-03-20T18:02:52.665" v="8805" actId="166"/>
        <pc:sldMkLst>
          <pc:docMk/>
          <pc:sldMk cId="189923007" sldId="288"/>
        </pc:sldMkLst>
        <pc:spChg chg="add mod ord">
          <ac:chgData name="Kamyczek, Arkadiusz" userId="2dbd29c9-3405-4176-b733-196e7cfa234d" providerId="ADAL" clId="{BF567933-B5EA-4B11-B0FB-3FCFBB67A116}" dt="2021-03-20T17:41:04.010" v="8623" actId="14100"/>
          <ac:spMkLst>
            <pc:docMk/>
            <pc:sldMk cId="189923007" sldId="288"/>
            <ac:spMk id="3" creationId="{1415574D-0887-4E45-99F4-0CC5704612FE}"/>
          </ac:spMkLst>
        </pc:spChg>
        <pc:spChg chg="del">
          <ac:chgData name="Kamyczek, Arkadiusz" userId="2dbd29c9-3405-4176-b733-196e7cfa234d" providerId="ADAL" clId="{BF567933-B5EA-4B11-B0FB-3FCFBB67A116}" dt="2021-03-17T12:21:29.718" v="2581" actId="478"/>
          <ac:spMkLst>
            <pc:docMk/>
            <pc:sldMk cId="189923007" sldId="288"/>
            <ac:spMk id="13" creationId="{DDD21413-DE85-4F15-A410-5138A9BA1A69}"/>
          </ac:spMkLst>
        </pc:spChg>
        <pc:spChg chg="del mod">
          <ac:chgData name="Kamyczek, Arkadiusz" userId="2dbd29c9-3405-4176-b733-196e7cfa234d" providerId="ADAL" clId="{BF567933-B5EA-4B11-B0FB-3FCFBB67A116}" dt="2021-03-17T12:21:26.678" v="2579" actId="478"/>
          <ac:spMkLst>
            <pc:docMk/>
            <pc:sldMk cId="189923007" sldId="288"/>
            <ac:spMk id="18" creationId="{B4A7E18C-E47E-4D3F-B106-82BC7E0695B0}"/>
          </ac:spMkLst>
        </pc:spChg>
        <pc:spChg chg="add mod ord">
          <ac:chgData name="Kamyczek, Arkadiusz" userId="2dbd29c9-3405-4176-b733-196e7cfa234d" providerId="ADAL" clId="{BF567933-B5EA-4B11-B0FB-3FCFBB67A116}" dt="2021-03-20T17:40:18.957" v="8620" actId="166"/>
          <ac:spMkLst>
            <pc:docMk/>
            <pc:sldMk cId="189923007" sldId="288"/>
            <ac:spMk id="49" creationId="{6EE9C621-217F-42E9-A7D9-D1449BCD1CC5}"/>
          </ac:spMkLst>
        </pc:spChg>
        <pc:spChg chg="add del mod">
          <ac:chgData name="Kamyczek, Arkadiusz" userId="2dbd29c9-3405-4176-b733-196e7cfa234d" providerId="ADAL" clId="{BF567933-B5EA-4B11-B0FB-3FCFBB67A116}" dt="2021-03-18T09:26:57.225" v="2687" actId="478"/>
          <ac:spMkLst>
            <pc:docMk/>
            <pc:sldMk cId="189923007" sldId="288"/>
            <ac:spMk id="50" creationId="{60840E0B-6FBD-4F62-BE68-EC637ABB0FA4}"/>
          </ac:spMkLst>
        </pc:spChg>
        <pc:spChg chg="add mod ord">
          <ac:chgData name="Kamyczek, Arkadiusz" userId="2dbd29c9-3405-4176-b733-196e7cfa234d" providerId="ADAL" clId="{BF567933-B5EA-4B11-B0FB-3FCFBB67A116}" dt="2021-03-20T17:35:39.177" v="8508" actId="14100"/>
          <ac:spMkLst>
            <pc:docMk/>
            <pc:sldMk cId="189923007" sldId="288"/>
            <ac:spMk id="51" creationId="{A3B2CE74-877D-402C-93C8-3AB8039B5539}"/>
          </ac:spMkLst>
        </pc:spChg>
        <pc:spChg chg="add mod ord">
          <ac:chgData name="Kamyczek, Arkadiusz" userId="2dbd29c9-3405-4176-b733-196e7cfa234d" providerId="ADAL" clId="{BF567933-B5EA-4B11-B0FB-3FCFBB67A116}" dt="2021-03-20T17:35:55.112" v="8509" actId="166"/>
          <ac:spMkLst>
            <pc:docMk/>
            <pc:sldMk cId="189923007" sldId="288"/>
            <ac:spMk id="52" creationId="{5C19167D-DDFB-493E-9D36-F856822C2CA0}"/>
          </ac:spMkLst>
        </pc:spChg>
        <pc:spChg chg="add del mod">
          <ac:chgData name="Kamyczek, Arkadiusz" userId="2dbd29c9-3405-4176-b733-196e7cfa234d" providerId="ADAL" clId="{BF567933-B5EA-4B11-B0FB-3FCFBB67A116}" dt="2021-03-20T17:46:27.650" v="8672" actId="478"/>
          <ac:spMkLst>
            <pc:docMk/>
            <pc:sldMk cId="189923007" sldId="288"/>
            <ac:spMk id="53" creationId="{4CCFE9F8-FFB8-45E1-8620-865CF929C000}"/>
          </ac:spMkLst>
        </pc:spChg>
        <pc:spChg chg="add del mod">
          <ac:chgData name="Kamyczek, Arkadiusz" userId="2dbd29c9-3405-4176-b733-196e7cfa234d" providerId="ADAL" clId="{BF567933-B5EA-4B11-B0FB-3FCFBB67A116}" dt="2021-03-20T17:46:30.615" v="8673" actId="478"/>
          <ac:spMkLst>
            <pc:docMk/>
            <pc:sldMk cId="189923007" sldId="288"/>
            <ac:spMk id="54" creationId="{7A5E7ED1-A184-47C0-AEFD-55B8337FFECB}"/>
          </ac:spMkLst>
        </pc:spChg>
        <pc:spChg chg="add del mod">
          <ac:chgData name="Kamyczek, Arkadiusz" userId="2dbd29c9-3405-4176-b733-196e7cfa234d" providerId="ADAL" clId="{BF567933-B5EA-4B11-B0FB-3FCFBB67A116}" dt="2021-03-18T09:52:36.427" v="3002" actId="478"/>
          <ac:spMkLst>
            <pc:docMk/>
            <pc:sldMk cId="189923007" sldId="288"/>
            <ac:spMk id="55" creationId="{C0DB7BEA-9956-4739-9367-098C7160DE3B}"/>
          </ac:spMkLst>
        </pc:spChg>
        <pc:spChg chg="add mod">
          <ac:chgData name="Kamyczek, Arkadiusz" userId="2dbd29c9-3405-4176-b733-196e7cfa234d" providerId="ADAL" clId="{BF567933-B5EA-4B11-B0FB-3FCFBB67A116}" dt="2021-03-18T09:39:52.231" v="2861"/>
          <ac:spMkLst>
            <pc:docMk/>
            <pc:sldMk cId="189923007" sldId="288"/>
            <ac:spMk id="56" creationId="{5134E20F-2407-41C9-A29A-5C009E399650}"/>
          </ac:spMkLst>
        </pc:spChg>
        <pc:spChg chg="add mod">
          <ac:chgData name="Kamyczek, Arkadiusz" userId="2dbd29c9-3405-4176-b733-196e7cfa234d" providerId="ADAL" clId="{BF567933-B5EA-4B11-B0FB-3FCFBB67A116}" dt="2021-03-18T09:39:52.231" v="2861"/>
          <ac:spMkLst>
            <pc:docMk/>
            <pc:sldMk cId="189923007" sldId="288"/>
            <ac:spMk id="57" creationId="{2C280CD9-039A-4C92-B34A-20D851AE6D42}"/>
          </ac:spMkLst>
        </pc:spChg>
        <pc:spChg chg="add mod">
          <ac:chgData name="Kamyczek, Arkadiusz" userId="2dbd29c9-3405-4176-b733-196e7cfa234d" providerId="ADAL" clId="{BF567933-B5EA-4B11-B0FB-3FCFBB67A116}" dt="2021-03-18T09:39:52.231" v="2861"/>
          <ac:spMkLst>
            <pc:docMk/>
            <pc:sldMk cId="189923007" sldId="288"/>
            <ac:spMk id="58" creationId="{4AAA8942-9A5B-456E-9BF0-AD1187B6A17E}"/>
          </ac:spMkLst>
        </pc:spChg>
        <pc:spChg chg="add mod">
          <ac:chgData name="Kamyczek, Arkadiusz" userId="2dbd29c9-3405-4176-b733-196e7cfa234d" providerId="ADAL" clId="{BF567933-B5EA-4B11-B0FB-3FCFBB67A116}" dt="2021-03-18T09:41:57.467" v="2879"/>
          <ac:spMkLst>
            <pc:docMk/>
            <pc:sldMk cId="189923007" sldId="288"/>
            <ac:spMk id="59" creationId="{9D1C096F-217A-4514-A642-A0CF9C79914E}"/>
          </ac:spMkLst>
        </pc:spChg>
        <pc:spChg chg="add mod">
          <ac:chgData name="Kamyczek, Arkadiusz" userId="2dbd29c9-3405-4176-b733-196e7cfa234d" providerId="ADAL" clId="{BF567933-B5EA-4B11-B0FB-3FCFBB67A116}" dt="2021-03-19T19:45:19.333" v="8427" actId="1076"/>
          <ac:spMkLst>
            <pc:docMk/>
            <pc:sldMk cId="189923007" sldId="288"/>
            <ac:spMk id="61" creationId="{E1483C42-9684-47CC-B5C8-ACF2FE37E9F8}"/>
          </ac:spMkLst>
        </pc:spChg>
        <pc:spChg chg="add mod ord">
          <ac:chgData name="Kamyczek, Arkadiusz" userId="2dbd29c9-3405-4176-b733-196e7cfa234d" providerId="ADAL" clId="{BF567933-B5EA-4B11-B0FB-3FCFBB67A116}" dt="2021-03-20T17:39:13.412" v="8566" actId="1076"/>
          <ac:spMkLst>
            <pc:docMk/>
            <pc:sldMk cId="189923007" sldId="288"/>
            <ac:spMk id="62" creationId="{E9F7C8E4-080E-429D-8A05-3863A0472DFE}"/>
          </ac:spMkLst>
        </pc:spChg>
        <pc:spChg chg="add mod">
          <ac:chgData name="Kamyczek, Arkadiusz" userId="2dbd29c9-3405-4176-b733-196e7cfa234d" providerId="ADAL" clId="{BF567933-B5EA-4B11-B0FB-3FCFBB67A116}" dt="2021-03-20T17:39:04.473" v="8565" actId="1076"/>
          <ac:spMkLst>
            <pc:docMk/>
            <pc:sldMk cId="189923007" sldId="288"/>
            <ac:spMk id="63" creationId="{1A14826E-F986-40CF-8C53-970FC048C3C8}"/>
          </ac:spMkLst>
        </pc:spChg>
        <pc:spChg chg="add mod">
          <ac:chgData name="Kamyczek, Arkadiusz" userId="2dbd29c9-3405-4176-b733-196e7cfa234d" providerId="ADAL" clId="{BF567933-B5EA-4B11-B0FB-3FCFBB67A116}" dt="2021-03-19T19:46:42.664" v="8453" actId="14100"/>
          <ac:spMkLst>
            <pc:docMk/>
            <pc:sldMk cId="189923007" sldId="288"/>
            <ac:spMk id="64" creationId="{78765649-EEDE-4CD4-ABB6-6CB7A80E4930}"/>
          </ac:spMkLst>
        </pc:spChg>
        <pc:spChg chg="add mod">
          <ac:chgData name="Kamyczek, Arkadiusz" userId="2dbd29c9-3405-4176-b733-196e7cfa234d" providerId="ADAL" clId="{BF567933-B5EA-4B11-B0FB-3FCFBB67A116}" dt="2021-03-20T17:43:11.034" v="8641" actId="14100"/>
          <ac:spMkLst>
            <pc:docMk/>
            <pc:sldMk cId="189923007" sldId="288"/>
            <ac:spMk id="65" creationId="{01B3D731-D481-48B0-8C09-6A9347EB4131}"/>
          </ac:spMkLst>
        </pc:spChg>
        <pc:spChg chg="add mod ord">
          <ac:chgData name="Kamyczek, Arkadiusz" userId="2dbd29c9-3405-4176-b733-196e7cfa234d" providerId="ADAL" clId="{BF567933-B5EA-4B11-B0FB-3FCFBB67A116}" dt="2021-03-20T17:46:02.240" v="8671" actId="171"/>
          <ac:spMkLst>
            <pc:docMk/>
            <pc:sldMk cId="189923007" sldId="288"/>
            <ac:spMk id="66" creationId="{B79446D0-B351-49FE-8249-D5EB4BD1B87C}"/>
          </ac:spMkLst>
        </pc:spChg>
        <pc:spChg chg="add mod ord">
          <ac:chgData name="Kamyczek, Arkadiusz" userId="2dbd29c9-3405-4176-b733-196e7cfa234d" providerId="ADAL" clId="{BF567933-B5EA-4B11-B0FB-3FCFBB67A116}" dt="2021-03-20T17:45:56.321" v="8670" actId="1076"/>
          <ac:spMkLst>
            <pc:docMk/>
            <pc:sldMk cId="189923007" sldId="288"/>
            <ac:spMk id="67" creationId="{63630241-92A8-4CEE-9D2C-6415E399B9C9}"/>
          </ac:spMkLst>
        </pc:spChg>
        <pc:spChg chg="add mod">
          <ac:chgData name="Kamyczek, Arkadiusz" userId="2dbd29c9-3405-4176-b733-196e7cfa234d" providerId="ADAL" clId="{BF567933-B5EA-4B11-B0FB-3FCFBB67A116}" dt="2021-03-19T19:46:47.429" v="8454" actId="1076"/>
          <ac:spMkLst>
            <pc:docMk/>
            <pc:sldMk cId="189923007" sldId="288"/>
            <ac:spMk id="68" creationId="{8F159A7F-EB01-449C-B76E-8E6F358CEF40}"/>
          </ac:spMkLst>
        </pc:spChg>
        <pc:spChg chg="add mod">
          <ac:chgData name="Kamyczek, Arkadiusz" userId="2dbd29c9-3405-4176-b733-196e7cfa234d" providerId="ADAL" clId="{BF567933-B5EA-4B11-B0FB-3FCFBB67A116}" dt="2021-03-20T17:46:55.279" v="8679" actId="1076"/>
          <ac:spMkLst>
            <pc:docMk/>
            <pc:sldMk cId="189923007" sldId="288"/>
            <ac:spMk id="69" creationId="{2D03160F-59E8-48FF-A8B8-0E48F72157F8}"/>
          </ac:spMkLst>
        </pc:spChg>
        <pc:spChg chg="del">
          <ac:chgData name="Kamyczek, Arkadiusz" userId="2dbd29c9-3405-4176-b733-196e7cfa234d" providerId="ADAL" clId="{BF567933-B5EA-4B11-B0FB-3FCFBB67A116}" dt="2021-03-17T12:21:31.603" v="2582" actId="478"/>
          <ac:spMkLst>
            <pc:docMk/>
            <pc:sldMk cId="189923007" sldId="288"/>
            <ac:spMk id="70" creationId="{EAE4F7C5-3998-4971-94E5-E6B57F168E2E}"/>
          </ac:spMkLst>
        </pc:spChg>
        <pc:spChg chg="del">
          <ac:chgData name="Kamyczek, Arkadiusz" userId="2dbd29c9-3405-4176-b733-196e7cfa234d" providerId="ADAL" clId="{BF567933-B5EA-4B11-B0FB-3FCFBB67A116}" dt="2021-03-17T12:21:34.388" v="2583" actId="478"/>
          <ac:spMkLst>
            <pc:docMk/>
            <pc:sldMk cId="189923007" sldId="288"/>
            <ac:spMk id="71" creationId="{16ECCFEC-4FFD-404C-A8EC-774D3B6E25BF}"/>
          </ac:spMkLst>
        </pc:spChg>
        <pc:spChg chg="del">
          <ac:chgData name="Kamyczek, Arkadiusz" userId="2dbd29c9-3405-4176-b733-196e7cfa234d" providerId="ADAL" clId="{BF567933-B5EA-4B11-B0FB-3FCFBB67A116}" dt="2021-03-17T12:21:36.173" v="2584" actId="478"/>
          <ac:spMkLst>
            <pc:docMk/>
            <pc:sldMk cId="189923007" sldId="288"/>
            <ac:spMk id="72" creationId="{8374F0BE-C573-489C-BC61-C3ED13167A01}"/>
          </ac:spMkLst>
        </pc:spChg>
        <pc:spChg chg="del">
          <ac:chgData name="Kamyczek, Arkadiusz" userId="2dbd29c9-3405-4176-b733-196e7cfa234d" providerId="ADAL" clId="{BF567933-B5EA-4B11-B0FB-3FCFBB67A116}" dt="2021-03-17T12:21:37.741" v="2585" actId="478"/>
          <ac:spMkLst>
            <pc:docMk/>
            <pc:sldMk cId="189923007" sldId="288"/>
            <ac:spMk id="73" creationId="{AAED7FD5-0FCA-499B-9DBD-3E8D44BE5AD4}"/>
          </ac:spMkLst>
        </pc:spChg>
        <pc:spChg chg="del">
          <ac:chgData name="Kamyczek, Arkadiusz" userId="2dbd29c9-3405-4176-b733-196e7cfa234d" providerId="ADAL" clId="{BF567933-B5EA-4B11-B0FB-3FCFBB67A116}" dt="2021-03-17T12:21:39.493" v="2586" actId="478"/>
          <ac:spMkLst>
            <pc:docMk/>
            <pc:sldMk cId="189923007" sldId="288"/>
            <ac:spMk id="74" creationId="{844A5C96-A260-4AFF-A8DB-5CA9C1EF004E}"/>
          </ac:spMkLst>
        </pc:spChg>
        <pc:spChg chg="del">
          <ac:chgData name="Kamyczek, Arkadiusz" userId="2dbd29c9-3405-4176-b733-196e7cfa234d" providerId="ADAL" clId="{BF567933-B5EA-4B11-B0FB-3FCFBB67A116}" dt="2021-03-17T12:21:46.965" v="2587" actId="478"/>
          <ac:spMkLst>
            <pc:docMk/>
            <pc:sldMk cId="189923007" sldId="288"/>
            <ac:spMk id="75" creationId="{0ABB4C5D-3F3C-4F3E-9520-7A31039C7685}"/>
          </ac:spMkLst>
        </pc:spChg>
        <pc:spChg chg="del">
          <ac:chgData name="Kamyczek, Arkadiusz" userId="2dbd29c9-3405-4176-b733-196e7cfa234d" providerId="ADAL" clId="{BF567933-B5EA-4B11-B0FB-3FCFBB67A116}" dt="2021-03-17T12:21:49.013" v="2588" actId="478"/>
          <ac:spMkLst>
            <pc:docMk/>
            <pc:sldMk cId="189923007" sldId="288"/>
            <ac:spMk id="76" creationId="{D41E46AD-4F57-4070-B259-B8275E761B55}"/>
          </ac:spMkLst>
        </pc:spChg>
        <pc:spChg chg="del">
          <ac:chgData name="Kamyczek, Arkadiusz" userId="2dbd29c9-3405-4176-b733-196e7cfa234d" providerId="ADAL" clId="{BF567933-B5EA-4B11-B0FB-3FCFBB67A116}" dt="2021-03-17T12:21:24.922" v="2577" actId="478"/>
          <ac:spMkLst>
            <pc:docMk/>
            <pc:sldMk cId="189923007" sldId="288"/>
            <ac:spMk id="77" creationId="{5D5F258E-D4DC-4509-8550-457B5C7A5C79}"/>
          </ac:spMkLst>
        </pc:spChg>
        <pc:spChg chg="mod">
          <ac:chgData name="Kamyczek, Arkadiusz" userId="2dbd29c9-3405-4176-b733-196e7cfa234d" providerId="ADAL" clId="{BF567933-B5EA-4B11-B0FB-3FCFBB67A116}" dt="2021-03-20T17:33:53.167" v="8476" actId="1076"/>
          <ac:spMkLst>
            <pc:docMk/>
            <pc:sldMk cId="189923007" sldId="288"/>
            <ac:spMk id="79" creationId="{84944D32-5951-40F5-B92E-87E47F02B30F}"/>
          </ac:spMkLst>
        </pc:spChg>
        <pc:spChg chg="del">
          <ac:chgData name="Kamyczek, Arkadiusz" userId="2dbd29c9-3405-4176-b733-196e7cfa234d" providerId="ADAL" clId="{BF567933-B5EA-4B11-B0FB-3FCFBB67A116}" dt="2021-03-19T19:43:40.837" v="8409" actId="478"/>
          <ac:spMkLst>
            <pc:docMk/>
            <pc:sldMk cId="189923007" sldId="288"/>
            <ac:spMk id="92" creationId="{E3478736-B2C1-4923-A6AA-7B57C71ADDDE}"/>
          </ac:spMkLst>
        </pc:spChg>
        <pc:spChg chg="del">
          <ac:chgData name="Kamyczek, Arkadiusz" userId="2dbd29c9-3405-4176-b733-196e7cfa234d" providerId="ADAL" clId="{BF567933-B5EA-4B11-B0FB-3FCFBB67A116}" dt="2021-03-19T19:43:37.115" v="8407" actId="478"/>
          <ac:spMkLst>
            <pc:docMk/>
            <pc:sldMk cId="189923007" sldId="288"/>
            <ac:spMk id="102" creationId="{4EEA07FA-3215-48AC-8840-F8B9A29B560F}"/>
          </ac:spMkLst>
        </pc:spChg>
        <pc:spChg chg="del">
          <ac:chgData name="Kamyczek, Arkadiusz" userId="2dbd29c9-3405-4176-b733-196e7cfa234d" providerId="ADAL" clId="{BF567933-B5EA-4B11-B0FB-3FCFBB67A116}" dt="2021-03-19T19:43:45.479" v="8411" actId="478"/>
          <ac:spMkLst>
            <pc:docMk/>
            <pc:sldMk cId="189923007" sldId="288"/>
            <ac:spMk id="122" creationId="{9F8F0AFE-8D31-40A6-9A2A-96F4C0B6ADAA}"/>
          </ac:spMkLst>
        </pc:spChg>
        <pc:spChg chg="del">
          <ac:chgData name="Kamyczek, Arkadiusz" userId="2dbd29c9-3405-4176-b733-196e7cfa234d" providerId="ADAL" clId="{BF567933-B5EA-4B11-B0FB-3FCFBB67A116}" dt="2021-03-19T19:43:35.614" v="8406" actId="478"/>
          <ac:spMkLst>
            <pc:docMk/>
            <pc:sldMk cId="189923007" sldId="288"/>
            <ac:spMk id="123" creationId="{DE8096EB-AFB7-49F2-963A-D8D212D09B09}"/>
          </ac:spMkLst>
        </pc:spChg>
        <pc:spChg chg="del">
          <ac:chgData name="Kamyczek, Arkadiusz" userId="2dbd29c9-3405-4176-b733-196e7cfa234d" providerId="ADAL" clId="{BF567933-B5EA-4B11-B0FB-3FCFBB67A116}" dt="2021-03-19T19:43:38.959" v="8408" actId="478"/>
          <ac:spMkLst>
            <pc:docMk/>
            <pc:sldMk cId="189923007" sldId="288"/>
            <ac:spMk id="124" creationId="{59BD45EA-C5B0-4FFB-8AE2-D9BDF2BA3F0A}"/>
          </ac:spMkLst>
        </pc:spChg>
        <pc:spChg chg="del">
          <ac:chgData name="Kamyczek, Arkadiusz" userId="2dbd29c9-3405-4176-b733-196e7cfa234d" providerId="ADAL" clId="{BF567933-B5EA-4B11-B0FB-3FCFBB67A116}" dt="2021-03-19T19:43:43.626" v="8410" actId="478"/>
          <ac:spMkLst>
            <pc:docMk/>
            <pc:sldMk cId="189923007" sldId="288"/>
            <ac:spMk id="125" creationId="{8644BB15-AF7F-42FA-95AD-D7308808CE2E}"/>
          </ac:spMkLst>
        </pc:spChg>
        <pc:spChg chg="del">
          <ac:chgData name="Kamyczek, Arkadiusz" userId="2dbd29c9-3405-4176-b733-196e7cfa234d" providerId="ADAL" clId="{BF567933-B5EA-4B11-B0FB-3FCFBB67A116}" dt="2021-03-20T17:37:32.756" v="8546" actId="478"/>
          <ac:spMkLst>
            <pc:docMk/>
            <pc:sldMk cId="189923007" sldId="288"/>
            <ac:spMk id="126" creationId="{5679C9FD-D455-43F9-ABA3-7A9796B10D64}"/>
          </ac:spMkLst>
        </pc:spChg>
        <pc:spChg chg="del">
          <ac:chgData name="Kamyczek, Arkadiusz" userId="2dbd29c9-3405-4176-b733-196e7cfa234d" providerId="ADAL" clId="{BF567933-B5EA-4B11-B0FB-3FCFBB67A116}" dt="2021-03-20T17:37:28.688" v="8544" actId="478"/>
          <ac:spMkLst>
            <pc:docMk/>
            <pc:sldMk cId="189923007" sldId="288"/>
            <ac:spMk id="127" creationId="{F446D59A-7B9B-4C01-AB17-728B9EA07D84}"/>
          </ac:spMkLst>
        </pc:spChg>
        <pc:spChg chg="del">
          <ac:chgData name="Kamyczek, Arkadiusz" userId="2dbd29c9-3405-4176-b733-196e7cfa234d" providerId="ADAL" clId="{BF567933-B5EA-4B11-B0FB-3FCFBB67A116}" dt="2021-03-20T17:37:30.904" v="8545" actId="478"/>
          <ac:spMkLst>
            <pc:docMk/>
            <pc:sldMk cId="189923007" sldId="288"/>
            <ac:spMk id="128" creationId="{40085419-626B-4BA9-80CD-364C65433C3B}"/>
          </ac:spMkLst>
        </pc:spChg>
        <pc:spChg chg="del mod">
          <ac:chgData name="Kamyczek, Arkadiusz" userId="2dbd29c9-3405-4176-b733-196e7cfa234d" providerId="ADAL" clId="{BF567933-B5EA-4B11-B0FB-3FCFBB67A116}" dt="2021-03-20T17:37:27.502" v="8543" actId="478"/>
          <ac:spMkLst>
            <pc:docMk/>
            <pc:sldMk cId="189923007" sldId="288"/>
            <ac:spMk id="129" creationId="{56EF6E30-5B6D-4155-81C8-9C53271B7DC3}"/>
          </ac:spMkLst>
        </pc:spChg>
        <pc:spChg chg="del mod">
          <ac:chgData name="Kamyczek, Arkadiusz" userId="2dbd29c9-3405-4176-b733-196e7cfa234d" providerId="ADAL" clId="{BF567933-B5EA-4B11-B0FB-3FCFBB67A116}" dt="2021-03-20T17:42:08.433" v="8632" actId="478"/>
          <ac:spMkLst>
            <pc:docMk/>
            <pc:sldMk cId="189923007" sldId="288"/>
            <ac:spMk id="130" creationId="{92EF7B20-54CA-4C28-8606-DFE76193C84B}"/>
          </ac:spMkLst>
        </pc:spChg>
        <pc:spChg chg="del mod">
          <ac:chgData name="Kamyczek, Arkadiusz" userId="2dbd29c9-3405-4176-b733-196e7cfa234d" providerId="ADAL" clId="{BF567933-B5EA-4B11-B0FB-3FCFBB67A116}" dt="2021-03-20T17:42:11.598" v="8634" actId="478"/>
          <ac:spMkLst>
            <pc:docMk/>
            <pc:sldMk cId="189923007" sldId="288"/>
            <ac:spMk id="131" creationId="{96260700-BC78-4CBC-93F9-8946E4B8ADC8}"/>
          </ac:spMkLst>
        </pc:spChg>
        <pc:spChg chg="del mod">
          <ac:chgData name="Kamyczek, Arkadiusz" userId="2dbd29c9-3405-4176-b733-196e7cfa234d" providerId="ADAL" clId="{BF567933-B5EA-4B11-B0FB-3FCFBB67A116}" dt="2021-03-20T17:42:15.984" v="8636" actId="478"/>
          <ac:spMkLst>
            <pc:docMk/>
            <pc:sldMk cId="189923007" sldId="288"/>
            <ac:spMk id="132" creationId="{AD3176BE-6386-4710-B1EA-E7E4E4E6E82D}"/>
          </ac:spMkLst>
        </pc:spChg>
        <pc:spChg chg="del mod">
          <ac:chgData name="Kamyczek, Arkadiusz" userId="2dbd29c9-3405-4176-b733-196e7cfa234d" providerId="ADAL" clId="{BF567933-B5EA-4B11-B0FB-3FCFBB67A116}" dt="2021-03-20T17:42:06.838" v="8631" actId="478"/>
          <ac:spMkLst>
            <pc:docMk/>
            <pc:sldMk cId="189923007" sldId="288"/>
            <ac:spMk id="133" creationId="{EC2B693B-31B6-428B-A3F3-B94ACD05DC2E}"/>
          </ac:spMkLst>
        </pc:spChg>
        <pc:spChg chg="del mod">
          <ac:chgData name="Kamyczek, Arkadiusz" userId="2dbd29c9-3405-4176-b733-196e7cfa234d" providerId="ADAL" clId="{BF567933-B5EA-4B11-B0FB-3FCFBB67A116}" dt="2021-03-20T17:42:10.537" v="8633" actId="478"/>
          <ac:spMkLst>
            <pc:docMk/>
            <pc:sldMk cId="189923007" sldId="288"/>
            <ac:spMk id="134" creationId="{93542966-BB3E-400E-830E-84BC47BA877E}"/>
          </ac:spMkLst>
        </pc:spChg>
        <pc:spChg chg="del mod">
          <ac:chgData name="Kamyczek, Arkadiusz" userId="2dbd29c9-3405-4176-b733-196e7cfa234d" providerId="ADAL" clId="{BF567933-B5EA-4B11-B0FB-3FCFBB67A116}" dt="2021-03-20T17:42:13.462" v="8635" actId="478"/>
          <ac:spMkLst>
            <pc:docMk/>
            <pc:sldMk cId="189923007" sldId="288"/>
            <ac:spMk id="135" creationId="{871B28F4-2D59-4234-BB45-201E0AA052AA}"/>
          </ac:spMkLst>
        </pc:spChg>
        <pc:spChg chg="del mod ord">
          <ac:chgData name="Kamyczek, Arkadiusz" userId="2dbd29c9-3405-4176-b733-196e7cfa234d" providerId="ADAL" clId="{BF567933-B5EA-4B11-B0FB-3FCFBB67A116}" dt="2021-03-20T17:37:19.765" v="8541" actId="478"/>
          <ac:spMkLst>
            <pc:docMk/>
            <pc:sldMk cId="189923007" sldId="288"/>
            <ac:spMk id="136" creationId="{D5BDFC0C-35F6-4B85-B982-8DBECF4E5337}"/>
          </ac:spMkLst>
        </pc:spChg>
        <pc:spChg chg="del mod">
          <ac:chgData name="Kamyczek, Arkadiusz" userId="2dbd29c9-3405-4176-b733-196e7cfa234d" providerId="ADAL" clId="{BF567933-B5EA-4B11-B0FB-3FCFBB67A116}" dt="2021-03-19T19:46:23.532" v="8450" actId="478"/>
          <ac:spMkLst>
            <pc:docMk/>
            <pc:sldMk cId="189923007" sldId="288"/>
            <ac:spMk id="137" creationId="{540445A6-32F7-4AE2-A6F0-95418550BCF3}"/>
          </ac:spMkLst>
        </pc:spChg>
        <pc:spChg chg="del mod">
          <ac:chgData name="Kamyczek, Arkadiusz" userId="2dbd29c9-3405-4176-b733-196e7cfa234d" providerId="ADAL" clId="{BF567933-B5EA-4B11-B0FB-3FCFBB67A116}" dt="2021-03-20T17:37:15.957" v="8540" actId="478"/>
          <ac:spMkLst>
            <pc:docMk/>
            <pc:sldMk cId="189923007" sldId="288"/>
            <ac:spMk id="138" creationId="{0902D35E-1DD7-4486-BA9E-B879472B1A34}"/>
          </ac:spMkLst>
        </pc:spChg>
        <pc:spChg chg="del mod">
          <ac:chgData name="Kamyczek, Arkadiusz" userId="2dbd29c9-3405-4176-b733-196e7cfa234d" providerId="ADAL" clId="{BF567933-B5EA-4B11-B0FB-3FCFBB67A116}" dt="2021-03-20T17:41:12.784" v="8624" actId="478"/>
          <ac:spMkLst>
            <pc:docMk/>
            <pc:sldMk cId="189923007" sldId="288"/>
            <ac:spMk id="139" creationId="{69E138C6-4F36-418C-B0C9-02CC10D8AFA1}"/>
          </ac:spMkLst>
        </pc:spChg>
        <pc:graphicFrameChg chg="add del">
          <ac:chgData name="Kamyczek, Arkadiusz" userId="2dbd29c9-3405-4176-b733-196e7cfa234d" providerId="ADAL" clId="{BF567933-B5EA-4B11-B0FB-3FCFBB67A116}" dt="2021-03-17T12:21:19.873" v="2576" actId="478"/>
          <ac:graphicFrameMkLst>
            <pc:docMk/>
            <pc:sldMk cId="189923007" sldId="288"/>
            <ac:graphicFrameMk id="10" creationId="{0008EE4C-A637-4121-A22E-6D8FC7D7A592}"/>
          </ac:graphicFrameMkLst>
        </pc:graphicFrameChg>
        <pc:graphicFrameChg chg="del">
          <ac:chgData name="Kamyczek, Arkadiusz" userId="2dbd29c9-3405-4176-b733-196e7cfa234d" providerId="ADAL" clId="{BF567933-B5EA-4B11-B0FB-3FCFBB67A116}" dt="2021-03-17T12:22:03.016" v="2590" actId="478"/>
          <ac:graphicFrameMkLst>
            <pc:docMk/>
            <pc:sldMk cId="189923007" sldId="288"/>
            <ac:graphicFrameMk id="49" creationId="{E81240B5-4A7A-4419-82D6-57563081E3B0}"/>
          </ac:graphicFrameMkLst>
        </pc:graphicFrameChg>
        <pc:graphicFrameChg chg="del">
          <ac:chgData name="Kamyczek, Arkadiusz" userId="2dbd29c9-3405-4176-b733-196e7cfa234d" providerId="ADAL" clId="{BF567933-B5EA-4B11-B0FB-3FCFBB67A116}" dt="2021-03-17T12:22:06.009" v="2591" actId="478"/>
          <ac:graphicFrameMkLst>
            <pc:docMk/>
            <pc:sldMk cId="189923007" sldId="288"/>
            <ac:graphicFrameMk id="65" creationId="{866DB496-B2E6-4E3B-9A55-6D48A3B86D40}"/>
          </ac:graphicFrameMkLst>
        </pc:graphicFrameChg>
        <pc:graphicFrameChg chg="del">
          <ac:chgData name="Kamyczek, Arkadiusz" userId="2dbd29c9-3405-4176-b733-196e7cfa234d" providerId="ADAL" clId="{BF567933-B5EA-4B11-B0FB-3FCFBB67A116}" dt="2021-03-17T12:22:08.074" v="2592" actId="478"/>
          <ac:graphicFrameMkLst>
            <pc:docMk/>
            <pc:sldMk cId="189923007" sldId="288"/>
            <ac:graphicFrameMk id="66" creationId="{867D4311-EE2A-4F5B-8EF3-AF080B4273A5}"/>
          </ac:graphicFrameMkLst>
        </pc:graphicFrameChg>
        <pc:graphicFrameChg chg="del">
          <ac:chgData name="Kamyczek, Arkadiusz" userId="2dbd29c9-3405-4176-b733-196e7cfa234d" providerId="ADAL" clId="{BF567933-B5EA-4B11-B0FB-3FCFBB67A116}" dt="2021-03-17T12:22:10.596" v="2593" actId="478"/>
          <ac:graphicFrameMkLst>
            <pc:docMk/>
            <pc:sldMk cId="189923007" sldId="288"/>
            <ac:graphicFrameMk id="67" creationId="{A934EDCF-3876-446E-BD33-3BD82BD4BDB0}"/>
          </ac:graphicFrameMkLst>
        </pc:graphicFrameChg>
        <pc:graphicFrameChg chg="del">
          <ac:chgData name="Kamyczek, Arkadiusz" userId="2dbd29c9-3405-4176-b733-196e7cfa234d" providerId="ADAL" clId="{BF567933-B5EA-4B11-B0FB-3FCFBB67A116}" dt="2021-03-17T12:22:12.602" v="2594" actId="478"/>
          <ac:graphicFrameMkLst>
            <pc:docMk/>
            <pc:sldMk cId="189923007" sldId="288"/>
            <ac:graphicFrameMk id="68" creationId="{65C09838-26C2-499E-A755-650750C60881}"/>
          </ac:graphicFrameMkLst>
        </pc:graphicFrameChg>
        <pc:graphicFrameChg chg="mod modGraphic">
          <ac:chgData name="Kamyczek, Arkadiusz" userId="2dbd29c9-3405-4176-b733-196e7cfa234d" providerId="ADAL" clId="{BF567933-B5EA-4B11-B0FB-3FCFBB67A116}" dt="2021-03-20T17:38:16.475" v="8557" actId="14734"/>
          <ac:graphicFrameMkLst>
            <pc:docMk/>
            <pc:sldMk cId="189923007" sldId="288"/>
            <ac:graphicFrameMk id="71" creationId="{5444D4CA-3D9B-427D-93BF-691E8EB9DDDF}"/>
          </ac:graphicFrameMkLst>
        </pc:graphicFrameChg>
        <pc:picChg chg="del">
          <ac:chgData name="Kamyczek, Arkadiusz" userId="2dbd29c9-3405-4176-b733-196e7cfa234d" providerId="ADAL" clId="{BF567933-B5EA-4B11-B0FB-3FCFBB67A116}" dt="2021-03-18T09:42:00.302" v="2880" actId="478"/>
          <ac:picMkLst>
            <pc:docMk/>
            <pc:sldMk cId="189923007" sldId="288"/>
            <ac:picMk id="33" creationId="{90C1069D-260B-4317-9FA0-A9AE33391777}"/>
          </ac:picMkLst>
        </pc:picChg>
        <pc:picChg chg="add mod ord">
          <ac:chgData name="Kamyczek, Arkadiusz" userId="2dbd29c9-3405-4176-b733-196e7cfa234d" providerId="ADAL" clId="{BF567933-B5EA-4B11-B0FB-3FCFBB67A116}" dt="2021-03-20T18:02:52.665" v="8805" actId="166"/>
          <ac:picMkLst>
            <pc:docMk/>
            <pc:sldMk cId="189923007" sldId="288"/>
            <ac:picMk id="60" creationId="{82A6C7AA-176D-4135-A01C-BF5D702CED5B}"/>
          </ac:picMkLst>
        </pc:picChg>
        <pc:picChg chg="del">
          <ac:chgData name="Kamyczek, Arkadiusz" userId="2dbd29c9-3405-4176-b733-196e7cfa234d" providerId="ADAL" clId="{BF567933-B5EA-4B11-B0FB-3FCFBB67A116}" dt="2021-03-17T12:21:53.436" v="2589" actId="478"/>
          <ac:picMkLst>
            <pc:docMk/>
            <pc:sldMk cId="189923007" sldId="288"/>
            <ac:picMk id="122" creationId="{93F68B3C-BBF5-4628-94AC-C23C3D9937DD}"/>
          </ac:picMkLst>
        </pc:picChg>
        <pc:cxnChg chg="del">
          <ac:chgData name="Kamyczek, Arkadiusz" userId="2dbd29c9-3405-4176-b733-196e7cfa234d" providerId="ADAL" clId="{BF567933-B5EA-4B11-B0FB-3FCFBB67A116}" dt="2021-03-17T12:21:27.475" v="2580" actId="478"/>
          <ac:cxnSpMkLst>
            <pc:docMk/>
            <pc:sldMk cId="189923007" sldId="288"/>
            <ac:cxnSpMk id="79" creationId="{4D40A6DD-EB1D-4172-9F5F-92F2507CD6B0}"/>
          </ac:cxnSpMkLst>
        </pc:cxnChg>
      </pc:sldChg>
      <pc:sldChg chg="addSp delSp modSp add del mod modTransition modAnim">
        <pc:chgData name="Kamyczek, Arkadiusz" userId="2dbd29c9-3405-4176-b733-196e7cfa234d" providerId="ADAL" clId="{BF567933-B5EA-4B11-B0FB-3FCFBB67A116}" dt="2021-03-19T19:36:16.862" v="8359" actId="47"/>
        <pc:sldMkLst>
          <pc:docMk/>
          <pc:sldMk cId="620104483" sldId="289"/>
        </pc:sldMkLst>
        <pc:spChg chg="del mod">
          <ac:chgData name="Kamyczek, Arkadiusz" userId="2dbd29c9-3405-4176-b733-196e7cfa234d" providerId="ADAL" clId="{BF567933-B5EA-4B11-B0FB-3FCFBB67A116}" dt="2021-03-18T09:52:40.240" v="3003" actId="478"/>
          <ac:spMkLst>
            <pc:docMk/>
            <pc:sldMk cId="620104483" sldId="289"/>
            <ac:spMk id="3" creationId="{05438127-BE50-441E-A8FF-DB518DF7E1D0}"/>
          </ac:spMkLst>
        </pc:spChg>
        <pc:spChg chg="add mod">
          <ac:chgData name="Kamyczek, Arkadiusz" userId="2dbd29c9-3405-4176-b733-196e7cfa234d" providerId="ADAL" clId="{BF567933-B5EA-4B11-B0FB-3FCFBB67A116}" dt="2021-03-18T09:39:04.579" v="2853" actId="1076"/>
          <ac:spMkLst>
            <pc:docMk/>
            <pc:sldMk cId="620104483" sldId="289"/>
            <ac:spMk id="92" creationId="{19CA7E0B-A5DD-4770-A32D-A7FC87FAE25A}"/>
          </ac:spMkLst>
        </pc:spChg>
        <pc:spChg chg="add mod">
          <ac:chgData name="Kamyczek, Arkadiusz" userId="2dbd29c9-3405-4176-b733-196e7cfa234d" providerId="ADAL" clId="{BF567933-B5EA-4B11-B0FB-3FCFBB67A116}" dt="2021-03-18T09:39:04.579" v="2853" actId="1076"/>
          <ac:spMkLst>
            <pc:docMk/>
            <pc:sldMk cId="620104483" sldId="289"/>
            <ac:spMk id="102" creationId="{BFA4E66C-0BAF-4E5B-8026-E2A137B03F96}"/>
          </ac:spMkLst>
        </pc:spChg>
        <pc:spChg chg="mod">
          <ac:chgData name="Kamyczek, Arkadiusz" userId="2dbd29c9-3405-4176-b733-196e7cfa234d" providerId="ADAL" clId="{BF567933-B5EA-4B11-B0FB-3FCFBB67A116}" dt="2021-03-18T12:38:00.270" v="5635" actId="14100"/>
          <ac:spMkLst>
            <pc:docMk/>
            <pc:sldMk cId="620104483" sldId="289"/>
            <ac:spMk id="107" creationId="{541F06EA-BF6F-4847-BF4E-9FE24277D877}"/>
          </ac:spMkLst>
        </pc:spChg>
        <pc:spChg chg="del">
          <ac:chgData name="Kamyczek, Arkadiusz" userId="2dbd29c9-3405-4176-b733-196e7cfa234d" providerId="ADAL" clId="{BF567933-B5EA-4B11-B0FB-3FCFBB67A116}" dt="2021-03-18T12:37:47.326" v="5633" actId="478"/>
          <ac:spMkLst>
            <pc:docMk/>
            <pc:sldMk cId="620104483" sldId="289"/>
            <ac:spMk id="113" creationId="{7B64F008-92FA-497B-BA1B-1CED700D631F}"/>
          </ac:spMkLst>
        </pc:spChg>
        <pc:spChg chg="del">
          <ac:chgData name="Kamyczek, Arkadiusz" userId="2dbd29c9-3405-4176-b733-196e7cfa234d" providerId="ADAL" clId="{BF567933-B5EA-4B11-B0FB-3FCFBB67A116}" dt="2021-03-18T12:37:41.687" v="5632" actId="478"/>
          <ac:spMkLst>
            <pc:docMk/>
            <pc:sldMk cId="620104483" sldId="289"/>
            <ac:spMk id="117" creationId="{990625E3-2CE9-4676-A67E-4A2CC27687D4}"/>
          </ac:spMkLst>
        </pc:spChg>
        <pc:spChg chg="add mod">
          <ac:chgData name="Kamyczek, Arkadiusz" userId="2dbd29c9-3405-4176-b733-196e7cfa234d" providerId="ADAL" clId="{BF567933-B5EA-4B11-B0FB-3FCFBB67A116}" dt="2021-03-18T09:41:30.425" v="2876" actId="14100"/>
          <ac:spMkLst>
            <pc:docMk/>
            <pc:sldMk cId="620104483" sldId="289"/>
            <ac:spMk id="123" creationId="{468FD403-A324-450C-B6E8-A681F77A2F93}"/>
          </ac:spMkLst>
        </pc:spChg>
        <pc:spChg chg="add mod">
          <ac:chgData name="Kamyczek, Arkadiusz" userId="2dbd29c9-3405-4176-b733-196e7cfa234d" providerId="ADAL" clId="{BF567933-B5EA-4B11-B0FB-3FCFBB67A116}" dt="2021-03-18T09:39:11.661" v="2856" actId="14100"/>
          <ac:spMkLst>
            <pc:docMk/>
            <pc:sldMk cId="620104483" sldId="289"/>
            <ac:spMk id="124" creationId="{54AAC2A9-54A7-4197-9CFE-480FD2435576}"/>
          </ac:spMkLst>
        </pc:spChg>
        <pc:spChg chg="add del mod">
          <ac:chgData name="Kamyczek, Arkadiusz" userId="2dbd29c9-3405-4176-b733-196e7cfa234d" providerId="ADAL" clId="{BF567933-B5EA-4B11-B0FB-3FCFBB67A116}" dt="2021-03-18T09:39:18.679" v="2858" actId="478"/>
          <ac:spMkLst>
            <pc:docMk/>
            <pc:sldMk cId="620104483" sldId="289"/>
            <ac:spMk id="125" creationId="{26689B8B-8D23-4B64-BC0C-99D7341C0B18}"/>
          </ac:spMkLst>
        </pc:spChg>
        <pc:spChg chg="add mod">
          <ac:chgData name="Kamyczek, Arkadiusz" userId="2dbd29c9-3405-4176-b733-196e7cfa234d" providerId="ADAL" clId="{BF567933-B5EA-4B11-B0FB-3FCFBB67A116}" dt="2021-03-18T12:37:49.331" v="5634"/>
          <ac:spMkLst>
            <pc:docMk/>
            <pc:sldMk cId="620104483" sldId="289"/>
            <ac:spMk id="126" creationId="{12F2F1A0-5D1B-44D0-85B8-15097F24058B}"/>
          </ac:spMkLst>
        </pc:spChg>
        <pc:spChg chg="add mod">
          <ac:chgData name="Kamyczek, Arkadiusz" userId="2dbd29c9-3405-4176-b733-196e7cfa234d" providerId="ADAL" clId="{BF567933-B5EA-4B11-B0FB-3FCFBB67A116}" dt="2021-03-18T12:37:49.331" v="5634"/>
          <ac:spMkLst>
            <pc:docMk/>
            <pc:sldMk cId="620104483" sldId="289"/>
            <ac:spMk id="127" creationId="{3BB3F3F3-B5E8-413B-9E97-9148D84133AB}"/>
          </ac:spMkLst>
        </pc:spChg>
        <pc:picChg chg="mod ord">
          <ac:chgData name="Kamyczek, Arkadiusz" userId="2dbd29c9-3405-4176-b733-196e7cfa234d" providerId="ADAL" clId="{BF567933-B5EA-4B11-B0FB-3FCFBB67A116}" dt="2021-03-19T13:53:45.124" v="6895" actId="166"/>
          <ac:picMkLst>
            <pc:docMk/>
            <pc:sldMk cId="620104483" sldId="289"/>
            <ac:picMk id="33" creationId="{90C1069D-260B-4317-9FA0-A9AE33391777}"/>
          </ac:picMkLst>
        </pc:picChg>
      </pc:sldChg>
      <pc:sldChg chg="modSp add del mod">
        <pc:chgData name="Kamyczek, Arkadiusz" userId="2dbd29c9-3405-4176-b733-196e7cfa234d" providerId="ADAL" clId="{BF567933-B5EA-4B11-B0FB-3FCFBB67A116}" dt="2021-03-18T09:43:24.925" v="2885" actId="47"/>
        <pc:sldMkLst>
          <pc:docMk/>
          <pc:sldMk cId="1671963910" sldId="290"/>
        </pc:sldMkLst>
        <pc:spChg chg="mod">
          <ac:chgData name="Kamyczek, Arkadiusz" userId="2dbd29c9-3405-4176-b733-196e7cfa234d" providerId="ADAL" clId="{BF567933-B5EA-4B11-B0FB-3FCFBB67A116}" dt="2021-03-18T09:41:42.764" v="2877" actId="113"/>
          <ac:spMkLst>
            <pc:docMk/>
            <pc:sldMk cId="1671963910" sldId="290"/>
            <ac:spMk id="124" creationId="{54AAC2A9-54A7-4197-9CFE-480FD2435576}"/>
          </ac:spMkLst>
        </pc:spChg>
      </pc:sldChg>
      <pc:sldChg chg="addSp delSp modSp add del mod modAnim">
        <pc:chgData name="Kamyczek, Arkadiusz" userId="2dbd29c9-3405-4176-b733-196e7cfa234d" providerId="ADAL" clId="{BF567933-B5EA-4B11-B0FB-3FCFBB67A116}" dt="2021-03-20T17:49:24.645" v="8690" actId="2696"/>
        <pc:sldMkLst>
          <pc:docMk/>
          <pc:sldMk cId="4084780855" sldId="290"/>
        </pc:sldMkLst>
        <pc:spChg chg="del">
          <ac:chgData name="Kamyczek, Arkadiusz" userId="2dbd29c9-3405-4176-b733-196e7cfa234d" providerId="ADAL" clId="{BF567933-B5EA-4B11-B0FB-3FCFBB67A116}" dt="2021-03-18T12:56:57.137" v="5726" actId="478"/>
          <ac:spMkLst>
            <pc:docMk/>
            <pc:sldMk cId="4084780855" sldId="290"/>
            <ac:spMk id="3" creationId="{1415574D-0887-4E45-99F4-0CC5704612FE}"/>
          </ac:spMkLst>
        </pc:spChg>
        <pc:spChg chg="add mod">
          <ac:chgData name="Kamyczek, Arkadiusz" userId="2dbd29c9-3405-4176-b733-196e7cfa234d" providerId="ADAL" clId="{BF567933-B5EA-4B11-B0FB-3FCFBB67A116}" dt="2021-03-18T10:06:30.360" v="3081" actId="14861"/>
          <ac:spMkLst>
            <pc:docMk/>
            <pc:sldMk cId="4084780855" sldId="290"/>
            <ac:spMk id="7" creationId="{33EFF427-93A7-439A-A125-CEB94EB8FF6B}"/>
          </ac:spMkLst>
        </pc:spChg>
        <pc:spChg chg="add mod">
          <ac:chgData name="Kamyczek, Arkadiusz" userId="2dbd29c9-3405-4176-b733-196e7cfa234d" providerId="ADAL" clId="{BF567933-B5EA-4B11-B0FB-3FCFBB67A116}" dt="2021-03-18T09:53:51.651" v="3019" actId="1076"/>
          <ac:spMkLst>
            <pc:docMk/>
            <pc:sldMk cId="4084780855" sldId="290"/>
            <ac:spMk id="10" creationId="{4458AB0B-DD93-459B-8BF4-A6F1877059C6}"/>
          </ac:spMkLst>
        </pc:spChg>
        <pc:spChg chg="del">
          <ac:chgData name="Kamyczek, Arkadiusz" userId="2dbd29c9-3405-4176-b733-196e7cfa234d" providerId="ADAL" clId="{BF567933-B5EA-4B11-B0FB-3FCFBB67A116}" dt="2021-03-18T12:39:02.623" v="5639" actId="478"/>
          <ac:spMkLst>
            <pc:docMk/>
            <pc:sldMk cId="4084780855" sldId="290"/>
            <ac:spMk id="49" creationId="{6EE9C621-217F-42E9-A7D9-D1449BCD1CC5}"/>
          </ac:spMkLst>
        </pc:spChg>
        <pc:spChg chg="del">
          <ac:chgData name="Kamyczek, Arkadiusz" userId="2dbd29c9-3405-4176-b733-196e7cfa234d" providerId="ADAL" clId="{BF567933-B5EA-4B11-B0FB-3FCFBB67A116}" dt="2021-03-18T09:52:31.799" v="3001" actId="478"/>
          <ac:spMkLst>
            <pc:docMk/>
            <pc:sldMk cId="4084780855" sldId="290"/>
            <ac:spMk id="55" creationId="{C0DB7BEA-9956-4739-9367-098C7160DE3B}"/>
          </ac:spMkLst>
        </pc:spChg>
        <pc:spChg chg="add mod">
          <ac:chgData name="Kamyczek, Arkadiusz" userId="2dbd29c9-3405-4176-b733-196e7cfa234d" providerId="ADAL" clId="{BF567933-B5EA-4B11-B0FB-3FCFBB67A116}" dt="2021-03-18T09:54:13.757" v="3025" actId="1076"/>
          <ac:spMkLst>
            <pc:docMk/>
            <pc:sldMk cId="4084780855" sldId="290"/>
            <ac:spMk id="63" creationId="{5B405214-E2AA-41FF-AF85-7E317351239D}"/>
          </ac:spMkLst>
        </pc:spChg>
        <pc:spChg chg="add mod">
          <ac:chgData name="Kamyczek, Arkadiusz" userId="2dbd29c9-3405-4176-b733-196e7cfa234d" providerId="ADAL" clId="{BF567933-B5EA-4B11-B0FB-3FCFBB67A116}" dt="2021-03-18T09:55:41.355" v="3041" actId="14100"/>
          <ac:spMkLst>
            <pc:docMk/>
            <pc:sldMk cId="4084780855" sldId="290"/>
            <ac:spMk id="64" creationId="{3A67A8D5-BB8B-467E-A07E-7A2FA9D37626}"/>
          </ac:spMkLst>
        </pc:spChg>
        <pc:spChg chg="add mod">
          <ac:chgData name="Kamyczek, Arkadiusz" userId="2dbd29c9-3405-4176-b733-196e7cfa234d" providerId="ADAL" clId="{BF567933-B5EA-4B11-B0FB-3FCFBB67A116}" dt="2021-03-18T09:57:39.712" v="3055" actId="1076"/>
          <ac:spMkLst>
            <pc:docMk/>
            <pc:sldMk cId="4084780855" sldId="290"/>
            <ac:spMk id="65" creationId="{455E1FD4-BF9D-4B60-B127-DB3E6E374CA5}"/>
          </ac:spMkLst>
        </pc:spChg>
        <pc:spChg chg="add mod">
          <ac:chgData name="Kamyczek, Arkadiusz" userId="2dbd29c9-3405-4176-b733-196e7cfa234d" providerId="ADAL" clId="{BF567933-B5EA-4B11-B0FB-3FCFBB67A116}" dt="2021-03-18T09:59:05.984" v="3062" actId="1076"/>
          <ac:spMkLst>
            <pc:docMk/>
            <pc:sldMk cId="4084780855" sldId="290"/>
            <ac:spMk id="66" creationId="{58DD2674-A9BD-4BFE-8BF4-66230C0CFA41}"/>
          </ac:spMkLst>
        </pc:spChg>
        <pc:spChg chg="add mod">
          <ac:chgData name="Kamyczek, Arkadiusz" userId="2dbd29c9-3405-4176-b733-196e7cfa234d" providerId="ADAL" clId="{BF567933-B5EA-4B11-B0FB-3FCFBB67A116}" dt="2021-03-18T09:59:15.261" v="3064" actId="1076"/>
          <ac:spMkLst>
            <pc:docMk/>
            <pc:sldMk cId="4084780855" sldId="290"/>
            <ac:spMk id="67" creationId="{F9722BA5-49E0-4284-82DF-38B4BEF0F0D0}"/>
          </ac:spMkLst>
        </pc:spChg>
        <pc:spChg chg="add mod">
          <ac:chgData name="Kamyczek, Arkadiusz" userId="2dbd29c9-3405-4176-b733-196e7cfa234d" providerId="ADAL" clId="{BF567933-B5EA-4B11-B0FB-3FCFBB67A116}" dt="2021-03-19T13:58:12.139" v="6919"/>
          <ac:spMkLst>
            <pc:docMk/>
            <pc:sldMk cId="4084780855" sldId="290"/>
            <ac:spMk id="74" creationId="{E1376BF4-E087-4200-85E1-B292574B0ABD}"/>
          </ac:spMkLst>
        </pc:spChg>
        <pc:spChg chg="del">
          <ac:chgData name="Kamyczek, Arkadiusz" userId="2dbd29c9-3405-4176-b733-196e7cfa234d" providerId="ADAL" clId="{BF567933-B5EA-4B11-B0FB-3FCFBB67A116}" dt="2021-03-19T13:58:10.758" v="6918" actId="478"/>
          <ac:spMkLst>
            <pc:docMk/>
            <pc:sldMk cId="4084780855" sldId="290"/>
            <ac:spMk id="79" creationId="{84944D32-5951-40F5-B92E-87E47F02B30F}"/>
          </ac:spMkLst>
        </pc:spChg>
        <pc:spChg chg="add mod">
          <ac:chgData name="Kamyczek, Arkadiusz" userId="2dbd29c9-3405-4176-b733-196e7cfa234d" providerId="ADAL" clId="{BF567933-B5EA-4B11-B0FB-3FCFBB67A116}" dt="2021-03-18T12:39:03.920" v="5640"/>
          <ac:spMkLst>
            <pc:docMk/>
            <pc:sldMk cId="4084780855" sldId="290"/>
            <ac:spMk id="84" creationId="{5449674C-D46F-45BB-BC36-8D7E21F51A5E}"/>
          </ac:spMkLst>
        </pc:spChg>
        <pc:spChg chg="add mod">
          <ac:chgData name="Kamyczek, Arkadiusz" userId="2dbd29c9-3405-4176-b733-196e7cfa234d" providerId="ADAL" clId="{BF567933-B5EA-4B11-B0FB-3FCFBB67A116}" dt="2021-03-18T12:39:03.920" v="5640"/>
          <ac:spMkLst>
            <pc:docMk/>
            <pc:sldMk cId="4084780855" sldId="290"/>
            <ac:spMk id="85" creationId="{8EB9244E-E06A-413A-8EF7-9BBF2B712797}"/>
          </ac:spMkLst>
        </pc:spChg>
        <pc:spChg chg="add del mod ord">
          <ac:chgData name="Kamyczek, Arkadiusz" userId="2dbd29c9-3405-4176-b733-196e7cfa234d" providerId="ADAL" clId="{BF567933-B5EA-4B11-B0FB-3FCFBB67A116}" dt="2021-03-18T12:57:40.504" v="5743" actId="478"/>
          <ac:spMkLst>
            <pc:docMk/>
            <pc:sldMk cId="4084780855" sldId="290"/>
            <ac:spMk id="86" creationId="{12FEA45B-5DF5-499D-B0CA-BDB4DAE9E471}"/>
          </ac:spMkLst>
        </pc:spChg>
        <pc:spChg chg="add mod ord">
          <ac:chgData name="Kamyczek, Arkadiusz" userId="2dbd29c9-3405-4176-b733-196e7cfa234d" providerId="ADAL" clId="{BF567933-B5EA-4B11-B0FB-3FCFBB67A116}" dt="2021-03-18T12:57:46.343" v="5745" actId="171"/>
          <ac:spMkLst>
            <pc:docMk/>
            <pc:sldMk cId="4084780855" sldId="290"/>
            <ac:spMk id="87" creationId="{FE5047C7-6FD6-4E0B-88AB-FE32A3526B13}"/>
          </ac:spMkLst>
        </pc:spChg>
        <pc:spChg chg="del mod">
          <ac:chgData name="Kamyczek, Arkadiusz" userId="2dbd29c9-3405-4176-b733-196e7cfa234d" providerId="ADAL" clId="{BF567933-B5EA-4B11-B0FB-3FCFBB67A116}" dt="2021-03-18T12:39:01.755" v="5638" actId="478"/>
          <ac:spMkLst>
            <pc:docMk/>
            <pc:sldMk cId="4084780855" sldId="290"/>
            <ac:spMk id="138" creationId="{0902D35E-1DD7-4486-BA9E-B879472B1A34}"/>
          </ac:spMkLst>
        </pc:spChg>
        <pc:spChg chg="ord">
          <ac:chgData name="Kamyczek, Arkadiusz" userId="2dbd29c9-3405-4176-b733-196e7cfa234d" providerId="ADAL" clId="{BF567933-B5EA-4B11-B0FB-3FCFBB67A116}" dt="2021-03-18T12:57:35.046" v="5742" actId="166"/>
          <ac:spMkLst>
            <pc:docMk/>
            <pc:sldMk cId="4084780855" sldId="290"/>
            <ac:spMk id="139" creationId="{69E138C6-4F36-418C-B0C9-02CC10D8AFA1}"/>
          </ac:spMkLst>
        </pc:spChg>
        <pc:graphicFrameChg chg="del mod">
          <ac:chgData name="Kamyczek, Arkadiusz" userId="2dbd29c9-3405-4176-b733-196e7cfa234d" providerId="ADAL" clId="{BF567933-B5EA-4B11-B0FB-3FCFBB67A116}" dt="2021-03-19T12:58:42.286" v="6640" actId="478"/>
          <ac:graphicFrameMkLst>
            <pc:docMk/>
            <pc:sldMk cId="4084780855" sldId="290"/>
            <ac:graphicFrameMk id="71" creationId="{5444D4CA-3D9B-427D-93BF-691E8EB9DDDF}"/>
          </ac:graphicFrameMkLst>
        </pc:graphicFrameChg>
        <pc:graphicFrameChg chg="add del mod ord">
          <ac:chgData name="Kamyczek, Arkadiusz" userId="2dbd29c9-3405-4176-b733-196e7cfa234d" providerId="ADAL" clId="{BF567933-B5EA-4B11-B0FB-3FCFBB67A116}" dt="2021-03-19T13:57:47.772" v="6915" actId="478"/>
          <ac:graphicFrameMkLst>
            <pc:docMk/>
            <pc:sldMk cId="4084780855" sldId="290"/>
            <ac:graphicFrameMk id="72" creationId="{6148A41C-9D45-4C2F-80CB-37B6B3E2E243}"/>
          </ac:graphicFrameMkLst>
        </pc:graphicFrameChg>
        <pc:graphicFrameChg chg="add mod ord">
          <ac:chgData name="Kamyczek, Arkadiusz" userId="2dbd29c9-3405-4176-b733-196e7cfa234d" providerId="ADAL" clId="{BF567933-B5EA-4B11-B0FB-3FCFBB67A116}" dt="2021-03-19T13:57:53.796" v="6917" actId="167"/>
          <ac:graphicFrameMkLst>
            <pc:docMk/>
            <pc:sldMk cId="4084780855" sldId="290"/>
            <ac:graphicFrameMk id="73" creationId="{FA28FF24-FB31-42BA-A5B6-59F462DF7625}"/>
          </ac:graphicFrameMkLst>
        </pc:graphicFrameChg>
        <pc:picChg chg="add mod">
          <ac:chgData name="Kamyczek, Arkadiusz" userId="2dbd29c9-3405-4176-b733-196e7cfa234d" providerId="ADAL" clId="{BF567933-B5EA-4B11-B0FB-3FCFBB67A116}" dt="2021-03-18T09:56:00.220" v="3043" actId="14100"/>
          <ac:picMkLst>
            <pc:docMk/>
            <pc:sldMk cId="4084780855" sldId="290"/>
            <ac:picMk id="12" creationId="{627F62BD-323A-4FDD-9B75-48F9856A8435}"/>
          </ac:picMkLst>
        </pc:picChg>
        <pc:picChg chg="add mod">
          <ac:chgData name="Kamyczek, Arkadiusz" userId="2dbd29c9-3405-4176-b733-196e7cfa234d" providerId="ADAL" clId="{BF567933-B5EA-4B11-B0FB-3FCFBB67A116}" dt="2021-03-18T09:56:42.442" v="3048" actId="1076"/>
          <ac:picMkLst>
            <pc:docMk/>
            <pc:sldMk cId="4084780855" sldId="290"/>
            <ac:picMk id="18" creationId="{1F2A3932-EC70-46CE-A2CA-4B5F1A7CFA8B}"/>
          </ac:picMkLst>
        </pc:picChg>
        <pc:picChg chg="add mod">
          <ac:chgData name="Kamyczek, Arkadiusz" userId="2dbd29c9-3405-4176-b733-196e7cfa234d" providerId="ADAL" clId="{BF567933-B5EA-4B11-B0FB-3FCFBB67A116}" dt="2021-03-18T09:57:00.711" v="3051" actId="1076"/>
          <ac:picMkLst>
            <pc:docMk/>
            <pc:sldMk cId="4084780855" sldId="290"/>
            <ac:picMk id="35" creationId="{CFEAF64D-88DD-47E8-B6D6-F841303EB07C}"/>
          </ac:picMkLst>
        </pc:picChg>
        <pc:picChg chg="add mod">
          <ac:chgData name="Kamyczek, Arkadiusz" userId="2dbd29c9-3405-4176-b733-196e7cfa234d" providerId="ADAL" clId="{BF567933-B5EA-4B11-B0FB-3FCFBB67A116}" dt="2021-03-18T09:57:32.862" v="3054" actId="1076"/>
          <ac:picMkLst>
            <pc:docMk/>
            <pc:sldMk cId="4084780855" sldId="290"/>
            <ac:picMk id="39" creationId="{6AA671A9-E73B-4EAA-B007-34E930C1CE51}"/>
          </ac:picMkLst>
        </pc:picChg>
        <pc:picChg chg="add mod">
          <ac:chgData name="Kamyczek, Arkadiusz" userId="2dbd29c9-3405-4176-b733-196e7cfa234d" providerId="ADAL" clId="{BF567933-B5EA-4B11-B0FB-3FCFBB67A116}" dt="2021-03-18T09:59:09.716" v="3063" actId="1076"/>
          <ac:picMkLst>
            <pc:docMk/>
            <pc:sldMk cId="4084780855" sldId="290"/>
            <ac:picMk id="41" creationId="{611D3C79-A45C-4548-859B-9E41E5205DBE}"/>
          </ac:picMkLst>
        </pc:picChg>
        <pc:picChg chg="add mod">
          <ac:chgData name="Kamyczek, Arkadiusz" userId="2dbd29c9-3405-4176-b733-196e7cfa234d" providerId="ADAL" clId="{BF567933-B5EA-4B11-B0FB-3FCFBB67A116}" dt="2021-03-18T09:58:58.960" v="3061" actId="1076"/>
          <ac:picMkLst>
            <pc:docMk/>
            <pc:sldMk cId="4084780855" sldId="290"/>
            <ac:picMk id="43" creationId="{D22FE975-310B-4F03-8D61-06574298735B}"/>
          </ac:picMkLst>
        </pc:picChg>
        <pc:picChg chg="mod">
          <ac:chgData name="Kamyczek, Arkadiusz" userId="2dbd29c9-3405-4176-b733-196e7cfa234d" providerId="ADAL" clId="{BF567933-B5EA-4B11-B0FB-3FCFBB67A116}" dt="2021-03-18T10:06:42.205" v="3083" actId="14861"/>
          <ac:picMkLst>
            <pc:docMk/>
            <pc:sldMk cId="4084780855" sldId="290"/>
            <ac:picMk id="60" creationId="{82A6C7AA-176D-4135-A01C-BF5D702CED5B}"/>
          </ac:picMkLst>
        </pc:picChg>
        <pc:picChg chg="add del mod">
          <ac:chgData name="Kamyczek, Arkadiusz" userId="2dbd29c9-3405-4176-b733-196e7cfa234d" providerId="ADAL" clId="{BF567933-B5EA-4B11-B0FB-3FCFBB67A116}" dt="2021-03-18T09:49:10.342" v="2927" actId="478"/>
          <ac:picMkLst>
            <pc:docMk/>
            <pc:sldMk cId="4084780855" sldId="290"/>
            <ac:picMk id="61" creationId="{C8F0B635-BFE1-4C84-ACB2-3B53AC8869C4}"/>
          </ac:picMkLst>
        </pc:picChg>
        <pc:picChg chg="add del mod">
          <ac:chgData name="Kamyczek, Arkadiusz" userId="2dbd29c9-3405-4176-b733-196e7cfa234d" providerId="ADAL" clId="{BF567933-B5EA-4B11-B0FB-3FCFBB67A116}" dt="2021-03-18T09:49:14.960" v="2929" actId="478"/>
          <ac:picMkLst>
            <pc:docMk/>
            <pc:sldMk cId="4084780855" sldId="290"/>
            <ac:picMk id="62" creationId="{CDB7EAF0-B5C0-4FDC-B4B3-1F2F80B0A5BA}"/>
          </ac:picMkLst>
        </pc:picChg>
        <pc:cxnChg chg="add mod">
          <ac:chgData name="Kamyczek, Arkadiusz" userId="2dbd29c9-3405-4176-b733-196e7cfa234d" providerId="ADAL" clId="{BF567933-B5EA-4B11-B0FB-3FCFBB67A116}" dt="2021-03-18T09:55:31.769" v="3039" actId="13822"/>
          <ac:cxnSpMkLst>
            <pc:docMk/>
            <pc:sldMk cId="4084780855" sldId="290"/>
            <ac:cxnSpMk id="30" creationId="{E91B2A12-52D3-4B50-BBA4-823A72E122B9}"/>
          </ac:cxnSpMkLst>
        </pc:cxnChg>
      </pc:sldChg>
      <pc:sldChg chg="delSp add mod ord delAnim">
        <pc:chgData name="Kamyczek, Arkadiusz" userId="2dbd29c9-3405-4176-b733-196e7cfa234d" providerId="ADAL" clId="{BF567933-B5EA-4B11-B0FB-3FCFBB67A116}" dt="2021-03-18T10:00:23.477" v="3070"/>
        <pc:sldMkLst>
          <pc:docMk/>
          <pc:sldMk cId="2042847925" sldId="291"/>
        </pc:sldMkLst>
        <pc:spChg chg="del">
          <ac:chgData name="Kamyczek, Arkadiusz" userId="2dbd29c9-3405-4176-b733-196e7cfa234d" providerId="ADAL" clId="{BF567933-B5EA-4B11-B0FB-3FCFBB67A116}" dt="2021-03-18T10:00:19.938" v="3067" actId="478"/>
          <ac:spMkLst>
            <pc:docMk/>
            <pc:sldMk cId="2042847925" sldId="291"/>
            <ac:spMk id="2" creationId="{F715D103-2526-49B8-8C1A-E37827A1B30A}"/>
          </ac:spMkLst>
        </pc:spChg>
        <pc:picChg chg="del">
          <ac:chgData name="Kamyczek, Arkadiusz" userId="2dbd29c9-3405-4176-b733-196e7cfa234d" providerId="ADAL" clId="{BF567933-B5EA-4B11-B0FB-3FCFBB67A116}" dt="2021-03-18T10:00:20.594" v="3068" actId="478"/>
          <ac:picMkLst>
            <pc:docMk/>
            <pc:sldMk cId="2042847925" sldId="291"/>
            <ac:picMk id="77" creationId="{60DBD7B3-DC64-441E-BB9B-011D0B16BA7A}"/>
          </ac:picMkLst>
        </pc:picChg>
      </pc:sldChg>
      <pc:sldChg chg="addSp delSp modSp add mod modAnim">
        <pc:chgData name="Kamyczek, Arkadiusz" userId="2dbd29c9-3405-4176-b733-196e7cfa234d" providerId="ADAL" clId="{BF567933-B5EA-4B11-B0FB-3FCFBB67A116}" dt="2021-03-19T13:54:16.849" v="6901" actId="166"/>
        <pc:sldMkLst>
          <pc:docMk/>
          <pc:sldMk cId="212443101" sldId="292"/>
        </pc:sldMkLst>
        <pc:spChg chg="del">
          <ac:chgData name="Kamyczek, Arkadiusz" userId="2dbd29c9-3405-4176-b733-196e7cfa234d" providerId="ADAL" clId="{BF567933-B5EA-4B11-B0FB-3FCFBB67A116}" dt="2021-03-18T11:30:25.278" v="4980" actId="478"/>
          <ac:spMkLst>
            <pc:docMk/>
            <pc:sldMk cId="212443101" sldId="292"/>
            <ac:spMk id="28" creationId="{E8C8D3E3-7D4E-45DA-8BC2-149191C1B79E}"/>
          </ac:spMkLst>
        </pc:spChg>
        <pc:spChg chg="add mod">
          <ac:chgData name="Kamyczek, Arkadiusz" userId="2dbd29c9-3405-4176-b733-196e7cfa234d" providerId="ADAL" clId="{BF567933-B5EA-4B11-B0FB-3FCFBB67A116}" dt="2021-03-19T13:31:56.762" v="6703" actId="14861"/>
          <ac:spMkLst>
            <pc:docMk/>
            <pc:sldMk cId="212443101" sldId="292"/>
            <ac:spMk id="39" creationId="{C69B436E-7E5F-49F0-A3CC-86EE8773406A}"/>
          </ac:spMkLst>
        </pc:spChg>
        <pc:spChg chg="del">
          <ac:chgData name="Kamyczek, Arkadiusz" userId="2dbd29c9-3405-4176-b733-196e7cfa234d" providerId="ADAL" clId="{BF567933-B5EA-4B11-B0FB-3FCFBB67A116}" dt="2021-03-18T11:30:25.278" v="4980" actId="478"/>
          <ac:spMkLst>
            <pc:docMk/>
            <pc:sldMk cId="212443101" sldId="292"/>
            <ac:spMk id="40" creationId="{30CA0385-10D3-4A4D-8BDD-1DC9FCD59066}"/>
          </ac:spMkLst>
        </pc:spChg>
        <pc:spChg chg="add mod">
          <ac:chgData name="Kamyczek, Arkadiusz" userId="2dbd29c9-3405-4176-b733-196e7cfa234d" providerId="ADAL" clId="{BF567933-B5EA-4B11-B0FB-3FCFBB67A116}" dt="2021-03-19T13:31:56.762" v="6703" actId="14861"/>
          <ac:spMkLst>
            <pc:docMk/>
            <pc:sldMk cId="212443101" sldId="292"/>
            <ac:spMk id="41" creationId="{839AC486-5C24-43C9-AF02-8ECB633C2D4E}"/>
          </ac:spMkLst>
        </pc:spChg>
        <pc:spChg chg="del">
          <ac:chgData name="Kamyczek, Arkadiusz" userId="2dbd29c9-3405-4176-b733-196e7cfa234d" providerId="ADAL" clId="{BF567933-B5EA-4B11-B0FB-3FCFBB67A116}" dt="2021-03-18T11:30:25.278" v="4980" actId="478"/>
          <ac:spMkLst>
            <pc:docMk/>
            <pc:sldMk cId="212443101" sldId="292"/>
            <ac:spMk id="42" creationId="{74253D2D-74C5-4F45-8190-58610D6E550E}"/>
          </ac:spMkLst>
        </pc:spChg>
        <pc:spChg chg="del">
          <ac:chgData name="Kamyczek, Arkadiusz" userId="2dbd29c9-3405-4176-b733-196e7cfa234d" providerId="ADAL" clId="{BF567933-B5EA-4B11-B0FB-3FCFBB67A116}" dt="2021-03-18T11:30:25.278" v="4980" actId="478"/>
          <ac:spMkLst>
            <pc:docMk/>
            <pc:sldMk cId="212443101" sldId="292"/>
            <ac:spMk id="43" creationId="{3CEF039A-B463-49AE-B5A9-04BE8694F6E7}"/>
          </ac:spMkLst>
        </pc:spChg>
        <pc:spChg chg="add mod">
          <ac:chgData name="Kamyczek, Arkadiusz" userId="2dbd29c9-3405-4176-b733-196e7cfa234d" providerId="ADAL" clId="{BF567933-B5EA-4B11-B0FB-3FCFBB67A116}" dt="2021-03-19T13:31:56.762" v="6703" actId="14861"/>
          <ac:spMkLst>
            <pc:docMk/>
            <pc:sldMk cId="212443101" sldId="292"/>
            <ac:spMk id="44" creationId="{DABB1434-1967-405C-920A-8EB68C9C751F}"/>
          </ac:spMkLst>
        </pc:spChg>
        <pc:spChg chg="add mod">
          <ac:chgData name="Kamyczek, Arkadiusz" userId="2dbd29c9-3405-4176-b733-196e7cfa234d" providerId="ADAL" clId="{BF567933-B5EA-4B11-B0FB-3FCFBB67A116}" dt="2021-03-19T13:31:56.762" v="6703" actId="14861"/>
          <ac:spMkLst>
            <pc:docMk/>
            <pc:sldMk cId="212443101" sldId="292"/>
            <ac:spMk id="45" creationId="{601E42F9-59A9-4E2C-AA6E-1936AEA9753C}"/>
          </ac:spMkLst>
        </pc:spChg>
        <pc:spChg chg="mod">
          <ac:chgData name="Kamyczek, Arkadiusz" userId="2dbd29c9-3405-4176-b733-196e7cfa234d" providerId="ADAL" clId="{BF567933-B5EA-4B11-B0FB-3FCFBB67A116}" dt="2021-03-18T11:52:42.728" v="5252"/>
          <ac:spMkLst>
            <pc:docMk/>
            <pc:sldMk cId="212443101" sldId="292"/>
            <ac:spMk id="66" creationId="{1C8C46E4-7E4E-4D20-B1CD-19BAFB41F73C}"/>
          </ac:spMkLst>
        </pc:spChg>
        <pc:spChg chg="mod">
          <ac:chgData name="Kamyczek, Arkadiusz" userId="2dbd29c9-3405-4176-b733-196e7cfa234d" providerId="ADAL" clId="{BF567933-B5EA-4B11-B0FB-3FCFBB67A116}" dt="2021-03-18T11:52:42.728" v="5252"/>
          <ac:spMkLst>
            <pc:docMk/>
            <pc:sldMk cId="212443101" sldId="292"/>
            <ac:spMk id="67" creationId="{A425234D-D9B1-4BE1-A9D8-478D0B7FB6EC}"/>
          </ac:spMkLst>
        </pc:spChg>
        <pc:spChg chg="mod">
          <ac:chgData name="Kamyczek, Arkadiusz" userId="2dbd29c9-3405-4176-b733-196e7cfa234d" providerId="ADAL" clId="{BF567933-B5EA-4B11-B0FB-3FCFBB67A116}" dt="2021-03-18T11:52:42.728" v="5252"/>
          <ac:spMkLst>
            <pc:docMk/>
            <pc:sldMk cId="212443101" sldId="292"/>
            <ac:spMk id="69" creationId="{B45777E5-82FA-4332-A6B7-9F6199325568}"/>
          </ac:spMkLst>
        </pc:spChg>
        <pc:spChg chg="mod">
          <ac:chgData name="Kamyczek, Arkadiusz" userId="2dbd29c9-3405-4176-b733-196e7cfa234d" providerId="ADAL" clId="{BF567933-B5EA-4B11-B0FB-3FCFBB67A116}" dt="2021-03-18T11:52:42.728" v="5252"/>
          <ac:spMkLst>
            <pc:docMk/>
            <pc:sldMk cId="212443101" sldId="292"/>
            <ac:spMk id="70" creationId="{53B15EA0-836D-498D-AE98-3E2EDF03F511}"/>
          </ac:spMkLst>
        </pc:spChg>
        <pc:spChg chg="mod">
          <ac:chgData name="Kamyczek, Arkadiusz" userId="2dbd29c9-3405-4176-b733-196e7cfa234d" providerId="ADAL" clId="{BF567933-B5EA-4B11-B0FB-3FCFBB67A116}" dt="2021-03-18T11:52:42.728" v="5252"/>
          <ac:spMkLst>
            <pc:docMk/>
            <pc:sldMk cId="212443101" sldId="292"/>
            <ac:spMk id="85" creationId="{7BFBF597-B500-4ADD-B28B-BA7DC997019B}"/>
          </ac:spMkLst>
        </pc:spChg>
        <pc:spChg chg="mod">
          <ac:chgData name="Kamyczek, Arkadiusz" userId="2dbd29c9-3405-4176-b733-196e7cfa234d" providerId="ADAL" clId="{BF567933-B5EA-4B11-B0FB-3FCFBB67A116}" dt="2021-03-18T11:52:42.728" v="5252"/>
          <ac:spMkLst>
            <pc:docMk/>
            <pc:sldMk cId="212443101" sldId="292"/>
            <ac:spMk id="86" creationId="{D8DC80DA-FBEE-4008-80B7-AB38E6252945}"/>
          </ac:spMkLst>
        </pc:spChg>
        <pc:spChg chg="mod">
          <ac:chgData name="Kamyczek, Arkadiusz" userId="2dbd29c9-3405-4176-b733-196e7cfa234d" providerId="ADAL" clId="{BF567933-B5EA-4B11-B0FB-3FCFBB67A116}" dt="2021-03-18T11:52:42.728" v="5252"/>
          <ac:spMkLst>
            <pc:docMk/>
            <pc:sldMk cId="212443101" sldId="292"/>
            <ac:spMk id="88" creationId="{974864AD-ADCD-471B-979A-B000C334EB06}"/>
          </ac:spMkLst>
        </pc:spChg>
        <pc:spChg chg="mod">
          <ac:chgData name="Kamyczek, Arkadiusz" userId="2dbd29c9-3405-4176-b733-196e7cfa234d" providerId="ADAL" clId="{BF567933-B5EA-4B11-B0FB-3FCFBB67A116}" dt="2021-03-18T11:52:42.728" v="5252"/>
          <ac:spMkLst>
            <pc:docMk/>
            <pc:sldMk cId="212443101" sldId="292"/>
            <ac:spMk id="89" creationId="{18AE4E7F-0F58-4F3F-B6B7-C92B6E6C2D95}"/>
          </ac:spMkLst>
        </pc:spChg>
        <pc:spChg chg="mod">
          <ac:chgData name="Kamyczek, Arkadiusz" userId="2dbd29c9-3405-4176-b733-196e7cfa234d" providerId="ADAL" clId="{BF567933-B5EA-4B11-B0FB-3FCFBB67A116}" dt="2021-03-18T11:52:42.728" v="5252"/>
          <ac:spMkLst>
            <pc:docMk/>
            <pc:sldMk cId="212443101" sldId="292"/>
            <ac:spMk id="104" creationId="{7C3A3E14-B29D-43FF-A074-6DA4C9D5FA96}"/>
          </ac:spMkLst>
        </pc:spChg>
        <pc:spChg chg="mod">
          <ac:chgData name="Kamyczek, Arkadiusz" userId="2dbd29c9-3405-4176-b733-196e7cfa234d" providerId="ADAL" clId="{BF567933-B5EA-4B11-B0FB-3FCFBB67A116}" dt="2021-03-18T11:52:42.728" v="5252"/>
          <ac:spMkLst>
            <pc:docMk/>
            <pc:sldMk cId="212443101" sldId="292"/>
            <ac:spMk id="105" creationId="{18E1E839-2476-43D1-834B-8C7DE941E816}"/>
          </ac:spMkLst>
        </pc:spChg>
        <pc:spChg chg="mod">
          <ac:chgData name="Kamyczek, Arkadiusz" userId="2dbd29c9-3405-4176-b733-196e7cfa234d" providerId="ADAL" clId="{BF567933-B5EA-4B11-B0FB-3FCFBB67A116}" dt="2021-03-18T11:52:42.728" v="5252"/>
          <ac:spMkLst>
            <pc:docMk/>
            <pc:sldMk cId="212443101" sldId="292"/>
            <ac:spMk id="107" creationId="{BA4DA23A-189E-4B17-8CDD-E3D45630029F}"/>
          </ac:spMkLst>
        </pc:spChg>
        <pc:spChg chg="mod">
          <ac:chgData name="Kamyczek, Arkadiusz" userId="2dbd29c9-3405-4176-b733-196e7cfa234d" providerId="ADAL" clId="{BF567933-B5EA-4B11-B0FB-3FCFBB67A116}" dt="2021-03-18T11:52:42.728" v="5252"/>
          <ac:spMkLst>
            <pc:docMk/>
            <pc:sldMk cId="212443101" sldId="292"/>
            <ac:spMk id="108" creationId="{6BE679F8-7EE9-42E7-840F-56BD25CB9FE4}"/>
          </ac:spMkLst>
        </pc:spChg>
        <pc:spChg chg="mod">
          <ac:chgData name="Kamyczek, Arkadiusz" userId="2dbd29c9-3405-4176-b733-196e7cfa234d" providerId="ADAL" clId="{BF567933-B5EA-4B11-B0FB-3FCFBB67A116}" dt="2021-03-18T11:52:42.728" v="5252"/>
          <ac:spMkLst>
            <pc:docMk/>
            <pc:sldMk cId="212443101" sldId="292"/>
            <ac:spMk id="123" creationId="{2B6F7054-B0EA-4789-B105-178B6A4E2B0F}"/>
          </ac:spMkLst>
        </pc:spChg>
        <pc:spChg chg="mod">
          <ac:chgData name="Kamyczek, Arkadiusz" userId="2dbd29c9-3405-4176-b733-196e7cfa234d" providerId="ADAL" clId="{BF567933-B5EA-4B11-B0FB-3FCFBB67A116}" dt="2021-03-18T11:52:42.728" v="5252"/>
          <ac:spMkLst>
            <pc:docMk/>
            <pc:sldMk cId="212443101" sldId="292"/>
            <ac:spMk id="124" creationId="{7A03547D-D6B1-412E-BF2E-2477FF5BD17F}"/>
          </ac:spMkLst>
        </pc:spChg>
        <pc:spChg chg="mod">
          <ac:chgData name="Kamyczek, Arkadiusz" userId="2dbd29c9-3405-4176-b733-196e7cfa234d" providerId="ADAL" clId="{BF567933-B5EA-4B11-B0FB-3FCFBB67A116}" dt="2021-03-18T11:52:42.728" v="5252"/>
          <ac:spMkLst>
            <pc:docMk/>
            <pc:sldMk cId="212443101" sldId="292"/>
            <ac:spMk id="126" creationId="{6398C60B-BC8F-453C-A7B3-EEB4F544852B}"/>
          </ac:spMkLst>
        </pc:spChg>
        <pc:spChg chg="mod">
          <ac:chgData name="Kamyczek, Arkadiusz" userId="2dbd29c9-3405-4176-b733-196e7cfa234d" providerId="ADAL" clId="{BF567933-B5EA-4B11-B0FB-3FCFBB67A116}" dt="2021-03-18T11:52:42.728" v="5252"/>
          <ac:spMkLst>
            <pc:docMk/>
            <pc:sldMk cId="212443101" sldId="292"/>
            <ac:spMk id="127" creationId="{FED5D2A3-C742-4CFF-AFC8-495B551536D7}"/>
          </ac:spMkLst>
        </pc:spChg>
        <pc:spChg chg="add mod">
          <ac:chgData name="Kamyczek, Arkadiusz" userId="2dbd29c9-3405-4176-b733-196e7cfa234d" providerId="ADAL" clId="{BF567933-B5EA-4B11-B0FB-3FCFBB67A116}" dt="2021-03-18T11:52:42.728" v="5252"/>
          <ac:spMkLst>
            <pc:docMk/>
            <pc:sldMk cId="212443101" sldId="292"/>
            <ac:spMk id="134" creationId="{547366F7-D92F-4095-B301-338D5B0A0821}"/>
          </ac:spMkLst>
        </pc:spChg>
        <pc:spChg chg="add mod">
          <ac:chgData name="Kamyczek, Arkadiusz" userId="2dbd29c9-3405-4176-b733-196e7cfa234d" providerId="ADAL" clId="{BF567933-B5EA-4B11-B0FB-3FCFBB67A116}" dt="2021-03-18T11:52:42.728" v="5252"/>
          <ac:spMkLst>
            <pc:docMk/>
            <pc:sldMk cId="212443101" sldId="292"/>
            <ac:spMk id="135" creationId="{07D2250B-7B49-40A8-A23C-F488B3839213}"/>
          </ac:spMkLst>
        </pc:spChg>
        <pc:spChg chg="add mod">
          <ac:chgData name="Kamyczek, Arkadiusz" userId="2dbd29c9-3405-4176-b733-196e7cfa234d" providerId="ADAL" clId="{BF567933-B5EA-4B11-B0FB-3FCFBB67A116}" dt="2021-03-18T11:52:42.728" v="5252"/>
          <ac:spMkLst>
            <pc:docMk/>
            <pc:sldMk cId="212443101" sldId="292"/>
            <ac:spMk id="136" creationId="{18C6D832-8002-4D6E-A40D-3D7BD823DBEB}"/>
          </ac:spMkLst>
        </pc:spChg>
        <pc:spChg chg="add mod">
          <ac:chgData name="Kamyczek, Arkadiusz" userId="2dbd29c9-3405-4176-b733-196e7cfa234d" providerId="ADAL" clId="{BF567933-B5EA-4B11-B0FB-3FCFBB67A116}" dt="2021-03-18T11:52:42.728" v="5252"/>
          <ac:spMkLst>
            <pc:docMk/>
            <pc:sldMk cId="212443101" sldId="292"/>
            <ac:spMk id="137" creationId="{F9642706-368B-40F0-9ABA-A26F69F7BD09}"/>
          </ac:spMkLst>
        </pc:spChg>
        <pc:spChg chg="add mod">
          <ac:chgData name="Kamyczek, Arkadiusz" userId="2dbd29c9-3405-4176-b733-196e7cfa234d" providerId="ADAL" clId="{BF567933-B5EA-4B11-B0FB-3FCFBB67A116}" dt="2021-03-18T11:52:42.728" v="5252"/>
          <ac:spMkLst>
            <pc:docMk/>
            <pc:sldMk cId="212443101" sldId="292"/>
            <ac:spMk id="138" creationId="{258B08D1-45D1-47B8-BFFB-442EA3344D8D}"/>
          </ac:spMkLst>
        </pc:spChg>
        <pc:spChg chg="add mod">
          <ac:chgData name="Kamyczek, Arkadiusz" userId="2dbd29c9-3405-4176-b733-196e7cfa234d" providerId="ADAL" clId="{BF567933-B5EA-4B11-B0FB-3FCFBB67A116}" dt="2021-03-18T11:52:42.728" v="5252"/>
          <ac:spMkLst>
            <pc:docMk/>
            <pc:sldMk cId="212443101" sldId="292"/>
            <ac:spMk id="139" creationId="{064A9893-9FD2-4656-870E-9C2C0B59B3D4}"/>
          </ac:spMkLst>
        </pc:spChg>
        <pc:spChg chg="add mod">
          <ac:chgData name="Kamyczek, Arkadiusz" userId="2dbd29c9-3405-4176-b733-196e7cfa234d" providerId="ADAL" clId="{BF567933-B5EA-4B11-B0FB-3FCFBB67A116}" dt="2021-03-18T11:52:42.728" v="5252"/>
          <ac:spMkLst>
            <pc:docMk/>
            <pc:sldMk cId="212443101" sldId="292"/>
            <ac:spMk id="140" creationId="{AAC8EEC5-BA62-4E08-A242-3F720FE3E756}"/>
          </ac:spMkLst>
        </pc:spChg>
        <pc:spChg chg="add mod">
          <ac:chgData name="Kamyczek, Arkadiusz" userId="2dbd29c9-3405-4176-b733-196e7cfa234d" providerId="ADAL" clId="{BF567933-B5EA-4B11-B0FB-3FCFBB67A116}" dt="2021-03-18T11:52:42.728" v="5252"/>
          <ac:spMkLst>
            <pc:docMk/>
            <pc:sldMk cId="212443101" sldId="292"/>
            <ac:spMk id="141" creationId="{64B2FD66-D791-4FC8-B739-67C2A770613D}"/>
          </ac:spMkLst>
        </pc:spChg>
        <pc:spChg chg="add mod">
          <ac:chgData name="Kamyczek, Arkadiusz" userId="2dbd29c9-3405-4176-b733-196e7cfa234d" providerId="ADAL" clId="{BF567933-B5EA-4B11-B0FB-3FCFBB67A116}" dt="2021-03-18T11:52:42.728" v="5252"/>
          <ac:spMkLst>
            <pc:docMk/>
            <pc:sldMk cId="212443101" sldId="292"/>
            <ac:spMk id="143" creationId="{09F3D8BB-161F-4804-B396-A1B23FA594AA}"/>
          </ac:spMkLst>
        </pc:spChg>
        <pc:spChg chg="add mod">
          <ac:chgData name="Kamyczek, Arkadiusz" userId="2dbd29c9-3405-4176-b733-196e7cfa234d" providerId="ADAL" clId="{BF567933-B5EA-4B11-B0FB-3FCFBB67A116}" dt="2021-03-18T11:52:42.728" v="5252"/>
          <ac:spMkLst>
            <pc:docMk/>
            <pc:sldMk cId="212443101" sldId="292"/>
            <ac:spMk id="144" creationId="{F3D010FF-FDF0-4E59-A43D-0D67B8AD2429}"/>
          </ac:spMkLst>
        </pc:spChg>
        <pc:spChg chg="add mod">
          <ac:chgData name="Kamyczek, Arkadiusz" userId="2dbd29c9-3405-4176-b733-196e7cfa234d" providerId="ADAL" clId="{BF567933-B5EA-4B11-B0FB-3FCFBB67A116}" dt="2021-03-18T11:52:42.728" v="5252"/>
          <ac:spMkLst>
            <pc:docMk/>
            <pc:sldMk cId="212443101" sldId="292"/>
            <ac:spMk id="145" creationId="{0308D66A-FE0F-4DD6-82FF-4F9D74115C77}"/>
          </ac:spMkLst>
        </pc:spChg>
        <pc:spChg chg="add mod">
          <ac:chgData name="Kamyczek, Arkadiusz" userId="2dbd29c9-3405-4176-b733-196e7cfa234d" providerId="ADAL" clId="{BF567933-B5EA-4B11-B0FB-3FCFBB67A116}" dt="2021-03-18T11:52:42.728" v="5252"/>
          <ac:spMkLst>
            <pc:docMk/>
            <pc:sldMk cId="212443101" sldId="292"/>
            <ac:spMk id="146" creationId="{CAC71774-B0E5-49E8-957F-327FC16C6BBD}"/>
          </ac:spMkLst>
        </pc:spChg>
        <pc:spChg chg="add mod">
          <ac:chgData name="Kamyczek, Arkadiusz" userId="2dbd29c9-3405-4176-b733-196e7cfa234d" providerId="ADAL" clId="{BF567933-B5EA-4B11-B0FB-3FCFBB67A116}" dt="2021-03-18T11:52:42.728" v="5252"/>
          <ac:spMkLst>
            <pc:docMk/>
            <pc:sldMk cId="212443101" sldId="292"/>
            <ac:spMk id="147" creationId="{11E653C3-5899-4765-B7CB-5EE0490D58DA}"/>
          </ac:spMkLst>
        </pc:spChg>
        <pc:grpChg chg="add mod">
          <ac:chgData name="Kamyczek, Arkadiusz" userId="2dbd29c9-3405-4176-b733-196e7cfa234d" providerId="ADAL" clId="{BF567933-B5EA-4B11-B0FB-3FCFBB67A116}" dt="2021-03-18T11:52:42.728" v="5252"/>
          <ac:grpSpMkLst>
            <pc:docMk/>
            <pc:sldMk cId="212443101" sldId="292"/>
            <ac:grpSpMk id="65" creationId="{8D166636-0209-4064-887C-9639B1219BD3}"/>
          </ac:grpSpMkLst>
        </pc:grpChg>
        <pc:grpChg chg="add mod">
          <ac:chgData name="Kamyczek, Arkadiusz" userId="2dbd29c9-3405-4176-b733-196e7cfa234d" providerId="ADAL" clId="{BF567933-B5EA-4B11-B0FB-3FCFBB67A116}" dt="2021-03-18T11:52:42.728" v="5252"/>
          <ac:grpSpMkLst>
            <pc:docMk/>
            <pc:sldMk cId="212443101" sldId="292"/>
            <ac:grpSpMk id="68" creationId="{450D0358-5069-467C-833E-1F41B3D87EB1}"/>
          </ac:grpSpMkLst>
        </pc:grpChg>
        <pc:grpChg chg="add mod">
          <ac:chgData name="Kamyczek, Arkadiusz" userId="2dbd29c9-3405-4176-b733-196e7cfa234d" providerId="ADAL" clId="{BF567933-B5EA-4B11-B0FB-3FCFBB67A116}" dt="2021-03-18T11:52:42.728" v="5252"/>
          <ac:grpSpMkLst>
            <pc:docMk/>
            <pc:sldMk cId="212443101" sldId="292"/>
            <ac:grpSpMk id="84" creationId="{FD666156-0646-4A63-B375-3AB9C9C820AA}"/>
          </ac:grpSpMkLst>
        </pc:grpChg>
        <pc:grpChg chg="add mod">
          <ac:chgData name="Kamyczek, Arkadiusz" userId="2dbd29c9-3405-4176-b733-196e7cfa234d" providerId="ADAL" clId="{BF567933-B5EA-4B11-B0FB-3FCFBB67A116}" dt="2021-03-18T11:52:42.728" v="5252"/>
          <ac:grpSpMkLst>
            <pc:docMk/>
            <pc:sldMk cId="212443101" sldId="292"/>
            <ac:grpSpMk id="87" creationId="{457F9280-D157-4B1C-999A-478D25CB2C41}"/>
          </ac:grpSpMkLst>
        </pc:grpChg>
        <pc:grpChg chg="add mod">
          <ac:chgData name="Kamyczek, Arkadiusz" userId="2dbd29c9-3405-4176-b733-196e7cfa234d" providerId="ADAL" clId="{BF567933-B5EA-4B11-B0FB-3FCFBB67A116}" dt="2021-03-18T11:52:42.728" v="5252"/>
          <ac:grpSpMkLst>
            <pc:docMk/>
            <pc:sldMk cId="212443101" sldId="292"/>
            <ac:grpSpMk id="103" creationId="{AA26904A-0E6A-4598-B55B-8047E7152AF7}"/>
          </ac:grpSpMkLst>
        </pc:grpChg>
        <pc:grpChg chg="add mod">
          <ac:chgData name="Kamyczek, Arkadiusz" userId="2dbd29c9-3405-4176-b733-196e7cfa234d" providerId="ADAL" clId="{BF567933-B5EA-4B11-B0FB-3FCFBB67A116}" dt="2021-03-18T11:52:42.728" v="5252"/>
          <ac:grpSpMkLst>
            <pc:docMk/>
            <pc:sldMk cId="212443101" sldId="292"/>
            <ac:grpSpMk id="106" creationId="{DDE95372-09DC-40C8-BD90-99A6A7401575}"/>
          </ac:grpSpMkLst>
        </pc:grpChg>
        <pc:grpChg chg="add mod">
          <ac:chgData name="Kamyczek, Arkadiusz" userId="2dbd29c9-3405-4176-b733-196e7cfa234d" providerId="ADAL" clId="{BF567933-B5EA-4B11-B0FB-3FCFBB67A116}" dt="2021-03-18T11:52:42.728" v="5252"/>
          <ac:grpSpMkLst>
            <pc:docMk/>
            <pc:sldMk cId="212443101" sldId="292"/>
            <ac:grpSpMk id="122" creationId="{CBBC38F2-F67F-48E6-8059-69CBD34A3EF1}"/>
          </ac:grpSpMkLst>
        </pc:grpChg>
        <pc:grpChg chg="add mod">
          <ac:chgData name="Kamyczek, Arkadiusz" userId="2dbd29c9-3405-4176-b733-196e7cfa234d" providerId="ADAL" clId="{BF567933-B5EA-4B11-B0FB-3FCFBB67A116}" dt="2021-03-18T11:52:42.728" v="5252"/>
          <ac:grpSpMkLst>
            <pc:docMk/>
            <pc:sldMk cId="212443101" sldId="292"/>
            <ac:grpSpMk id="125" creationId="{8C7E4349-1713-4B7D-8452-B54B6549F6A5}"/>
          </ac:grpSpMkLst>
        </pc:grpChg>
        <pc:picChg chg="del">
          <ac:chgData name="Kamyczek, Arkadiusz" userId="2dbd29c9-3405-4176-b733-196e7cfa234d" providerId="ADAL" clId="{BF567933-B5EA-4B11-B0FB-3FCFBB67A116}" dt="2021-03-19T13:44:30.648" v="6853" actId="478"/>
          <ac:picMkLst>
            <pc:docMk/>
            <pc:sldMk cId="212443101" sldId="292"/>
            <ac:picMk id="13" creationId="{7C56B416-A582-40B9-BD2D-0114EC655C14}"/>
          </ac:picMkLst>
        </pc:picChg>
        <pc:picChg chg="mod ord">
          <ac:chgData name="Kamyczek, Arkadiusz" userId="2dbd29c9-3405-4176-b733-196e7cfa234d" providerId="ADAL" clId="{BF567933-B5EA-4B11-B0FB-3FCFBB67A116}" dt="2021-03-19T13:54:16.849" v="6901" actId="166"/>
          <ac:picMkLst>
            <pc:docMk/>
            <pc:sldMk cId="212443101" sldId="292"/>
            <ac:picMk id="33" creationId="{90C1069D-260B-4317-9FA0-A9AE33391777}"/>
          </ac:picMkLst>
        </pc:picChg>
        <pc:picChg chg="del">
          <ac:chgData name="Kamyczek, Arkadiusz" userId="2dbd29c9-3405-4176-b733-196e7cfa234d" providerId="ADAL" clId="{BF567933-B5EA-4B11-B0FB-3FCFBB67A116}" dt="2021-03-19T13:44:31.902" v="6854" actId="478"/>
          <ac:picMkLst>
            <pc:docMk/>
            <pc:sldMk cId="212443101" sldId="292"/>
            <ac:picMk id="49" creationId="{9DF50F47-D35B-474B-96D6-53B162EFCB66}"/>
          </ac:picMkLst>
        </pc:picChg>
        <pc:picChg chg="add mod">
          <ac:chgData name="Kamyczek, Arkadiusz" userId="2dbd29c9-3405-4176-b733-196e7cfa234d" providerId="ADAL" clId="{BF567933-B5EA-4B11-B0FB-3FCFBB67A116}" dt="2021-03-18T11:52:42.728" v="5252"/>
          <ac:picMkLst>
            <pc:docMk/>
            <pc:sldMk cId="212443101" sldId="292"/>
            <ac:picMk id="59" creationId="{E7F4544A-A7CF-44B1-8528-B01809C230AD}"/>
          </ac:picMkLst>
        </pc:picChg>
        <pc:picChg chg="add mod">
          <ac:chgData name="Kamyczek, Arkadiusz" userId="2dbd29c9-3405-4176-b733-196e7cfa234d" providerId="ADAL" clId="{BF567933-B5EA-4B11-B0FB-3FCFBB67A116}" dt="2021-03-18T11:52:42.728" v="5252"/>
          <ac:picMkLst>
            <pc:docMk/>
            <pc:sldMk cId="212443101" sldId="292"/>
            <ac:picMk id="61" creationId="{A5BF9E3E-3445-4CB4-AB8B-8A4AC4A47A8A}"/>
          </ac:picMkLst>
        </pc:picChg>
        <pc:picChg chg="add mod">
          <ac:chgData name="Kamyczek, Arkadiusz" userId="2dbd29c9-3405-4176-b733-196e7cfa234d" providerId="ADAL" clId="{BF567933-B5EA-4B11-B0FB-3FCFBB67A116}" dt="2021-03-18T11:52:42.728" v="5252"/>
          <ac:picMkLst>
            <pc:docMk/>
            <pc:sldMk cId="212443101" sldId="292"/>
            <ac:picMk id="62" creationId="{31BF0D08-49E6-45F9-8D6D-966923F856D6}"/>
          </ac:picMkLst>
        </pc:picChg>
        <pc:picChg chg="add mod">
          <ac:chgData name="Kamyczek, Arkadiusz" userId="2dbd29c9-3405-4176-b733-196e7cfa234d" providerId="ADAL" clId="{BF567933-B5EA-4B11-B0FB-3FCFBB67A116}" dt="2021-03-18T11:52:42.728" v="5252"/>
          <ac:picMkLst>
            <pc:docMk/>
            <pc:sldMk cId="212443101" sldId="292"/>
            <ac:picMk id="63" creationId="{3D5B3E27-203F-4A51-88F3-76D0C2A83413}"/>
          </ac:picMkLst>
        </pc:picChg>
        <pc:picChg chg="add mod">
          <ac:chgData name="Kamyczek, Arkadiusz" userId="2dbd29c9-3405-4176-b733-196e7cfa234d" providerId="ADAL" clId="{BF567933-B5EA-4B11-B0FB-3FCFBB67A116}" dt="2021-03-18T11:52:42.728" v="5252"/>
          <ac:picMkLst>
            <pc:docMk/>
            <pc:sldMk cId="212443101" sldId="292"/>
            <ac:picMk id="64" creationId="{DC6993AD-FC83-4752-830E-C7EEE4CA9A13}"/>
          </ac:picMkLst>
        </pc:picChg>
        <pc:picChg chg="add mod">
          <ac:chgData name="Kamyczek, Arkadiusz" userId="2dbd29c9-3405-4176-b733-196e7cfa234d" providerId="ADAL" clId="{BF567933-B5EA-4B11-B0FB-3FCFBB67A116}" dt="2021-03-18T11:52:42.728" v="5252"/>
          <ac:picMkLst>
            <pc:docMk/>
            <pc:sldMk cId="212443101" sldId="292"/>
            <ac:picMk id="71" creationId="{1BB869A1-E53E-49F1-8814-55568E8834E0}"/>
          </ac:picMkLst>
        </pc:picChg>
        <pc:picChg chg="add mod">
          <ac:chgData name="Kamyczek, Arkadiusz" userId="2dbd29c9-3405-4176-b733-196e7cfa234d" providerId="ADAL" clId="{BF567933-B5EA-4B11-B0FB-3FCFBB67A116}" dt="2021-03-18T11:52:42.728" v="5252"/>
          <ac:picMkLst>
            <pc:docMk/>
            <pc:sldMk cId="212443101" sldId="292"/>
            <ac:picMk id="72" creationId="{D2E24F59-A4B9-475D-83F4-4169E34783C9}"/>
          </ac:picMkLst>
        </pc:picChg>
        <pc:picChg chg="add mod">
          <ac:chgData name="Kamyczek, Arkadiusz" userId="2dbd29c9-3405-4176-b733-196e7cfa234d" providerId="ADAL" clId="{BF567933-B5EA-4B11-B0FB-3FCFBB67A116}" dt="2021-03-18T11:52:42.728" v="5252"/>
          <ac:picMkLst>
            <pc:docMk/>
            <pc:sldMk cId="212443101" sldId="292"/>
            <ac:picMk id="73" creationId="{2169AC08-AFB5-4E05-B9AB-9B39A991795E}"/>
          </ac:picMkLst>
        </pc:picChg>
        <pc:picChg chg="add mod">
          <ac:chgData name="Kamyczek, Arkadiusz" userId="2dbd29c9-3405-4176-b733-196e7cfa234d" providerId="ADAL" clId="{BF567933-B5EA-4B11-B0FB-3FCFBB67A116}" dt="2021-03-18T11:52:42.728" v="5252"/>
          <ac:picMkLst>
            <pc:docMk/>
            <pc:sldMk cId="212443101" sldId="292"/>
            <ac:picMk id="74" creationId="{2DD4909F-0BB4-45A6-A0B6-DD1334DCAA04}"/>
          </ac:picMkLst>
        </pc:picChg>
        <pc:picChg chg="add mod">
          <ac:chgData name="Kamyczek, Arkadiusz" userId="2dbd29c9-3405-4176-b733-196e7cfa234d" providerId="ADAL" clId="{BF567933-B5EA-4B11-B0FB-3FCFBB67A116}" dt="2021-03-18T11:52:42.728" v="5252"/>
          <ac:picMkLst>
            <pc:docMk/>
            <pc:sldMk cId="212443101" sldId="292"/>
            <ac:picMk id="75" creationId="{63A783FC-7212-4ED9-A5E0-DD2945FD0D37}"/>
          </ac:picMkLst>
        </pc:picChg>
        <pc:picChg chg="add mod">
          <ac:chgData name="Kamyczek, Arkadiusz" userId="2dbd29c9-3405-4176-b733-196e7cfa234d" providerId="ADAL" clId="{BF567933-B5EA-4B11-B0FB-3FCFBB67A116}" dt="2021-03-18T11:52:42.728" v="5252"/>
          <ac:picMkLst>
            <pc:docMk/>
            <pc:sldMk cId="212443101" sldId="292"/>
            <ac:picMk id="76" creationId="{3164FCD0-08A5-41B4-8384-85EA9A03B15D}"/>
          </ac:picMkLst>
        </pc:picChg>
        <pc:picChg chg="add mod">
          <ac:chgData name="Kamyczek, Arkadiusz" userId="2dbd29c9-3405-4176-b733-196e7cfa234d" providerId="ADAL" clId="{BF567933-B5EA-4B11-B0FB-3FCFBB67A116}" dt="2021-03-18T11:52:42.728" v="5252"/>
          <ac:picMkLst>
            <pc:docMk/>
            <pc:sldMk cId="212443101" sldId="292"/>
            <ac:picMk id="79" creationId="{45986722-EBD8-4093-B26B-FB4FFDD0F5D4}"/>
          </ac:picMkLst>
        </pc:picChg>
        <pc:picChg chg="add mod">
          <ac:chgData name="Kamyczek, Arkadiusz" userId="2dbd29c9-3405-4176-b733-196e7cfa234d" providerId="ADAL" clId="{BF567933-B5EA-4B11-B0FB-3FCFBB67A116}" dt="2021-03-18T11:52:42.728" v="5252"/>
          <ac:picMkLst>
            <pc:docMk/>
            <pc:sldMk cId="212443101" sldId="292"/>
            <ac:picMk id="80" creationId="{EF474862-AC28-4AB0-9B23-B19C138EC7EF}"/>
          </ac:picMkLst>
        </pc:picChg>
        <pc:picChg chg="add mod">
          <ac:chgData name="Kamyczek, Arkadiusz" userId="2dbd29c9-3405-4176-b733-196e7cfa234d" providerId="ADAL" clId="{BF567933-B5EA-4B11-B0FB-3FCFBB67A116}" dt="2021-03-18T11:52:42.728" v="5252"/>
          <ac:picMkLst>
            <pc:docMk/>
            <pc:sldMk cId="212443101" sldId="292"/>
            <ac:picMk id="81" creationId="{7D3D531D-8A78-41B6-B56F-8E6AF0EAEF20}"/>
          </ac:picMkLst>
        </pc:picChg>
        <pc:picChg chg="add mod">
          <ac:chgData name="Kamyczek, Arkadiusz" userId="2dbd29c9-3405-4176-b733-196e7cfa234d" providerId="ADAL" clId="{BF567933-B5EA-4B11-B0FB-3FCFBB67A116}" dt="2021-03-18T11:52:42.728" v="5252"/>
          <ac:picMkLst>
            <pc:docMk/>
            <pc:sldMk cId="212443101" sldId="292"/>
            <ac:picMk id="82" creationId="{11BC2644-A6BC-46CC-A285-52D67F8D5A40}"/>
          </ac:picMkLst>
        </pc:picChg>
        <pc:picChg chg="add mod">
          <ac:chgData name="Kamyczek, Arkadiusz" userId="2dbd29c9-3405-4176-b733-196e7cfa234d" providerId="ADAL" clId="{BF567933-B5EA-4B11-B0FB-3FCFBB67A116}" dt="2021-03-18T11:52:42.728" v="5252"/>
          <ac:picMkLst>
            <pc:docMk/>
            <pc:sldMk cId="212443101" sldId="292"/>
            <ac:picMk id="83" creationId="{4604347B-B10E-491A-9EEE-E6D01E6124B8}"/>
          </ac:picMkLst>
        </pc:picChg>
        <pc:picChg chg="add mod">
          <ac:chgData name="Kamyczek, Arkadiusz" userId="2dbd29c9-3405-4176-b733-196e7cfa234d" providerId="ADAL" clId="{BF567933-B5EA-4B11-B0FB-3FCFBB67A116}" dt="2021-03-18T11:52:42.728" v="5252"/>
          <ac:picMkLst>
            <pc:docMk/>
            <pc:sldMk cId="212443101" sldId="292"/>
            <ac:picMk id="90" creationId="{714A8752-22CA-4D5F-B574-B6A8B429FCB5}"/>
          </ac:picMkLst>
        </pc:picChg>
        <pc:picChg chg="add mod">
          <ac:chgData name="Kamyczek, Arkadiusz" userId="2dbd29c9-3405-4176-b733-196e7cfa234d" providerId="ADAL" clId="{BF567933-B5EA-4B11-B0FB-3FCFBB67A116}" dt="2021-03-18T11:52:42.728" v="5252"/>
          <ac:picMkLst>
            <pc:docMk/>
            <pc:sldMk cId="212443101" sldId="292"/>
            <ac:picMk id="91" creationId="{A0E23BF5-2F9F-4935-9815-B974B18E8C90}"/>
          </ac:picMkLst>
        </pc:picChg>
        <pc:picChg chg="add mod">
          <ac:chgData name="Kamyczek, Arkadiusz" userId="2dbd29c9-3405-4176-b733-196e7cfa234d" providerId="ADAL" clId="{BF567933-B5EA-4B11-B0FB-3FCFBB67A116}" dt="2021-03-18T11:52:42.728" v="5252"/>
          <ac:picMkLst>
            <pc:docMk/>
            <pc:sldMk cId="212443101" sldId="292"/>
            <ac:picMk id="92" creationId="{88C29E83-E58E-405B-B40C-5F339D43BDFB}"/>
          </ac:picMkLst>
        </pc:picChg>
        <pc:picChg chg="add mod">
          <ac:chgData name="Kamyczek, Arkadiusz" userId="2dbd29c9-3405-4176-b733-196e7cfa234d" providerId="ADAL" clId="{BF567933-B5EA-4B11-B0FB-3FCFBB67A116}" dt="2021-03-18T11:52:42.728" v="5252"/>
          <ac:picMkLst>
            <pc:docMk/>
            <pc:sldMk cId="212443101" sldId="292"/>
            <ac:picMk id="93" creationId="{B3070716-436E-4287-9D47-65063BE61C8B}"/>
          </ac:picMkLst>
        </pc:picChg>
        <pc:picChg chg="add mod">
          <ac:chgData name="Kamyczek, Arkadiusz" userId="2dbd29c9-3405-4176-b733-196e7cfa234d" providerId="ADAL" clId="{BF567933-B5EA-4B11-B0FB-3FCFBB67A116}" dt="2021-03-18T11:52:42.728" v="5252"/>
          <ac:picMkLst>
            <pc:docMk/>
            <pc:sldMk cId="212443101" sldId="292"/>
            <ac:picMk id="94" creationId="{F886FC05-FF8C-40F9-A53E-C070DCC29D92}"/>
          </ac:picMkLst>
        </pc:picChg>
        <pc:picChg chg="add mod">
          <ac:chgData name="Kamyczek, Arkadiusz" userId="2dbd29c9-3405-4176-b733-196e7cfa234d" providerId="ADAL" clId="{BF567933-B5EA-4B11-B0FB-3FCFBB67A116}" dt="2021-03-18T11:52:42.728" v="5252"/>
          <ac:picMkLst>
            <pc:docMk/>
            <pc:sldMk cId="212443101" sldId="292"/>
            <ac:picMk id="95" creationId="{19EF8CE1-020B-4F2B-94AA-A44C112DDECE}"/>
          </ac:picMkLst>
        </pc:picChg>
        <pc:picChg chg="add mod">
          <ac:chgData name="Kamyczek, Arkadiusz" userId="2dbd29c9-3405-4176-b733-196e7cfa234d" providerId="ADAL" clId="{BF567933-B5EA-4B11-B0FB-3FCFBB67A116}" dt="2021-03-18T11:52:42.728" v="5252"/>
          <ac:picMkLst>
            <pc:docMk/>
            <pc:sldMk cId="212443101" sldId="292"/>
            <ac:picMk id="98" creationId="{43501A7A-4B94-45F6-87A9-E990F7803000}"/>
          </ac:picMkLst>
        </pc:picChg>
        <pc:picChg chg="add mod">
          <ac:chgData name="Kamyczek, Arkadiusz" userId="2dbd29c9-3405-4176-b733-196e7cfa234d" providerId="ADAL" clId="{BF567933-B5EA-4B11-B0FB-3FCFBB67A116}" dt="2021-03-18T11:52:42.728" v="5252"/>
          <ac:picMkLst>
            <pc:docMk/>
            <pc:sldMk cId="212443101" sldId="292"/>
            <ac:picMk id="99" creationId="{46B5AD24-36F4-4691-B077-CE7FC39F78F9}"/>
          </ac:picMkLst>
        </pc:picChg>
        <pc:picChg chg="add mod">
          <ac:chgData name="Kamyczek, Arkadiusz" userId="2dbd29c9-3405-4176-b733-196e7cfa234d" providerId="ADAL" clId="{BF567933-B5EA-4B11-B0FB-3FCFBB67A116}" dt="2021-03-18T11:52:42.728" v="5252"/>
          <ac:picMkLst>
            <pc:docMk/>
            <pc:sldMk cId="212443101" sldId="292"/>
            <ac:picMk id="100" creationId="{7A8E8549-C95B-4E7D-9868-7DC8326AA2B4}"/>
          </ac:picMkLst>
        </pc:picChg>
        <pc:picChg chg="add mod">
          <ac:chgData name="Kamyczek, Arkadiusz" userId="2dbd29c9-3405-4176-b733-196e7cfa234d" providerId="ADAL" clId="{BF567933-B5EA-4B11-B0FB-3FCFBB67A116}" dt="2021-03-18T11:52:42.728" v="5252"/>
          <ac:picMkLst>
            <pc:docMk/>
            <pc:sldMk cId="212443101" sldId="292"/>
            <ac:picMk id="101" creationId="{B767BDBC-94D8-4693-976D-4AF785BD82AA}"/>
          </ac:picMkLst>
        </pc:picChg>
        <pc:picChg chg="add mod">
          <ac:chgData name="Kamyczek, Arkadiusz" userId="2dbd29c9-3405-4176-b733-196e7cfa234d" providerId="ADAL" clId="{BF567933-B5EA-4B11-B0FB-3FCFBB67A116}" dt="2021-03-18T11:52:42.728" v="5252"/>
          <ac:picMkLst>
            <pc:docMk/>
            <pc:sldMk cId="212443101" sldId="292"/>
            <ac:picMk id="102" creationId="{0D3E8275-4734-447B-96FD-EDB17C0B3231}"/>
          </ac:picMkLst>
        </pc:picChg>
        <pc:picChg chg="add mod">
          <ac:chgData name="Kamyczek, Arkadiusz" userId="2dbd29c9-3405-4176-b733-196e7cfa234d" providerId="ADAL" clId="{BF567933-B5EA-4B11-B0FB-3FCFBB67A116}" dt="2021-03-18T11:52:42.728" v="5252"/>
          <ac:picMkLst>
            <pc:docMk/>
            <pc:sldMk cId="212443101" sldId="292"/>
            <ac:picMk id="109" creationId="{179AE8D1-61E6-4CC2-AEB7-4D489A2F15FE}"/>
          </ac:picMkLst>
        </pc:picChg>
        <pc:picChg chg="add mod">
          <ac:chgData name="Kamyczek, Arkadiusz" userId="2dbd29c9-3405-4176-b733-196e7cfa234d" providerId="ADAL" clId="{BF567933-B5EA-4B11-B0FB-3FCFBB67A116}" dt="2021-03-18T11:52:42.728" v="5252"/>
          <ac:picMkLst>
            <pc:docMk/>
            <pc:sldMk cId="212443101" sldId="292"/>
            <ac:picMk id="110" creationId="{343A4D08-3747-487E-9584-AF591E72FD76}"/>
          </ac:picMkLst>
        </pc:picChg>
        <pc:picChg chg="add mod">
          <ac:chgData name="Kamyczek, Arkadiusz" userId="2dbd29c9-3405-4176-b733-196e7cfa234d" providerId="ADAL" clId="{BF567933-B5EA-4B11-B0FB-3FCFBB67A116}" dt="2021-03-18T11:52:42.728" v="5252"/>
          <ac:picMkLst>
            <pc:docMk/>
            <pc:sldMk cId="212443101" sldId="292"/>
            <ac:picMk id="111" creationId="{3317F2EB-B0BF-4EDE-8AA3-B8DFF0604331}"/>
          </ac:picMkLst>
        </pc:picChg>
        <pc:picChg chg="add mod">
          <ac:chgData name="Kamyczek, Arkadiusz" userId="2dbd29c9-3405-4176-b733-196e7cfa234d" providerId="ADAL" clId="{BF567933-B5EA-4B11-B0FB-3FCFBB67A116}" dt="2021-03-18T11:52:42.728" v="5252"/>
          <ac:picMkLst>
            <pc:docMk/>
            <pc:sldMk cId="212443101" sldId="292"/>
            <ac:picMk id="112" creationId="{C11FDD48-F95D-4A0D-906D-BB8F225C211B}"/>
          </ac:picMkLst>
        </pc:picChg>
        <pc:picChg chg="add mod">
          <ac:chgData name="Kamyczek, Arkadiusz" userId="2dbd29c9-3405-4176-b733-196e7cfa234d" providerId="ADAL" clId="{BF567933-B5EA-4B11-B0FB-3FCFBB67A116}" dt="2021-03-18T11:52:42.728" v="5252"/>
          <ac:picMkLst>
            <pc:docMk/>
            <pc:sldMk cId="212443101" sldId="292"/>
            <ac:picMk id="113" creationId="{2768A4B1-CD40-4CC3-AD20-B334978E6837}"/>
          </ac:picMkLst>
        </pc:picChg>
        <pc:picChg chg="add mod">
          <ac:chgData name="Kamyczek, Arkadiusz" userId="2dbd29c9-3405-4176-b733-196e7cfa234d" providerId="ADAL" clId="{BF567933-B5EA-4B11-B0FB-3FCFBB67A116}" dt="2021-03-18T11:52:42.728" v="5252"/>
          <ac:picMkLst>
            <pc:docMk/>
            <pc:sldMk cId="212443101" sldId="292"/>
            <ac:picMk id="114" creationId="{0C4245A9-3E3D-406E-AEFA-F83AEB41DA41}"/>
          </ac:picMkLst>
        </pc:picChg>
        <pc:picChg chg="add mod">
          <ac:chgData name="Kamyczek, Arkadiusz" userId="2dbd29c9-3405-4176-b733-196e7cfa234d" providerId="ADAL" clId="{BF567933-B5EA-4B11-B0FB-3FCFBB67A116}" dt="2021-03-18T11:52:42.728" v="5252"/>
          <ac:picMkLst>
            <pc:docMk/>
            <pc:sldMk cId="212443101" sldId="292"/>
            <ac:picMk id="117" creationId="{CFAFD2EC-998D-43B4-AD5F-B85D30B1A2FE}"/>
          </ac:picMkLst>
        </pc:picChg>
        <pc:picChg chg="add mod">
          <ac:chgData name="Kamyczek, Arkadiusz" userId="2dbd29c9-3405-4176-b733-196e7cfa234d" providerId="ADAL" clId="{BF567933-B5EA-4B11-B0FB-3FCFBB67A116}" dt="2021-03-18T11:52:42.728" v="5252"/>
          <ac:picMkLst>
            <pc:docMk/>
            <pc:sldMk cId="212443101" sldId="292"/>
            <ac:picMk id="118" creationId="{AC84FA07-1B95-4EB6-9EBE-0C6C1E9F3746}"/>
          </ac:picMkLst>
        </pc:picChg>
        <pc:picChg chg="add mod">
          <ac:chgData name="Kamyczek, Arkadiusz" userId="2dbd29c9-3405-4176-b733-196e7cfa234d" providerId="ADAL" clId="{BF567933-B5EA-4B11-B0FB-3FCFBB67A116}" dt="2021-03-18T11:52:42.728" v="5252"/>
          <ac:picMkLst>
            <pc:docMk/>
            <pc:sldMk cId="212443101" sldId="292"/>
            <ac:picMk id="119" creationId="{FE166E22-EAAE-42FB-AD60-1E5B9954B81D}"/>
          </ac:picMkLst>
        </pc:picChg>
        <pc:picChg chg="add mod">
          <ac:chgData name="Kamyczek, Arkadiusz" userId="2dbd29c9-3405-4176-b733-196e7cfa234d" providerId="ADAL" clId="{BF567933-B5EA-4B11-B0FB-3FCFBB67A116}" dt="2021-03-18T11:52:42.728" v="5252"/>
          <ac:picMkLst>
            <pc:docMk/>
            <pc:sldMk cId="212443101" sldId="292"/>
            <ac:picMk id="120" creationId="{D3E618EE-A16C-4857-B16C-F50F415413C3}"/>
          </ac:picMkLst>
        </pc:picChg>
        <pc:picChg chg="add mod">
          <ac:chgData name="Kamyczek, Arkadiusz" userId="2dbd29c9-3405-4176-b733-196e7cfa234d" providerId="ADAL" clId="{BF567933-B5EA-4B11-B0FB-3FCFBB67A116}" dt="2021-03-18T11:52:42.728" v="5252"/>
          <ac:picMkLst>
            <pc:docMk/>
            <pc:sldMk cId="212443101" sldId="292"/>
            <ac:picMk id="121" creationId="{A53A4464-BA1F-4182-A6FB-B31E1A135F53}"/>
          </ac:picMkLst>
        </pc:picChg>
        <pc:picChg chg="add mod">
          <ac:chgData name="Kamyczek, Arkadiusz" userId="2dbd29c9-3405-4176-b733-196e7cfa234d" providerId="ADAL" clId="{BF567933-B5EA-4B11-B0FB-3FCFBB67A116}" dt="2021-03-18T11:52:42.728" v="5252"/>
          <ac:picMkLst>
            <pc:docMk/>
            <pc:sldMk cId="212443101" sldId="292"/>
            <ac:picMk id="128" creationId="{41D2730B-16DD-4C84-B833-B3ABD40C0B4A}"/>
          </ac:picMkLst>
        </pc:picChg>
        <pc:picChg chg="add mod">
          <ac:chgData name="Kamyczek, Arkadiusz" userId="2dbd29c9-3405-4176-b733-196e7cfa234d" providerId="ADAL" clId="{BF567933-B5EA-4B11-B0FB-3FCFBB67A116}" dt="2021-03-18T11:52:42.728" v="5252"/>
          <ac:picMkLst>
            <pc:docMk/>
            <pc:sldMk cId="212443101" sldId="292"/>
            <ac:picMk id="129" creationId="{E591577C-D66E-4029-8651-5279534B60D5}"/>
          </ac:picMkLst>
        </pc:picChg>
        <pc:picChg chg="add mod">
          <ac:chgData name="Kamyczek, Arkadiusz" userId="2dbd29c9-3405-4176-b733-196e7cfa234d" providerId="ADAL" clId="{BF567933-B5EA-4B11-B0FB-3FCFBB67A116}" dt="2021-03-18T11:52:42.728" v="5252"/>
          <ac:picMkLst>
            <pc:docMk/>
            <pc:sldMk cId="212443101" sldId="292"/>
            <ac:picMk id="130" creationId="{BA79E822-7859-4856-AEA9-F56BB31E2B7B}"/>
          </ac:picMkLst>
        </pc:picChg>
        <pc:picChg chg="add mod">
          <ac:chgData name="Kamyczek, Arkadiusz" userId="2dbd29c9-3405-4176-b733-196e7cfa234d" providerId="ADAL" clId="{BF567933-B5EA-4B11-B0FB-3FCFBB67A116}" dt="2021-03-18T11:52:42.728" v="5252"/>
          <ac:picMkLst>
            <pc:docMk/>
            <pc:sldMk cId="212443101" sldId="292"/>
            <ac:picMk id="131" creationId="{13748F1A-D241-428E-992B-73474AA4F05D}"/>
          </ac:picMkLst>
        </pc:picChg>
        <pc:picChg chg="add mod">
          <ac:chgData name="Kamyczek, Arkadiusz" userId="2dbd29c9-3405-4176-b733-196e7cfa234d" providerId="ADAL" clId="{BF567933-B5EA-4B11-B0FB-3FCFBB67A116}" dt="2021-03-18T11:52:42.728" v="5252"/>
          <ac:picMkLst>
            <pc:docMk/>
            <pc:sldMk cId="212443101" sldId="292"/>
            <ac:picMk id="132" creationId="{A0610066-E8CB-47CC-9EEF-80A87EFED5E1}"/>
          </ac:picMkLst>
        </pc:picChg>
        <pc:picChg chg="add mod">
          <ac:chgData name="Kamyczek, Arkadiusz" userId="2dbd29c9-3405-4176-b733-196e7cfa234d" providerId="ADAL" clId="{BF567933-B5EA-4B11-B0FB-3FCFBB67A116}" dt="2021-03-18T11:52:42.728" v="5252"/>
          <ac:picMkLst>
            <pc:docMk/>
            <pc:sldMk cId="212443101" sldId="292"/>
            <ac:picMk id="133" creationId="{58C75B76-6D73-49A4-8542-9FABB766CAF2}"/>
          </ac:picMkLst>
        </pc:picChg>
        <pc:picChg chg="add mod">
          <ac:chgData name="Kamyczek, Arkadiusz" userId="2dbd29c9-3405-4176-b733-196e7cfa234d" providerId="ADAL" clId="{BF567933-B5EA-4B11-B0FB-3FCFBB67A116}" dt="2021-03-18T11:52:42.728" v="5252"/>
          <ac:picMkLst>
            <pc:docMk/>
            <pc:sldMk cId="212443101" sldId="292"/>
            <ac:picMk id="142" creationId="{290B1C73-189F-4E19-8E64-7516584E2908}"/>
          </ac:picMkLst>
        </pc:picChg>
        <pc:picChg chg="add mod">
          <ac:chgData name="Kamyczek, Arkadiusz" userId="2dbd29c9-3405-4176-b733-196e7cfa234d" providerId="ADAL" clId="{BF567933-B5EA-4B11-B0FB-3FCFBB67A116}" dt="2021-03-19T13:44:33.281" v="6855"/>
          <ac:picMkLst>
            <pc:docMk/>
            <pc:sldMk cId="212443101" sldId="292"/>
            <ac:picMk id="148" creationId="{3EA60A39-BFC0-4DAB-B351-211B5E200766}"/>
          </ac:picMkLst>
        </pc:picChg>
        <pc:picChg chg="add mod">
          <ac:chgData name="Kamyczek, Arkadiusz" userId="2dbd29c9-3405-4176-b733-196e7cfa234d" providerId="ADAL" clId="{BF567933-B5EA-4B11-B0FB-3FCFBB67A116}" dt="2021-03-19T13:44:33.281" v="6855"/>
          <ac:picMkLst>
            <pc:docMk/>
            <pc:sldMk cId="212443101" sldId="292"/>
            <ac:picMk id="149" creationId="{49CA2703-9B5B-4A13-85B1-441FBB29F891}"/>
          </ac:picMkLst>
        </pc:picChg>
        <pc:cxnChg chg="add mod">
          <ac:chgData name="Kamyczek, Arkadiusz" userId="2dbd29c9-3405-4176-b733-196e7cfa234d" providerId="ADAL" clId="{BF567933-B5EA-4B11-B0FB-3FCFBB67A116}" dt="2021-03-18T11:52:42.728" v="5252"/>
          <ac:cxnSpMkLst>
            <pc:docMk/>
            <pc:sldMk cId="212443101" sldId="292"/>
            <ac:cxnSpMk id="48" creationId="{1BC0BE20-1DD1-4ED1-8BF5-309F4B5BC517}"/>
          </ac:cxnSpMkLst>
        </pc:cxnChg>
        <pc:cxnChg chg="add mod">
          <ac:chgData name="Kamyczek, Arkadiusz" userId="2dbd29c9-3405-4176-b733-196e7cfa234d" providerId="ADAL" clId="{BF567933-B5EA-4B11-B0FB-3FCFBB67A116}" dt="2021-03-18T11:52:42.728" v="5252"/>
          <ac:cxnSpMkLst>
            <pc:docMk/>
            <pc:sldMk cId="212443101" sldId="292"/>
            <ac:cxnSpMk id="56" creationId="{1EEE3728-3D44-4A9F-BF59-FDC8FBB9B2A8}"/>
          </ac:cxnSpMkLst>
        </pc:cxnChg>
        <pc:cxnChg chg="add mod">
          <ac:chgData name="Kamyczek, Arkadiusz" userId="2dbd29c9-3405-4176-b733-196e7cfa234d" providerId="ADAL" clId="{BF567933-B5EA-4B11-B0FB-3FCFBB67A116}" dt="2021-03-18T11:52:42.728" v="5252"/>
          <ac:cxnSpMkLst>
            <pc:docMk/>
            <pc:sldMk cId="212443101" sldId="292"/>
            <ac:cxnSpMk id="77" creationId="{8461523D-65AC-4784-98B0-53E6FB2C729C}"/>
          </ac:cxnSpMkLst>
        </pc:cxnChg>
        <pc:cxnChg chg="add mod">
          <ac:chgData name="Kamyczek, Arkadiusz" userId="2dbd29c9-3405-4176-b733-196e7cfa234d" providerId="ADAL" clId="{BF567933-B5EA-4B11-B0FB-3FCFBB67A116}" dt="2021-03-18T11:52:42.728" v="5252"/>
          <ac:cxnSpMkLst>
            <pc:docMk/>
            <pc:sldMk cId="212443101" sldId="292"/>
            <ac:cxnSpMk id="78" creationId="{EFF95469-3DFA-4AB5-8A78-BBA4B3E86966}"/>
          </ac:cxnSpMkLst>
        </pc:cxnChg>
        <pc:cxnChg chg="add mod">
          <ac:chgData name="Kamyczek, Arkadiusz" userId="2dbd29c9-3405-4176-b733-196e7cfa234d" providerId="ADAL" clId="{BF567933-B5EA-4B11-B0FB-3FCFBB67A116}" dt="2021-03-18T11:52:42.728" v="5252"/>
          <ac:cxnSpMkLst>
            <pc:docMk/>
            <pc:sldMk cId="212443101" sldId="292"/>
            <ac:cxnSpMk id="96" creationId="{7924CF0F-81C4-488C-9D2E-8692895BE958}"/>
          </ac:cxnSpMkLst>
        </pc:cxnChg>
        <pc:cxnChg chg="add mod">
          <ac:chgData name="Kamyczek, Arkadiusz" userId="2dbd29c9-3405-4176-b733-196e7cfa234d" providerId="ADAL" clId="{BF567933-B5EA-4B11-B0FB-3FCFBB67A116}" dt="2021-03-18T11:52:42.728" v="5252"/>
          <ac:cxnSpMkLst>
            <pc:docMk/>
            <pc:sldMk cId="212443101" sldId="292"/>
            <ac:cxnSpMk id="97" creationId="{670CD4E6-580C-4363-B1CA-D83BE63D22C6}"/>
          </ac:cxnSpMkLst>
        </pc:cxnChg>
        <pc:cxnChg chg="add mod">
          <ac:chgData name="Kamyczek, Arkadiusz" userId="2dbd29c9-3405-4176-b733-196e7cfa234d" providerId="ADAL" clId="{BF567933-B5EA-4B11-B0FB-3FCFBB67A116}" dt="2021-03-18T11:52:42.728" v="5252"/>
          <ac:cxnSpMkLst>
            <pc:docMk/>
            <pc:sldMk cId="212443101" sldId="292"/>
            <ac:cxnSpMk id="115" creationId="{1A01EAEF-67BC-40E6-8544-F58AACD69E81}"/>
          </ac:cxnSpMkLst>
        </pc:cxnChg>
        <pc:cxnChg chg="add mod">
          <ac:chgData name="Kamyczek, Arkadiusz" userId="2dbd29c9-3405-4176-b733-196e7cfa234d" providerId="ADAL" clId="{BF567933-B5EA-4B11-B0FB-3FCFBB67A116}" dt="2021-03-18T11:52:42.728" v="5252"/>
          <ac:cxnSpMkLst>
            <pc:docMk/>
            <pc:sldMk cId="212443101" sldId="292"/>
            <ac:cxnSpMk id="116" creationId="{1C1AC46E-D3D9-41D3-9876-726C4118D7AF}"/>
          </ac:cxnSpMkLst>
        </pc:cxnChg>
      </pc:sldChg>
      <pc:sldChg chg="add del ord">
        <pc:chgData name="Kamyczek, Arkadiusz" userId="2dbd29c9-3405-4176-b733-196e7cfa234d" providerId="ADAL" clId="{BF567933-B5EA-4B11-B0FB-3FCFBB67A116}" dt="2021-03-18T10:29:24.502" v="4457" actId="2696"/>
        <pc:sldMkLst>
          <pc:docMk/>
          <pc:sldMk cId="344117894" sldId="292"/>
        </pc:sldMkLst>
      </pc:sldChg>
      <pc:sldChg chg="delSp modSp add del mod">
        <pc:chgData name="Kamyczek, Arkadiusz" userId="2dbd29c9-3405-4176-b733-196e7cfa234d" providerId="ADAL" clId="{BF567933-B5EA-4B11-B0FB-3FCFBB67A116}" dt="2021-03-18T10:57:41.907" v="4780" actId="47"/>
        <pc:sldMkLst>
          <pc:docMk/>
          <pc:sldMk cId="1415861993" sldId="293"/>
        </pc:sldMkLst>
        <pc:spChg chg="del mod">
          <ac:chgData name="Kamyczek, Arkadiusz" userId="2dbd29c9-3405-4176-b733-196e7cfa234d" providerId="ADAL" clId="{BF567933-B5EA-4B11-B0FB-3FCFBB67A116}" dt="2021-03-18T10:53:33.759" v="4767" actId="478"/>
          <ac:spMkLst>
            <pc:docMk/>
            <pc:sldMk cId="1415861993" sldId="293"/>
            <ac:spMk id="18" creationId="{E301FD15-9149-44D2-B8BA-60594E6CB5E5}"/>
          </ac:spMkLst>
        </pc:spChg>
        <pc:spChg chg="del mod">
          <ac:chgData name="Kamyczek, Arkadiusz" userId="2dbd29c9-3405-4176-b733-196e7cfa234d" providerId="ADAL" clId="{BF567933-B5EA-4B11-B0FB-3FCFBB67A116}" dt="2021-03-18T10:53:33.759" v="4767" actId="478"/>
          <ac:spMkLst>
            <pc:docMk/>
            <pc:sldMk cId="1415861993" sldId="293"/>
            <ac:spMk id="46" creationId="{4E2BCF8B-F074-4A5F-938B-E14A766AC246}"/>
          </ac:spMkLst>
        </pc:spChg>
        <pc:spChg chg="del mod">
          <ac:chgData name="Kamyczek, Arkadiusz" userId="2dbd29c9-3405-4176-b733-196e7cfa234d" providerId="ADAL" clId="{BF567933-B5EA-4B11-B0FB-3FCFBB67A116}" dt="2021-03-18T10:53:33.759" v="4767" actId="478"/>
          <ac:spMkLst>
            <pc:docMk/>
            <pc:sldMk cId="1415861993" sldId="293"/>
            <ac:spMk id="50" creationId="{9CCD6825-9A5D-4AD5-87B1-3C0C97FF1EF4}"/>
          </ac:spMkLst>
        </pc:spChg>
        <pc:spChg chg="del mod">
          <ac:chgData name="Kamyczek, Arkadiusz" userId="2dbd29c9-3405-4176-b733-196e7cfa234d" providerId="ADAL" clId="{BF567933-B5EA-4B11-B0FB-3FCFBB67A116}" dt="2021-03-18T10:53:33.759" v="4767" actId="478"/>
          <ac:spMkLst>
            <pc:docMk/>
            <pc:sldMk cId="1415861993" sldId="293"/>
            <ac:spMk id="51" creationId="{BDC2C6BB-CA2B-448B-9E4D-E3C0385426C9}"/>
          </ac:spMkLst>
        </pc:spChg>
        <pc:spChg chg="del mod">
          <ac:chgData name="Kamyczek, Arkadiusz" userId="2dbd29c9-3405-4176-b733-196e7cfa234d" providerId="ADAL" clId="{BF567933-B5EA-4B11-B0FB-3FCFBB67A116}" dt="2021-03-18T10:53:33.759" v="4767" actId="478"/>
          <ac:spMkLst>
            <pc:docMk/>
            <pc:sldMk cId="1415861993" sldId="293"/>
            <ac:spMk id="52" creationId="{7EBC8B09-87C5-45EE-87B8-589EBAF9EA9A}"/>
          </ac:spMkLst>
        </pc:spChg>
        <pc:spChg chg="del mod">
          <ac:chgData name="Kamyczek, Arkadiusz" userId="2dbd29c9-3405-4176-b733-196e7cfa234d" providerId="ADAL" clId="{BF567933-B5EA-4B11-B0FB-3FCFBB67A116}" dt="2021-03-18T10:53:33.759" v="4767" actId="478"/>
          <ac:spMkLst>
            <pc:docMk/>
            <pc:sldMk cId="1415861993" sldId="293"/>
            <ac:spMk id="53" creationId="{49480DF2-42C4-4A06-973B-6E3769C9E971}"/>
          </ac:spMkLst>
        </pc:spChg>
        <pc:spChg chg="del mod">
          <ac:chgData name="Kamyczek, Arkadiusz" userId="2dbd29c9-3405-4176-b733-196e7cfa234d" providerId="ADAL" clId="{BF567933-B5EA-4B11-B0FB-3FCFBB67A116}" dt="2021-03-18T10:53:33.759" v="4767" actId="478"/>
          <ac:spMkLst>
            <pc:docMk/>
            <pc:sldMk cId="1415861993" sldId="293"/>
            <ac:spMk id="54" creationId="{1A6B640D-B50B-46EB-A16D-05FB6C0B9CDA}"/>
          </ac:spMkLst>
        </pc:spChg>
        <pc:spChg chg="del mod">
          <ac:chgData name="Kamyczek, Arkadiusz" userId="2dbd29c9-3405-4176-b733-196e7cfa234d" providerId="ADAL" clId="{BF567933-B5EA-4B11-B0FB-3FCFBB67A116}" dt="2021-03-18T10:53:33.759" v="4767" actId="478"/>
          <ac:spMkLst>
            <pc:docMk/>
            <pc:sldMk cId="1415861993" sldId="293"/>
            <ac:spMk id="58" creationId="{0FC337BA-7539-47DE-8CBA-5EAC87A6D0EF}"/>
          </ac:spMkLst>
        </pc:spChg>
        <pc:spChg chg="del mod">
          <ac:chgData name="Kamyczek, Arkadiusz" userId="2dbd29c9-3405-4176-b733-196e7cfa234d" providerId="ADAL" clId="{BF567933-B5EA-4B11-B0FB-3FCFBB67A116}" dt="2021-03-18T10:53:33.759" v="4767" actId="478"/>
          <ac:spMkLst>
            <pc:docMk/>
            <pc:sldMk cId="1415861993" sldId="293"/>
            <ac:spMk id="60" creationId="{559B12A0-BE67-4627-875A-F5A7A98EA4C7}"/>
          </ac:spMkLst>
        </pc:spChg>
        <pc:picChg chg="del mod">
          <ac:chgData name="Kamyczek, Arkadiusz" userId="2dbd29c9-3405-4176-b733-196e7cfa234d" providerId="ADAL" clId="{BF567933-B5EA-4B11-B0FB-3FCFBB67A116}" dt="2021-03-18T10:53:33.759" v="4767" actId="478"/>
          <ac:picMkLst>
            <pc:docMk/>
            <pc:sldMk cId="1415861993" sldId="293"/>
            <ac:picMk id="13" creationId="{7C56B416-A582-40B9-BD2D-0114EC655C14}"/>
          </ac:picMkLst>
        </pc:picChg>
        <pc:picChg chg="mod">
          <ac:chgData name="Kamyczek, Arkadiusz" userId="2dbd29c9-3405-4176-b733-196e7cfa234d" providerId="ADAL" clId="{BF567933-B5EA-4B11-B0FB-3FCFBB67A116}" dt="2021-03-18T10:52:27.225" v="4763" actId="1076"/>
          <ac:picMkLst>
            <pc:docMk/>
            <pc:sldMk cId="1415861993" sldId="293"/>
            <ac:picMk id="33" creationId="{90C1069D-260B-4317-9FA0-A9AE33391777}"/>
          </ac:picMkLst>
        </pc:picChg>
        <pc:picChg chg="del mod">
          <ac:chgData name="Kamyczek, Arkadiusz" userId="2dbd29c9-3405-4176-b733-196e7cfa234d" providerId="ADAL" clId="{BF567933-B5EA-4B11-B0FB-3FCFBB67A116}" dt="2021-03-18T10:53:33.759" v="4767" actId="478"/>
          <ac:picMkLst>
            <pc:docMk/>
            <pc:sldMk cId="1415861993" sldId="293"/>
            <ac:picMk id="47" creationId="{8300DB16-C125-4135-B349-ECF4EF4F3DDF}"/>
          </ac:picMkLst>
        </pc:picChg>
        <pc:picChg chg="del mod">
          <ac:chgData name="Kamyczek, Arkadiusz" userId="2dbd29c9-3405-4176-b733-196e7cfa234d" providerId="ADAL" clId="{BF567933-B5EA-4B11-B0FB-3FCFBB67A116}" dt="2021-03-18T10:53:33.759" v="4767" actId="478"/>
          <ac:picMkLst>
            <pc:docMk/>
            <pc:sldMk cId="1415861993" sldId="293"/>
            <ac:picMk id="49" creationId="{9DF50F47-D35B-474B-96D6-53B162EFCB66}"/>
          </ac:picMkLst>
        </pc:picChg>
        <pc:picChg chg="del mod">
          <ac:chgData name="Kamyczek, Arkadiusz" userId="2dbd29c9-3405-4176-b733-196e7cfa234d" providerId="ADAL" clId="{BF567933-B5EA-4B11-B0FB-3FCFBB67A116}" dt="2021-03-18T10:53:33.759" v="4767" actId="478"/>
          <ac:picMkLst>
            <pc:docMk/>
            <pc:sldMk cId="1415861993" sldId="293"/>
            <ac:picMk id="57" creationId="{3B262A36-91C9-4904-9E77-6578C8477916}"/>
          </ac:picMkLst>
        </pc:picChg>
        <pc:cxnChg chg="del mod">
          <ac:chgData name="Kamyczek, Arkadiusz" userId="2dbd29c9-3405-4176-b733-196e7cfa234d" providerId="ADAL" clId="{BF567933-B5EA-4B11-B0FB-3FCFBB67A116}" dt="2021-03-18T10:53:33.759" v="4767" actId="478"/>
          <ac:cxnSpMkLst>
            <pc:docMk/>
            <pc:sldMk cId="1415861993" sldId="293"/>
            <ac:cxnSpMk id="55" creationId="{1DEBDB34-77CA-4391-9A07-E9AD0C6A236D}"/>
          </ac:cxnSpMkLst>
        </pc:cxnChg>
      </pc:sldChg>
      <pc:sldChg chg="addSp delSp modSp add mod modAnim">
        <pc:chgData name="Kamyczek, Arkadiusz" userId="2dbd29c9-3405-4176-b733-196e7cfa234d" providerId="ADAL" clId="{BF567933-B5EA-4B11-B0FB-3FCFBB67A116}" dt="2021-03-20T18:02:28.165" v="8801" actId="166"/>
        <pc:sldMkLst>
          <pc:docMk/>
          <pc:sldMk cId="2381796355" sldId="293"/>
        </pc:sldMkLst>
        <pc:spChg chg="mod">
          <ac:chgData name="Kamyczek, Arkadiusz" userId="2dbd29c9-3405-4176-b733-196e7cfa234d" providerId="ADAL" clId="{BF567933-B5EA-4B11-B0FB-3FCFBB67A116}" dt="2021-03-19T13:31:47.855" v="6702" actId="14861"/>
          <ac:spMkLst>
            <pc:docMk/>
            <pc:sldMk cId="2381796355" sldId="293"/>
            <ac:spMk id="28" creationId="{E8C8D3E3-7D4E-45DA-8BC2-149191C1B79E}"/>
          </ac:spMkLst>
        </pc:spChg>
        <pc:spChg chg="mod">
          <ac:chgData name="Kamyczek, Arkadiusz" userId="2dbd29c9-3405-4176-b733-196e7cfa234d" providerId="ADAL" clId="{BF567933-B5EA-4B11-B0FB-3FCFBB67A116}" dt="2021-03-18T11:12:21.748" v="4849" actId="27803"/>
          <ac:spMkLst>
            <pc:docMk/>
            <pc:sldMk cId="2381796355" sldId="293"/>
            <ac:spMk id="31" creationId="{6D5E1B5C-BBA6-4CB9-B6F6-FF8C2D475392}"/>
          </ac:spMkLst>
        </pc:spChg>
        <pc:spChg chg="mod">
          <ac:chgData name="Kamyczek, Arkadiusz" userId="2dbd29c9-3405-4176-b733-196e7cfa234d" providerId="ADAL" clId="{BF567933-B5EA-4B11-B0FB-3FCFBB67A116}" dt="2021-03-18T11:12:21.748" v="4849" actId="27803"/>
          <ac:spMkLst>
            <pc:docMk/>
            <pc:sldMk cId="2381796355" sldId="293"/>
            <ac:spMk id="32" creationId="{6823439F-0DD4-4076-8E97-735C7D74722A}"/>
          </ac:spMkLst>
        </pc:spChg>
        <pc:spChg chg="mod">
          <ac:chgData name="Kamyczek, Arkadiusz" userId="2dbd29c9-3405-4176-b733-196e7cfa234d" providerId="ADAL" clId="{BF567933-B5EA-4B11-B0FB-3FCFBB67A116}" dt="2021-03-18T11:12:21.748" v="4849" actId="27803"/>
          <ac:spMkLst>
            <pc:docMk/>
            <pc:sldMk cId="2381796355" sldId="293"/>
            <ac:spMk id="35" creationId="{C24DB56D-646A-4E17-AAAE-7349C36CA0EB}"/>
          </ac:spMkLst>
        </pc:spChg>
        <pc:spChg chg="mod">
          <ac:chgData name="Kamyczek, Arkadiusz" userId="2dbd29c9-3405-4176-b733-196e7cfa234d" providerId="ADAL" clId="{BF567933-B5EA-4B11-B0FB-3FCFBB67A116}" dt="2021-03-18T11:12:21.748" v="4849" actId="27803"/>
          <ac:spMkLst>
            <pc:docMk/>
            <pc:sldMk cId="2381796355" sldId="293"/>
            <ac:spMk id="37" creationId="{05BD6436-031F-45CD-B2DE-F4274C5BD1D7}"/>
          </ac:spMkLst>
        </pc:spChg>
        <pc:spChg chg="mod">
          <ac:chgData name="Kamyczek, Arkadiusz" userId="2dbd29c9-3405-4176-b733-196e7cfa234d" providerId="ADAL" clId="{BF567933-B5EA-4B11-B0FB-3FCFBB67A116}" dt="2021-03-18T11:12:21.748" v="4849" actId="27803"/>
          <ac:spMkLst>
            <pc:docMk/>
            <pc:sldMk cId="2381796355" sldId="293"/>
            <ac:spMk id="39" creationId="{22E6B06D-FAB1-420E-ACFF-FD090C5F5A91}"/>
          </ac:spMkLst>
        </pc:spChg>
        <pc:spChg chg="mod">
          <ac:chgData name="Kamyczek, Arkadiusz" userId="2dbd29c9-3405-4176-b733-196e7cfa234d" providerId="ADAL" clId="{BF567933-B5EA-4B11-B0FB-3FCFBB67A116}" dt="2021-03-19T13:31:47.855" v="6702" actId="14861"/>
          <ac:spMkLst>
            <pc:docMk/>
            <pc:sldMk cId="2381796355" sldId="293"/>
            <ac:spMk id="40" creationId="{30CA0385-10D3-4A4D-8BDD-1DC9FCD59066}"/>
          </ac:spMkLst>
        </pc:spChg>
        <pc:spChg chg="mod">
          <ac:chgData name="Kamyczek, Arkadiusz" userId="2dbd29c9-3405-4176-b733-196e7cfa234d" providerId="ADAL" clId="{BF567933-B5EA-4B11-B0FB-3FCFBB67A116}" dt="2021-03-19T13:31:47.855" v="6702" actId="14861"/>
          <ac:spMkLst>
            <pc:docMk/>
            <pc:sldMk cId="2381796355" sldId="293"/>
            <ac:spMk id="42" creationId="{74253D2D-74C5-4F45-8190-58610D6E550E}"/>
          </ac:spMkLst>
        </pc:spChg>
        <pc:spChg chg="mod">
          <ac:chgData name="Kamyczek, Arkadiusz" userId="2dbd29c9-3405-4176-b733-196e7cfa234d" providerId="ADAL" clId="{BF567933-B5EA-4B11-B0FB-3FCFBB67A116}" dt="2021-03-19T13:31:47.855" v="6702" actId="14861"/>
          <ac:spMkLst>
            <pc:docMk/>
            <pc:sldMk cId="2381796355" sldId="293"/>
            <ac:spMk id="43" creationId="{3CEF039A-B463-49AE-B5A9-04BE8694F6E7}"/>
          </ac:spMkLst>
        </pc:spChg>
        <pc:spChg chg="add del mod">
          <ac:chgData name="Kamyczek, Arkadiusz" userId="2dbd29c9-3405-4176-b733-196e7cfa234d" providerId="ADAL" clId="{BF567933-B5EA-4B11-B0FB-3FCFBB67A116}" dt="2021-03-18T11:19:26.935" v="4911"/>
          <ac:spMkLst>
            <pc:docMk/>
            <pc:sldMk cId="2381796355" sldId="293"/>
            <ac:spMk id="66" creationId="{DC3F35C8-B939-4904-8422-AE34B79BB64B}"/>
          </ac:spMkLst>
        </pc:spChg>
        <pc:spChg chg="mod">
          <ac:chgData name="Kamyczek, Arkadiusz" userId="2dbd29c9-3405-4176-b733-196e7cfa234d" providerId="ADAL" clId="{BF567933-B5EA-4B11-B0FB-3FCFBB67A116}" dt="2021-03-18T11:19:24.784" v="4910"/>
          <ac:spMkLst>
            <pc:docMk/>
            <pc:sldMk cId="2381796355" sldId="293"/>
            <ac:spMk id="68" creationId="{C40007D8-EA34-41CC-93E6-FC4545579AB7}"/>
          </ac:spMkLst>
        </pc:spChg>
        <pc:spChg chg="mod">
          <ac:chgData name="Kamyczek, Arkadiusz" userId="2dbd29c9-3405-4176-b733-196e7cfa234d" providerId="ADAL" clId="{BF567933-B5EA-4B11-B0FB-3FCFBB67A116}" dt="2021-03-18T11:19:24.784" v="4910"/>
          <ac:spMkLst>
            <pc:docMk/>
            <pc:sldMk cId="2381796355" sldId="293"/>
            <ac:spMk id="69" creationId="{F7881F92-1B5A-4192-9EC7-FB116C6F2B7C}"/>
          </ac:spMkLst>
        </pc:spChg>
        <pc:spChg chg="mod">
          <ac:chgData name="Kamyczek, Arkadiusz" userId="2dbd29c9-3405-4176-b733-196e7cfa234d" providerId="ADAL" clId="{BF567933-B5EA-4B11-B0FB-3FCFBB67A116}" dt="2021-03-18T11:44:13.677" v="5194" actId="13822"/>
          <ac:spMkLst>
            <pc:docMk/>
            <pc:sldMk cId="2381796355" sldId="293"/>
            <ac:spMk id="71" creationId="{704773C4-B4C4-4F74-8652-DA5644D0BB4D}"/>
          </ac:spMkLst>
        </pc:spChg>
        <pc:spChg chg="mod">
          <ac:chgData name="Kamyczek, Arkadiusz" userId="2dbd29c9-3405-4176-b733-196e7cfa234d" providerId="ADAL" clId="{BF567933-B5EA-4B11-B0FB-3FCFBB67A116}" dt="2021-03-18T11:44:13.677" v="5194" actId="13822"/>
          <ac:spMkLst>
            <pc:docMk/>
            <pc:sldMk cId="2381796355" sldId="293"/>
            <ac:spMk id="72" creationId="{526AA92F-5C4C-4383-A81A-7813033CBAC8}"/>
          </ac:spMkLst>
        </pc:spChg>
        <pc:spChg chg="mod">
          <ac:chgData name="Kamyczek, Arkadiusz" userId="2dbd29c9-3405-4176-b733-196e7cfa234d" providerId="ADAL" clId="{BF567933-B5EA-4B11-B0FB-3FCFBB67A116}" dt="2021-03-18T11:44:22.241" v="5195" actId="13822"/>
          <ac:spMkLst>
            <pc:docMk/>
            <pc:sldMk cId="2381796355" sldId="293"/>
            <ac:spMk id="74" creationId="{98FE72A8-706B-4D4C-B277-DCA18E365A5A}"/>
          </ac:spMkLst>
        </pc:spChg>
        <pc:spChg chg="mod">
          <ac:chgData name="Kamyczek, Arkadiusz" userId="2dbd29c9-3405-4176-b733-196e7cfa234d" providerId="ADAL" clId="{BF567933-B5EA-4B11-B0FB-3FCFBB67A116}" dt="2021-03-18T11:44:22.241" v="5195" actId="13822"/>
          <ac:spMkLst>
            <pc:docMk/>
            <pc:sldMk cId="2381796355" sldId="293"/>
            <ac:spMk id="75" creationId="{A16F4DDA-F197-4008-865E-B24BF00B7B22}"/>
          </ac:spMkLst>
        </pc:spChg>
        <pc:spChg chg="mod">
          <ac:chgData name="Kamyczek, Arkadiusz" userId="2dbd29c9-3405-4176-b733-196e7cfa234d" providerId="ADAL" clId="{BF567933-B5EA-4B11-B0FB-3FCFBB67A116}" dt="2021-03-18T11:44:26.548" v="5196" actId="13822"/>
          <ac:spMkLst>
            <pc:docMk/>
            <pc:sldMk cId="2381796355" sldId="293"/>
            <ac:spMk id="94" creationId="{5BC2E827-6D16-40F7-BECD-B5869A9E6C3F}"/>
          </ac:spMkLst>
        </pc:spChg>
        <pc:spChg chg="mod">
          <ac:chgData name="Kamyczek, Arkadiusz" userId="2dbd29c9-3405-4176-b733-196e7cfa234d" providerId="ADAL" clId="{BF567933-B5EA-4B11-B0FB-3FCFBB67A116}" dt="2021-03-18T11:44:26.548" v="5196" actId="13822"/>
          <ac:spMkLst>
            <pc:docMk/>
            <pc:sldMk cId="2381796355" sldId="293"/>
            <ac:spMk id="95" creationId="{57EF98B2-8862-44C1-A24E-6D9436AA750A}"/>
          </ac:spMkLst>
        </pc:spChg>
        <pc:spChg chg="mod">
          <ac:chgData name="Kamyczek, Arkadiusz" userId="2dbd29c9-3405-4176-b733-196e7cfa234d" providerId="ADAL" clId="{BF567933-B5EA-4B11-B0FB-3FCFBB67A116}" dt="2021-03-18T11:26:23.177" v="4968"/>
          <ac:spMkLst>
            <pc:docMk/>
            <pc:sldMk cId="2381796355" sldId="293"/>
            <ac:spMk id="97" creationId="{146412F1-430E-45BD-8B73-24CCD44CD8C2}"/>
          </ac:spMkLst>
        </pc:spChg>
        <pc:spChg chg="mod">
          <ac:chgData name="Kamyczek, Arkadiusz" userId="2dbd29c9-3405-4176-b733-196e7cfa234d" providerId="ADAL" clId="{BF567933-B5EA-4B11-B0FB-3FCFBB67A116}" dt="2021-03-18T11:26:23.177" v="4968"/>
          <ac:spMkLst>
            <pc:docMk/>
            <pc:sldMk cId="2381796355" sldId="293"/>
            <ac:spMk id="98" creationId="{F0BA19D5-581F-4549-9832-A0287D51354F}"/>
          </ac:spMkLst>
        </pc:spChg>
        <pc:spChg chg="mod">
          <ac:chgData name="Kamyczek, Arkadiusz" userId="2dbd29c9-3405-4176-b733-196e7cfa234d" providerId="ADAL" clId="{BF567933-B5EA-4B11-B0FB-3FCFBB67A116}" dt="2021-03-18T11:26:46.856" v="4970"/>
          <ac:spMkLst>
            <pc:docMk/>
            <pc:sldMk cId="2381796355" sldId="293"/>
            <ac:spMk id="113" creationId="{F1ABA846-4B60-489F-9010-314B72083331}"/>
          </ac:spMkLst>
        </pc:spChg>
        <pc:spChg chg="mod">
          <ac:chgData name="Kamyczek, Arkadiusz" userId="2dbd29c9-3405-4176-b733-196e7cfa234d" providerId="ADAL" clId="{BF567933-B5EA-4B11-B0FB-3FCFBB67A116}" dt="2021-03-18T11:26:46.856" v="4970"/>
          <ac:spMkLst>
            <pc:docMk/>
            <pc:sldMk cId="2381796355" sldId="293"/>
            <ac:spMk id="114" creationId="{E2739319-0E82-4DD2-8EC1-80136746F061}"/>
          </ac:spMkLst>
        </pc:spChg>
        <pc:spChg chg="mod">
          <ac:chgData name="Kamyczek, Arkadiusz" userId="2dbd29c9-3405-4176-b733-196e7cfa234d" providerId="ADAL" clId="{BF567933-B5EA-4B11-B0FB-3FCFBB67A116}" dt="2021-03-18T11:26:46.856" v="4970"/>
          <ac:spMkLst>
            <pc:docMk/>
            <pc:sldMk cId="2381796355" sldId="293"/>
            <ac:spMk id="116" creationId="{7BD5FDBE-5835-45AA-BEE7-1A7D0BB2086F}"/>
          </ac:spMkLst>
        </pc:spChg>
        <pc:spChg chg="mod">
          <ac:chgData name="Kamyczek, Arkadiusz" userId="2dbd29c9-3405-4176-b733-196e7cfa234d" providerId="ADAL" clId="{BF567933-B5EA-4B11-B0FB-3FCFBB67A116}" dt="2021-03-18T11:26:46.856" v="4970"/>
          <ac:spMkLst>
            <pc:docMk/>
            <pc:sldMk cId="2381796355" sldId="293"/>
            <ac:spMk id="117" creationId="{08554909-3860-4033-9176-0CA2CD4F6555}"/>
          </ac:spMkLst>
        </pc:spChg>
        <pc:spChg chg="mod">
          <ac:chgData name="Kamyczek, Arkadiusz" userId="2dbd29c9-3405-4176-b733-196e7cfa234d" providerId="ADAL" clId="{BF567933-B5EA-4B11-B0FB-3FCFBB67A116}" dt="2021-03-18T11:26:58.631" v="4972"/>
          <ac:spMkLst>
            <pc:docMk/>
            <pc:sldMk cId="2381796355" sldId="293"/>
            <ac:spMk id="132" creationId="{30B51516-502D-47CF-A2DB-F7386D9F048A}"/>
          </ac:spMkLst>
        </pc:spChg>
        <pc:spChg chg="mod">
          <ac:chgData name="Kamyczek, Arkadiusz" userId="2dbd29c9-3405-4176-b733-196e7cfa234d" providerId="ADAL" clId="{BF567933-B5EA-4B11-B0FB-3FCFBB67A116}" dt="2021-03-18T11:26:58.631" v="4972"/>
          <ac:spMkLst>
            <pc:docMk/>
            <pc:sldMk cId="2381796355" sldId="293"/>
            <ac:spMk id="133" creationId="{5C6987B3-2479-4FCE-9D43-A1B78D457DE1}"/>
          </ac:spMkLst>
        </pc:spChg>
        <pc:spChg chg="mod">
          <ac:chgData name="Kamyczek, Arkadiusz" userId="2dbd29c9-3405-4176-b733-196e7cfa234d" providerId="ADAL" clId="{BF567933-B5EA-4B11-B0FB-3FCFBB67A116}" dt="2021-03-18T11:26:58.631" v="4972"/>
          <ac:spMkLst>
            <pc:docMk/>
            <pc:sldMk cId="2381796355" sldId="293"/>
            <ac:spMk id="135" creationId="{D9F1022E-E274-477D-91C4-E9B302019C5D}"/>
          </ac:spMkLst>
        </pc:spChg>
        <pc:spChg chg="mod">
          <ac:chgData name="Kamyczek, Arkadiusz" userId="2dbd29c9-3405-4176-b733-196e7cfa234d" providerId="ADAL" clId="{BF567933-B5EA-4B11-B0FB-3FCFBB67A116}" dt="2021-03-18T11:26:58.631" v="4972"/>
          <ac:spMkLst>
            <pc:docMk/>
            <pc:sldMk cId="2381796355" sldId="293"/>
            <ac:spMk id="136" creationId="{EEFEA9D1-6E9D-48A6-86A4-0604F67E9659}"/>
          </ac:spMkLst>
        </pc:spChg>
        <pc:spChg chg="add del">
          <ac:chgData name="Kamyczek, Arkadiusz" userId="2dbd29c9-3405-4176-b733-196e7cfa234d" providerId="ADAL" clId="{BF567933-B5EA-4B11-B0FB-3FCFBB67A116}" dt="2021-03-18T11:28:57.059" v="4976" actId="478"/>
          <ac:spMkLst>
            <pc:docMk/>
            <pc:sldMk cId="2381796355" sldId="293"/>
            <ac:spMk id="143" creationId="{3EDC6760-D39F-4E42-8C6D-F8EA5FEFC408}"/>
          </ac:spMkLst>
        </pc:spChg>
        <pc:spChg chg="add del mod">
          <ac:chgData name="Kamyczek, Arkadiusz" userId="2dbd29c9-3405-4176-b733-196e7cfa234d" providerId="ADAL" clId="{BF567933-B5EA-4B11-B0FB-3FCFBB67A116}" dt="2021-03-18T11:37:51.039" v="5107" actId="20577"/>
          <ac:spMkLst>
            <pc:docMk/>
            <pc:sldMk cId="2381796355" sldId="293"/>
            <ac:spMk id="144" creationId="{BCE990A9-7F8B-4E66-8A80-767C211460E2}"/>
          </ac:spMkLst>
        </pc:spChg>
        <pc:spChg chg="add mod">
          <ac:chgData name="Kamyczek, Arkadiusz" userId="2dbd29c9-3405-4176-b733-196e7cfa234d" providerId="ADAL" clId="{BF567933-B5EA-4B11-B0FB-3FCFBB67A116}" dt="2021-03-18T11:34:45.175" v="5062" actId="20577"/>
          <ac:spMkLst>
            <pc:docMk/>
            <pc:sldMk cId="2381796355" sldId="293"/>
            <ac:spMk id="145" creationId="{37030AC0-E6FD-46BA-8C0E-356471FD2CC8}"/>
          </ac:spMkLst>
        </pc:spChg>
        <pc:spChg chg="add mod">
          <ac:chgData name="Kamyczek, Arkadiusz" userId="2dbd29c9-3405-4176-b733-196e7cfa234d" providerId="ADAL" clId="{BF567933-B5EA-4B11-B0FB-3FCFBB67A116}" dt="2021-03-18T11:39:30.514" v="5166" actId="20577"/>
          <ac:spMkLst>
            <pc:docMk/>
            <pc:sldMk cId="2381796355" sldId="293"/>
            <ac:spMk id="146" creationId="{21DB0F41-E378-443B-B050-0CF095C2F001}"/>
          </ac:spMkLst>
        </pc:spChg>
        <pc:spChg chg="add mod">
          <ac:chgData name="Kamyczek, Arkadiusz" userId="2dbd29c9-3405-4176-b733-196e7cfa234d" providerId="ADAL" clId="{BF567933-B5EA-4B11-B0FB-3FCFBB67A116}" dt="2021-03-18T11:38:56.050" v="5162" actId="20577"/>
          <ac:spMkLst>
            <pc:docMk/>
            <pc:sldMk cId="2381796355" sldId="293"/>
            <ac:spMk id="147" creationId="{9B2684BC-0636-4B81-A38F-C925ED6CED33}"/>
          </ac:spMkLst>
        </pc:spChg>
        <pc:spChg chg="add mod">
          <ac:chgData name="Kamyczek, Arkadiusz" userId="2dbd29c9-3405-4176-b733-196e7cfa234d" providerId="ADAL" clId="{BF567933-B5EA-4B11-B0FB-3FCFBB67A116}" dt="2021-03-18T11:40:13.507" v="5174" actId="1076"/>
          <ac:spMkLst>
            <pc:docMk/>
            <pc:sldMk cId="2381796355" sldId="293"/>
            <ac:spMk id="148" creationId="{3AB4EF7D-9A89-4867-937B-DAF2F8F2EC7F}"/>
          </ac:spMkLst>
        </pc:spChg>
        <pc:spChg chg="add mod">
          <ac:chgData name="Kamyczek, Arkadiusz" userId="2dbd29c9-3405-4176-b733-196e7cfa234d" providerId="ADAL" clId="{BF567933-B5EA-4B11-B0FB-3FCFBB67A116}" dt="2021-03-18T11:40:57.726" v="5182" actId="20577"/>
          <ac:spMkLst>
            <pc:docMk/>
            <pc:sldMk cId="2381796355" sldId="293"/>
            <ac:spMk id="149" creationId="{809139B2-1A99-4B73-8B2D-B02BA27B8006}"/>
          </ac:spMkLst>
        </pc:spChg>
        <pc:spChg chg="add mod">
          <ac:chgData name="Kamyczek, Arkadiusz" userId="2dbd29c9-3405-4176-b733-196e7cfa234d" providerId="ADAL" clId="{BF567933-B5EA-4B11-B0FB-3FCFBB67A116}" dt="2021-03-18T11:41:05.651" v="5184" actId="20577"/>
          <ac:spMkLst>
            <pc:docMk/>
            <pc:sldMk cId="2381796355" sldId="293"/>
            <ac:spMk id="150" creationId="{8F9B0597-B212-4B49-9BE6-F648CE290600}"/>
          </ac:spMkLst>
        </pc:spChg>
        <pc:spChg chg="add mod">
          <ac:chgData name="Kamyczek, Arkadiusz" userId="2dbd29c9-3405-4176-b733-196e7cfa234d" providerId="ADAL" clId="{BF567933-B5EA-4B11-B0FB-3FCFBB67A116}" dt="2021-03-18T11:41:24.447" v="5187" actId="1076"/>
          <ac:spMkLst>
            <pc:docMk/>
            <pc:sldMk cId="2381796355" sldId="293"/>
            <ac:spMk id="151" creationId="{13E25075-4E82-4673-8A51-FF087E058AD6}"/>
          </ac:spMkLst>
        </pc:spChg>
        <pc:spChg chg="add del mod">
          <ac:chgData name="Kamyczek, Arkadiusz" userId="2dbd29c9-3405-4176-b733-196e7cfa234d" providerId="ADAL" clId="{BF567933-B5EA-4B11-B0FB-3FCFBB67A116}" dt="2021-03-18T11:47:21.267" v="5210" actId="478"/>
          <ac:spMkLst>
            <pc:docMk/>
            <pc:sldMk cId="2381796355" sldId="293"/>
            <ac:spMk id="152" creationId="{B8A4F537-1000-481E-ABDF-55CE31D226D1}"/>
          </ac:spMkLst>
        </pc:spChg>
        <pc:spChg chg="add mod">
          <ac:chgData name="Kamyczek, Arkadiusz" userId="2dbd29c9-3405-4176-b733-196e7cfa234d" providerId="ADAL" clId="{BF567933-B5EA-4B11-B0FB-3FCFBB67A116}" dt="2021-03-18T11:50:44.236" v="5237" actId="1076"/>
          <ac:spMkLst>
            <pc:docMk/>
            <pc:sldMk cId="2381796355" sldId="293"/>
            <ac:spMk id="155" creationId="{090BE5CA-6893-4720-AB5A-B21F11C1C223}"/>
          </ac:spMkLst>
        </pc:spChg>
        <pc:spChg chg="add mod">
          <ac:chgData name="Kamyczek, Arkadiusz" userId="2dbd29c9-3405-4176-b733-196e7cfa234d" providerId="ADAL" clId="{BF567933-B5EA-4B11-B0FB-3FCFBB67A116}" dt="2021-03-18T11:51:41.761" v="5251" actId="20577"/>
          <ac:spMkLst>
            <pc:docMk/>
            <pc:sldMk cId="2381796355" sldId="293"/>
            <ac:spMk id="156" creationId="{A3AF1B65-A909-401A-A0C6-43005343E98A}"/>
          </ac:spMkLst>
        </pc:spChg>
        <pc:spChg chg="add mod">
          <ac:chgData name="Kamyczek, Arkadiusz" userId="2dbd29c9-3405-4176-b733-196e7cfa234d" providerId="ADAL" clId="{BF567933-B5EA-4B11-B0FB-3FCFBB67A116}" dt="2021-03-18T11:51:25.392" v="5245" actId="20577"/>
          <ac:spMkLst>
            <pc:docMk/>
            <pc:sldMk cId="2381796355" sldId="293"/>
            <ac:spMk id="157" creationId="{CCFA5157-9904-4F4F-85CE-DE4A1CC67B64}"/>
          </ac:spMkLst>
        </pc:spChg>
        <pc:spChg chg="add mod">
          <ac:chgData name="Kamyczek, Arkadiusz" userId="2dbd29c9-3405-4176-b733-196e7cfa234d" providerId="ADAL" clId="{BF567933-B5EA-4B11-B0FB-3FCFBB67A116}" dt="2021-03-18T11:51:28.281" v="5247" actId="20577"/>
          <ac:spMkLst>
            <pc:docMk/>
            <pc:sldMk cId="2381796355" sldId="293"/>
            <ac:spMk id="158" creationId="{086C7A44-027B-4B4A-9CBF-0184FE0AF12B}"/>
          </ac:spMkLst>
        </pc:spChg>
        <pc:spChg chg="add mod">
          <ac:chgData name="Kamyczek, Arkadiusz" userId="2dbd29c9-3405-4176-b733-196e7cfa234d" providerId="ADAL" clId="{BF567933-B5EA-4B11-B0FB-3FCFBB67A116}" dt="2021-03-18T11:51:38.473" v="5249" actId="20577"/>
          <ac:spMkLst>
            <pc:docMk/>
            <pc:sldMk cId="2381796355" sldId="293"/>
            <ac:spMk id="159" creationId="{9594DD00-317C-4A92-AD48-04F6D8910C56}"/>
          </ac:spMkLst>
        </pc:spChg>
        <pc:grpChg chg="mod">
          <ac:chgData name="Kamyczek, Arkadiusz" userId="2dbd29c9-3405-4176-b733-196e7cfa234d" providerId="ADAL" clId="{BF567933-B5EA-4B11-B0FB-3FCFBB67A116}" dt="2021-03-18T11:12:21.748" v="4849" actId="27803"/>
          <ac:grpSpMkLst>
            <pc:docMk/>
            <pc:sldMk cId="2381796355" sldId="293"/>
            <ac:grpSpMk id="30" creationId="{8EA87158-E23B-46D9-9647-46F799E2427F}"/>
          </ac:grpSpMkLst>
        </pc:grpChg>
        <pc:grpChg chg="add del mod">
          <ac:chgData name="Kamyczek, Arkadiusz" userId="2dbd29c9-3405-4176-b733-196e7cfa234d" providerId="ADAL" clId="{BF567933-B5EA-4B11-B0FB-3FCFBB67A116}" dt="2021-03-18T11:19:26.935" v="4911"/>
          <ac:grpSpMkLst>
            <pc:docMk/>
            <pc:sldMk cId="2381796355" sldId="293"/>
            <ac:grpSpMk id="67" creationId="{C04D10C5-F2C3-491B-9B86-FC735B91FB1A}"/>
          </ac:grpSpMkLst>
        </pc:grpChg>
        <pc:grpChg chg="add mod">
          <ac:chgData name="Kamyczek, Arkadiusz" userId="2dbd29c9-3405-4176-b733-196e7cfa234d" providerId="ADAL" clId="{BF567933-B5EA-4B11-B0FB-3FCFBB67A116}" dt="2021-03-18T11:29:57.863" v="4978" actId="1076"/>
          <ac:grpSpMkLst>
            <pc:docMk/>
            <pc:sldMk cId="2381796355" sldId="293"/>
            <ac:grpSpMk id="70" creationId="{98DB6189-4A79-48D0-8A76-042376BA54C4}"/>
          </ac:grpSpMkLst>
        </pc:grpChg>
        <pc:grpChg chg="add mod">
          <ac:chgData name="Kamyczek, Arkadiusz" userId="2dbd29c9-3405-4176-b733-196e7cfa234d" providerId="ADAL" clId="{BF567933-B5EA-4B11-B0FB-3FCFBB67A116}" dt="2021-03-18T11:51:06.444" v="5239" actId="207"/>
          <ac:grpSpMkLst>
            <pc:docMk/>
            <pc:sldMk cId="2381796355" sldId="293"/>
            <ac:grpSpMk id="73" creationId="{FAAA0D84-854D-4463-B90C-8DABEDA54DD5}"/>
          </ac:grpSpMkLst>
        </pc:grpChg>
        <pc:grpChg chg="add mod">
          <ac:chgData name="Kamyczek, Arkadiusz" userId="2dbd29c9-3405-4176-b733-196e7cfa234d" providerId="ADAL" clId="{BF567933-B5EA-4B11-B0FB-3FCFBB67A116}" dt="2021-03-18T11:50:58.088" v="5238" actId="207"/>
          <ac:grpSpMkLst>
            <pc:docMk/>
            <pc:sldMk cId="2381796355" sldId="293"/>
            <ac:grpSpMk id="93" creationId="{AAD7BB7B-DEFE-4B36-9B27-FD34B6EDCF7B}"/>
          </ac:grpSpMkLst>
        </pc:grpChg>
        <pc:grpChg chg="add mod">
          <ac:chgData name="Kamyczek, Arkadiusz" userId="2dbd29c9-3405-4176-b733-196e7cfa234d" providerId="ADAL" clId="{BF567933-B5EA-4B11-B0FB-3FCFBB67A116}" dt="2021-03-18T11:29:57.863" v="4978" actId="1076"/>
          <ac:grpSpMkLst>
            <pc:docMk/>
            <pc:sldMk cId="2381796355" sldId="293"/>
            <ac:grpSpMk id="96" creationId="{FD29AB31-EB18-48E5-8F19-35EE5E31DFFF}"/>
          </ac:grpSpMkLst>
        </pc:grpChg>
        <pc:grpChg chg="add mod">
          <ac:chgData name="Kamyczek, Arkadiusz" userId="2dbd29c9-3405-4176-b733-196e7cfa234d" providerId="ADAL" clId="{BF567933-B5EA-4B11-B0FB-3FCFBB67A116}" dt="2021-03-18T11:30:08.546" v="4979" actId="1076"/>
          <ac:grpSpMkLst>
            <pc:docMk/>
            <pc:sldMk cId="2381796355" sldId="293"/>
            <ac:grpSpMk id="112" creationId="{164C609B-D4BB-4F3B-8163-23CA3DBA7D7B}"/>
          </ac:grpSpMkLst>
        </pc:grpChg>
        <pc:grpChg chg="add mod">
          <ac:chgData name="Kamyczek, Arkadiusz" userId="2dbd29c9-3405-4176-b733-196e7cfa234d" providerId="ADAL" clId="{BF567933-B5EA-4B11-B0FB-3FCFBB67A116}" dt="2021-03-18T11:30:08.546" v="4979" actId="1076"/>
          <ac:grpSpMkLst>
            <pc:docMk/>
            <pc:sldMk cId="2381796355" sldId="293"/>
            <ac:grpSpMk id="115" creationId="{FC9118A6-8725-42AD-A43D-DF843AF59224}"/>
          </ac:grpSpMkLst>
        </pc:grpChg>
        <pc:grpChg chg="add mod">
          <ac:chgData name="Kamyczek, Arkadiusz" userId="2dbd29c9-3405-4176-b733-196e7cfa234d" providerId="ADAL" clId="{BF567933-B5EA-4B11-B0FB-3FCFBB67A116}" dt="2021-03-18T11:30:08.546" v="4979" actId="1076"/>
          <ac:grpSpMkLst>
            <pc:docMk/>
            <pc:sldMk cId="2381796355" sldId="293"/>
            <ac:grpSpMk id="131" creationId="{37C8C88F-E57B-449E-B02C-B46808B75208}"/>
          </ac:grpSpMkLst>
        </pc:grpChg>
        <pc:grpChg chg="add mod">
          <ac:chgData name="Kamyczek, Arkadiusz" userId="2dbd29c9-3405-4176-b733-196e7cfa234d" providerId="ADAL" clId="{BF567933-B5EA-4B11-B0FB-3FCFBB67A116}" dt="2021-03-18T11:30:08.546" v="4979" actId="1076"/>
          <ac:grpSpMkLst>
            <pc:docMk/>
            <pc:sldMk cId="2381796355" sldId="293"/>
            <ac:grpSpMk id="134" creationId="{26988449-A7E7-4924-B6E7-74E332685DDB}"/>
          </ac:grpSpMkLst>
        </pc:grpChg>
        <pc:picChg chg="add mod">
          <ac:chgData name="Kamyczek, Arkadiusz" userId="2dbd29c9-3405-4176-b733-196e7cfa234d" providerId="ADAL" clId="{BF567933-B5EA-4B11-B0FB-3FCFBB67A116}" dt="2021-03-18T11:29:57.863" v="4978" actId="1076"/>
          <ac:picMkLst>
            <pc:docMk/>
            <pc:sldMk cId="2381796355" sldId="293"/>
            <ac:picMk id="12" creationId="{71E84D59-D15D-434D-B5BC-520C6E13E587}"/>
          </ac:picMkLst>
        </pc:picChg>
        <pc:picChg chg="del">
          <ac:chgData name="Kamyczek, Arkadiusz" userId="2dbd29c9-3405-4176-b733-196e7cfa234d" providerId="ADAL" clId="{BF567933-B5EA-4B11-B0FB-3FCFBB67A116}" dt="2021-03-19T12:59:53.671" v="6650" actId="478"/>
          <ac:picMkLst>
            <pc:docMk/>
            <pc:sldMk cId="2381796355" sldId="293"/>
            <ac:picMk id="13" creationId="{7C56B416-A582-40B9-BD2D-0114EC655C14}"/>
          </ac:picMkLst>
        </pc:picChg>
        <pc:picChg chg="add del mod modCrop">
          <ac:chgData name="Kamyczek, Arkadiusz" userId="2dbd29c9-3405-4176-b733-196e7cfa234d" providerId="ADAL" clId="{BF567933-B5EA-4B11-B0FB-3FCFBB67A116}" dt="2021-03-18T11:29:57.863" v="4978" actId="1076"/>
          <ac:picMkLst>
            <pc:docMk/>
            <pc:sldMk cId="2381796355" sldId="293"/>
            <ac:picMk id="23" creationId="{8EA87158-E23B-46D9-9647-46F799E2427F}"/>
          </ac:picMkLst>
        </pc:picChg>
        <pc:picChg chg="add del mod">
          <ac:chgData name="Kamyczek, Arkadiusz" userId="2dbd29c9-3405-4176-b733-196e7cfa234d" providerId="ADAL" clId="{BF567933-B5EA-4B11-B0FB-3FCFBB67A116}" dt="2021-03-18T11:12:18.850" v="4848" actId="478"/>
          <ac:picMkLst>
            <pc:docMk/>
            <pc:sldMk cId="2381796355" sldId="293"/>
            <ac:picMk id="26" creationId="{A300F68E-313C-4BF8-93C6-9A4A695418C0}"/>
          </ac:picMkLst>
        </pc:picChg>
        <pc:picChg chg="del mod ord">
          <ac:chgData name="Kamyczek, Arkadiusz" userId="2dbd29c9-3405-4176-b733-196e7cfa234d" providerId="ADAL" clId="{BF567933-B5EA-4B11-B0FB-3FCFBB67A116}" dt="2021-03-20T18:02:16.278" v="8799" actId="478"/>
          <ac:picMkLst>
            <pc:docMk/>
            <pc:sldMk cId="2381796355" sldId="293"/>
            <ac:picMk id="33" creationId="{90C1069D-260B-4317-9FA0-A9AE33391777}"/>
          </ac:picMkLst>
        </pc:picChg>
        <pc:picChg chg="add mod">
          <ac:chgData name="Kamyczek, Arkadiusz" userId="2dbd29c9-3405-4176-b733-196e7cfa234d" providerId="ADAL" clId="{BF567933-B5EA-4B11-B0FB-3FCFBB67A116}" dt="2021-03-18T11:29:57.863" v="4978" actId="1076"/>
          <ac:picMkLst>
            <pc:docMk/>
            <pc:sldMk cId="2381796355" sldId="293"/>
            <ac:picMk id="44" creationId="{8B026542-5878-41F2-BFB0-8C20E38F7D34}"/>
          </ac:picMkLst>
        </pc:picChg>
        <pc:picChg chg="add del mod">
          <ac:chgData name="Kamyczek, Arkadiusz" userId="2dbd29c9-3405-4176-b733-196e7cfa234d" providerId="ADAL" clId="{BF567933-B5EA-4B11-B0FB-3FCFBB67A116}" dt="2021-03-18T11:14:10.599" v="4871" actId="478"/>
          <ac:picMkLst>
            <pc:docMk/>
            <pc:sldMk cId="2381796355" sldId="293"/>
            <ac:picMk id="48" creationId="{503C9998-8E6D-4695-8393-5392142EBB7B}"/>
          </ac:picMkLst>
        </pc:picChg>
        <pc:picChg chg="del">
          <ac:chgData name="Kamyczek, Arkadiusz" userId="2dbd29c9-3405-4176-b733-196e7cfa234d" providerId="ADAL" clId="{BF567933-B5EA-4B11-B0FB-3FCFBB67A116}" dt="2021-03-19T12:59:54.902" v="6651" actId="478"/>
          <ac:picMkLst>
            <pc:docMk/>
            <pc:sldMk cId="2381796355" sldId="293"/>
            <ac:picMk id="49" creationId="{9DF50F47-D35B-474B-96D6-53B162EFCB66}"/>
          </ac:picMkLst>
        </pc:picChg>
        <pc:picChg chg="add del mod">
          <ac:chgData name="Kamyczek, Arkadiusz" userId="2dbd29c9-3405-4176-b733-196e7cfa234d" providerId="ADAL" clId="{BF567933-B5EA-4B11-B0FB-3FCFBB67A116}" dt="2021-03-18T11:15:00.468" v="4882" actId="478"/>
          <ac:picMkLst>
            <pc:docMk/>
            <pc:sldMk cId="2381796355" sldId="293"/>
            <ac:picMk id="59" creationId="{F687FF9C-B6D2-406D-87B9-0C1D984D32DD}"/>
          </ac:picMkLst>
        </pc:picChg>
        <pc:picChg chg="add del mod">
          <ac:chgData name="Kamyczek, Arkadiusz" userId="2dbd29c9-3405-4176-b733-196e7cfa234d" providerId="ADAL" clId="{BF567933-B5EA-4B11-B0FB-3FCFBB67A116}" dt="2021-03-18T11:15:56.601" v="4885" actId="478"/>
          <ac:picMkLst>
            <pc:docMk/>
            <pc:sldMk cId="2381796355" sldId="293"/>
            <ac:picMk id="62" creationId="{686E1E02-2CE5-42CE-B251-FE1F49A28F70}"/>
          </ac:picMkLst>
        </pc:picChg>
        <pc:picChg chg="add mod">
          <ac:chgData name="Kamyczek, Arkadiusz" userId="2dbd29c9-3405-4176-b733-196e7cfa234d" providerId="ADAL" clId="{BF567933-B5EA-4B11-B0FB-3FCFBB67A116}" dt="2021-03-18T11:29:57.863" v="4978" actId="1076"/>
          <ac:picMkLst>
            <pc:docMk/>
            <pc:sldMk cId="2381796355" sldId="293"/>
            <ac:picMk id="64" creationId="{CE5F5C6C-836B-4D5A-BD60-89FF7FECF7D6}"/>
          </ac:picMkLst>
        </pc:picChg>
        <pc:picChg chg="add mod">
          <ac:chgData name="Kamyczek, Arkadiusz" userId="2dbd29c9-3405-4176-b733-196e7cfa234d" providerId="ADAL" clId="{BF567933-B5EA-4B11-B0FB-3FCFBB67A116}" dt="2021-03-18T11:29:57.863" v="4978" actId="1076"/>
          <ac:picMkLst>
            <pc:docMk/>
            <pc:sldMk cId="2381796355" sldId="293"/>
            <ac:picMk id="65" creationId="{A7CAC841-DE5E-4986-800A-DA795808DA03}"/>
          </ac:picMkLst>
        </pc:picChg>
        <pc:picChg chg="add mod">
          <ac:chgData name="Kamyczek, Arkadiusz" userId="2dbd29c9-3405-4176-b733-196e7cfa234d" providerId="ADAL" clId="{BF567933-B5EA-4B11-B0FB-3FCFBB67A116}" dt="2021-03-18T11:29:57.863" v="4978" actId="1076"/>
          <ac:picMkLst>
            <pc:docMk/>
            <pc:sldMk cId="2381796355" sldId="293"/>
            <ac:picMk id="76" creationId="{B5E6B5B3-0BF7-428D-9A13-432FE8ADF6C8}"/>
          </ac:picMkLst>
        </pc:picChg>
        <pc:picChg chg="add mod">
          <ac:chgData name="Kamyczek, Arkadiusz" userId="2dbd29c9-3405-4176-b733-196e7cfa234d" providerId="ADAL" clId="{BF567933-B5EA-4B11-B0FB-3FCFBB67A116}" dt="2021-03-18T11:29:57.863" v="4978" actId="1076"/>
          <ac:picMkLst>
            <pc:docMk/>
            <pc:sldMk cId="2381796355" sldId="293"/>
            <ac:picMk id="78" creationId="{B4FF597C-2231-426E-8A69-2C472FA8459E}"/>
          </ac:picMkLst>
        </pc:picChg>
        <pc:picChg chg="add mod">
          <ac:chgData name="Kamyczek, Arkadiusz" userId="2dbd29c9-3405-4176-b733-196e7cfa234d" providerId="ADAL" clId="{BF567933-B5EA-4B11-B0FB-3FCFBB67A116}" dt="2021-03-18T11:29:57.863" v="4978" actId="1076"/>
          <ac:picMkLst>
            <pc:docMk/>
            <pc:sldMk cId="2381796355" sldId="293"/>
            <ac:picMk id="79" creationId="{D5174E74-CDC0-4F97-8ADB-FA9B7116DCDA}"/>
          </ac:picMkLst>
        </pc:picChg>
        <pc:picChg chg="add mod">
          <ac:chgData name="Kamyczek, Arkadiusz" userId="2dbd29c9-3405-4176-b733-196e7cfa234d" providerId="ADAL" clId="{BF567933-B5EA-4B11-B0FB-3FCFBB67A116}" dt="2021-03-18T11:29:57.863" v="4978" actId="1076"/>
          <ac:picMkLst>
            <pc:docMk/>
            <pc:sldMk cId="2381796355" sldId="293"/>
            <ac:picMk id="80" creationId="{B6D1F293-2EB3-40EC-AA69-9D689426363F}"/>
          </ac:picMkLst>
        </pc:picChg>
        <pc:picChg chg="add mod">
          <ac:chgData name="Kamyczek, Arkadiusz" userId="2dbd29c9-3405-4176-b733-196e7cfa234d" providerId="ADAL" clId="{BF567933-B5EA-4B11-B0FB-3FCFBB67A116}" dt="2021-03-18T11:29:57.863" v="4978" actId="1076"/>
          <ac:picMkLst>
            <pc:docMk/>
            <pc:sldMk cId="2381796355" sldId="293"/>
            <ac:picMk id="81" creationId="{6D770B18-6CC5-4369-A506-186771498A50}"/>
          </ac:picMkLst>
        </pc:picChg>
        <pc:picChg chg="add del mod">
          <ac:chgData name="Kamyczek, Arkadiusz" userId="2dbd29c9-3405-4176-b733-196e7cfa234d" providerId="ADAL" clId="{BF567933-B5EA-4B11-B0FB-3FCFBB67A116}" dt="2021-03-18T11:25:02.570" v="4951" actId="478"/>
          <ac:picMkLst>
            <pc:docMk/>
            <pc:sldMk cId="2381796355" sldId="293"/>
            <ac:picMk id="83" creationId="{D13C6D51-236D-4F6E-8484-0CE85AE38B91}"/>
          </ac:picMkLst>
        </pc:picChg>
        <pc:picChg chg="add mod">
          <ac:chgData name="Kamyczek, Arkadiusz" userId="2dbd29c9-3405-4176-b733-196e7cfa234d" providerId="ADAL" clId="{BF567933-B5EA-4B11-B0FB-3FCFBB67A116}" dt="2021-03-18T11:29:57.863" v="4978" actId="1076"/>
          <ac:picMkLst>
            <pc:docMk/>
            <pc:sldMk cId="2381796355" sldId="293"/>
            <ac:picMk id="85" creationId="{F3775399-9641-4C2D-9C7F-FBC166698287}"/>
          </ac:picMkLst>
        </pc:picChg>
        <pc:picChg chg="add mod">
          <ac:chgData name="Kamyczek, Arkadiusz" userId="2dbd29c9-3405-4176-b733-196e7cfa234d" providerId="ADAL" clId="{BF567933-B5EA-4B11-B0FB-3FCFBB67A116}" dt="2021-03-18T11:43:31.296" v="5192" actId="27349"/>
          <ac:picMkLst>
            <pc:docMk/>
            <pc:sldMk cId="2381796355" sldId="293"/>
            <ac:picMk id="88" creationId="{E51375EE-C234-4A06-B8E1-6F5A5C30CB09}"/>
          </ac:picMkLst>
        </pc:picChg>
        <pc:picChg chg="add mod">
          <ac:chgData name="Kamyczek, Arkadiusz" userId="2dbd29c9-3405-4176-b733-196e7cfa234d" providerId="ADAL" clId="{BF567933-B5EA-4B11-B0FB-3FCFBB67A116}" dt="2021-03-18T11:29:57.863" v="4978" actId="1076"/>
          <ac:picMkLst>
            <pc:docMk/>
            <pc:sldMk cId="2381796355" sldId="293"/>
            <ac:picMk id="89" creationId="{B2309CD4-41AB-4A5E-AB3F-F22774068421}"/>
          </ac:picMkLst>
        </pc:picChg>
        <pc:picChg chg="add mod">
          <ac:chgData name="Kamyczek, Arkadiusz" userId="2dbd29c9-3405-4176-b733-196e7cfa234d" providerId="ADAL" clId="{BF567933-B5EA-4B11-B0FB-3FCFBB67A116}" dt="2021-03-18T11:29:57.863" v="4978" actId="1076"/>
          <ac:picMkLst>
            <pc:docMk/>
            <pc:sldMk cId="2381796355" sldId="293"/>
            <ac:picMk id="90" creationId="{3EA1B627-2B7C-4F24-8D21-26EF3BFF4B77}"/>
          </ac:picMkLst>
        </pc:picChg>
        <pc:picChg chg="add mod">
          <ac:chgData name="Kamyczek, Arkadiusz" userId="2dbd29c9-3405-4176-b733-196e7cfa234d" providerId="ADAL" clId="{BF567933-B5EA-4B11-B0FB-3FCFBB67A116}" dt="2021-03-18T11:29:57.863" v="4978" actId="1076"/>
          <ac:picMkLst>
            <pc:docMk/>
            <pc:sldMk cId="2381796355" sldId="293"/>
            <ac:picMk id="91" creationId="{59011080-C2DE-445A-B79A-952A1600CB10}"/>
          </ac:picMkLst>
        </pc:picChg>
        <pc:picChg chg="add mod">
          <ac:chgData name="Kamyczek, Arkadiusz" userId="2dbd29c9-3405-4176-b733-196e7cfa234d" providerId="ADAL" clId="{BF567933-B5EA-4B11-B0FB-3FCFBB67A116}" dt="2021-03-18T11:29:57.863" v="4978" actId="1076"/>
          <ac:picMkLst>
            <pc:docMk/>
            <pc:sldMk cId="2381796355" sldId="293"/>
            <ac:picMk id="92" creationId="{206C891B-D1C8-469D-9775-E3DD740EAF49}"/>
          </ac:picMkLst>
        </pc:picChg>
        <pc:picChg chg="add mod">
          <ac:chgData name="Kamyczek, Arkadiusz" userId="2dbd29c9-3405-4176-b733-196e7cfa234d" providerId="ADAL" clId="{BF567933-B5EA-4B11-B0FB-3FCFBB67A116}" dt="2021-03-18T11:29:57.863" v="4978" actId="1076"/>
          <ac:picMkLst>
            <pc:docMk/>
            <pc:sldMk cId="2381796355" sldId="293"/>
            <ac:picMk id="99" creationId="{252EDB83-6FFF-43CE-A850-1D7B6FADF836}"/>
          </ac:picMkLst>
        </pc:picChg>
        <pc:picChg chg="add mod">
          <ac:chgData name="Kamyczek, Arkadiusz" userId="2dbd29c9-3405-4176-b733-196e7cfa234d" providerId="ADAL" clId="{BF567933-B5EA-4B11-B0FB-3FCFBB67A116}" dt="2021-03-18T11:29:57.863" v="4978" actId="1076"/>
          <ac:picMkLst>
            <pc:docMk/>
            <pc:sldMk cId="2381796355" sldId="293"/>
            <ac:picMk id="100" creationId="{E4B905E4-6A7C-4FE1-BF50-6572F440846C}"/>
          </ac:picMkLst>
        </pc:picChg>
        <pc:picChg chg="add mod">
          <ac:chgData name="Kamyczek, Arkadiusz" userId="2dbd29c9-3405-4176-b733-196e7cfa234d" providerId="ADAL" clId="{BF567933-B5EA-4B11-B0FB-3FCFBB67A116}" dt="2021-03-18T11:29:57.863" v="4978" actId="1076"/>
          <ac:picMkLst>
            <pc:docMk/>
            <pc:sldMk cId="2381796355" sldId="293"/>
            <ac:picMk id="101" creationId="{98EA7EE7-B8FA-4544-BCD6-975E0D9D138B}"/>
          </ac:picMkLst>
        </pc:picChg>
        <pc:picChg chg="add mod">
          <ac:chgData name="Kamyczek, Arkadiusz" userId="2dbd29c9-3405-4176-b733-196e7cfa234d" providerId="ADAL" clId="{BF567933-B5EA-4B11-B0FB-3FCFBB67A116}" dt="2021-03-18T11:29:57.863" v="4978" actId="1076"/>
          <ac:picMkLst>
            <pc:docMk/>
            <pc:sldMk cId="2381796355" sldId="293"/>
            <ac:picMk id="102" creationId="{CFDE3CA7-E7B5-45F0-89A8-9261C31B5883}"/>
          </ac:picMkLst>
        </pc:picChg>
        <pc:picChg chg="add mod">
          <ac:chgData name="Kamyczek, Arkadiusz" userId="2dbd29c9-3405-4176-b733-196e7cfa234d" providerId="ADAL" clId="{BF567933-B5EA-4B11-B0FB-3FCFBB67A116}" dt="2021-03-18T11:46:26.792" v="5205" actId="27349"/>
          <ac:picMkLst>
            <pc:docMk/>
            <pc:sldMk cId="2381796355" sldId="293"/>
            <ac:picMk id="103" creationId="{58913A99-83C2-4BA4-856F-326342124D53}"/>
          </ac:picMkLst>
        </pc:picChg>
        <pc:picChg chg="add mod">
          <ac:chgData name="Kamyczek, Arkadiusz" userId="2dbd29c9-3405-4176-b733-196e7cfa234d" providerId="ADAL" clId="{BF567933-B5EA-4B11-B0FB-3FCFBB67A116}" dt="2021-03-18T11:29:57.863" v="4978" actId="1076"/>
          <ac:picMkLst>
            <pc:docMk/>
            <pc:sldMk cId="2381796355" sldId="293"/>
            <ac:picMk id="104" creationId="{EFFE4C25-5638-4A48-9A95-2D70AA3A8BEA}"/>
          </ac:picMkLst>
        </pc:picChg>
        <pc:picChg chg="add mod">
          <ac:chgData name="Kamyczek, Arkadiusz" userId="2dbd29c9-3405-4176-b733-196e7cfa234d" providerId="ADAL" clId="{BF567933-B5EA-4B11-B0FB-3FCFBB67A116}" dt="2021-03-18T11:43:26.222" v="5191" actId="27349"/>
          <ac:picMkLst>
            <pc:docMk/>
            <pc:sldMk cId="2381796355" sldId="293"/>
            <ac:picMk id="107" creationId="{CB84DFB5-AC23-4466-8DC6-C1BD4B5F21F0}"/>
          </ac:picMkLst>
        </pc:picChg>
        <pc:picChg chg="add mod">
          <ac:chgData name="Kamyczek, Arkadiusz" userId="2dbd29c9-3405-4176-b733-196e7cfa234d" providerId="ADAL" clId="{BF567933-B5EA-4B11-B0FB-3FCFBB67A116}" dt="2021-03-18T11:30:08.546" v="4979" actId="1076"/>
          <ac:picMkLst>
            <pc:docMk/>
            <pc:sldMk cId="2381796355" sldId="293"/>
            <ac:picMk id="108" creationId="{DDFA5AF2-01A9-4F4A-976C-2A352E0F7163}"/>
          </ac:picMkLst>
        </pc:picChg>
        <pc:picChg chg="add mod">
          <ac:chgData name="Kamyczek, Arkadiusz" userId="2dbd29c9-3405-4176-b733-196e7cfa234d" providerId="ADAL" clId="{BF567933-B5EA-4B11-B0FB-3FCFBB67A116}" dt="2021-03-18T11:30:08.546" v="4979" actId="1076"/>
          <ac:picMkLst>
            <pc:docMk/>
            <pc:sldMk cId="2381796355" sldId="293"/>
            <ac:picMk id="109" creationId="{1A800DD7-C3FA-4A8D-9B2D-2230660310A8}"/>
          </ac:picMkLst>
        </pc:picChg>
        <pc:picChg chg="add mod">
          <ac:chgData name="Kamyczek, Arkadiusz" userId="2dbd29c9-3405-4176-b733-196e7cfa234d" providerId="ADAL" clId="{BF567933-B5EA-4B11-B0FB-3FCFBB67A116}" dt="2021-03-18T11:30:08.546" v="4979" actId="1076"/>
          <ac:picMkLst>
            <pc:docMk/>
            <pc:sldMk cId="2381796355" sldId="293"/>
            <ac:picMk id="110" creationId="{A719B107-D53C-4E58-9BB8-0F5F9DB94E33}"/>
          </ac:picMkLst>
        </pc:picChg>
        <pc:picChg chg="add mod">
          <ac:chgData name="Kamyczek, Arkadiusz" userId="2dbd29c9-3405-4176-b733-196e7cfa234d" providerId="ADAL" clId="{BF567933-B5EA-4B11-B0FB-3FCFBB67A116}" dt="2021-03-18T11:30:08.546" v="4979" actId="1076"/>
          <ac:picMkLst>
            <pc:docMk/>
            <pc:sldMk cId="2381796355" sldId="293"/>
            <ac:picMk id="111" creationId="{9A1086DC-F740-445E-8C81-2BD9228912D5}"/>
          </ac:picMkLst>
        </pc:picChg>
        <pc:picChg chg="add mod">
          <ac:chgData name="Kamyczek, Arkadiusz" userId="2dbd29c9-3405-4176-b733-196e7cfa234d" providerId="ADAL" clId="{BF567933-B5EA-4B11-B0FB-3FCFBB67A116}" dt="2021-03-18T11:30:08.546" v="4979" actId="1076"/>
          <ac:picMkLst>
            <pc:docMk/>
            <pc:sldMk cId="2381796355" sldId="293"/>
            <ac:picMk id="118" creationId="{9A49A457-342E-47A4-B433-12694A76F945}"/>
          </ac:picMkLst>
        </pc:picChg>
        <pc:picChg chg="add mod">
          <ac:chgData name="Kamyczek, Arkadiusz" userId="2dbd29c9-3405-4176-b733-196e7cfa234d" providerId="ADAL" clId="{BF567933-B5EA-4B11-B0FB-3FCFBB67A116}" dt="2021-03-18T11:30:08.546" v="4979" actId="1076"/>
          <ac:picMkLst>
            <pc:docMk/>
            <pc:sldMk cId="2381796355" sldId="293"/>
            <ac:picMk id="119" creationId="{402214A7-91F3-4FDF-A505-7BACB2FF1B7F}"/>
          </ac:picMkLst>
        </pc:picChg>
        <pc:picChg chg="add mod">
          <ac:chgData name="Kamyczek, Arkadiusz" userId="2dbd29c9-3405-4176-b733-196e7cfa234d" providerId="ADAL" clId="{BF567933-B5EA-4B11-B0FB-3FCFBB67A116}" dt="2021-03-18T11:46:43.236" v="5207" actId="27349"/>
          <ac:picMkLst>
            <pc:docMk/>
            <pc:sldMk cId="2381796355" sldId="293"/>
            <ac:picMk id="120" creationId="{ACF426F7-017E-4154-A6B3-A1498F61095A}"/>
          </ac:picMkLst>
        </pc:picChg>
        <pc:picChg chg="add mod">
          <ac:chgData name="Kamyczek, Arkadiusz" userId="2dbd29c9-3405-4176-b733-196e7cfa234d" providerId="ADAL" clId="{BF567933-B5EA-4B11-B0FB-3FCFBB67A116}" dt="2021-03-18T11:30:08.546" v="4979" actId="1076"/>
          <ac:picMkLst>
            <pc:docMk/>
            <pc:sldMk cId="2381796355" sldId="293"/>
            <ac:picMk id="121" creationId="{54F9D5E1-551F-460F-A046-B63D2EC0CE18}"/>
          </ac:picMkLst>
        </pc:picChg>
        <pc:picChg chg="add mod">
          <ac:chgData name="Kamyczek, Arkadiusz" userId="2dbd29c9-3405-4176-b733-196e7cfa234d" providerId="ADAL" clId="{BF567933-B5EA-4B11-B0FB-3FCFBB67A116}" dt="2021-03-18T11:30:08.546" v="4979" actId="1076"/>
          <ac:picMkLst>
            <pc:docMk/>
            <pc:sldMk cId="2381796355" sldId="293"/>
            <ac:picMk id="122" creationId="{5959D9CE-DDCC-4FE3-ADFD-7DDF51FBF3A5}"/>
          </ac:picMkLst>
        </pc:picChg>
        <pc:picChg chg="add mod">
          <ac:chgData name="Kamyczek, Arkadiusz" userId="2dbd29c9-3405-4176-b733-196e7cfa234d" providerId="ADAL" clId="{BF567933-B5EA-4B11-B0FB-3FCFBB67A116}" dt="2021-03-18T11:30:08.546" v="4979" actId="1076"/>
          <ac:picMkLst>
            <pc:docMk/>
            <pc:sldMk cId="2381796355" sldId="293"/>
            <ac:picMk id="123" creationId="{CA57B352-0C71-408F-8267-F1CE3DE27F65}"/>
          </ac:picMkLst>
        </pc:picChg>
        <pc:picChg chg="add mod">
          <ac:chgData name="Kamyczek, Arkadiusz" userId="2dbd29c9-3405-4176-b733-196e7cfa234d" providerId="ADAL" clId="{BF567933-B5EA-4B11-B0FB-3FCFBB67A116}" dt="2021-03-18T11:30:08.546" v="4979" actId="1076"/>
          <ac:picMkLst>
            <pc:docMk/>
            <pc:sldMk cId="2381796355" sldId="293"/>
            <ac:picMk id="126" creationId="{2621F56C-07D5-43E0-A91B-BF9E6BBB544B}"/>
          </ac:picMkLst>
        </pc:picChg>
        <pc:picChg chg="add mod">
          <ac:chgData name="Kamyczek, Arkadiusz" userId="2dbd29c9-3405-4176-b733-196e7cfa234d" providerId="ADAL" clId="{BF567933-B5EA-4B11-B0FB-3FCFBB67A116}" dt="2021-03-18T11:30:08.546" v="4979" actId="1076"/>
          <ac:picMkLst>
            <pc:docMk/>
            <pc:sldMk cId="2381796355" sldId="293"/>
            <ac:picMk id="127" creationId="{5DB074A6-1206-44F3-9AE1-C789457E2550}"/>
          </ac:picMkLst>
        </pc:picChg>
        <pc:picChg chg="add mod">
          <ac:chgData name="Kamyczek, Arkadiusz" userId="2dbd29c9-3405-4176-b733-196e7cfa234d" providerId="ADAL" clId="{BF567933-B5EA-4B11-B0FB-3FCFBB67A116}" dt="2021-03-18T11:45:45.210" v="5202" actId="27349"/>
          <ac:picMkLst>
            <pc:docMk/>
            <pc:sldMk cId="2381796355" sldId="293"/>
            <ac:picMk id="128" creationId="{080F87B5-2F8E-433B-8E07-B21EBA462196}"/>
          </ac:picMkLst>
        </pc:picChg>
        <pc:picChg chg="add mod">
          <ac:chgData name="Kamyczek, Arkadiusz" userId="2dbd29c9-3405-4176-b733-196e7cfa234d" providerId="ADAL" clId="{BF567933-B5EA-4B11-B0FB-3FCFBB67A116}" dt="2021-03-18T11:45:24.563" v="5201" actId="27349"/>
          <ac:picMkLst>
            <pc:docMk/>
            <pc:sldMk cId="2381796355" sldId="293"/>
            <ac:picMk id="129" creationId="{E5CEF708-9B28-4CD8-B887-D346A99D2B76}"/>
          </ac:picMkLst>
        </pc:picChg>
        <pc:picChg chg="add mod">
          <ac:chgData name="Kamyczek, Arkadiusz" userId="2dbd29c9-3405-4176-b733-196e7cfa234d" providerId="ADAL" clId="{BF567933-B5EA-4B11-B0FB-3FCFBB67A116}" dt="2021-03-18T11:30:08.546" v="4979" actId="1076"/>
          <ac:picMkLst>
            <pc:docMk/>
            <pc:sldMk cId="2381796355" sldId="293"/>
            <ac:picMk id="130" creationId="{3FF3DF77-EC89-4EA2-9698-78A883975BD4}"/>
          </ac:picMkLst>
        </pc:picChg>
        <pc:picChg chg="add mod">
          <ac:chgData name="Kamyczek, Arkadiusz" userId="2dbd29c9-3405-4176-b733-196e7cfa234d" providerId="ADAL" clId="{BF567933-B5EA-4B11-B0FB-3FCFBB67A116}" dt="2021-03-18T11:45:20.270" v="5200" actId="27349"/>
          <ac:picMkLst>
            <pc:docMk/>
            <pc:sldMk cId="2381796355" sldId="293"/>
            <ac:picMk id="137" creationId="{8743465C-68F2-49EA-993D-313758D53AC0}"/>
          </ac:picMkLst>
        </pc:picChg>
        <pc:picChg chg="add mod">
          <ac:chgData name="Kamyczek, Arkadiusz" userId="2dbd29c9-3405-4176-b733-196e7cfa234d" providerId="ADAL" clId="{BF567933-B5EA-4B11-B0FB-3FCFBB67A116}" dt="2021-03-18T11:30:08.546" v="4979" actId="1076"/>
          <ac:picMkLst>
            <pc:docMk/>
            <pc:sldMk cId="2381796355" sldId="293"/>
            <ac:picMk id="138" creationId="{B6FC741B-4B70-4EEB-8DAC-384C801B3CC6}"/>
          </ac:picMkLst>
        </pc:picChg>
        <pc:picChg chg="add mod">
          <ac:chgData name="Kamyczek, Arkadiusz" userId="2dbd29c9-3405-4176-b733-196e7cfa234d" providerId="ADAL" clId="{BF567933-B5EA-4B11-B0FB-3FCFBB67A116}" dt="2021-03-18T11:30:08.546" v="4979" actId="1076"/>
          <ac:picMkLst>
            <pc:docMk/>
            <pc:sldMk cId="2381796355" sldId="293"/>
            <ac:picMk id="139" creationId="{AC5404D6-C7A0-49DB-9919-30624A0949E2}"/>
          </ac:picMkLst>
        </pc:picChg>
        <pc:picChg chg="add mod">
          <ac:chgData name="Kamyczek, Arkadiusz" userId="2dbd29c9-3405-4176-b733-196e7cfa234d" providerId="ADAL" clId="{BF567933-B5EA-4B11-B0FB-3FCFBB67A116}" dt="2021-03-18T11:46:31.738" v="5206" actId="27349"/>
          <ac:picMkLst>
            <pc:docMk/>
            <pc:sldMk cId="2381796355" sldId="293"/>
            <ac:picMk id="140" creationId="{7A00FBE0-516E-479C-8C81-9E791540CE85}"/>
          </ac:picMkLst>
        </pc:picChg>
        <pc:picChg chg="add mod">
          <ac:chgData name="Kamyczek, Arkadiusz" userId="2dbd29c9-3405-4176-b733-196e7cfa234d" providerId="ADAL" clId="{BF567933-B5EA-4B11-B0FB-3FCFBB67A116}" dt="2021-03-18T11:46:10.430" v="5204" actId="27349"/>
          <ac:picMkLst>
            <pc:docMk/>
            <pc:sldMk cId="2381796355" sldId="293"/>
            <ac:picMk id="141" creationId="{47B69240-CF6B-48C4-B2F3-A49DA54AFDCC}"/>
          </ac:picMkLst>
        </pc:picChg>
        <pc:picChg chg="add mod">
          <ac:chgData name="Kamyczek, Arkadiusz" userId="2dbd29c9-3405-4176-b733-196e7cfa234d" providerId="ADAL" clId="{BF567933-B5EA-4B11-B0FB-3FCFBB67A116}" dt="2021-03-18T11:30:08.546" v="4979" actId="1076"/>
          <ac:picMkLst>
            <pc:docMk/>
            <pc:sldMk cId="2381796355" sldId="293"/>
            <ac:picMk id="142" creationId="{E7EC33FD-8929-42CA-A75C-338F89F7C353}"/>
          </ac:picMkLst>
        </pc:picChg>
        <pc:picChg chg="add mod">
          <ac:chgData name="Kamyczek, Arkadiusz" userId="2dbd29c9-3405-4176-b733-196e7cfa234d" providerId="ADAL" clId="{BF567933-B5EA-4B11-B0FB-3FCFBB67A116}" dt="2021-03-19T12:59:56.461" v="6652"/>
          <ac:picMkLst>
            <pc:docMk/>
            <pc:sldMk cId="2381796355" sldId="293"/>
            <ac:picMk id="143" creationId="{4E073CD1-2DC0-4DCC-A46A-257EEEDA48AC}"/>
          </ac:picMkLst>
        </pc:picChg>
        <pc:picChg chg="add mod">
          <ac:chgData name="Kamyczek, Arkadiusz" userId="2dbd29c9-3405-4176-b733-196e7cfa234d" providerId="ADAL" clId="{BF567933-B5EA-4B11-B0FB-3FCFBB67A116}" dt="2021-03-19T12:59:56.461" v="6652"/>
          <ac:picMkLst>
            <pc:docMk/>
            <pc:sldMk cId="2381796355" sldId="293"/>
            <ac:picMk id="152" creationId="{15D4C920-D760-4FBA-A2B6-22DC20002B06}"/>
          </ac:picMkLst>
        </pc:picChg>
        <pc:picChg chg="add mod ord">
          <ac:chgData name="Kamyczek, Arkadiusz" userId="2dbd29c9-3405-4176-b733-196e7cfa234d" providerId="ADAL" clId="{BF567933-B5EA-4B11-B0FB-3FCFBB67A116}" dt="2021-03-20T18:02:28.165" v="8801" actId="166"/>
          <ac:picMkLst>
            <pc:docMk/>
            <pc:sldMk cId="2381796355" sldId="293"/>
            <ac:picMk id="153" creationId="{FC066DCE-F891-443C-8271-DDCEF9C058FA}"/>
          </ac:picMkLst>
        </pc:picChg>
        <pc:picChg chg="add mod">
          <ac:chgData name="Kamyczek, Arkadiusz" userId="2dbd29c9-3405-4176-b733-196e7cfa234d" providerId="ADAL" clId="{BF567933-B5EA-4B11-B0FB-3FCFBB67A116}" dt="2021-03-18T11:51:15.994" v="5243" actId="1076"/>
          <ac:picMkLst>
            <pc:docMk/>
            <pc:sldMk cId="2381796355" sldId="293"/>
            <ac:picMk id="154" creationId="{A841D903-31B1-468F-9E9B-8ABD8755BE68}"/>
          </ac:picMkLst>
        </pc:picChg>
        <pc:cxnChg chg="add mod">
          <ac:chgData name="Kamyczek, Arkadiusz" userId="2dbd29c9-3405-4176-b733-196e7cfa234d" providerId="ADAL" clId="{BF567933-B5EA-4B11-B0FB-3FCFBB67A116}" dt="2021-03-18T11:29:57.863" v="4978" actId="1076"/>
          <ac:cxnSpMkLst>
            <pc:docMk/>
            <pc:sldMk cId="2381796355" sldId="293"/>
            <ac:cxnSpMk id="5" creationId="{4712D99E-607F-46AB-A49E-629BB86E3673}"/>
          </ac:cxnSpMkLst>
        </pc:cxnChg>
        <pc:cxnChg chg="add mod">
          <ac:chgData name="Kamyczek, Arkadiusz" userId="2dbd29c9-3405-4176-b733-196e7cfa234d" providerId="ADAL" clId="{BF567933-B5EA-4B11-B0FB-3FCFBB67A116}" dt="2021-03-18T11:29:57.863" v="4978" actId="1076"/>
          <ac:cxnSpMkLst>
            <pc:docMk/>
            <pc:sldMk cId="2381796355" sldId="293"/>
            <ac:cxnSpMk id="41" creationId="{1A2F5B64-192E-4D64-B968-0354EED5C0AE}"/>
          </ac:cxnSpMkLst>
        </pc:cxnChg>
        <pc:cxnChg chg="add mod">
          <ac:chgData name="Kamyczek, Arkadiusz" userId="2dbd29c9-3405-4176-b733-196e7cfa234d" providerId="ADAL" clId="{BF567933-B5EA-4B11-B0FB-3FCFBB67A116}" dt="2021-03-18T11:29:57.863" v="4978" actId="1076"/>
          <ac:cxnSpMkLst>
            <pc:docMk/>
            <pc:sldMk cId="2381796355" sldId="293"/>
            <ac:cxnSpMk id="86" creationId="{7989AFDF-A288-4021-97C0-D74594AEC5F8}"/>
          </ac:cxnSpMkLst>
        </pc:cxnChg>
        <pc:cxnChg chg="add mod">
          <ac:chgData name="Kamyczek, Arkadiusz" userId="2dbd29c9-3405-4176-b733-196e7cfa234d" providerId="ADAL" clId="{BF567933-B5EA-4B11-B0FB-3FCFBB67A116}" dt="2021-03-18T11:29:57.863" v="4978" actId="1076"/>
          <ac:cxnSpMkLst>
            <pc:docMk/>
            <pc:sldMk cId="2381796355" sldId="293"/>
            <ac:cxnSpMk id="87" creationId="{0B1FB880-81F0-4889-861B-5771882DBC93}"/>
          </ac:cxnSpMkLst>
        </pc:cxnChg>
        <pc:cxnChg chg="add mod">
          <ac:chgData name="Kamyczek, Arkadiusz" userId="2dbd29c9-3405-4176-b733-196e7cfa234d" providerId="ADAL" clId="{BF567933-B5EA-4B11-B0FB-3FCFBB67A116}" dt="2021-03-18T11:30:08.546" v="4979" actId="1076"/>
          <ac:cxnSpMkLst>
            <pc:docMk/>
            <pc:sldMk cId="2381796355" sldId="293"/>
            <ac:cxnSpMk id="105" creationId="{EC524DC5-48EE-4C10-95B3-B12D6221EC3D}"/>
          </ac:cxnSpMkLst>
        </pc:cxnChg>
        <pc:cxnChg chg="add mod">
          <ac:chgData name="Kamyczek, Arkadiusz" userId="2dbd29c9-3405-4176-b733-196e7cfa234d" providerId="ADAL" clId="{BF567933-B5EA-4B11-B0FB-3FCFBB67A116}" dt="2021-03-18T11:30:08.546" v="4979" actId="1076"/>
          <ac:cxnSpMkLst>
            <pc:docMk/>
            <pc:sldMk cId="2381796355" sldId="293"/>
            <ac:cxnSpMk id="106" creationId="{33234107-4A3C-4DC2-8561-4E8F80B3DF00}"/>
          </ac:cxnSpMkLst>
        </pc:cxnChg>
        <pc:cxnChg chg="add mod">
          <ac:chgData name="Kamyczek, Arkadiusz" userId="2dbd29c9-3405-4176-b733-196e7cfa234d" providerId="ADAL" clId="{BF567933-B5EA-4B11-B0FB-3FCFBB67A116}" dt="2021-03-18T11:30:08.546" v="4979" actId="1076"/>
          <ac:cxnSpMkLst>
            <pc:docMk/>
            <pc:sldMk cId="2381796355" sldId="293"/>
            <ac:cxnSpMk id="124" creationId="{5247EAB0-4A18-4546-8241-5A06B239AFED}"/>
          </ac:cxnSpMkLst>
        </pc:cxnChg>
        <pc:cxnChg chg="add mod">
          <ac:chgData name="Kamyczek, Arkadiusz" userId="2dbd29c9-3405-4176-b733-196e7cfa234d" providerId="ADAL" clId="{BF567933-B5EA-4B11-B0FB-3FCFBB67A116}" dt="2021-03-18T11:30:08.546" v="4979" actId="1076"/>
          <ac:cxnSpMkLst>
            <pc:docMk/>
            <pc:sldMk cId="2381796355" sldId="293"/>
            <ac:cxnSpMk id="125" creationId="{00ECAC0B-CD3D-4ED0-8DE0-2729E0E7D1B4}"/>
          </ac:cxnSpMkLst>
        </pc:cxnChg>
      </pc:sldChg>
      <pc:sldChg chg="modSp add del mod">
        <pc:chgData name="Kamyczek, Arkadiusz" userId="2dbd29c9-3405-4176-b733-196e7cfa234d" providerId="ADAL" clId="{BF567933-B5EA-4B11-B0FB-3FCFBB67A116}" dt="2021-03-18T10:57:41.907" v="4780" actId="47"/>
        <pc:sldMkLst>
          <pc:docMk/>
          <pc:sldMk cId="1805326278" sldId="294"/>
        </pc:sldMkLst>
        <pc:picChg chg="mod">
          <ac:chgData name="Kamyczek, Arkadiusz" userId="2dbd29c9-3405-4176-b733-196e7cfa234d" providerId="ADAL" clId="{BF567933-B5EA-4B11-B0FB-3FCFBB67A116}" dt="2021-03-18T10:54:13.507" v="4769" actId="1076"/>
          <ac:picMkLst>
            <pc:docMk/>
            <pc:sldMk cId="1805326278" sldId="294"/>
            <ac:picMk id="33" creationId="{90C1069D-260B-4317-9FA0-A9AE33391777}"/>
          </ac:picMkLst>
        </pc:picChg>
      </pc:sldChg>
      <pc:sldChg chg="addSp delSp modSp add mod delAnim modAnim">
        <pc:chgData name="Kamyczek, Arkadiusz" userId="2dbd29c9-3405-4176-b733-196e7cfa234d" providerId="ADAL" clId="{BF567933-B5EA-4B11-B0FB-3FCFBB67A116}" dt="2021-03-19T13:54:22.025" v="6902" actId="166"/>
        <pc:sldMkLst>
          <pc:docMk/>
          <pc:sldMk cId="3963102326" sldId="294"/>
        </pc:sldMkLst>
        <pc:spChg chg="del">
          <ac:chgData name="Kamyczek, Arkadiusz" userId="2dbd29c9-3405-4176-b733-196e7cfa234d" providerId="ADAL" clId="{BF567933-B5EA-4B11-B0FB-3FCFBB67A116}" dt="2021-03-18T11:53:31.028" v="5261" actId="478"/>
          <ac:spMkLst>
            <pc:docMk/>
            <pc:sldMk cId="3963102326" sldId="294"/>
            <ac:spMk id="18" creationId="{E301FD15-9149-44D2-B8BA-60594E6CB5E5}"/>
          </ac:spMkLst>
        </pc:spChg>
        <pc:spChg chg="mod">
          <ac:chgData name="Kamyczek, Arkadiusz" userId="2dbd29c9-3405-4176-b733-196e7cfa234d" providerId="ADAL" clId="{BF567933-B5EA-4B11-B0FB-3FCFBB67A116}" dt="2021-03-19T13:32:08.524" v="6704" actId="14861"/>
          <ac:spMkLst>
            <pc:docMk/>
            <pc:sldMk cId="3963102326" sldId="294"/>
            <ac:spMk id="39" creationId="{C69B436E-7E5F-49F0-A3CC-86EE8773406A}"/>
          </ac:spMkLst>
        </pc:spChg>
        <pc:spChg chg="mod">
          <ac:chgData name="Kamyczek, Arkadiusz" userId="2dbd29c9-3405-4176-b733-196e7cfa234d" providerId="ADAL" clId="{BF567933-B5EA-4B11-B0FB-3FCFBB67A116}" dt="2021-03-19T13:32:08.524" v="6704" actId="14861"/>
          <ac:spMkLst>
            <pc:docMk/>
            <pc:sldMk cId="3963102326" sldId="294"/>
            <ac:spMk id="41" creationId="{839AC486-5C24-43C9-AF02-8ECB633C2D4E}"/>
          </ac:spMkLst>
        </pc:spChg>
        <pc:spChg chg="mod">
          <ac:chgData name="Kamyczek, Arkadiusz" userId="2dbd29c9-3405-4176-b733-196e7cfa234d" providerId="ADAL" clId="{BF567933-B5EA-4B11-B0FB-3FCFBB67A116}" dt="2021-03-19T13:32:08.524" v="6704" actId="14861"/>
          <ac:spMkLst>
            <pc:docMk/>
            <pc:sldMk cId="3963102326" sldId="294"/>
            <ac:spMk id="44" creationId="{DABB1434-1967-405C-920A-8EB68C9C751F}"/>
          </ac:spMkLst>
        </pc:spChg>
        <pc:spChg chg="mod">
          <ac:chgData name="Kamyczek, Arkadiusz" userId="2dbd29c9-3405-4176-b733-196e7cfa234d" providerId="ADAL" clId="{BF567933-B5EA-4B11-B0FB-3FCFBB67A116}" dt="2021-03-19T13:32:08.524" v="6704" actId="14861"/>
          <ac:spMkLst>
            <pc:docMk/>
            <pc:sldMk cId="3963102326" sldId="294"/>
            <ac:spMk id="45" creationId="{601E42F9-59A9-4E2C-AA6E-1936AEA9753C}"/>
          </ac:spMkLst>
        </pc:spChg>
        <pc:spChg chg="del">
          <ac:chgData name="Kamyczek, Arkadiusz" userId="2dbd29c9-3405-4176-b733-196e7cfa234d" providerId="ADAL" clId="{BF567933-B5EA-4B11-B0FB-3FCFBB67A116}" dt="2021-03-18T11:53:25.908" v="5256" actId="478"/>
          <ac:spMkLst>
            <pc:docMk/>
            <pc:sldMk cId="3963102326" sldId="294"/>
            <ac:spMk id="46" creationId="{4E2BCF8B-F074-4A5F-938B-E14A766AC246}"/>
          </ac:spMkLst>
        </pc:spChg>
        <pc:spChg chg="del">
          <ac:chgData name="Kamyczek, Arkadiusz" userId="2dbd29c9-3405-4176-b733-196e7cfa234d" providerId="ADAL" clId="{BF567933-B5EA-4B11-B0FB-3FCFBB67A116}" dt="2021-03-18T11:53:28.833" v="5260" actId="478"/>
          <ac:spMkLst>
            <pc:docMk/>
            <pc:sldMk cId="3963102326" sldId="294"/>
            <ac:spMk id="50" creationId="{9CCD6825-9A5D-4AD5-87B1-3C0C97FF1EF4}"/>
          </ac:spMkLst>
        </pc:spChg>
        <pc:spChg chg="del">
          <ac:chgData name="Kamyczek, Arkadiusz" userId="2dbd29c9-3405-4176-b733-196e7cfa234d" providerId="ADAL" clId="{BF567933-B5EA-4B11-B0FB-3FCFBB67A116}" dt="2021-03-18T11:53:31.028" v="5261" actId="478"/>
          <ac:spMkLst>
            <pc:docMk/>
            <pc:sldMk cId="3963102326" sldId="294"/>
            <ac:spMk id="51" creationId="{BDC2C6BB-CA2B-448B-9E4D-E3C0385426C9}"/>
          </ac:spMkLst>
        </pc:spChg>
        <pc:spChg chg="del">
          <ac:chgData name="Kamyczek, Arkadiusz" userId="2dbd29c9-3405-4176-b733-196e7cfa234d" providerId="ADAL" clId="{BF567933-B5EA-4B11-B0FB-3FCFBB67A116}" dt="2021-03-18T11:53:31.028" v="5261" actId="478"/>
          <ac:spMkLst>
            <pc:docMk/>
            <pc:sldMk cId="3963102326" sldId="294"/>
            <ac:spMk id="52" creationId="{7EBC8B09-87C5-45EE-87B8-589EBAF9EA9A}"/>
          </ac:spMkLst>
        </pc:spChg>
        <pc:spChg chg="del">
          <ac:chgData name="Kamyczek, Arkadiusz" userId="2dbd29c9-3405-4176-b733-196e7cfa234d" providerId="ADAL" clId="{BF567933-B5EA-4B11-B0FB-3FCFBB67A116}" dt="2021-03-18T11:53:31.028" v="5261" actId="478"/>
          <ac:spMkLst>
            <pc:docMk/>
            <pc:sldMk cId="3963102326" sldId="294"/>
            <ac:spMk id="53" creationId="{49480DF2-42C4-4A06-973B-6E3769C9E971}"/>
          </ac:spMkLst>
        </pc:spChg>
        <pc:spChg chg="del">
          <ac:chgData name="Kamyczek, Arkadiusz" userId="2dbd29c9-3405-4176-b733-196e7cfa234d" providerId="ADAL" clId="{BF567933-B5EA-4B11-B0FB-3FCFBB67A116}" dt="2021-03-18T11:53:31.028" v="5261" actId="478"/>
          <ac:spMkLst>
            <pc:docMk/>
            <pc:sldMk cId="3963102326" sldId="294"/>
            <ac:spMk id="54" creationId="{1A6B640D-B50B-46EB-A16D-05FB6C0B9CDA}"/>
          </ac:spMkLst>
        </pc:spChg>
        <pc:spChg chg="del">
          <ac:chgData name="Kamyczek, Arkadiusz" userId="2dbd29c9-3405-4176-b733-196e7cfa234d" providerId="ADAL" clId="{BF567933-B5EA-4B11-B0FB-3FCFBB67A116}" dt="2021-03-18T11:53:32.144" v="5262" actId="478"/>
          <ac:spMkLst>
            <pc:docMk/>
            <pc:sldMk cId="3963102326" sldId="294"/>
            <ac:spMk id="58" creationId="{0FC337BA-7539-47DE-8CBA-5EAC87A6D0EF}"/>
          </ac:spMkLst>
        </pc:spChg>
        <pc:spChg chg="del">
          <ac:chgData name="Kamyczek, Arkadiusz" userId="2dbd29c9-3405-4176-b733-196e7cfa234d" providerId="ADAL" clId="{BF567933-B5EA-4B11-B0FB-3FCFBB67A116}" dt="2021-03-18T11:53:24.967" v="5255" actId="478"/>
          <ac:spMkLst>
            <pc:docMk/>
            <pc:sldMk cId="3963102326" sldId="294"/>
            <ac:spMk id="60" creationId="{559B12A0-BE67-4627-875A-F5A7A98EA4C7}"/>
          </ac:spMkLst>
        </pc:spChg>
        <pc:spChg chg="mod">
          <ac:chgData name="Kamyczek, Arkadiusz" userId="2dbd29c9-3405-4176-b733-196e7cfa234d" providerId="ADAL" clId="{BF567933-B5EA-4B11-B0FB-3FCFBB67A116}" dt="2021-03-18T11:54:29.785" v="5265" actId="1076"/>
          <ac:spMkLst>
            <pc:docMk/>
            <pc:sldMk cId="3963102326" sldId="294"/>
            <ac:spMk id="134" creationId="{547366F7-D92F-4095-B301-338D5B0A0821}"/>
          </ac:spMkLst>
        </pc:spChg>
        <pc:spChg chg="mod">
          <ac:chgData name="Kamyczek, Arkadiusz" userId="2dbd29c9-3405-4176-b733-196e7cfa234d" providerId="ADAL" clId="{BF567933-B5EA-4B11-B0FB-3FCFBB67A116}" dt="2021-03-18T11:54:52.047" v="5268" actId="1076"/>
          <ac:spMkLst>
            <pc:docMk/>
            <pc:sldMk cId="3963102326" sldId="294"/>
            <ac:spMk id="135" creationId="{07D2250B-7B49-40A8-A23C-F488B3839213}"/>
          </ac:spMkLst>
        </pc:spChg>
        <pc:spChg chg="mod">
          <ac:chgData name="Kamyczek, Arkadiusz" userId="2dbd29c9-3405-4176-b733-196e7cfa234d" providerId="ADAL" clId="{BF567933-B5EA-4B11-B0FB-3FCFBB67A116}" dt="2021-03-18T11:54:29.785" v="5265" actId="1076"/>
          <ac:spMkLst>
            <pc:docMk/>
            <pc:sldMk cId="3963102326" sldId="294"/>
            <ac:spMk id="136" creationId="{18C6D832-8002-4D6E-A40D-3D7BD823DBEB}"/>
          </ac:spMkLst>
        </pc:spChg>
        <pc:spChg chg="mod">
          <ac:chgData name="Kamyczek, Arkadiusz" userId="2dbd29c9-3405-4176-b733-196e7cfa234d" providerId="ADAL" clId="{BF567933-B5EA-4B11-B0FB-3FCFBB67A116}" dt="2021-03-18T11:54:52.047" v="5268" actId="1076"/>
          <ac:spMkLst>
            <pc:docMk/>
            <pc:sldMk cId="3963102326" sldId="294"/>
            <ac:spMk id="137" creationId="{F9642706-368B-40F0-9ABA-A26F69F7BD09}"/>
          </ac:spMkLst>
        </pc:spChg>
        <pc:spChg chg="mod">
          <ac:chgData name="Kamyczek, Arkadiusz" userId="2dbd29c9-3405-4176-b733-196e7cfa234d" providerId="ADAL" clId="{BF567933-B5EA-4B11-B0FB-3FCFBB67A116}" dt="2021-03-18T11:54:29.785" v="5265" actId="1076"/>
          <ac:spMkLst>
            <pc:docMk/>
            <pc:sldMk cId="3963102326" sldId="294"/>
            <ac:spMk id="138" creationId="{258B08D1-45D1-47B8-BFFB-442EA3344D8D}"/>
          </ac:spMkLst>
        </pc:spChg>
        <pc:spChg chg="mod">
          <ac:chgData name="Kamyczek, Arkadiusz" userId="2dbd29c9-3405-4176-b733-196e7cfa234d" providerId="ADAL" clId="{BF567933-B5EA-4B11-B0FB-3FCFBB67A116}" dt="2021-03-18T11:54:52.047" v="5268" actId="1076"/>
          <ac:spMkLst>
            <pc:docMk/>
            <pc:sldMk cId="3963102326" sldId="294"/>
            <ac:spMk id="139" creationId="{064A9893-9FD2-4656-870E-9C2C0B59B3D4}"/>
          </ac:spMkLst>
        </pc:spChg>
        <pc:spChg chg="mod">
          <ac:chgData name="Kamyczek, Arkadiusz" userId="2dbd29c9-3405-4176-b733-196e7cfa234d" providerId="ADAL" clId="{BF567933-B5EA-4B11-B0FB-3FCFBB67A116}" dt="2021-03-18T11:54:29.785" v="5265" actId="1076"/>
          <ac:spMkLst>
            <pc:docMk/>
            <pc:sldMk cId="3963102326" sldId="294"/>
            <ac:spMk id="140" creationId="{AAC8EEC5-BA62-4E08-A242-3F720FE3E756}"/>
          </ac:spMkLst>
        </pc:spChg>
        <pc:spChg chg="mod">
          <ac:chgData name="Kamyczek, Arkadiusz" userId="2dbd29c9-3405-4176-b733-196e7cfa234d" providerId="ADAL" clId="{BF567933-B5EA-4B11-B0FB-3FCFBB67A116}" dt="2021-03-18T11:54:52.047" v="5268" actId="1076"/>
          <ac:spMkLst>
            <pc:docMk/>
            <pc:sldMk cId="3963102326" sldId="294"/>
            <ac:spMk id="141" creationId="{64B2FD66-D791-4FC8-B739-67C2A770613D}"/>
          </ac:spMkLst>
        </pc:spChg>
        <pc:spChg chg="mod">
          <ac:chgData name="Kamyczek, Arkadiusz" userId="2dbd29c9-3405-4176-b733-196e7cfa234d" providerId="ADAL" clId="{BF567933-B5EA-4B11-B0FB-3FCFBB67A116}" dt="2021-03-18T11:54:52.047" v="5268" actId="1076"/>
          <ac:spMkLst>
            <pc:docMk/>
            <pc:sldMk cId="3963102326" sldId="294"/>
            <ac:spMk id="143" creationId="{09F3D8BB-161F-4804-B396-A1B23FA594AA}"/>
          </ac:spMkLst>
        </pc:spChg>
        <pc:spChg chg="mod">
          <ac:chgData name="Kamyczek, Arkadiusz" userId="2dbd29c9-3405-4176-b733-196e7cfa234d" providerId="ADAL" clId="{BF567933-B5EA-4B11-B0FB-3FCFBB67A116}" dt="2021-03-18T11:54:29.785" v="5265" actId="1076"/>
          <ac:spMkLst>
            <pc:docMk/>
            <pc:sldMk cId="3963102326" sldId="294"/>
            <ac:spMk id="144" creationId="{F3D010FF-FDF0-4E59-A43D-0D67B8AD2429}"/>
          </ac:spMkLst>
        </pc:spChg>
        <pc:spChg chg="mod">
          <ac:chgData name="Kamyczek, Arkadiusz" userId="2dbd29c9-3405-4176-b733-196e7cfa234d" providerId="ADAL" clId="{BF567933-B5EA-4B11-B0FB-3FCFBB67A116}" dt="2021-03-18T11:54:29.785" v="5265" actId="1076"/>
          <ac:spMkLst>
            <pc:docMk/>
            <pc:sldMk cId="3963102326" sldId="294"/>
            <ac:spMk id="145" creationId="{0308D66A-FE0F-4DD6-82FF-4F9D74115C77}"/>
          </ac:spMkLst>
        </pc:spChg>
        <pc:spChg chg="mod">
          <ac:chgData name="Kamyczek, Arkadiusz" userId="2dbd29c9-3405-4176-b733-196e7cfa234d" providerId="ADAL" clId="{BF567933-B5EA-4B11-B0FB-3FCFBB67A116}" dt="2021-03-18T11:54:29.785" v="5265" actId="1076"/>
          <ac:spMkLst>
            <pc:docMk/>
            <pc:sldMk cId="3963102326" sldId="294"/>
            <ac:spMk id="146" creationId="{CAC71774-B0E5-49E8-957F-327FC16C6BBD}"/>
          </ac:spMkLst>
        </pc:spChg>
        <pc:spChg chg="mod">
          <ac:chgData name="Kamyczek, Arkadiusz" userId="2dbd29c9-3405-4176-b733-196e7cfa234d" providerId="ADAL" clId="{BF567933-B5EA-4B11-B0FB-3FCFBB67A116}" dt="2021-03-18T11:54:52.047" v="5268" actId="1076"/>
          <ac:spMkLst>
            <pc:docMk/>
            <pc:sldMk cId="3963102326" sldId="294"/>
            <ac:spMk id="147" creationId="{11E653C3-5899-4765-B7CB-5EE0490D58DA}"/>
          </ac:spMkLst>
        </pc:spChg>
        <pc:spChg chg="add mod">
          <ac:chgData name="Kamyczek, Arkadiusz" userId="2dbd29c9-3405-4176-b733-196e7cfa234d" providerId="ADAL" clId="{BF567933-B5EA-4B11-B0FB-3FCFBB67A116}" dt="2021-03-18T12:08:38.634" v="5429" actId="1076"/>
          <ac:spMkLst>
            <pc:docMk/>
            <pc:sldMk cId="3963102326" sldId="294"/>
            <ac:spMk id="148" creationId="{B6E14901-17CA-4E65-AE12-12D03C7894D1}"/>
          </ac:spMkLst>
        </pc:spChg>
        <pc:spChg chg="add mod">
          <ac:chgData name="Kamyczek, Arkadiusz" userId="2dbd29c9-3405-4176-b733-196e7cfa234d" providerId="ADAL" clId="{BF567933-B5EA-4B11-B0FB-3FCFBB67A116}" dt="2021-03-18T12:02:49.911" v="5422" actId="20577"/>
          <ac:spMkLst>
            <pc:docMk/>
            <pc:sldMk cId="3963102326" sldId="294"/>
            <ac:spMk id="149" creationId="{613795C6-D60B-4284-8803-EBA885EFD5C6}"/>
          </ac:spMkLst>
        </pc:spChg>
        <pc:spChg chg="add del mod">
          <ac:chgData name="Kamyczek, Arkadiusz" userId="2dbd29c9-3405-4176-b733-196e7cfa234d" providerId="ADAL" clId="{BF567933-B5EA-4B11-B0FB-3FCFBB67A116}" dt="2021-03-18T11:56:57.030" v="5312"/>
          <ac:spMkLst>
            <pc:docMk/>
            <pc:sldMk cId="3963102326" sldId="294"/>
            <ac:spMk id="150" creationId="{659E566B-5D07-4AFE-ACFD-6802BD522D0E}"/>
          </ac:spMkLst>
        </pc:spChg>
        <pc:spChg chg="add del mod">
          <ac:chgData name="Kamyczek, Arkadiusz" userId="2dbd29c9-3405-4176-b733-196e7cfa234d" providerId="ADAL" clId="{BF567933-B5EA-4B11-B0FB-3FCFBB67A116}" dt="2021-03-18T11:56:57.025" v="5310" actId="478"/>
          <ac:spMkLst>
            <pc:docMk/>
            <pc:sldMk cId="3963102326" sldId="294"/>
            <ac:spMk id="151" creationId="{C4952918-D551-4AED-B3A8-4220DF4A67A6}"/>
          </ac:spMkLst>
        </pc:spChg>
        <pc:spChg chg="add del mod">
          <ac:chgData name="Kamyczek, Arkadiusz" userId="2dbd29c9-3405-4176-b733-196e7cfa234d" providerId="ADAL" clId="{BF567933-B5EA-4B11-B0FB-3FCFBB67A116}" dt="2021-03-18T11:56:58.589" v="5313" actId="478"/>
          <ac:spMkLst>
            <pc:docMk/>
            <pc:sldMk cId="3963102326" sldId="294"/>
            <ac:spMk id="152" creationId="{219A71E2-52CF-4357-A965-7105975CA5E8}"/>
          </ac:spMkLst>
        </pc:spChg>
        <pc:spChg chg="add del mod">
          <ac:chgData name="Kamyczek, Arkadiusz" userId="2dbd29c9-3405-4176-b733-196e7cfa234d" providerId="ADAL" clId="{BF567933-B5EA-4B11-B0FB-3FCFBB67A116}" dt="2021-03-18T11:57:02.105" v="5317" actId="478"/>
          <ac:spMkLst>
            <pc:docMk/>
            <pc:sldMk cId="3963102326" sldId="294"/>
            <ac:spMk id="153" creationId="{5C945390-6416-4779-81BC-01BC59B95859}"/>
          </ac:spMkLst>
        </pc:spChg>
        <pc:spChg chg="add del mod">
          <ac:chgData name="Kamyczek, Arkadiusz" userId="2dbd29c9-3405-4176-b733-196e7cfa234d" providerId="ADAL" clId="{BF567933-B5EA-4B11-B0FB-3FCFBB67A116}" dt="2021-03-18T11:59:34.647" v="5388" actId="478"/>
          <ac:spMkLst>
            <pc:docMk/>
            <pc:sldMk cId="3963102326" sldId="294"/>
            <ac:spMk id="154" creationId="{F7CE7B4B-CF77-4F22-A971-85CB245A5F68}"/>
          </ac:spMkLst>
        </pc:spChg>
        <pc:spChg chg="mod">
          <ac:chgData name="Kamyczek, Arkadiusz" userId="2dbd29c9-3405-4176-b733-196e7cfa234d" providerId="ADAL" clId="{BF567933-B5EA-4B11-B0FB-3FCFBB67A116}" dt="2021-03-18T11:57:34.893" v="5324" actId="13822"/>
          <ac:spMkLst>
            <pc:docMk/>
            <pc:sldMk cId="3963102326" sldId="294"/>
            <ac:spMk id="161" creationId="{B9DB8E05-FBF4-4411-B459-4CF7AC0301D7}"/>
          </ac:spMkLst>
        </pc:spChg>
        <pc:spChg chg="mod">
          <ac:chgData name="Kamyczek, Arkadiusz" userId="2dbd29c9-3405-4176-b733-196e7cfa234d" providerId="ADAL" clId="{BF567933-B5EA-4B11-B0FB-3FCFBB67A116}" dt="2021-03-18T11:57:34.893" v="5324" actId="13822"/>
          <ac:spMkLst>
            <pc:docMk/>
            <pc:sldMk cId="3963102326" sldId="294"/>
            <ac:spMk id="162" creationId="{FE1F5416-715A-4830-B07C-7201EAF4720E}"/>
          </ac:spMkLst>
        </pc:spChg>
        <pc:spChg chg="mod">
          <ac:chgData name="Kamyczek, Arkadiusz" userId="2dbd29c9-3405-4176-b733-196e7cfa234d" providerId="ADAL" clId="{BF567933-B5EA-4B11-B0FB-3FCFBB67A116}" dt="2021-03-18T11:57:34.893" v="5324" actId="13822"/>
          <ac:spMkLst>
            <pc:docMk/>
            <pc:sldMk cId="3963102326" sldId="294"/>
            <ac:spMk id="164" creationId="{04650920-712E-4EFB-9FB6-9394DA13CDA6}"/>
          </ac:spMkLst>
        </pc:spChg>
        <pc:spChg chg="mod">
          <ac:chgData name="Kamyczek, Arkadiusz" userId="2dbd29c9-3405-4176-b733-196e7cfa234d" providerId="ADAL" clId="{BF567933-B5EA-4B11-B0FB-3FCFBB67A116}" dt="2021-03-18T11:57:34.893" v="5324" actId="13822"/>
          <ac:spMkLst>
            <pc:docMk/>
            <pc:sldMk cId="3963102326" sldId="294"/>
            <ac:spMk id="165" creationId="{BD254CF6-47D7-446A-9FE5-54AF4D02C7C3}"/>
          </ac:spMkLst>
        </pc:spChg>
        <pc:grpChg chg="mod">
          <ac:chgData name="Kamyczek, Arkadiusz" userId="2dbd29c9-3405-4176-b733-196e7cfa234d" providerId="ADAL" clId="{BF567933-B5EA-4B11-B0FB-3FCFBB67A116}" dt="2021-03-18T11:54:29.785" v="5265" actId="1076"/>
          <ac:grpSpMkLst>
            <pc:docMk/>
            <pc:sldMk cId="3963102326" sldId="294"/>
            <ac:grpSpMk id="65" creationId="{8D166636-0209-4064-887C-9639B1219BD3}"/>
          </ac:grpSpMkLst>
        </pc:grpChg>
        <pc:grpChg chg="mod">
          <ac:chgData name="Kamyczek, Arkadiusz" userId="2dbd29c9-3405-4176-b733-196e7cfa234d" providerId="ADAL" clId="{BF567933-B5EA-4B11-B0FB-3FCFBB67A116}" dt="2021-03-18T11:54:29.785" v="5265" actId="1076"/>
          <ac:grpSpMkLst>
            <pc:docMk/>
            <pc:sldMk cId="3963102326" sldId="294"/>
            <ac:grpSpMk id="68" creationId="{450D0358-5069-467C-833E-1F41B3D87EB1}"/>
          </ac:grpSpMkLst>
        </pc:grpChg>
        <pc:grpChg chg="mod">
          <ac:chgData name="Kamyczek, Arkadiusz" userId="2dbd29c9-3405-4176-b733-196e7cfa234d" providerId="ADAL" clId="{BF567933-B5EA-4B11-B0FB-3FCFBB67A116}" dt="2021-03-18T11:54:52.047" v="5268" actId="1076"/>
          <ac:grpSpMkLst>
            <pc:docMk/>
            <pc:sldMk cId="3963102326" sldId="294"/>
            <ac:grpSpMk id="84" creationId="{FD666156-0646-4A63-B375-3AB9C9C820AA}"/>
          </ac:grpSpMkLst>
        </pc:grpChg>
        <pc:grpChg chg="mod">
          <ac:chgData name="Kamyczek, Arkadiusz" userId="2dbd29c9-3405-4176-b733-196e7cfa234d" providerId="ADAL" clId="{BF567933-B5EA-4B11-B0FB-3FCFBB67A116}" dt="2021-03-18T11:54:52.047" v="5268" actId="1076"/>
          <ac:grpSpMkLst>
            <pc:docMk/>
            <pc:sldMk cId="3963102326" sldId="294"/>
            <ac:grpSpMk id="87" creationId="{457F9280-D157-4B1C-999A-478D25CB2C41}"/>
          </ac:grpSpMkLst>
        </pc:grpChg>
        <pc:grpChg chg="mod">
          <ac:chgData name="Kamyczek, Arkadiusz" userId="2dbd29c9-3405-4176-b733-196e7cfa234d" providerId="ADAL" clId="{BF567933-B5EA-4B11-B0FB-3FCFBB67A116}" dt="2021-03-18T11:54:52.047" v="5268" actId="1076"/>
          <ac:grpSpMkLst>
            <pc:docMk/>
            <pc:sldMk cId="3963102326" sldId="294"/>
            <ac:grpSpMk id="103" creationId="{AA26904A-0E6A-4598-B55B-8047E7152AF7}"/>
          </ac:grpSpMkLst>
        </pc:grpChg>
        <pc:grpChg chg="mod">
          <ac:chgData name="Kamyczek, Arkadiusz" userId="2dbd29c9-3405-4176-b733-196e7cfa234d" providerId="ADAL" clId="{BF567933-B5EA-4B11-B0FB-3FCFBB67A116}" dt="2021-03-18T11:54:52.047" v="5268" actId="1076"/>
          <ac:grpSpMkLst>
            <pc:docMk/>
            <pc:sldMk cId="3963102326" sldId="294"/>
            <ac:grpSpMk id="106" creationId="{DDE95372-09DC-40C8-BD90-99A6A7401575}"/>
          </ac:grpSpMkLst>
        </pc:grpChg>
        <pc:grpChg chg="mod">
          <ac:chgData name="Kamyczek, Arkadiusz" userId="2dbd29c9-3405-4176-b733-196e7cfa234d" providerId="ADAL" clId="{BF567933-B5EA-4B11-B0FB-3FCFBB67A116}" dt="2021-03-18T11:54:29.785" v="5265" actId="1076"/>
          <ac:grpSpMkLst>
            <pc:docMk/>
            <pc:sldMk cId="3963102326" sldId="294"/>
            <ac:grpSpMk id="122" creationId="{CBBC38F2-F67F-48E6-8059-69CBD34A3EF1}"/>
          </ac:grpSpMkLst>
        </pc:grpChg>
        <pc:grpChg chg="mod">
          <ac:chgData name="Kamyczek, Arkadiusz" userId="2dbd29c9-3405-4176-b733-196e7cfa234d" providerId="ADAL" clId="{BF567933-B5EA-4B11-B0FB-3FCFBB67A116}" dt="2021-03-18T11:54:29.785" v="5265" actId="1076"/>
          <ac:grpSpMkLst>
            <pc:docMk/>
            <pc:sldMk cId="3963102326" sldId="294"/>
            <ac:grpSpMk id="125" creationId="{8C7E4349-1713-4B7D-8452-B54B6549F6A5}"/>
          </ac:grpSpMkLst>
        </pc:grpChg>
        <pc:grpChg chg="add mod">
          <ac:chgData name="Kamyczek, Arkadiusz" userId="2dbd29c9-3405-4176-b733-196e7cfa234d" providerId="ADAL" clId="{BF567933-B5EA-4B11-B0FB-3FCFBB67A116}" dt="2021-03-18T12:07:42.480" v="5425" actId="1076"/>
          <ac:grpSpMkLst>
            <pc:docMk/>
            <pc:sldMk cId="3963102326" sldId="294"/>
            <ac:grpSpMk id="160" creationId="{18E67373-C2FC-4497-ABEF-D66C2A2D6507}"/>
          </ac:grpSpMkLst>
        </pc:grpChg>
        <pc:grpChg chg="add mod">
          <ac:chgData name="Kamyczek, Arkadiusz" userId="2dbd29c9-3405-4176-b733-196e7cfa234d" providerId="ADAL" clId="{BF567933-B5EA-4B11-B0FB-3FCFBB67A116}" dt="2021-03-18T12:07:42.480" v="5425" actId="1076"/>
          <ac:grpSpMkLst>
            <pc:docMk/>
            <pc:sldMk cId="3963102326" sldId="294"/>
            <ac:grpSpMk id="163" creationId="{B769B221-6637-446C-8293-7AE734938280}"/>
          </ac:grpSpMkLst>
        </pc:grpChg>
        <pc:picChg chg="add mod">
          <ac:chgData name="Kamyczek, Arkadiusz" userId="2dbd29c9-3405-4176-b733-196e7cfa234d" providerId="ADAL" clId="{BF567933-B5EA-4B11-B0FB-3FCFBB67A116}" dt="2021-03-18T12:01:17.924" v="5407" actId="1076"/>
          <ac:picMkLst>
            <pc:docMk/>
            <pc:sldMk cId="3963102326" sldId="294"/>
            <ac:picMk id="7" creationId="{AB3ED0CF-14C6-4FE8-B896-05A707761D34}"/>
          </ac:picMkLst>
        </pc:picChg>
        <pc:picChg chg="add mod">
          <ac:chgData name="Kamyczek, Arkadiusz" userId="2dbd29c9-3405-4176-b733-196e7cfa234d" providerId="ADAL" clId="{BF567933-B5EA-4B11-B0FB-3FCFBB67A116}" dt="2021-03-18T12:02:18.087" v="5420" actId="27349"/>
          <ac:picMkLst>
            <pc:docMk/>
            <pc:sldMk cId="3963102326" sldId="294"/>
            <ac:picMk id="12" creationId="{E1D56696-875D-4B0D-A947-0ADCE40DB84E}"/>
          </ac:picMkLst>
        </pc:picChg>
        <pc:picChg chg="del">
          <ac:chgData name="Kamyczek, Arkadiusz" userId="2dbd29c9-3405-4176-b733-196e7cfa234d" providerId="ADAL" clId="{BF567933-B5EA-4B11-B0FB-3FCFBB67A116}" dt="2021-03-18T11:53:26.782" v="5257" actId="478"/>
          <ac:picMkLst>
            <pc:docMk/>
            <pc:sldMk cId="3963102326" sldId="294"/>
            <ac:picMk id="13" creationId="{7C56B416-A582-40B9-BD2D-0114EC655C14}"/>
          </ac:picMkLst>
        </pc:picChg>
        <pc:picChg chg="mod ord">
          <ac:chgData name="Kamyczek, Arkadiusz" userId="2dbd29c9-3405-4176-b733-196e7cfa234d" providerId="ADAL" clId="{BF567933-B5EA-4B11-B0FB-3FCFBB67A116}" dt="2021-03-19T13:54:22.025" v="6902" actId="166"/>
          <ac:picMkLst>
            <pc:docMk/>
            <pc:sldMk cId="3963102326" sldId="294"/>
            <ac:picMk id="33" creationId="{90C1069D-260B-4317-9FA0-A9AE33391777}"/>
          </ac:picMkLst>
        </pc:picChg>
        <pc:picChg chg="del">
          <ac:chgData name="Kamyczek, Arkadiusz" userId="2dbd29c9-3405-4176-b733-196e7cfa234d" providerId="ADAL" clId="{BF567933-B5EA-4B11-B0FB-3FCFBB67A116}" dt="2021-03-18T11:53:27.478" v="5258" actId="478"/>
          <ac:picMkLst>
            <pc:docMk/>
            <pc:sldMk cId="3963102326" sldId="294"/>
            <ac:picMk id="47" creationId="{8300DB16-C125-4135-B349-ECF4EF4F3DDF}"/>
          </ac:picMkLst>
        </pc:picChg>
        <pc:picChg chg="del">
          <ac:chgData name="Kamyczek, Arkadiusz" userId="2dbd29c9-3405-4176-b733-196e7cfa234d" providerId="ADAL" clId="{BF567933-B5EA-4B11-B0FB-3FCFBB67A116}" dt="2021-03-18T11:53:28.146" v="5259" actId="478"/>
          <ac:picMkLst>
            <pc:docMk/>
            <pc:sldMk cId="3963102326" sldId="294"/>
            <ac:picMk id="49" creationId="{9DF50F47-D35B-474B-96D6-53B162EFCB66}"/>
          </ac:picMkLst>
        </pc:picChg>
        <pc:picChg chg="del">
          <ac:chgData name="Kamyczek, Arkadiusz" userId="2dbd29c9-3405-4176-b733-196e7cfa234d" providerId="ADAL" clId="{BF567933-B5EA-4B11-B0FB-3FCFBB67A116}" dt="2021-03-18T11:53:31.028" v="5261" actId="478"/>
          <ac:picMkLst>
            <pc:docMk/>
            <pc:sldMk cId="3963102326" sldId="294"/>
            <ac:picMk id="57" creationId="{3B262A36-91C9-4904-9E77-6578C8477916}"/>
          </ac:picMkLst>
        </pc:picChg>
        <pc:picChg chg="mod">
          <ac:chgData name="Kamyczek, Arkadiusz" userId="2dbd29c9-3405-4176-b733-196e7cfa234d" providerId="ADAL" clId="{BF567933-B5EA-4B11-B0FB-3FCFBB67A116}" dt="2021-03-18T11:54:29.785" v="5265" actId="1076"/>
          <ac:picMkLst>
            <pc:docMk/>
            <pc:sldMk cId="3963102326" sldId="294"/>
            <ac:picMk id="59" creationId="{E7F4544A-A7CF-44B1-8528-B01809C230AD}"/>
          </ac:picMkLst>
        </pc:picChg>
        <pc:picChg chg="mod">
          <ac:chgData name="Kamyczek, Arkadiusz" userId="2dbd29c9-3405-4176-b733-196e7cfa234d" providerId="ADAL" clId="{BF567933-B5EA-4B11-B0FB-3FCFBB67A116}" dt="2021-03-18T11:54:29.785" v="5265" actId="1076"/>
          <ac:picMkLst>
            <pc:docMk/>
            <pc:sldMk cId="3963102326" sldId="294"/>
            <ac:picMk id="61" creationId="{A5BF9E3E-3445-4CB4-AB8B-8A4AC4A47A8A}"/>
          </ac:picMkLst>
        </pc:picChg>
        <pc:picChg chg="mod">
          <ac:chgData name="Kamyczek, Arkadiusz" userId="2dbd29c9-3405-4176-b733-196e7cfa234d" providerId="ADAL" clId="{BF567933-B5EA-4B11-B0FB-3FCFBB67A116}" dt="2021-03-18T11:54:29.785" v="5265" actId="1076"/>
          <ac:picMkLst>
            <pc:docMk/>
            <pc:sldMk cId="3963102326" sldId="294"/>
            <ac:picMk id="62" creationId="{31BF0D08-49E6-45F9-8D6D-966923F856D6}"/>
          </ac:picMkLst>
        </pc:picChg>
        <pc:picChg chg="mod">
          <ac:chgData name="Kamyczek, Arkadiusz" userId="2dbd29c9-3405-4176-b733-196e7cfa234d" providerId="ADAL" clId="{BF567933-B5EA-4B11-B0FB-3FCFBB67A116}" dt="2021-03-18T11:54:29.785" v="5265" actId="1076"/>
          <ac:picMkLst>
            <pc:docMk/>
            <pc:sldMk cId="3963102326" sldId="294"/>
            <ac:picMk id="63" creationId="{3D5B3E27-203F-4A51-88F3-76D0C2A83413}"/>
          </ac:picMkLst>
        </pc:picChg>
        <pc:picChg chg="mod">
          <ac:chgData name="Kamyczek, Arkadiusz" userId="2dbd29c9-3405-4176-b733-196e7cfa234d" providerId="ADAL" clId="{BF567933-B5EA-4B11-B0FB-3FCFBB67A116}" dt="2021-03-18T11:54:29.785" v="5265" actId="1076"/>
          <ac:picMkLst>
            <pc:docMk/>
            <pc:sldMk cId="3963102326" sldId="294"/>
            <ac:picMk id="64" creationId="{DC6993AD-FC83-4752-830E-C7EEE4CA9A13}"/>
          </ac:picMkLst>
        </pc:picChg>
        <pc:picChg chg="mod">
          <ac:chgData name="Kamyczek, Arkadiusz" userId="2dbd29c9-3405-4176-b733-196e7cfa234d" providerId="ADAL" clId="{BF567933-B5EA-4B11-B0FB-3FCFBB67A116}" dt="2021-03-18T11:54:29.785" v="5265" actId="1076"/>
          <ac:picMkLst>
            <pc:docMk/>
            <pc:sldMk cId="3963102326" sldId="294"/>
            <ac:picMk id="71" creationId="{1BB869A1-E53E-49F1-8814-55568E8834E0}"/>
          </ac:picMkLst>
        </pc:picChg>
        <pc:picChg chg="mod">
          <ac:chgData name="Kamyczek, Arkadiusz" userId="2dbd29c9-3405-4176-b733-196e7cfa234d" providerId="ADAL" clId="{BF567933-B5EA-4B11-B0FB-3FCFBB67A116}" dt="2021-03-18T11:54:29.785" v="5265" actId="1076"/>
          <ac:picMkLst>
            <pc:docMk/>
            <pc:sldMk cId="3963102326" sldId="294"/>
            <ac:picMk id="72" creationId="{D2E24F59-A4B9-475D-83F4-4169E34783C9}"/>
          </ac:picMkLst>
        </pc:picChg>
        <pc:picChg chg="mod">
          <ac:chgData name="Kamyczek, Arkadiusz" userId="2dbd29c9-3405-4176-b733-196e7cfa234d" providerId="ADAL" clId="{BF567933-B5EA-4B11-B0FB-3FCFBB67A116}" dt="2021-03-18T11:54:29.785" v="5265" actId="1076"/>
          <ac:picMkLst>
            <pc:docMk/>
            <pc:sldMk cId="3963102326" sldId="294"/>
            <ac:picMk id="73" creationId="{2169AC08-AFB5-4E05-B9AB-9B39A991795E}"/>
          </ac:picMkLst>
        </pc:picChg>
        <pc:picChg chg="mod">
          <ac:chgData name="Kamyczek, Arkadiusz" userId="2dbd29c9-3405-4176-b733-196e7cfa234d" providerId="ADAL" clId="{BF567933-B5EA-4B11-B0FB-3FCFBB67A116}" dt="2021-03-18T11:54:29.785" v="5265" actId="1076"/>
          <ac:picMkLst>
            <pc:docMk/>
            <pc:sldMk cId="3963102326" sldId="294"/>
            <ac:picMk id="74" creationId="{2DD4909F-0BB4-45A6-A0B6-DD1334DCAA04}"/>
          </ac:picMkLst>
        </pc:picChg>
        <pc:picChg chg="mod">
          <ac:chgData name="Kamyczek, Arkadiusz" userId="2dbd29c9-3405-4176-b733-196e7cfa234d" providerId="ADAL" clId="{BF567933-B5EA-4B11-B0FB-3FCFBB67A116}" dt="2021-03-18T11:54:29.785" v="5265" actId="1076"/>
          <ac:picMkLst>
            <pc:docMk/>
            <pc:sldMk cId="3963102326" sldId="294"/>
            <ac:picMk id="75" creationId="{63A783FC-7212-4ED9-A5E0-DD2945FD0D37}"/>
          </ac:picMkLst>
        </pc:picChg>
        <pc:picChg chg="mod">
          <ac:chgData name="Kamyczek, Arkadiusz" userId="2dbd29c9-3405-4176-b733-196e7cfa234d" providerId="ADAL" clId="{BF567933-B5EA-4B11-B0FB-3FCFBB67A116}" dt="2021-03-18T11:54:29.785" v="5265" actId="1076"/>
          <ac:picMkLst>
            <pc:docMk/>
            <pc:sldMk cId="3963102326" sldId="294"/>
            <ac:picMk id="76" creationId="{3164FCD0-08A5-41B4-8384-85EA9A03B15D}"/>
          </ac:picMkLst>
        </pc:picChg>
        <pc:picChg chg="mod">
          <ac:chgData name="Kamyczek, Arkadiusz" userId="2dbd29c9-3405-4176-b733-196e7cfa234d" providerId="ADAL" clId="{BF567933-B5EA-4B11-B0FB-3FCFBB67A116}" dt="2021-03-18T11:54:52.047" v="5268" actId="1076"/>
          <ac:picMkLst>
            <pc:docMk/>
            <pc:sldMk cId="3963102326" sldId="294"/>
            <ac:picMk id="79" creationId="{45986722-EBD8-4093-B26B-FB4FFDD0F5D4}"/>
          </ac:picMkLst>
        </pc:picChg>
        <pc:picChg chg="mod">
          <ac:chgData name="Kamyczek, Arkadiusz" userId="2dbd29c9-3405-4176-b733-196e7cfa234d" providerId="ADAL" clId="{BF567933-B5EA-4B11-B0FB-3FCFBB67A116}" dt="2021-03-18T11:54:52.047" v="5268" actId="1076"/>
          <ac:picMkLst>
            <pc:docMk/>
            <pc:sldMk cId="3963102326" sldId="294"/>
            <ac:picMk id="80" creationId="{EF474862-AC28-4AB0-9B23-B19C138EC7EF}"/>
          </ac:picMkLst>
        </pc:picChg>
        <pc:picChg chg="mod">
          <ac:chgData name="Kamyczek, Arkadiusz" userId="2dbd29c9-3405-4176-b733-196e7cfa234d" providerId="ADAL" clId="{BF567933-B5EA-4B11-B0FB-3FCFBB67A116}" dt="2021-03-18T11:54:52.047" v="5268" actId="1076"/>
          <ac:picMkLst>
            <pc:docMk/>
            <pc:sldMk cId="3963102326" sldId="294"/>
            <ac:picMk id="81" creationId="{7D3D531D-8A78-41B6-B56F-8E6AF0EAEF20}"/>
          </ac:picMkLst>
        </pc:picChg>
        <pc:picChg chg="mod">
          <ac:chgData name="Kamyczek, Arkadiusz" userId="2dbd29c9-3405-4176-b733-196e7cfa234d" providerId="ADAL" clId="{BF567933-B5EA-4B11-B0FB-3FCFBB67A116}" dt="2021-03-18T11:54:52.047" v="5268" actId="1076"/>
          <ac:picMkLst>
            <pc:docMk/>
            <pc:sldMk cId="3963102326" sldId="294"/>
            <ac:picMk id="82" creationId="{11BC2644-A6BC-46CC-A285-52D67F8D5A40}"/>
          </ac:picMkLst>
        </pc:picChg>
        <pc:picChg chg="mod">
          <ac:chgData name="Kamyczek, Arkadiusz" userId="2dbd29c9-3405-4176-b733-196e7cfa234d" providerId="ADAL" clId="{BF567933-B5EA-4B11-B0FB-3FCFBB67A116}" dt="2021-03-18T11:54:52.047" v="5268" actId="1076"/>
          <ac:picMkLst>
            <pc:docMk/>
            <pc:sldMk cId="3963102326" sldId="294"/>
            <ac:picMk id="83" creationId="{4604347B-B10E-491A-9EEE-E6D01E6124B8}"/>
          </ac:picMkLst>
        </pc:picChg>
        <pc:picChg chg="mod">
          <ac:chgData name="Kamyczek, Arkadiusz" userId="2dbd29c9-3405-4176-b733-196e7cfa234d" providerId="ADAL" clId="{BF567933-B5EA-4B11-B0FB-3FCFBB67A116}" dt="2021-03-18T11:54:52.047" v="5268" actId="1076"/>
          <ac:picMkLst>
            <pc:docMk/>
            <pc:sldMk cId="3963102326" sldId="294"/>
            <ac:picMk id="90" creationId="{714A8752-22CA-4D5F-B574-B6A8B429FCB5}"/>
          </ac:picMkLst>
        </pc:picChg>
        <pc:picChg chg="mod">
          <ac:chgData name="Kamyczek, Arkadiusz" userId="2dbd29c9-3405-4176-b733-196e7cfa234d" providerId="ADAL" clId="{BF567933-B5EA-4B11-B0FB-3FCFBB67A116}" dt="2021-03-18T11:54:52.047" v="5268" actId="1076"/>
          <ac:picMkLst>
            <pc:docMk/>
            <pc:sldMk cId="3963102326" sldId="294"/>
            <ac:picMk id="91" creationId="{A0E23BF5-2F9F-4935-9815-B974B18E8C90}"/>
          </ac:picMkLst>
        </pc:picChg>
        <pc:picChg chg="mod">
          <ac:chgData name="Kamyczek, Arkadiusz" userId="2dbd29c9-3405-4176-b733-196e7cfa234d" providerId="ADAL" clId="{BF567933-B5EA-4B11-B0FB-3FCFBB67A116}" dt="2021-03-18T11:54:52.047" v="5268" actId="1076"/>
          <ac:picMkLst>
            <pc:docMk/>
            <pc:sldMk cId="3963102326" sldId="294"/>
            <ac:picMk id="92" creationId="{88C29E83-E58E-405B-B40C-5F339D43BDFB}"/>
          </ac:picMkLst>
        </pc:picChg>
        <pc:picChg chg="mod">
          <ac:chgData name="Kamyczek, Arkadiusz" userId="2dbd29c9-3405-4176-b733-196e7cfa234d" providerId="ADAL" clId="{BF567933-B5EA-4B11-B0FB-3FCFBB67A116}" dt="2021-03-18T11:54:52.047" v="5268" actId="1076"/>
          <ac:picMkLst>
            <pc:docMk/>
            <pc:sldMk cId="3963102326" sldId="294"/>
            <ac:picMk id="93" creationId="{B3070716-436E-4287-9D47-65063BE61C8B}"/>
          </ac:picMkLst>
        </pc:picChg>
        <pc:picChg chg="mod">
          <ac:chgData name="Kamyczek, Arkadiusz" userId="2dbd29c9-3405-4176-b733-196e7cfa234d" providerId="ADAL" clId="{BF567933-B5EA-4B11-B0FB-3FCFBB67A116}" dt="2021-03-18T11:54:52.047" v="5268" actId="1076"/>
          <ac:picMkLst>
            <pc:docMk/>
            <pc:sldMk cId="3963102326" sldId="294"/>
            <ac:picMk id="94" creationId="{F886FC05-FF8C-40F9-A53E-C070DCC29D92}"/>
          </ac:picMkLst>
        </pc:picChg>
        <pc:picChg chg="mod">
          <ac:chgData name="Kamyczek, Arkadiusz" userId="2dbd29c9-3405-4176-b733-196e7cfa234d" providerId="ADAL" clId="{BF567933-B5EA-4B11-B0FB-3FCFBB67A116}" dt="2021-03-18T11:54:52.047" v="5268" actId="1076"/>
          <ac:picMkLst>
            <pc:docMk/>
            <pc:sldMk cId="3963102326" sldId="294"/>
            <ac:picMk id="95" creationId="{19EF8CE1-020B-4F2B-94AA-A44C112DDECE}"/>
          </ac:picMkLst>
        </pc:picChg>
        <pc:picChg chg="mod">
          <ac:chgData name="Kamyczek, Arkadiusz" userId="2dbd29c9-3405-4176-b733-196e7cfa234d" providerId="ADAL" clId="{BF567933-B5EA-4B11-B0FB-3FCFBB67A116}" dt="2021-03-18T11:54:52.047" v="5268" actId="1076"/>
          <ac:picMkLst>
            <pc:docMk/>
            <pc:sldMk cId="3963102326" sldId="294"/>
            <ac:picMk id="98" creationId="{43501A7A-4B94-45F6-87A9-E990F7803000}"/>
          </ac:picMkLst>
        </pc:picChg>
        <pc:picChg chg="mod">
          <ac:chgData name="Kamyczek, Arkadiusz" userId="2dbd29c9-3405-4176-b733-196e7cfa234d" providerId="ADAL" clId="{BF567933-B5EA-4B11-B0FB-3FCFBB67A116}" dt="2021-03-18T11:54:52.047" v="5268" actId="1076"/>
          <ac:picMkLst>
            <pc:docMk/>
            <pc:sldMk cId="3963102326" sldId="294"/>
            <ac:picMk id="99" creationId="{46B5AD24-36F4-4691-B077-CE7FC39F78F9}"/>
          </ac:picMkLst>
        </pc:picChg>
        <pc:picChg chg="mod">
          <ac:chgData name="Kamyczek, Arkadiusz" userId="2dbd29c9-3405-4176-b733-196e7cfa234d" providerId="ADAL" clId="{BF567933-B5EA-4B11-B0FB-3FCFBB67A116}" dt="2021-03-18T11:54:52.047" v="5268" actId="1076"/>
          <ac:picMkLst>
            <pc:docMk/>
            <pc:sldMk cId="3963102326" sldId="294"/>
            <ac:picMk id="100" creationId="{7A8E8549-C95B-4E7D-9868-7DC8326AA2B4}"/>
          </ac:picMkLst>
        </pc:picChg>
        <pc:picChg chg="mod">
          <ac:chgData name="Kamyczek, Arkadiusz" userId="2dbd29c9-3405-4176-b733-196e7cfa234d" providerId="ADAL" clId="{BF567933-B5EA-4B11-B0FB-3FCFBB67A116}" dt="2021-03-18T11:54:52.047" v="5268" actId="1076"/>
          <ac:picMkLst>
            <pc:docMk/>
            <pc:sldMk cId="3963102326" sldId="294"/>
            <ac:picMk id="101" creationId="{B767BDBC-94D8-4693-976D-4AF785BD82AA}"/>
          </ac:picMkLst>
        </pc:picChg>
        <pc:picChg chg="mod">
          <ac:chgData name="Kamyczek, Arkadiusz" userId="2dbd29c9-3405-4176-b733-196e7cfa234d" providerId="ADAL" clId="{BF567933-B5EA-4B11-B0FB-3FCFBB67A116}" dt="2021-03-18T11:54:52.047" v="5268" actId="1076"/>
          <ac:picMkLst>
            <pc:docMk/>
            <pc:sldMk cId="3963102326" sldId="294"/>
            <ac:picMk id="102" creationId="{0D3E8275-4734-447B-96FD-EDB17C0B3231}"/>
          </ac:picMkLst>
        </pc:picChg>
        <pc:picChg chg="mod">
          <ac:chgData name="Kamyczek, Arkadiusz" userId="2dbd29c9-3405-4176-b733-196e7cfa234d" providerId="ADAL" clId="{BF567933-B5EA-4B11-B0FB-3FCFBB67A116}" dt="2021-03-18T11:54:52.047" v="5268" actId="1076"/>
          <ac:picMkLst>
            <pc:docMk/>
            <pc:sldMk cId="3963102326" sldId="294"/>
            <ac:picMk id="109" creationId="{179AE8D1-61E6-4CC2-AEB7-4D489A2F15FE}"/>
          </ac:picMkLst>
        </pc:picChg>
        <pc:picChg chg="mod">
          <ac:chgData name="Kamyczek, Arkadiusz" userId="2dbd29c9-3405-4176-b733-196e7cfa234d" providerId="ADAL" clId="{BF567933-B5EA-4B11-B0FB-3FCFBB67A116}" dt="2021-03-18T11:54:52.047" v="5268" actId="1076"/>
          <ac:picMkLst>
            <pc:docMk/>
            <pc:sldMk cId="3963102326" sldId="294"/>
            <ac:picMk id="110" creationId="{343A4D08-3747-487E-9584-AF591E72FD76}"/>
          </ac:picMkLst>
        </pc:picChg>
        <pc:picChg chg="mod">
          <ac:chgData name="Kamyczek, Arkadiusz" userId="2dbd29c9-3405-4176-b733-196e7cfa234d" providerId="ADAL" clId="{BF567933-B5EA-4B11-B0FB-3FCFBB67A116}" dt="2021-03-18T11:54:52.047" v="5268" actId="1076"/>
          <ac:picMkLst>
            <pc:docMk/>
            <pc:sldMk cId="3963102326" sldId="294"/>
            <ac:picMk id="111" creationId="{3317F2EB-B0BF-4EDE-8AA3-B8DFF0604331}"/>
          </ac:picMkLst>
        </pc:picChg>
        <pc:picChg chg="mod">
          <ac:chgData name="Kamyczek, Arkadiusz" userId="2dbd29c9-3405-4176-b733-196e7cfa234d" providerId="ADAL" clId="{BF567933-B5EA-4B11-B0FB-3FCFBB67A116}" dt="2021-03-18T11:54:52.047" v="5268" actId="1076"/>
          <ac:picMkLst>
            <pc:docMk/>
            <pc:sldMk cId="3963102326" sldId="294"/>
            <ac:picMk id="112" creationId="{C11FDD48-F95D-4A0D-906D-BB8F225C211B}"/>
          </ac:picMkLst>
        </pc:picChg>
        <pc:picChg chg="mod">
          <ac:chgData name="Kamyczek, Arkadiusz" userId="2dbd29c9-3405-4176-b733-196e7cfa234d" providerId="ADAL" clId="{BF567933-B5EA-4B11-B0FB-3FCFBB67A116}" dt="2021-03-18T11:54:52.047" v="5268" actId="1076"/>
          <ac:picMkLst>
            <pc:docMk/>
            <pc:sldMk cId="3963102326" sldId="294"/>
            <ac:picMk id="113" creationId="{2768A4B1-CD40-4CC3-AD20-B334978E6837}"/>
          </ac:picMkLst>
        </pc:picChg>
        <pc:picChg chg="mod">
          <ac:chgData name="Kamyczek, Arkadiusz" userId="2dbd29c9-3405-4176-b733-196e7cfa234d" providerId="ADAL" clId="{BF567933-B5EA-4B11-B0FB-3FCFBB67A116}" dt="2021-03-18T11:54:52.047" v="5268" actId="1076"/>
          <ac:picMkLst>
            <pc:docMk/>
            <pc:sldMk cId="3963102326" sldId="294"/>
            <ac:picMk id="114" creationId="{0C4245A9-3E3D-406E-AEFA-F83AEB41DA41}"/>
          </ac:picMkLst>
        </pc:picChg>
        <pc:picChg chg="mod">
          <ac:chgData name="Kamyczek, Arkadiusz" userId="2dbd29c9-3405-4176-b733-196e7cfa234d" providerId="ADAL" clId="{BF567933-B5EA-4B11-B0FB-3FCFBB67A116}" dt="2021-03-18T11:54:29.785" v="5265" actId="1076"/>
          <ac:picMkLst>
            <pc:docMk/>
            <pc:sldMk cId="3963102326" sldId="294"/>
            <ac:picMk id="117" creationId="{CFAFD2EC-998D-43B4-AD5F-B85D30B1A2FE}"/>
          </ac:picMkLst>
        </pc:picChg>
        <pc:picChg chg="mod">
          <ac:chgData name="Kamyczek, Arkadiusz" userId="2dbd29c9-3405-4176-b733-196e7cfa234d" providerId="ADAL" clId="{BF567933-B5EA-4B11-B0FB-3FCFBB67A116}" dt="2021-03-18T11:54:29.785" v="5265" actId="1076"/>
          <ac:picMkLst>
            <pc:docMk/>
            <pc:sldMk cId="3963102326" sldId="294"/>
            <ac:picMk id="118" creationId="{AC84FA07-1B95-4EB6-9EBE-0C6C1E9F3746}"/>
          </ac:picMkLst>
        </pc:picChg>
        <pc:picChg chg="mod">
          <ac:chgData name="Kamyczek, Arkadiusz" userId="2dbd29c9-3405-4176-b733-196e7cfa234d" providerId="ADAL" clId="{BF567933-B5EA-4B11-B0FB-3FCFBB67A116}" dt="2021-03-18T11:54:29.785" v="5265" actId="1076"/>
          <ac:picMkLst>
            <pc:docMk/>
            <pc:sldMk cId="3963102326" sldId="294"/>
            <ac:picMk id="119" creationId="{FE166E22-EAAE-42FB-AD60-1E5B9954B81D}"/>
          </ac:picMkLst>
        </pc:picChg>
        <pc:picChg chg="mod">
          <ac:chgData name="Kamyczek, Arkadiusz" userId="2dbd29c9-3405-4176-b733-196e7cfa234d" providerId="ADAL" clId="{BF567933-B5EA-4B11-B0FB-3FCFBB67A116}" dt="2021-03-18T11:54:29.785" v="5265" actId="1076"/>
          <ac:picMkLst>
            <pc:docMk/>
            <pc:sldMk cId="3963102326" sldId="294"/>
            <ac:picMk id="120" creationId="{D3E618EE-A16C-4857-B16C-F50F415413C3}"/>
          </ac:picMkLst>
        </pc:picChg>
        <pc:picChg chg="mod">
          <ac:chgData name="Kamyczek, Arkadiusz" userId="2dbd29c9-3405-4176-b733-196e7cfa234d" providerId="ADAL" clId="{BF567933-B5EA-4B11-B0FB-3FCFBB67A116}" dt="2021-03-18T11:54:29.785" v="5265" actId="1076"/>
          <ac:picMkLst>
            <pc:docMk/>
            <pc:sldMk cId="3963102326" sldId="294"/>
            <ac:picMk id="121" creationId="{A53A4464-BA1F-4182-A6FB-B31E1A135F53}"/>
          </ac:picMkLst>
        </pc:picChg>
        <pc:picChg chg="mod">
          <ac:chgData name="Kamyczek, Arkadiusz" userId="2dbd29c9-3405-4176-b733-196e7cfa234d" providerId="ADAL" clId="{BF567933-B5EA-4B11-B0FB-3FCFBB67A116}" dt="2021-03-18T11:54:29.785" v="5265" actId="1076"/>
          <ac:picMkLst>
            <pc:docMk/>
            <pc:sldMk cId="3963102326" sldId="294"/>
            <ac:picMk id="128" creationId="{41D2730B-16DD-4C84-B833-B3ABD40C0B4A}"/>
          </ac:picMkLst>
        </pc:picChg>
        <pc:picChg chg="mod">
          <ac:chgData name="Kamyczek, Arkadiusz" userId="2dbd29c9-3405-4176-b733-196e7cfa234d" providerId="ADAL" clId="{BF567933-B5EA-4B11-B0FB-3FCFBB67A116}" dt="2021-03-18T11:54:29.785" v="5265" actId="1076"/>
          <ac:picMkLst>
            <pc:docMk/>
            <pc:sldMk cId="3963102326" sldId="294"/>
            <ac:picMk id="129" creationId="{E591577C-D66E-4029-8651-5279534B60D5}"/>
          </ac:picMkLst>
        </pc:picChg>
        <pc:picChg chg="mod">
          <ac:chgData name="Kamyczek, Arkadiusz" userId="2dbd29c9-3405-4176-b733-196e7cfa234d" providerId="ADAL" clId="{BF567933-B5EA-4B11-B0FB-3FCFBB67A116}" dt="2021-03-18T11:54:29.785" v="5265" actId="1076"/>
          <ac:picMkLst>
            <pc:docMk/>
            <pc:sldMk cId="3963102326" sldId="294"/>
            <ac:picMk id="130" creationId="{BA79E822-7859-4856-AEA9-F56BB31E2B7B}"/>
          </ac:picMkLst>
        </pc:picChg>
        <pc:picChg chg="mod">
          <ac:chgData name="Kamyczek, Arkadiusz" userId="2dbd29c9-3405-4176-b733-196e7cfa234d" providerId="ADAL" clId="{BF567933-B5EA-4B11-B0FB-3FCFBB67A116}" dt="2021-03-18T11:54:29.785" v="5265" actId="1076"/>
          <ac:picMkLst>
            <pc:docMk/>
            <pc:sldMk cId="3963102326" sldId="294"/>
            <ac:picMk id="131" creationId="{13748F1A-D241-428E-992B-73474AA4F05D}"/>
          </ac:picMkLst>
        </pc:picChg>
        <pc:picChg chg="mod">
          <ac:chgData name="Kamyczek, Arkadiusz" userId="2dbd29c9-3405-4176-b733-196e7cfa234d" providerId="ADAL" clId="{BF567933-B5EA-4B11-B0FB-3FCFBB67A116}" dt="2021-03-18T11:54:29.785" v="5265" actId="1076"/>
          <ac:picMkLst>
            <pc:docMk/>
            <pc:sldMk cId="3963102326" sldId="294"/>
            <ac:picMk id="132" creationId="{A0610066-E8CB-47CC-9EEF-80A87EFED5E1}"/>
          </ac:picMkLst>
        </pc:picChg>
        <pc:picChg chg="mod">
          <ac:chgData name="Kamyczek, Arkadiusz" userId="2dbd29c9-3405-4176-b733-196e7cfa234d" providerId="ADAL" clId="{BF567933-B5EA-4B11-B0FB-3FCFBB67A116}" dt="2021-03-18T11:54:29.785" v="5265" actId="1076"/>
          <ac:picMkLst>
            <pc:docMk/>
            <pc:sldMk cId="3963102326" sldId="294"/>
            <ac:picMk id="133" creationId="{58C75B76-6D73-49A4-8542-9FABB766CAF2}"/>
          </ac:picMkLst>
        </pc:picChg>
        <pc:picChg chg="mod">
          <ac:chgData name="Kamyczek, Arkadiusz" userId="2dbd29c9-3405-4176-b733-196e7cfa234d" providerId="ADAL" clId="{BF567933-B5EA-4B11-B0FB-3FCFBB67A116}" dt="2021-03-18T11:54:29.785" v="5265" actId="1076"/>
          <ac:picMkLst>
            <pc:docMk/>
            <pc:sldMk cId="3963102326" sldId="294"/>
            <ac:picMk id="142" creationId="{290B1C73-189F-4E19-8E64-7516584E2908}"/>
          </ac:picMkLst>
        </pc:picChg>
        <pc:picChg chg="add del mod">
          <ac:chgData name="Kamyczek, Arkadiusz" userId="2dbd29c9-3405-4176-b733-196e7cfa234d" providerId="ADAL" clId="{BF567933-B5EA-4B11-B0FB-3FCFBB67A116}" dt="2021-03-18T11:57:14.466" v="5320" actId="478"/>
          <ac:picMkLst>
            <pc:docMk/>
            <pc:sldMk cId="3963102326" sldId="294"/>
            <ac:picMk id="155" creationId="{8E48191B-599F-49C8-B153-23F0A0E46EE6}"/>
          </ac:picMkLst>
        </pc:picChg>
        <pc:picChg chg="add del mod">
          <ac:chgData name="Kamyczek, Arkadiusz" userId="2dbd29c9-3405-4176-b733-196e7cfa234d" providerId="ADAL" clId="{BF567933-B5EA-4B11-B0FB-3FCFBB67A116}" dt="2021-03-18T11:57:11.694" v="5319" actId="478"/>
          <ac:picMkLst>
            <pc:docMk/>
            <pc:sldMk cId="3963102326" sldId="294"/>
            <ac:picMk id="156" creationId="{5C348649-086A-41D2-9CD7-293D7CEABD38}"/>
          </ac:picMkLst>
        </pc:picChg>
        <pc:picChg chg="add del mod">
          <ac:chgData name="Kamyczek, Arkadiusz" userId="2dbd29c9-3405-4176-b733-196e7cfa234d" providerId="ADAL" clId="{BF567933-B5EA-4B11-B0FB-3FCFBB67A116}" dt="2021-03-18T11:56:59.580" v="5314" actId="478"/>
          <ac:picMkLst>
            <pc:docMk/>
            <pc:sldMk cId="3963102326" sldId="294"/>
            <ac:picMk id="158" creationId="{760DFD28-FCC4-4579-85C7-9B015F0A123C}"/>
          </ac:picMkLst>
        </pc:picChg>
        <pc:picChg chg="add del mod">
          <ac:chgData name="Kamyczek, Arkadiusz" userId="2dbd29c9-3405-4176-b733-196e7cfa234d" providerId="ADAL" clId="{BF567933-B5EA-4B11-B0FB-3FCFBB67A116}" dt="2021-03-18T11:57:00.467" v="5315" actId="478"/>
          <ac:picMkLst>
            <pc:docMk/>
            <pc:sldMk cId="3963102326" sldId="294"/>
            <ac:picMk id="159" creationId="{BFE1502F-D09D-42FC-9DE7-5008777E84F9}"/>
          </ac:picMkLst>
        </pc:picChg>
        <pc:picChg chg="add mod">
          <ac:chgData name="Kamyczek, Arkadiusz" userId="2dbd29c9-3405-4176-b733-196e7cfa234d" providerId="ADAL" clId="{BF567933-B5EA-4B11-B0FB-3FCFBB67A116}" dt="2021-03-18T12:02:16.023" v="5419" actId="1076"/>
          <ac:picMkLst>
            <pc:docMk/>
            <pc:sldMk cId="3963102326" sldId="294"/>
            <ac:picMk id="166" creationId="{B35BE66B-DF15-44EC-8424-37E2D1CFCB2D}"/>
          </ac:picMkLst>
        </pc:picChg>
        <pc:picChg chg="add mod">
          <ac:chgData name="Kamyczek, Arkadiusz" userId="2dbd29c9-3405-4176-b733-196e7cfa234d" providerId="ADAL" clId="{BF567933-B5EA-4B11-B0FB-3FCFBB67A116}" dt="2021-03-18T12:02:13.116" v="5418" actId="1076"/>
          <ac:picMkLst>
            <pc:docMk/>
            <pc:sldMk cId="3963102326" sldId="294"/>
            <ac:picMk id="167" creationId="{A229C995-5E31-4B2E-9AC5-25C4DDD85404}"/>
          </ac:picMkLst>
        </pc:picChg>
        <pc:cxnChg chg="mod">
          <ac:chgData name="Kamyczek, Arkadiusz" userId="2dbd29c9-3405-4176-b733-196e7cfa234d" providerId="ADAL" clId="{BF567933-B5EA-4B11-B0FB-3FCFBB67A116}" dt="2021-03-18T11:54:29.785" v="5265" actId="1076"/>
          <ac:cxnSpMkLst>
            <pc:docMk/>
            <pc:sldMk cId="3963102326" sldId="294"/>
            <ac:cxnSpMk id="48" creationId="{1BC0BE20-1DD1-4ED1-8BF5-309F4B5BC517}"/>
          </ac:cxnSpMkLst>
        </pc:cxnChg>
        <pc:cxnChg chg="del">
          <ac:chgData name="Kamyczek, Arkadiusz" userId="2dbd29c9-3405-4176-b733-196e7cfa234d" providerId="ADAL" clId="{BF567933-B5EA-4B11-B0FB-3FCFBB67A116}" dt="2021-03-18T11:53:31.028" v="5261" actId="478"/>
          <ac:cxnSpMkLst>
            <pc:docMk/>
            <pc:sldMk cId="3963102326" sldId="294"/>
            <ac:cxnSpMk id="55" creationId="{1DEBDB34-77CA-4391-9A07-E9AD0C6A236D}"/>
          </ac:cxnSpMkLst>
        </pc:cxnChg>
        <pc:cxnChg chg="mod">
          <ac:chgData name="Kamyczek, Arkadiusz" userId="2dbd29c9-3405-4176-b733-196e7cfa234d" providerId="ADAL" clId="{BF567933-B5EA-4B11-B0FB-3FCFBB67A116}" dt="2021-03-18T11:54:29.785" v="5265" actId="1076"/>
          <ac:cxnSpMkLst>
            <pc:docMk/>
            <pc:sldMk cId="3963102326" sldId="294"/>
            <ac:cxnSpMk id="56" creationId="{1EEE3728-3D44-4A9F-BF59-FDC8FBB9B2A8}"/>
          </ac:cxnSpMkLst>
        </pc:cxnChg>
        <pc:cxnChg chg="mod">
          <ac:chgData name="Kamyczek, Arkadiusz" userId="2dbd29c9-3405-4176-b733-196e7cfa234d" providerId="ADAL" clId="{BF567933-B5EA-4B11-B0FB-3FCFBB67A116}" dt="2021-03-18T11:54:52.047" v="5268" actId="1076"/>
          <ac:cxnSpMkLst>
            <pc:docMk/>
            <pc:sldMk cId="3963102326" sldId="294"/>
            <ac:cxnSpMk id="77" creationId="{8461523D-65AC-4784-98B0-53E6FB2C729C}"/>
          </ac:cxnSpMkLst>
        </pc:cxnChg>
        <pc:cxnChg chg="mod">
          <ac:chgData name="Kamyczek, Arkadiusz" userId="2dbd29c9-3405-4176-b733-196e7cfa234d" providerId="ADAL" clId="{BF567933-B5EA-4B11-B0FB-3FCFBB67A116}" dt="2021-03-18T11:54:52.047" v="5268" actId="1076"/>
          <ac:cxnSpMkLst>
            <pc:docMk/>
            <pc:sldMk cId="3963102326" sldId="294"/>
            <ac:cxnSpMk id="78" creationId="{EFF95469-3DFA-4AB5-8A78-BBA4B3E86966}"/>
          </ac:cxnSpMkLst>
        </pc:cxnChg>
        <pc:cxnChg chg="mod">
          <ac:chgData name="Kamyczek, Arkadiusz" userId="2dbd29c9-3405-4176-b733-196e7cfa234d" providerId="ADAL" clId="{BF567933-B5EA-4B11-B0FB-3FCFBB67A116}" dt="2021-03-18T11:54:52.047" v="5268" actId="1076"/>
          <ac:cxnSpMkLst>
            <pc:docMk/>
            <pc:sldMk cId="3963102326" sldId="294"/>
            <ac:cxnSpMk id="96" creationId="{7924CF0F-81C4-488C-9D2E-8692895BE958}"/>
          </ac:cxnSpMkLst>
        </pc:cxnChg>
        <pc:cxnChg chg="mod">
          <ac:chgData name="Kamyczek, Arkadiusz" userId="2dbd29c9-3405-4176-b733-196e7cfa234d" providerId="ADAL" clId="{BF567933-B5EA-4B11-B0FB-3FCFBB67A116}" dt="2021-03-18T11:54:52.047" v="5268" actId="1076"/>
          <ac:cxnSpMkLst>
            <pc:docMk/>
            <pc:sldMk cId="3963102326" sldId="294"/>
            <ac:cxnSpMk id="97" creationId="{670CD4E6-580C-4363-B1CA-D83BE63D22C6}"/>
          </ac:cxnSpMkLst>
        </pc:cxnChg>
        <pc:cxnChg chg="mod">
          <ac:chgData name="Kamyczek, Arkadiusz" userId="2dbd29c9-3405-4176-b733-196e7cfa234d" providerId="ADAL" clId="{BF567933-B5EA-4B11-B0FB-3FCFBB67A116}" dt="2021-03-18T11:54:29.785" v="5265" actId="1076"/>
          <ac:cxnSpMkLst>
            <pc:docMk/>
            <pc:sldMk cId="3963102326" sldId="294"/>
            <ac:cxnSpMk id="115" creationId="{1A01EAEF-67BC-40E6-8544-F58AACD69E81}"/>
          </ac:cxnSpMkLst>
        </pc:cxnChg>
        <pc:cxnChg chg="mod">
          <ac:chgData name="Kamyczek, Arkadiusz" userId="2dbd29c9-3405-4176-b733-196e7cfa234d" providerId="ADAL" clId="{BF567933-B5EA-4B11-B0FB-3FCFBB67A116}" dt="2021-03-18T11:54:29.785" v="5265" actId="1076"/>
          <ac:cxnSpMkLst>
            <pc:docMk/>
            <pc:sldMk cId="3963102326" sldId="294"/>
            <ac:cxnSpMk id="116" creationId="{1C1AC46E-D3D9-41D3-9876-726C4118D7AF}"/>
          </ac:cxnSpMkLst>
        </pc:cxnChg>
        <pc:cxnChg chg="add mod">
          <ac:chgData name="Kamyczek, Arkadiusz" userId="2dbd29c9-3405-4176-b733-196e7cfa234d" providerId="ADAL" clId="{BF567933-B5EA-4B11-B0FB-3FCFBB67A116}" dt="2021-03-18T12:01:24.046" v="5409" actId="14100"/>
          <ac:cxnSpMkLst>
            <pc:docMk/>
            <pc:sldMk cId="3963102326" sldId="294"/>
            <ac:cxnSpMk id="157" creationId="{733FAC9C-2888-4EDC-BC9F-9E64DEF91E86}"/>
          </ac:cxnSpMkLst>
        </pc:cxnChg>
      </pc:sldChg>
      <pc:sldChg chg="add del ord">
        <pc:chgData name="Kamyczek, Arkadiusz" userId="2dbd29c9-3405-4176-b733-196e7cfa234d" providerId="ADAL" clId="{BF567933-B5EA-4B11-B0FB-3FCFBB67A116}" dt="2021-03-18T10:57:41.907" v="4780" actId="47"/>
        <pc:sldMkLst>
          <pc:docMk/>
          <pc:sldMk cId="2877308819" sldId="295"/>
        </pc:sldMkLst>
      </pc:sldChg>
      <pc:sldChg chg="addSp delSp modSp add mod delAnim modAnim">
        <pc:chgData name="Kamyczek, Arkadiusz" userId="2dbd29c9-3405-4176-b733-196e7cfa234d" providerId="ADAL" clId="{BF567933-B5EA-4B11-B0FB-3FCFBB67A116}" dt="2021-03-19T14:01:11.549" v="6967" actId="1076"/>
        <pc:sldMkLst>
          <pc:docMk/>
          <pc:sldMk cId="3374778578" sldId="295"/>
        </pc:sldMkLst>
        <pc:spChg chg="mod">
          <ac:chgData name="Kamyczek, Arkadiusz" userId="2dbd29c9-3405-4176-b733-196e7cfa234d" providerId="ADAL" clId="{BF567933-B5EA-4B11-B0FB-3FCFBB67A116}" dt="2021-03-19T13:32:18.721" v="6705" actId="14861"/>
          <ac:spMkLst>
            <pc:docMk/>
            <pc:sldMk cId="3374778578" sldId="295"/>
            <ac:spMk id="39" creationId="{C69B436E-7E5F-49F0-A3CC-86EE8773406A}"/>
          </ac:spMkLst>
        </pc:spChg>
        <pc:spChg chg="mod">
          <ac:chgData name="Kamyczek, Arkadiusz" userId="2dbd29c9-3405-4176-b733-196e7cfa234d" providerId="ADAL" clId="{BF567933-B5EA-4B11-B0FB-3FCFBB67A116}" dt="2021-03-19T13:32:18.721" v="6705" actId="14861"/>
          <ac:spMkLst>
            <pc:docMk/>
            <pc:sldMk cId="3374778578" sldId="295"/>
            <ac:spMk id="41" creationId="{839AC486-5C24-43C9-AF02-8ECB633C2D4E}"/>
          </ac:spMkLst>
        </pc:spChg>
        <pc:spChg chg="mod">
          <ac:chgData name="Kamyczek, Arkadiusz" userId="2dbd29c9-3405-4176-b733-196e7cfa234d" providerId="ADAL" clId="{BF567933-B5EA-4B11-B0FB-3FCFBB67A116}" dt="2021-03-19T13:32:18.721" v="6705" actId="14861"/>
          <ac:spMkLst>
            <pc:docMk/>
            <pc:sldMk cId="3374778578" sldId="295"/>
            <ac:spMk id="44" creationId="{DABB1434-1967-405C-920A-8EB68C9C751F}"/>
          </ac:spMkLst>
        </pc:spChg>
        <pc:spChg chg="mod">
          <ac:chgData name="Kamyczek, Arkadiusz" userId="2dbd29c9-3405-4176-b733-196e7cfa234d" providerId="ADAL" clId="{BF567933-B5EA-4B11-B0FB-3FCFBB67A116}" dt="2021-03-19T13:32:18.721" v="6705" actId="14861"/>
          <ac:spMkLst>
            <pc:docMk/>
            <pc:sldMk cId="3374778578" sldId="295"/>
            <ac:spMk id="45" creationId="{601E42F9-59A9-4E2C-AA6E-1936AEA9753C}"/>
          </ac:spMkLst>
        </pc:spChg>
        <pc:spChg chg="mod">
          <ac:chgData name="Kamyczek, Arkadiusz" userId="2dbd29c9-3405-4176-b733-196e7cfa234d" providerId="ADAL" clId="{BF567933-B5EA-4B11-B0FB-3FCFBB67A116}" dt="2021-03-18T12:18:04.941" v="5528" actId="13822"/>
          <ac:spMkLst>
            <pc:docMk/>
            <pc:sldMk cId="3374778578" sldId="295"/>
            <ac:spMk id="69" creationId="{B45777E5-82FA-4332-A6B7-9F6199325568}"/>
          </ac:spMkLst>
        </pc:spChg>
        <pc:spChg chg="mod">
          <ac:chgData name="Kamyczek, Arkadiusz" userId="2dbd29c9-3405-4176-b733-196e7cfa234d" providerId="ADAL" clId="{BF567933-B5EA-4B11-B0FB-3FCFBB67A116}" dt="2021-03-18T12:18:04.941" v="5528" actId="13822"/>
          <ac:spMkLst>
            <pc:docMk/>
            <pc:sldMk cId="3374778578" sldId="295"/>
            <ac:spMk id="70" creationId="{53B15EA0-836D-498D-AE98-3E2EDF03F511}"/>
          </ac:spMkLst>
        </pc:spChg>
        <pc:spChg chg="add mod">
          <ac:chgData name="Kamyczek, Arkadiusz" userId="2dbd29c9-3405-4176-b733-196e7cfa234d" providerId="ADAL" clId="{BF567933-B5EA-4B11-B0FB-3FCFBB67A116}" dt="2021-03-18T12:14:54.561" v="5509" actId="14100"/>
          <ac:spMkLst>
            <pc:docMk/>
            <pc:sldMk cId="3374778578" sldId="295"/>
            <ac:spMk id="148" creationId="{5599049F-D46C-48DD-BCF1-1AF32BBFAC0C}"/>
          </ac:spMkLst>
        </pc:spChg>
        <pc:spChg chg="add mod">
          <ac:chgData name="Kamyczek, Arkadiusz" userId="2dbd29c9-3405-4176-b733-196e7cfa234d" providerId="ADAL" clId="{BF567933-B5EA-4B11-B0FB-3FCFBB67A116}" dt="2021-03-19T14:01:11.549" v="6967" actId="1076"/>
          <ac:spMkLst>
            <pc:docMk/>
            <pc:sldMk cId="3374778578" sldId="295"/>
            <ac:spMk id="149" creationId="{1CC510E6-CD6B-4C59-90F3-B104498DB0A0}"/>
          </ac:spMkLst>
        </pc:spChg>
        <pc:spChg chg="mod">
          <ac:chgData name="Kamyczek, Arkadiusz" userId="2dbd29c9-3405-4176-b733-196e7cfa234d" providerId="ADAL" clId="{BF567933-B5EA-4B11-B0FB-3FCFBB67A116}" dt="2021-03-18T12:10:26.540" v="5432"/>
          <ac:spMkLst>
            <pc:docMk/>
            <pc:sldMk cId="3374778578" sldId="295"/>
            <ac:spMk id="152" creationId="{9DF6E7BD-04C1-44DE-9B67-F6E68C0C8214}"/>
          </ac:spMkLst>
        </pc:spChg>
        <pc:spChg chg="mod">
          <ac:chgData name="Kamyczek, Arkadiusz" userId="2dbd29c9-3405-4176-b733-196e7cfa234d" providerId="ADAL" clId="{BF567933-B5EA-4B11-B0FB-3FCFBB67A116}" dt="2021-03-18T12:10:26.540" v="5432"/>
          <ac:spMkLst>
            <pc:docMk/>
            <pc:sldMk cId="3374778578" sldId="295"/>
            <ac:spMk id="153" creationId="{1F08D696-5D0C-43B0-A434-D47E4FDEEB8D}"/>
          </ac:spMkLst>
        </pc:spChg>
        <pc:spChg chg="mod">
          <ac:chgData name="Kamyczek, Arkadiusz" userId="2dbd29c9-3405-4176-b733-196e7cfa234d" providerId="ADAL" clId="{BF567933-B5EA-4B11-B0FB-3FCFBB67A116}" dt="2021-03-18T12:10:26.540" v="5432"/>
          <ac:spMkLst>
            <pc:docMk/>
            <pc:sldMk cId="3374778578" sldId="295"/>
            <ac:spMk id="155" creationId="{9EB56DC4-8753-41D1-9CB7-21E3BA46F2C4}"/>
          </ac:spMkLst>
        </pc:spChg>
        <pc:spChg chg="mod">
          <ac:chgData name="Kamyczek, Arkadiusz" userId="2dbd29c9-3405-4176-b733-196e7cfa234d" providerId="ADAL" clId="{BF567933-B5EA-4B11-B0FB-3FCFBB67A116}" dt="2021-03-18T12:10:26.540" v="5432"/>
          <ac:spMkLst>
            <pc:docMk/>
            <pc:sldMk cId="3374778578" sldId="295"/>
            <ac:spMk id="156" creationId="{E4E112BC-D70F-4D2B-B4B4-49C5C311234D}"/>
          </ac:spMkLst>
        </pc:spChg>
        <pc:spChg chg="mod">
          <ac:chgData name="Kamyczek, Arkadiusz" userId="2dbd29c9-3405-4176-b733-196e7cfa234d" providerId="ADAL" clId="{BF567933-B5EA-4B11-B0FB-3FCFBB67A116}" dt="2021-03-18T12:12:29.488" v="5453"/>
          <ac:spMkLst>
            <pc:docMk/>
            <pc:sldMk cId="3374778578" sldId="295"/>
            <ac:spMk id="162" creationId="{E5D9B6EA-7E9B-40F4-AB2C-BCA0A8A3D3F2}"/>
          </ac:spMkLst>
        </pc:spChg>
        <pc:spChg chg="mod">
          <ac:chgData name="Kamyczek, Arkadiusz" userId="2dbd29c9-3405-4176-b733-196e7cfa234d" providerId="ADAL" clId="{BF567933-B5EA-4B11-B0FB-3FCFBB67A116}" dt="2021-03-18T12:12:29.488" v="5453"/>
          <ac:spMkLst>
            <pc:docMk/>
            <pc:sldMk cId="3374778578" sldId="295"/>
            <ac:spMk id="163" creationId="{48D641FC-7E86-4D17-816F-39FCD5A2494F}"/>
          </ac:spMkLst>
        </pc:spChg>
        <pc:spChg chg="mod">
          <ac:chgData name="Kamyczek, Arkadiusz" userId="2dbd29c9-3405-4176-b733-196e7cfa234d" providerId="ADAL" clId="{BF567933-B5EA-4B11-B0FB-3FCFBB67A116}" dt="2021-03-18T12:12:29.488" v="5453"/>
          <ac:spMkLst>
            <pc:docMk/>
            <pc:sldMk cId="3374778578" sldId="295"/>
            <ac:spMk id="165" creationId="{21AD5783-A4F2-41C5-8295-C46509982BA7}"/>
          </ac:spMkLst>
        </pc:spChg>
        <pc:spChg chg="mod">
          <ac:chgData name="Kamyczek, Arkadiusz" userId="2dbd29c9-3405-4176-b733-196e7cfa234d" providerId="ADAL" clId="{BF567933-B5EA-4B11-B0FB-3FCFBB67A116}" dt="2021-03-18T12:12:29.488" v="5453"/>
          <ac:spMkLst>
            <pc:docMk/>
            <pc:sldMk cId="3374778578" sldId="295"/>
            <ac:spMk id="166" creationId="{12BEBC95-1D39-4AE7-B416-8BD33F1C0A09}"/>
          </ac:spMkLst>
        </pc:spChg>
        <pc:grpChg chg="add del mod">
          <ac:chgData name="Kamyczek, Arkadiusz" userId="2dbd29c9-3405-4176-b733-196e7cfa234d" providerId="ADAL" clId="{BF567933-B5EA-4B11-B0FB-3FCFBB67A116}" dt="2021-03-18T12:12:28.267" v="5452" actId="478"/>
          <ac:grpSpMkLst>
            <pc:docMk/>
            <pc:sldMk cId="3374778578" sldId="295"/>
            <ac:grpSpMk id="151" creationId="{CD148C70-0621-41C5-901E-8141388BBBDC}"/>
          </ac:grpSpMkLst>
        </pc:grpChg>
        <pc:grpChg chg="add del mod">
          <ac:chgData name="Kamyczek, Arkadiusz" userId="2dbd29c9-3405-4176-b733-196e7cfa234d" providerId="ADAL" clId="{BF567933-B5EA-4B11-B0FB-3FCFBB67A116}" dt="2021-03-18T12:12:26.616" v="5451" actId="478"/>
          <ac:grpSpMkLst>
            <pc:docMk/>
            <pc:sldMk cId="3374778578" sldId="295"/>
            <ac:grpSpMk id="154" creationId="{8F6ECBEC-2EDE-48C6-82DE-B78F38D40802}"/>
          </ac:grpSpMkLst>
        </pc:grpChg>
        <pc:grpChg chg="add mod">
          <ac:chgData name="Kamyczek, Arkadiusz" userId="2dbd29c9-3405-4176-b733-196e7cfa234d" providerId="ADAL" clId="{BF567933-B5EA-4B11-B0FB-3FCFBB67A116}" dt="2021-03-18T12:15:14.180" v="5510" actId="1076"/>
          <ac:grpSpMkLst>
            <pc:docMk/>
            <pc:sldMk cId="3374778578" sldId="295"/>
            <ac:grpSpMk id="161" creationId="{787D4384-286D-4CF8-805F-FAA5B547BC82}"/>
          </ac:grpSpMkLst>
        </pc:grpChg>
        <pc:grpChg chg="add mod">
          <ac:chgData name="Kamyczek, Arkadiusz" userId="2dbd29c9-3405-4176-b733-196e7cfa234d" providerId="ADAL" clId="{BF567933-B5EA-4B11-B0FB-3FCFBB67A116}" dt="2021-03-18T12:15:14.180" v="5510" actId="1076"/>
          <ac:grpSpMkLst>
            <pc:docMk/>
            <pc:sldMk cId="3374778578" sldId="295"/>
            <ac:grpSpMk id="164" creationId="{C12091D0-345E-4113-B295-65051FEFFC3A}"/>
          </ac:grpSpMkLst>
        </pc:grpChg>
        <pc:picChg chg="mod ord">
          <ac:chgData name="Kamyczek, Arkadiusz" userId="2dbd29c9-3405-4176-b733-196e7cfa234d" providerId="ADAL" clId="{BF567933-B5EA-4B11-B0FB-3FCFBB67A116}" dt="2021-03-19T13:54:30.514" v="6903" actId="166"/>
          <ac:picMkLst>
            <pc:docMk/>
            <pc:sldMk cId="3374778578" sldId="295"/>
            <ac:picMk id="33" creationId="{90C1069D-260B-4317-9FA0-A9AE33391777}"/>
          </ac:picMkLst>
        </pc:picChg>
        <pc:picChg chg="add mod">
          <ac:chgData name="Kamyczek, Arkadiusz" userId="2dbd29c9-3405-4176-b733-196e7cfa234d" providerId="ADAL" clId="{BF567933-B5EA-4B11-B0FB-3FCFBB67A116}" dt="2021-03-18T12:10:35.304" v="5433" actId="1076"/>
          <ac:picMkLst>
            <pc:docMk/>
            <pc:sldMk cId="3374778578" sldId="295"/>
            <ac:picMk id="157" creationId="{BC8BE213-E3B3-4295-9A14-34A5170313F1}"/>
          </ac:picMkLst>
        </pc:picChg>
        <pc:picChg chg="add mod">
          <ac:chgData name="Kamyczek, Arkadiusz" userId="2dbd29c9-3405-4176-b733-196e7cfa234d" providerId="ADAL" clId="{BF567933-B5EA-4B11-B0FB-3FCFBB67A116}" dt="2021-03-18T12:10:35.304" v="5433" actId="1076"/>
          <ac:picMkLst>
            <pc:docMk/>
            <pc:sldMk cId="3374778578" sldId="295"/>
            <ac:picMk id="158" creationId="{D27DFE10-7122-47F5-9545-ACDB17836C23}"/>
          </ac:picMkLst>
        </pc:picChg>
        <pc:picChg chg="add mod">
          <ac:chgData name="Kamyczek, Arkadiusz" userId="2dbd29c9-3405-4176-b733-196e7cfa234d" providerId="ADAL" clId="{BF567933-B5EA-4B11-B0FB-3FCFBB67A116}" dt="2021-03-18T12:10:35.304" v="5433" actId="1076"/>
          <ac:picMkLst>
            <pc:docMk/>
            <pc:sldMk cId="3374778578" sldId="295"/>
            <ac:picMk id="159" creationId="{4C5FD687-4A4F-43A9-BB7B-DB7697C29764}"/>
          </ac:picMkLst>
        </pc:picChg>
        <pc:picChg chg="add mod">
          <ac:chgData name="Kamyczek, Arkadiusz" userId="2dbd29c9-3405-4176-b733-196e7cfa234d" providerId="ADAL" clId="{BF567933-B5EA-4B11-B0FB-3FCFBB67A116}" dt="2021-03-18T12:10:35.304" v="5433" actId="1076"/>
          <ac:picMkLst>
            <pc:docMk/>
            <pc:sldMk cId="3374778578" sldId="295"/>
            <ac:picMk id="160" creationId="{28F7B1FB-6239-4EEB-8211-DBEB6B19B2BD}"/>
          </ac:picMkLst>
        </pc:picChg>
        <pc:cxnChg chg="add mod">
          <ac:chgData name="Kamyczek, Arkadiusz" userId="2dbd29c9-3405-4176-b733-196e7cfa234d" providerId="ADAL" clId="{BF567933-B5EA-4B11-B0FB-3FCFBB67A116}" dt="2021-03-18T12:10:35.304" v="5433" actId="1076"/>
          <ac:cxnSpMkLst>
            <pc:docMk/>
            <pc:sldMk cId="3374778578" sldId="295"/>
            <ac:cxnSpMk id="150" creationId="{5D2D62CD-CC0B-489B-B72B-976C86C5CB9C}"/>
          </ac:cxnSpMkLst>
        </pc:cxnChg>
      </pc:sldChg>
      <pc:sldChg chg="addSp delSp modSp add mod delAnim modAnim">
        <pc:chgData name="Kamyczek, Arkadiusz" userId="2dbd29c9-3405-4176-b733-196e7cfa234d" providerId="ADAL" clId="{BF567933-B5EA-4B11-B0FB-3FCFBB67A116}" dt="2021-03-20T18:01:56.443" v="8798" actId="478"/>
        <pc:sldMkLst>
          <pc:docMk/>
          <pc:sldMk cId="2547940772" sldId="296"/>
        </pc:sldMkLst>
        <pc:spChg chg="mod">
          <ac:chgData name="Kamyczek, Arkadiusz" userId="2dbd29c9-3405-4176-b733-196e7cfa234d" providerId="ADAL" clId="{BF567933-B5EA-4B11-B0FB-3FCFBB67A116}" dt="2021-03-19T13:32:39.646" v="6707" actId="14861"/>
          <ac:spMkLst>
            <pc:docMk/>
            <pc:sldMk cId="2547940772" sldId="296"/>
            <ac:spMk id="39" creationId="{C69B436E-7E5F-49F0-A3CC-86EE8773406A}"/>
          </ac:spMkLst>
        </pc:spChg>
        <pc:spChg chg="mod">
          <ac:chgData name="Kamyczek, Arkadiusz" userId="2dbd29c9-3405-4176-b733-196e7cfa234d" providerId="ADAL" clId="{BF567933-B5EA-4B11-B0FB-3FCFBB67A116}" dt="2021-03-19T13:32:39.646" v="6707" actId="14861"/>
          <ac:spMkLst>
            <pc:docMk/>
            <pc:sldMk cId="2547940772" sldId="296"/>
            <ac:spMk id="41" creationId="{839AC486-5C24-43C9-AF02-8ECB633C2D4E}"/>
          </ac:spMkLst>
        </pc:spChg>
        <pc:spChg chg="mod">
          <ac:chgData name="Kamyczek, Arkadiusz" userId="2dbd29c9-3405-4176-b733-196e7cfa234d" providerId="ADAL" clId="{BF567933-B5EA-4B11-B0FB-3FCFBB67A116}" dt="2021-03-19T13:32:39.646" v="6707" actId="14861"/>
          <ac:spMkLst>
            <pc:docMk/>
            <pc:sldMk cId="2547940772" sldId="296"/>
            <ac:spMk id="44" creationId="{DABB1434-1967-405C-920A-8EB68C9C751F}"/>
          </ac:spMkLst>
        </pc:spChg>
        <pc:spChg chg="mod">
          <ac:chgData name="Kamyczek, Arkadiusz" userId="2dbd29c9-3405-4176-b733-196e7cfa234d" providerId="ADAL" clId="{BF567933-B5EA-4B11-B0FB-3FCFBB67A116}" dt="2021-03-19T13:32:39.646" v="6707" actId="14861"/>
          <ac:spMkLst>
            <pc:docMk/>
            <pc:sldMk cId="2547940772" sldId="296"/>
            <ac:spMk id="45" creationId="{601E42F9-59A9-4E2C-AA6E-1936AEA9753C}"/>
          </ac:spMkLst>
        </pc:spChg>
        <pc:spChg chg="mod">
          <ac:chgData name="Kamyczek, Arkadiusz" userId="2dbd29c9-3405-4176-b733-196e7cfa234d" providerId="ADAL" clId="{BF567933-B5EA-4B11-B0FB-3FCFBB67A116}" dt="2021-03-18T12:17:34.485" v="5525" actId="13822"/>
          <ac:spMkLst>
            <pc:docMk/>
            <pc:sldMk cId="2547940772" sldId="296"/>
            <ac:spMk id="85" creationId="{7BFBF597-B500-4ADD-B28B-BA7DC997019B}"/>
          </ac:spMkLst>
        </pc:spChg>
        <pc:spChg chg="mod">
          <ac:chgData name="Kamyczek, Arkadiusz" userId="2dbd29c9-3405-4176-b733-196e7cfa234d" providerId="ADAL" clId="{BF567933-B5EA-4B11-B0FB-3FCFBB67A116}" dt="2021-03-18T12:17:34.485" v="5525" actId="13822"/>
          <ac:spMkLst>
            <pc:docMk/>
            <pc:sldMk cId="2547940772" sldId="296"/>
            <ac:spMk id="86" creationId="{D8DC80DA-FBEE-4008-80B7-AB38E6252945}"/>
          </ac:spMkLst>
        </pc:spChg>
        <pc:spChg chg="del">
          <ac:chgData name="Kamyczek, Arkadiusz" userId="2dbd29c9-3405-4176-b733-196e7cfa234d" providerId="ADAL" clId="{BF567933-B5EA-4B11-B0FB-3FCFBB67A116}" dt="2021-03-18T12:17:38.898" v="5526" actId="478"/>
          <ac:spMkLst>
            <pc:docMk/>
            <pc:sldMk cId="2547940772" sldId="296"/>
            <ac:spMk id="143" creationId="{09F3D8BB-161F-4804-B396-A1B23FA594AA}"/>
          </ac:spMkLst>
        </pc:spChg>
        <pc:spChg chg="del mod">
          <ac:chgData name="Kamyczek, Arkadiusz" userId="2dbd29c9-3405-4176-b733-196e7cfa234d" providerId="ADAL" clId="{BF567933-B5EA-4B11-B0FB-3FCFBB67A116}" dt="2021-03-18T12:16:58.225" v="5515" actId="478"/>
          <ac:spMkLst>
            <pc:docMk/>
            <pc:sldMk cId="2547940772" sldId="296"/>
            <ac:spMk id="148" creationId="{5599049F-D46C-48DD-BCF1-1AF32BBFAC0C}"/>
          </ac:spMkLst>
        </pc:spChg>
        <pc:spChg chg="del">
          <ac:chgData name="Kamyczek, Arkadiusz" userId="2dbd29c9-3405-4176-b733-196e7cfa234d" providerId="ADAL" clId="{BF567933-B5EA-4B11-B0FB-3FCFBB67A116}" dt="2021-03-18T12:17:01.854" v="5516" actId="478"/>
          <ac:spMkLst>
            <pc:docMk/>
            <pc:sldMk cId="2547940772" sldId="296"/>
            <ac:spMk id="149" creationId="{1CC510E6-CD6B-4C59-90F3-B104498DB0A0}"/>
          </ac:spMkLst>
        </pc:spChg>
        <pc:grpChg chg="del mod">
          <ac:chgData name="Kamyczek, Arkadiusz" userId="2dbd29c9-3405-4176-b733-196e7cfa234d" providerId="ADAL" clId="{BF567933-B5EA-4B11-B0FB-3FCFBB67A116}" dt="2021-03-18T12:17:03.584" v="5518" actId="478"/>
          <ac:grpSpMkLst>
            <pc:docMk/>
            <pc:sldMk cId="2547940772" sldId="296"/>
            <ac:grpSpMk id="161" creationId="{787D4384-286D-4CF8-805F-FAA5B547BC82}"/>
          </ac:grpSpMkLst>
        </pc:grpChg>
        <pc:grpChg chg="del mod">
          <ac:chgData name="Kamyczek, Arkadiusz" userId="2dbd29c9-3405-4176-b733-196e7cfa234d" providerId="ADAL" clId="{BF567933-B5EA-4B11-B0FB-3FCFBB67A116}" dt="2021-03-18T12:17:02.810" v="5517" actId="478"/>
          <ac:grpSpMkLst>
            <pc:docMk/>
            <pc:sldMk cId="2547940772" sldId="296"/>
            <ac:grpSpMk id="164" creationId="{C12091D0-345E-4113-B295-65051FEFFC3A}"/>
          </ac:grpSpMkLst>
        </pc:grpChg>
        <pc:picChg chg="del ord">
          <ac:chgData name="Kamyczek, Arkadiusz" userId="2dbd29c9-3405-4176-b733-196e7cfa234d" providerId="ADAL" clId="{BF567933-B5EA-4B11-B0FB-3FCFBB67A116}" dt="2021-03-20T18:01:56.443" v="8798" actId="478"/>
          <ac:picMkLst>
            <pc:docMk/>
            <pc:sldMk cId="2547940772" sldId="296"/>
            <ac:picMk id="33" creationId="{90C1069D-260B-4317-9FA0-A9AE33391777}"/>
          </ac:picMkLst>
        </pc:picChg>
        <pc:picChg chg="add mod">
          <ac:chgData name="Kamyczek, Arkadiusz" userId="2dbd29c9-3405-4176-b733-196e7cfa234d" providerId="ADAL" clId="{BF567933-B5EA-4B11-B0FB-3FCFBB67A116}" dt="2021-03-20T18:01:54.692" v="8797"/>
          <ac:picMkLst>
            <pc:docMk/>
            <pc:sldMk cId="2547940772" sldId="296"/>
            <ac:picMk id="143" creationId="{AAB4440C-4930-4524-9805-E30ADBE72FAD}"/>
          </ac:picMkLst>
        </pc:picChg>
        <pc:picChg chg="del">
          <ac:chgData name="Kamyczek, Arkadiusz" userId="2dbd29c9-3405-4176-b733-196e7cfa234d" providerId="ADAL" clId="{BF567933-B5EA-4B11-B0FB-3FCFBB67A116}" dt="2021-03-18T12:17:04.768" v="5519" actId="478"/>
          <ac:picMkLst>
            <pc:docMk/>
            <pc:sldMk cId="2547940772" sldId="296"/>
            <ac:picMk id="157" creationId="{BC8BE213-E3B3-4295-9A14-34A5170313F1}"/>
          </ac:picMkLst>
        </pc:picChg>
        <pc:picChg chg="del">
          <ac:chgData name="Kamyczek, Arkadiusz" userId="2dbd29c9-3405-4176-b733-196e7cfa234d" providerId="ADAL" clId="{BF567933-B5EA-4B11-B0FB-3FCFBB67A116}" dt="2021-03-18T12:17:05.627" v="5520" actId="478"/>
          <ac:picMkLst>
            <pc:docMk/>
            <pc:sldMk cId="2547940772" sldId="296"/>
            <ac:picMk id="158" creationId="{D27DFE10-7122-47F5-9545-ACDB17836C23}"/>
          </ac:picMkLst>
        </pc:picChg>
        <pc:picChg chg="del">
          <ac:chgData name="Kamyczek, Arkadiusz" userId="2dbd29c9-3405-4176-b733-196e7cfa234d" providerId="ADAL" clId="{BF567933-B5EA-4B11-B0FB-3FCFBB67A116}" dt="2021-03-18T12:17:11.001" v="5523" actId="478"/>
          <ac:picMkLst>
            <pc:docMk/>
            <pc:sldMk cId="2547940772" sldId="296"/>
            <ac:picMk id="159" creationId="{4C5FD687-4A4F-43A9-BB7B-DB7697C29764}"/>
          </ac:picMkLst>
        </pc:picChg>
        <pc:picChg chg="del">
          <ac:chgData name="Kamyczek, Arkadiusz" userId="2dbd29c9-3405-4176-b733-196e7cfa234d" providerId="ADAL" clId="{BF567933-B5EA-4B11-B0FB-3FCFBB67A116}" dt="2021-03-18T12:17:11.887" v="5524" actId="478"/>
          <ac:picMkLst>
            <pc:docMk/>
            <pc:sldMk cId="2547940772" sldId="296"/>
            <ac:picMk id="160" creationId="{28F7B1FB-6239-4EEB-8211-DBEB6B19B2BD}"/>
          </ac:picMkLst>
        </pc:picChg>
        <pc:cxnChg chg="del">
          <ac:chgData name="Kamyczek, Arkadiusz" userId="2dbd29c9-3405-4176-b733-196e7cfa234d" providerId="ADAL" clId="{BF567933-B5EA-4B11-B0FB-3FCFBB67A116}" dt="2021-03-18T12:17:08.398" v="5522" actId="478"/>
          <ac:cxnSpMkLst>
            <pc:docMk/>
            <pc:sldMk cId="2547940772" sldId="296"/>
            <ac:cxnSpMk id="150" creationId="{5D2D62CD-CC0B-489B-B72B-976C86C5CB9C}"/>
          </ac:cxnSpMkLst>
        </pc:cxnChg>
      </pc:sldChg>
      <pc:sldChg chg="addSp delSp modSp add mod modAnim">
        <pc:chgData name="Kamyczek, Arkadiusz" userId="2dbd29c9-3405-4176-b733-196e7cfa234d" providerId="ADAL" clId="{BF567933-B5EA-4B11-B0FB-3FCFBB67A116}" dt="2021-03-19T14:02:32.883" v="6970"/>
        <pc:sldMkLst>
          <pc:docMk/>
          <pc:sldMk cId="3743412868" sldId="297"/>
        </pc:sldMkLst>
        <pc:spChg chg="mod">
          <ac:chgData name="Kamyczek, Arkadiusz" userId="2dbd29c9-3405-4176-b733-196e7cfa234d" providerId="ADAL" clId="{BF567933-B5EA-4B11-B0FB-3FCFBB67A116}" dt="2021-03-19T13:32:31.449" v="6706" actId="14861"/>
          <ac:spMkLst>
            <pc:docMk/>
            <pc:sldMk cId="3743412868" sldId="297"/>
            <ac:spMk id="39" creationId="{C69B436E-7E5F-49F0-A3CC-86EE8773406A}"/>
          </ac:spMkLst>
        </pc:spChg>
        <pc:spChg chg="mod">
          <ac:chgData name="Kamyczek, Arkadiusz" userId="2dbd29c9-3405-4176-b733-196e7cfa234d" providerId="ADAL" clId="{BF567933-B5EA-4B11-B0FB-3FCFBB67A116}" dt="2021-03-19T13:32:31.449" v="6706" actId="14861"/>
          <ac:spMkLst>
            <pc:docMk/>
            <pc:sldMk cId="3743412868" sldId="297"/>
            <ac:spMk id="41" creationId="{839AC486-5C24-43C9-AF02-8ECB633C2D4E}"/>
          </ac:spMkLst>
        </pc:spChg>
        <pc:spChg chg="mod">
          <ac:chgData name="Kamyczek, Arkadiusz" userId="2dbd29c9-3405-4176-b733-196e7cfa234d" providerId="ADAL" clId="{BF567933-B5EA-4B11-B0FB-3FCFBB67A116}" dt="2021-03-19T13:32:31.449" v="6706" actId="14861"/>
          <ac:spMkLst>
            <pc:docMk/>
            <pc:sldMk cId="3743412868" sldId="297"/>
            <ac:spMk id="44" creationId="{DABB1434-1967-405C-920A-8EB68C9C751F}"/>
          </ac:spMkLst>
        </pc:spChg>
        <pc:spChg chg="mod">
          <ac:chgData name="Kamyczek, Arkadiusz" userId="2dbd29c9-3405-4176-b733-196e7cfa234d" providerId="ADAL" clId="{BF567933-B5EA-4B11-B0FB-3FCFBB67A116}" dt="2021-03-19T13:32:31.449" v="6706" actId="14861"/>
          <ac:spMkLst>
            <pc:docMk/>
            <pc:sldMk cId="3743412868" sldId="297"/>
            <ac:spMk id="45" creationId="{601E42F9-59A9-4E2C-AA6E-1936AEA9753C}"/>
          </ac:spMkLst>
        </pc:spChg>
        <pc:spChg chg="del">
          <ac:chgData name="Kamyczek, Arkadiusz" userId="2dbd29c9-3405-4176-b733-196e7cfa234d" providerId="ADAL" clId="{BF567933-B5EA-4B11-B0FB-3FCFBB67A116}" dt="2021-03-19T14:02:24.569" v="6968" actId="478"/>
          <ac:spMkLst>
            <pc:docMk/>
            <pc:sldMk cId="3743412868" sldId="297"/>
            <ac:spMk id="149" creationId="{1CC510E6-CD6B-4C59-90F3-B104498DB0A0}"/>
          </ac:spMkLst>
        </pc:spChg>
        <pc:spChg chg="add mod">
          <ac:chgData name="Kamyczek, Arkadiusz" userId="2dbd29c9-3405-4176-b733-196e7cfa234d" providerId="ADAL" clId="{BF567933-B5EA-4B11-B0FB-3FCFBB67A116}" dt="2021-03-19T14:02:26.096" v="6969"/>
          <ac:spMkLst>
            <pc:docMk/>
            <pc:sldMk cId="3743412868" sldId="297"/>
            <ac:spMk id="151" creationId="{4AA5BC29-2FC0-4B17-A443-160A420C3FDF}"/>
          </ac:spMkLst>
        </pc:spChg>
        <pc:picChg chg="mod ord">
          <ac:chgData name="Kamyczek, Arkadiusz" userId="2dbd29c9-3405-4176-b733-196e7cfa234d" providerId="ADAL" clId="{BF567933-B5EA-4B11-B0FB-3FCFBB67A116}" dt="2021-03-19T13:54:36.222" v="6904" actId="166"/>
          <ac:picMkLst>
            <pc:docMk/>
            <pc:sldMk cId="3743412868" sldId="297"/>
            <ac:picMk id="33" creationId="{90C1069D-260B-4317-9FA0-A9AE33391777}"/>
          </ac:picMkLst>
        </pc:picChg>
      </pc:sldChg>
      <pc:sldChg chg="modSp add mod">
        <pc:chgData name="Kamyczek, Arkadiusz" userId="2dbd29c9-3405-4176-b733-196e7cfa234d" providerId="ADAL" clId="{BF567933-B5EA-4B11-B0FB-3FCFBB67A116}" dt="2021-03-19T13:54:45.834" v="6906" actId="166"/>
        <pc:sldMkLst>
          <pc:docMk/>
          <pc:sldMk cId="556784426" sldId="298"/>
        </pc:sldMkLst>
        <pc:spChg chg="mod">
          <ac:chgData name="Kamyczek, Arkadiusz" userId="2dbd29c9-3405-4176-b733-196e7cfa234d" providerId="ADAL" clId="{BF567933-B5EA-4B11-B0FB-3FCFBB67A116}" dt="2021-03-19T13:32:52.521" v="6708" actId="14861"/>
          <ac:spMkLst>
            <pc:docMk/>
            <pc:sldMk cId="556784426" sldId="298"/>
            <ac:spMk id="39" creationId="{C69B436E-7E5F-49F0-A3CC-86EE8773406A}"/>
          </ac:spMkLst>
        </pc:spChg>
        <pc:spChg chg="mod">
          <ac:chgData name="Kamyczek, Arkadiusz" userId="2dbd29c9-3405-4176-b733-196e7cfa234d" providerId="ADAL" clId="{BF567933-B5EA-4B11-B0FB-3FCFBB67A116}" dt="2021-03-19T13:32:52.521" v="6708" actId="14861"/>
          <ac:spMkLst>
            <pc:docMk/>
            <pc:sldMk cId="556784426" sldId="298"/>
            <ac:spMk id="41" creationId="{839AC486-5C24-43C9-AF02-8ECB633C2D4E}"/>
          </ac:spMkLst>
        </pc:spChg>
        <pc:spChg chg="mod">
          <ac:chgData name="Kamyczek, Arkadiusz" userId="2dbd29c9-3405-4176-b733-196e7cfa234d" providerId="ADAL" clId="{BF567933-B5EA-4B11-B0FB-3FCFBB67A116}" dt="2021-03-19T13:32:52.521" v="6708" actId="14861"/>
          <ac:spMkLst>
            <pc:docMk/>
            <pc:sldMk cId="556784426" sldId="298"/>
            <ac:spMk id="44" creationId="{DABB1434-1967-405C-920A-8EB68C9C751F}"/>
          </ac:spMkLst>
        </pc:spChg>
        <pc:spChg chg="mod">
          <ac:chgData name="Kamyczek, Arkadiusz" userId="2dbd29c9-3405-4176-b733-196e7cfa234d" providerId="ADAL" clId="{BF567933-B5EA-4B11-B0FB-3FCFBB67A116}" dt="2021-03-19T13:32:52.521" v="6708" actId="14861"/>
          <ac:spMkLst>
            <pc:docMk/>
            <pc:sldMk cId="556784426" sldId="298"/>
            <ac:spMk id="45" creationId="{601E42F9-59A9-4E2C-AA6E-1936AEA9753C}"/>
          </ac:spMkLst>
        </pc:spChg>
        <pc:picChg chg="mod ord">
          <ac:chgData name="Kamyczek, Arkadiusz" userId="2dbd29c9-3405-4176-b733-196e7cfa234d" providerId="ADAL" clId="{BF567933-B5EA-4B11-B0FB-3FCFBB67A116}" dt="2021-03-19T13:54:45.834" v="6906" actId="166"/>
          <ac:picMkLst>
            <pc:docMk/>
            <pc:sldMk cId="556784426" sldId="298"/>
            <ac:picMk id="33" creationId="{90C1069D-260B-4317-9FA0-A9AE33391777}"/>
          </ac:picMkLst>
        </pc:picChg>
      </pc:sldChg>
      <pc:sldChg chg="addSp delSp modSp add mod">
        <pc:chgData name="Kamyczek, Arkadiusz" userId="2dbd29c9-3405-4176-b733-196e7cfa234d" providerId="ADAL" clId="{BF567933-B5EA-4B11-B0FB-3FCFBB67A116}" dt="2021-03-20T18:14:30.571" v="8873" actId="207"/>
        <pc:sldMkLst>
          <pc:docMk/>
          <pc:sldMk cId="4024253713" sldId="299"/>
        </pc:sldMkLst>
        <pc:spChg chg="add del mod">
          <ac:chgData name="Kamyczek, Arkadiusz" userId="2dbd29c9-3405-4176-b733-196e7cfa234d" providerId="ADAL" clId="{BF567933-B5EA-4B11-B0FB-3FCFBB67A116}" dt="2021-03-18T12:25:35.160" v="5599"/>
          <ac:spMkLst>
            <pc:docMk/>
            <pc:sldMk cId="4024253713" sldId="299"/>
            <ac:spMk id="3" creationId="{0D3B5322-2E30-49E5-9AAF-DEEA57C6E051}"/>
          </ac:spMkLst>
        </pc:spChg>
        <pc:spChg chg="add del mod">
          <ac:chgData name="Kamyczek, Arkadiusz" userId="2dbd29c9-3405-4176-b733-196e7cfa234d" providerId="ADAL" clId="{BF567933-B5EA-4B11-B0FB-3FCFBB67A116}" dt="2021-03-18T12:25:35.160" v="5599"/>
          <ac:spMkLst>
            <pc:docMk/>
            <pc:sldMk cId="4024253713" sldId="299"/>
            <ac:spMk id="5" creationId="{C70B4C6A-F907-44C2-8279-C40B26E31BAE}"/>
          </ac:spMkLst>
        </pc:spChg>
        <pc:spChg chg="add del mod">
          <ac:chgData name="Kamyczek, Arkadiusz" userId="2dbd29c9-3405-4176-b733-196e7cfa234d" providerId="ADAL" clId="{BF567933-B5EA-4B11-B0FB-3FCFBB67A116}" dt="2021-03-18T12:25:53.053" v="5602"/>
          <ac:spMkLst>
            <pc:docMk/>
            <pc:sldMk cId="4024253713" sldId="299"/>
            <ac:spMk id="7" creationId="{5F0B086A-1E20-4A22-8361-DFC2EFEE7C77}"/>
          </ac:spMkLst>
        </pc:spChg>
        <pc:spChg chg="add del mod">
          <ac:chgData name="Kamyczek, Arkadiusz" userId="2dbd29c9-3405-4176-b733-196e7cfa234d" providerId="ADAL" clId="{BF567933-B5EA-4B11-B0FB-3FCFBB67A116}" dt="2021-03-20T18:13:43.398" v="8864" actId="478"/>
          <ac:spMkLst>
            <pc:docMk/>
            <pc:sldMk cId="4024253713" sldId="299"/>
            <ac:spMk id="7" creationId="{845E66FC-E531-4189-B309-F2F3AADB0229}"/>
          </ac:spMkLst>
        </pc:spChg>
        <pc:spChg chg="add del mod">
          <ac:chgData name="Kamyczek, Arkadiusz" userId="2dbd29c9-3405-4176-b733-196e7cfa234d" providerId="ADAL" clId="{BF567933-B5EA-4B11-B0FB-3FCFBB67A116}" dt="2021-03-18T13:09:03.402" v="5824" actId="478"/>
          <ac:spMkLst>
            <pc:docMk/>
            <pc:sldMk cId="4024253713" sldId="299"/>
            <ac:spMk id="10" creationId="{B9EC693D-5E76-4EF5-ABE1-2FC12B5D1EF0}"/>
          </ac:spMkLst>
        </pc:spChg>
        <pc:spChg chg="add del mod">
          <ac:chgData name="Kamyczek, Arkadiusz" userId="2dbd29c9-3405-4176-b733-196e7cfa234d" providerId="ADAL" clId="{BF567933-B5EA-4B11-B0FB-3FCFBB67A116}" dt="2021-03-18T13:09:19.919" v="5827" actId="478"/>
          <ac:spMkLst>
            <pc:docMk/>
            <pc:sldMk cId="4024253713" sldId="299"/>
            <ac:spMk id="11" creationId="{85E07E0D-56F1-47F0-A816-B52C986E4BD7}"/>
          </ac:spMkLst>
        </pc:spChg>
        <pc:spChg chg="add mod">
          <ac:chgData name="Kamyczek, Arkadiusz" userId="2dbd29c9-3405-4176-b733-196e7cfa234d" providerId="ADAL" clId="{BF567933-B5EA-4B11-B0FB-3FCFBB67A116}" dt="2021-03-18T13:46:05.582" v="6605" actId="255"/>
          <ac:spMkLst>
            <pc:docMk/>
            <pc:sldMk cId="4024253713" sldId="299"/>
            <ac:spMk id="12" creationId="{4A46E1FB-AA9E-4521-89E5-1C841B5FB0CB}"/>
          </ac:spMkLst>
        </pc:spChg>
        <pc:spChg chg="add del mod">
          <ac:chgData name="Kamyczek, Arkadiusz" userId="2dbd29c9-3405-4176-b733-196e7cfa234d" providerId="ADAL" clId="{BF567933-B5EA-4B11-B0FB-3FCFBB67A116}" dt="2021-03-18T13:27:02.568" v="6028" actId="478"/>
          <ac:spMkLst>
            <pc:docMk/>
            <pc:sldMk cId="4024253713" sldId="299"/>
            <ac:spMk id="13" creationId="{1A5D7261-7235-4AD7-A8C9-63D61EC12F3E}"/>
          </ac:spMkLst>
        </pc:spChg>
        <pc:spChg chg="add del mod">
          <ac:chgData name="Kamyczek, Arkadiusz" userId="2dbd29c9-3405-4176-b733-196e7cfa234d" providerId="ADAL" clId="{BF567933-B5EA-4B11-B0FB-3FCFBB67A116}" dt="2021-03-18T13:30:37.896" v="6140"/>
          <ac:spMkLst>
            <pc:docMk/>
            <pc:sldMk cId="4024253713" sldId="299"/>
            <ac:spMk id="18" creationId="{12CF8768-B8D2-4F00-9C3D-DC04340E1107}"/>
          </ac:spMkLst>
        </pc:spChg>
        <pc:spChg chg="add del mod">
          <ac:chgData name="Kamyczek, Arkadiusz" userId="2dbd29c9-3405-4176-b733-196e7cfa234d" providerId="ADAL" clId="{BF567933-B5EA-4B11-B0FB-3FCFBB67A116}" dt="2021-03-18T13:30:37.896" v="6140"/>
          <ac:spMkLst>
            <pc:docMk/>
            <pc:sldMk cId="4024253713" sldId="299"/>
            <ac:spMk id="21" creationId="{23DCD6BF-85FB-4D28-8BFB-0EDF245DAB15}"/>
          </ac:spMkLst>
        </pc:spChg>
        <pc:spChg chg="add mod ord">
          <ac:chgData name="Kamyczek, Arkadiusz" userId="2dbd29c9-3405-4176-b733-196e7cfa234d" providerId="ADAL" clId="{BF567933-B5EA-4B11-B0FB-3FCFBB67A116}" dt="2021-03-18T13:40:35.620" v="6359" actId="1076"/>
          <ac:spMkLst>
            <pc:docMk/>
            <pc:sldMk cId="4024253713" sldId="299"/>
            <ac:spMk id="23" creationId="{0ACEF987-D404-4A88-84C8-32360FF89E31}"/>
          </ac:spMkLst>
        </pc:spChg>
        <pc:spChg chg="add mod">
          <ac:chgData name="Kamyczek, Arkadiusz" userId="2dbd29c9-3405-4176-b733-196e7cfa234d" providerId="ADAL" clId="{BF567933-B5EA-4B11-B0FB-3FCFBB67A116}" dt="2021-03-20T18:10:55.311" v="8843" actId="1076"/>
          <ac:spMkLst>
            <pc:docMk/>
            <pc:sldMk cId="4024253713" sldId="299"/>
            <ac:spMk id="24" creationId="{E04EDB56-8296-4094-A612-225B3E31DB58}"/>
          </ac:spMkLst>
        </pc:spChg>
        <pc:spChg chg="add mod">
          <ac:chgData name="Kamyczek, Arkadiusz" userId="2dbd29c9-3405-4176-b733-196e7cfa234d" providerId="ADAL" clId="{BF567933-B5EA-4B11-B0FB-3FCFBB67A116}" dt="2021-03-20T18:10:57.571" v="8844" actId="1076"/>
          <ac:spMkLst>
            <pc:docMk/>
            <pc:sldMk cId="4024253713" sldId="299"/>
            <ac:spMk id="26" creationId="{126B008D-BA87-4DFA-921E-5E4B69ACF324}"/>
          </ac:spMkLst>
        </pc:spChg>
        <pc:spChg chg="add mod">
          <ac:chgData name="Kamyczek, Arkadiusz" userId="2dbd29c9-3405-4176-b733-196e7cfa234d" providerId="ADAL" clId="{BF567933-B5EA-4B11-B0FB-3FCFBB67A116}" dt="2021-03-20T18:10:38.543" v="8840" actId="14100"/>
          <ac:spMkLst>
            <pc:docMk/>
            <pc:sldMk cId="4024253713" sldId="299"/>
            <ac:spMk id="28" creationId="{3701D2F9-6DB0-42BB-ACE4-5182FBA34ED7}"/>
          </ac:spMkLst>
        </pc:spChg>
        <pc:spChg chg="del">
          <ac:chgData name="Kamyczek, Arkadiusz" userId="2dbd29c9-3405-4176-b733-196e7cfa234d" providerId="ADAL" clId="{BF567933-B5EA-4B11-B0FB-3FCFBB67A116}" dt="2021-03-18T12:20:34.189" v="5550" actId="478"/>
          <ac:spMkLst>
            <pc:docMk/>
            <pc:sldMk cId="4024253713" sldId="299"/>
            <ac:spMk id="39" creationId="{C69B436E-7E5F-49F0-A3CC-86EE8773406A}"/>
          </ac:spMkLst>
        </pc:spChg>
        <pc:spChg chg="del">
          <ac:chgData name="Kamyczek, Arkadiusz" userId="2dbd29c9-3405-4176-b733-196e7cfa234d" providerId="ADAL" clId="{BF567933-B5EA-4B11-B0FB-3FCFBB67A116}" dt="2021-03-18T12:20:34.189" v="5550" actId="478"/>
          <ac:spMkLst>
            <pc:docMk/>
            <pc:sldMk cId="4024253713" sldId="299"/>
            <ac:spMk id="41" creationId="{839AC486-5C24-43C9-AF02-8ECB633C2D4E}"/>
          </ac:spMkLst>
        </pc:spChg>
        <pc:spChg chg="mod">
          <ac:chgData name="Kamyczek, Arkadiusz" userId="2dbd29c9-3405-4176-b733-196e7cfa234d" providerId="ADAL" clId="{BF567933-B5EA-4B11-B0FB-3FCFBB67A116}" dt="2021-03-20T17:52:53.945" v="8737" actId="14861"/>
          <ac:spMkLst>
            <pc:docMk/>
            <pc:sldMk cId="4024253713" sldId="299"/>
            <ac:spMk id="44" creationId="{DABB1434-1967-405C-920A-8EB68C9C751F}"/>
          </ac:spMkLst>
        </pc:spChg>
        <pc:spChg chg="del">
          <ac:chgData name="Kamyczek, Arkadiusz" userId="2dbd29c9-3405-4176-b733-196e7cfa234d" providerId="ADAL" clId="{BF567933-B5EA-4B11-B0FB-3FCFBB67A116}" dt="2021-03-18T12:20:39.977" v="5552" actId="478"/>
          <ac:spMkLst>
            <pc:docMk/>
            <pc:sldMk cId="4024253713" sldId="299"/>
            <ac:spMk id="45" creationId="{601E42F9-59A9-4E2C-AA6E-1936AEA9753C}"/>
          </ac:spMkLst>
        </pc:spChg>
        <pc:spChg chg="add mod">
          <ac:chgData name="Kamyczek, Arkadiusz" userId="2dbd29c9-3405-4176-b733-196e7cfa234d" providerId="ADAL" clId="{BF567933-B5EA-4B11-B0FB-3FCFBB67A116}" dt="2021-03-20T18:08:33.692" v="8814" actId="14100"/>
          <ac:spMkLst>
            <pc:docMk/>
            <pc:sldMk cId="4024253713" sldId="299"/>
            <ac:spMk id="87" creationId="{50C32AB2-B8EA-4241-8E58-8EA486DA1EE4}"/>
          </ac:spMkLst>
        </pc:spChg>
        <pc:spChg chg="add mod">
          <ac:chgData name="Kamyczek, Arkadiusz" userId="2dbd29c9-3405-4176-b733-196e7cfa234d" providerId="ADAL" clId="{BF567933-B5EA-4B11-B0FB-3FCFBB67A116}" dt="2021-03-20T18:08:52.076" v="8818" actId="207"/>
          <ac:spMkLst>
            <pc:docMk/>
            <pc:sldMk cId="4024253713" sldId="299"/>
            <ac:spMk id="88" creationId="{FA6C5A6C-AD3B-491B-AE6C-76E91EBD73D5}"/>
          </ac:spMkLst>
        </pc:spChg>
        <pc:spChg chg="add del mod">
          <ac:chgData name="Kamyczek, Arkadiusz" userId="2dbd29c9-3405-4176-b733-196e7cfa234d" providerId="ADAL" clId="{BF567933-B5EA-4B11-B0FB-3FCFBB67A116}" dt="2021-03-20T18:09:41.390" v="8824" actId="478"/>
          <ac:spMkLst>
            <pc:docMk/>
            <pc:sldMk cId="4024253713" sldId="299"/>
            <ac:spMk id="89" creationId="{DB1F985A-157A-46E5-B101-E85D664A2F4C}"/>
          </ac:spMkLst>
        </pc:spChg>
        <pc:spChg chg="add mod ord">
          <ac:chgData name="Kamyczek, Arkadiusz" userId="2dbd29c9-3405-4176-b733-196e7cfa234d" providerId="ADAL" clId="{BF567933-B5EA-4B11-B0FB-3FCFBB67A116}" dt="2021-03-20T18:13:20.464" v="8862" actId="166"/>
          <ac:spMkLst>
            <pc:docMk/>
            <pc:sldMk cId="4024253713" sldId="299"/>
            <ac:spMk id="90" creationId="{91E74833-730A-4FA9-9787-154A849BDFB0}"/>
          </ac:spMkLst>
        </pc:spChg>
        <pc:spChg chg="add mod ord">
          <ac:chgData name="Kamyczek, Arkadiusz" userId="2dbd29c9-3405-4176-b733-196e7cfa234d" providerId="ADAL" clId="{BF567933-B5EA-4B11-B0FB-3FCFBB67A116}" dt="2021-03-20T18:14:30.571" v="8873" actId="207"/>
          <ac:spMkLst>
            <pc:docMk/>
            <pc:sldMk cId="4024253713" sldId="299"/>
            <ac:spMk id="92" creationId="{F7959AFA-0749-40FA-8263-7258003871D5}"/>
          </ac:spMkLst>
        </pc:spChg>
        <pc:spChg chg="del">
          <ac:chgData name="Kamyczek, Arkadiusz" userId="2dbd29c9-3405-4176-b733-196e7cfa234d" providerId="ADAL" clId="{BF567933-B5EA-4B11-B0FB-3FCFBB67A116}" dt="2021-03-18T12:20:34.189" v="5550" actId="478"/>
          <ac:spMkLst>
            <pc:docMk/>
            <pc:sldMk cId="4024253713" sldId="299"/>
            <ac:spMk id="134" creationId="{547366F7-D92F-4095-B301-338D5B0A0821}"/>
          </ac:spMkLst>
        </pc:spChg>
        <pc:spChg chg="del">
          <ac:chgData name="Kamyczek, Arkadiusz" userId="2dbd29c9-3405-4176-b733-196e7cfa234d" providerId="ADAL" clId="{BF567933-B5EA-4B11-B0FB-3FCFBB67A116}" dt="2021-03-18T12:20:34.189" v="5550" actId="478"/>
          <ac:spMkLst>
            <pc:docMk/>
            <pc:sldMk cId="4024253713" sldId="299"/>
            <ac:spMk id="135" creationId="{07D2250B-7B49-40A8-A23C-F488B3839213}"/>
          </ac:spMkLst>
        </pc:spChg>
        <pc:spChg chg="mod">
          <ac:chgData name="Kamyczek, Arkadiusz" userId="2dbd29c9-3405-4176-b733-196e7cfa234d" providerId="ADAL" clId="{BF567933-B5EA-4B11-B0FB-3FCFBB67A116}" dt="2021-03-18T12:24:24.290" v="5588" actId="1076"/>
          <ac:spMkLst>
            <pc:docMk/>
            <pc:sldMk cId="4024253713" sldId="299"/>
            <ac:spMk id="136" creationId="{18C6D832-8002-4D6E-A40D-3D7BD823DBEB}"/>
          </ac:spMkLst>
        </pc:spChg>
        <pc:spChg chg="del">
          <ac:chgData name="Kamyczek, Arkadiusz" userId="2dbd29c9-3405-4176-b733-196e7cfa234d" providerId="ADAL" clId="{BF567933-B5EA-4B11-B0FB-3FCFBB67A116}" dt="2021-03-18T12:20:39.977" v="5552" actId="478"/>
          <ac:spMkLst>
            <pc:docMk/>
            <pc:sldMk cId="4024253713" sldId="299"/>
            <ac:spMk id="137" creationId="{F9642706-368B-40F0-9ABA-A26F69F7BD09}"/>
          </ac:spMkLst>
        </pc:spChg>
        <pc:spChg chg="del">
          <ac:chgData name="Kamyczek, Arkadiusz" userId="2dbd29c9-3405-4176-b733-196e7cfa234d" providerId="ADAL" clId="{BF567933-B5EA-4B11-B0FB-3FCFBB67A116}" dt="2021-03-18T12:20:34.189" v="5550" actId="478"/>
          <ac:spMkLst>
            <pc:docMk/>
            <pc:sldMk cId="4024253713" sldId="299"/>
            <ac:spMk id="138" creationId="{258B08D1-45D1-47B8-BFFB-442EA3344D8D}"/>
          </ac:spMkLst>
        </pc:spChg>
        <pc:spChg chg="del">
          <ac:chgData name="Kamyczek, Arkadiusz" userId="2dbd29c9-3405-4176-b733-196e7cfa234d" providerId="ADAL" clId="{BF567933-B5EA-4B11-B0FB-3FCFBB67A116}" dt="2021-03-18T12:20:39.977" v="5552" actId="478"/>
          <ac:spMkLst>
            <pc:docMk/>
            <pc:sldMk cId="4024253713" sldId="299"/>
            <ac:spMk id="139" creationId="{064A9893-9FD2-4656-870E-9C2C0B59B3D4}"/>
          </ac:spMkLst>
        </pc:spChg>
        <pc:spChg chg="mod">
          <ac:chgData name="Kamyczek, Arkadiusz" userId="2dbd29c9-3405-4176-b733-196e7cfa234d" providerId="ADAL" clId="{BF567933-B5EA-4B11-B0FB-3FCFBB67A116}" dt="2021-03-18T12:24:08.645" v="5585" actId="1076"/>
          <ac:spMkLst>
            <pc:docMk/>
            <pc:sldMk cId="4024253713" sldId="299"/>
            <ac:spMk id="140" creationId="{AAC8EEC5-BA62-4E08-A242-3F720FE3E756}"/>
          </ac:spMkLst>
        </pc:spChg>
        <pc:spChg chg="del">
          <ac:chgData name="Kamyczek, Arkadiusz" userId="2dbd29c9-3405-4176-b733-196e7cfa234d" providerId="ADAL" clId="{BF567933-B5EA-4B11-B0FB-3FCFBB67A116}" dt="2021-03-18T12:20:34.189" v="5550" actId="478"/>
          <ac:spMkLst>
            <pc:docMk/>
            <pc:sldMk cId="4024253713" sldId="299"/>
            <ac:spMk id="141" creationId="{64B2FD66-D791-4FC8-B739-67C2A770613D}"/>
          </ac:spMkLst>
        </pc:spChg>
        <pc:spChg chg="del mod">
          <ac:chgData name="Kamyczek, Arkadiusz" userId="2dbd29c9-3405-4176-b733-196e7cfa234d" providerId="ADAL" clId="{BF567933-B5EA-4B11-B0FB-3FCFBB67A116}" dt="2021-03-18T12:25:53.053" v="5602"/>
          <ac:spMkLst>
            <pc:docMk/>
            <pc:sldMk cId="4024253713" sldId="299"/>
            <ac:spMk id="143" creationId="{C6BECB86-AFA1-4A51-8229-9E7AA9A989CF}"/>
          </ac:spMkLst>
        </pc:spChg>
        <pc:spChg chg="mod">
          <ac:chgData name="Kamyczek, Arkadiusz" userId="2dbd29c9-3405-4176-b733-196e7cfa234d" providerId="ADAL" clId="{BF567933-B5EA-4B11-B0FB-3FCFBB67A116}" dt="2021-03-18T12:23:08.560" v="5574" actId="1076"/>
          <ac:spMkLst>
            <pc:docMk/>
            <pc:sldMk cId="4024253713" sldId="299"/>
            <ac:spMk id="144" creationId="{F3D010FF-FDF0-4E59-A43D-0D67B8AD2429}"/>
          </ac:spMkLst>
        </pc:spChg>
        <pc:spChg chg="mod">
          <ac:chgData name="Kamyczek, Arkadiusz" userId="2dbd29c9-3405-4176-b733-196e7cfa234d" providerId="ADAL" clId="{BF567933-B5EA-4B11-B0FB-3FCFBB67A116}" dt="2021-03-18T12:23:23.902" v="5577" actId="1076"/>
          <ac:spMkLst>
            <pc:docMk/>
            <pc:sldMk cId="4024253713" sldId="299"/>
            <ac:spMk id="145" creationId="{0308D66A-FE0F-4DD6-82FF-4F9D74115C77}"/>
          </ac:spMkLst>
        </pc:spChg>
        <pc:spChg chg="mod">
          <ac:chgData name="Kamyczek, Arkadiusz" userId="2dbd29c9-3405-4176-b733-196e7cfa234d" providerId="ADAL" clId="{BF567933-B5EA-4B11-B0FB-3FCFBB67A116}" dt="2021-03-18T12:23:34.181" v="5578" actId="1076"/>
          <ac:spMkLst>
            <pc:docMk/>
            <pc:sldMk cId="4024253713" sldId="299"/>
            <ac:spMk id="146" creationId="{CAC71774-B0E5-49E8-957F-327FC16C6BBD}"/>
          </ac:spMkLst>
        </pc:spChg>
        <pc:spChg chg="del">
          <ac:chgData name="Kamyczek, Arkadiusz" userId="2dbd29c9-3405-4176-b733-196e7cfa234d" providerId="ADAL" clId="{BF567933-B5EA-4B11-B0FB-3FCFBB67A116}" dt="2021-03-18T12:20:39.977" v="5552" actId="478"/>
          <ac:spMkLst>
            <pc:docMk/>
            <pc:sldMk cId="4024253713" sldId="299"/>
            <ac:spMk id="147" creationId="{11E653C3-5899-4765-B7CB-5EE0490D58DA}"/>
          </ac:spMkLst>
        </pc:spChg>
        <pc:spChg chg="mod">
          <ac:chgData name="Kamyczek, Arkadiusz" userId="2dbd29c9-3405-4176-b733-196e7cfa234d" providerId="ADAL" clId="{BF567933-B5EA-4B11-B0FB-3FCFBB67A116}" dt="2021-03-18T12:26:08.425" v="5603" actId="14861"/>
          <ac:spMkLst>
            <pc:docMk/>
            <pc:sldMk cId="4024253713" sldId="299"/>
            <ac:spMk id="148" creationId="{432DB1FA-C87D-4DD5-BB24-154331CEC35C}"/>
          </ac:spMkLst>
        </pc:spChg>
        <pc:spChg chg="add mod">
          <ac:chgData name="Kamyczek, Arkadiusz" userId="2dbd29c9-3405-4176-b733-196e7cfa234d" providerId="ADAL" clId="{BF567933-B5EA-4B11-B0FB-3FCFBB67A116}" dt="2021-03-20T17:51:32.610" v="8711" actId="20577"/>
          <ac:spMkLst>
            <pc:docMk/>
            <pc:sldMk cId="4024253713" sldId="299"/>
            <ac:spMk id="149" creationId="{B77F7338-E161-4125-B1C5-380732EDFB36}"/>
          </ac:spMkLst>
        </pc:spChg>
        <pc:spChg chg="add del mod">
          <ac:chgData name="Kamyczek, Arkadiusz" userId="2dbd29c9-3405-4176-b733-196e7cfa234d" providerId="ADAL" clId="{BF567933-B5EA-4B11-B0FB-3FCFBB67A116}" dt="2021-03-20T17:51:27.612" v="8699" actId="478"/>
          <ac:spMkLst>
            <pc:docMk/>
            <pc:sldMk cId="4024253713" sldId="299"/>
            <ac:spMk id="150" creationId="{30BE173F-7AD4-40FC-B606-E004BE1FE53A}"/>
          </ac:spMkLst>
        </pc:spChg>
        <pc:spChg chg="add del mod">
          <ac:chgData name="Kamyczek, Arkadiusz" userId="2dbd29c9-3405-4176-b733-196e7cfa234d" providerId="ADAL" clId="{BF567933-B5EA-4B11-B0FB-3FCFBB67A116}" dt="2021-03-18T13:15:43.902" v="5927" actId="478"/>
          <ac:spMkLst>
            <pc:docMk/>
            <pc:sldMk cId="4024253713" sldId="299"/>
            <ac:spMk id="151" creationId="{D49242A5-6BE6-4827-9138-B06E56E0021A}"/>
          </ac:spMkLst>
        </pc:spChg>
        <pc:spChg chg="add del mod">
          <ac:chgData name="Kamyczek, Arkadiusz" userId="2dbd29c9-3405-4176-b733-196e7cfa234d" providerId="ADAL" clId="{BF567933-B5EA-4B11-B0FB-3FCFBB67A116}" dt="2021-03-18T13:15:42.823" v="5926" actId="478"/>
          <ac:spMkLst>
            <pc:docMk/>
            <pc:sldMk cId="4024253713" sldId="299"/>
            <ac:spMk id="152" creationId="{2D95ECEB-4542-436D-BB5C-0D31D48F9FB2}"/>
          </ac:spMkLst>
        </pc:spChg>
        <pc:spChg chg="add del mod">
          <ac:chgData name="Kamyczek, Arkadiusz" userId="2dbd29c9-3405-4176-b733-196e7cfa234d" providerId="ADAL" clId="{BF567933-B5EA-4B11-B0FB-3FCFBB67A116}" dt="2021-03-18T13:05:21.576" v="5807"/>
          <ac:spMkLst>
            <pc:docMk/>
            <pc:sldMk cId="4024253713" sldId="299"/>
            <ac:spMk id="153" creationId="{48BB4BB5-0030-4A90-AF32-7140F5A69DBA}"/>
          </ac:spMkLst>
        </pc:spChg>
        <pc:spChg chg="add mod">
          <ac:chgData name="Kamyczek, Arkadiusz" userId="2dbd29c9-3405-4176-b733-196e7cfa234d" providerId="ADAL" clId="{BF567933-B5EA-4B11-B0FB-3FCFBB67A116}" dt="2021-03-20T17:52:10.915" v="8736" actId="207"/>
          <ac:spMkLst>
            <pc:docMk/>
            <pc:sldMk cId="4024253713" sldId="299"/>
            <ac:spMk id="154" creationId="{E70BE1F1-CD0E-4E99-A855-60F8C2EA9018}"/>
          </ac:spMkLst>
        </pc:spChg>
        <pc:spChg chg="add mod">
          <ac:chgData name="Kamyczek, Arkadiusz" userId="2dbd29c9-3405-4176-b733-196e7cfa234d" providerId="ADAL" clId="{BF567933-B5EA-4B11-B0FB-3FCFBB67A116}" dt="2021-03-18T13:45:01.178" v="6544" actId="20577"/>
          <ac:spMkLst>
            <pc:docMk/>
            <pc:sldMk cId="4024253713" sldId="299"/>
            <ac:spMk id="156" creationId="{023A8C8F-314A-4329-BEFC-DAA209CF9394}"/>
          </ac:spMkLst>
        </pc:spChg>
        <pc:spChg chg="add mod">
          <ac:chgData name="Kamyczek, Arkadiusz" userId="2dbd29c9-3405-4176-b733-196e7cfa234d" providerId="ADAL" clId="{BF567933-B5EA-4B11-B0FB-3FCFBB67A116}" dt="2021-03-18T13:44:44.264" v="6515" actId="20577"/>
          <ac:spMkLst>
            <pc:docMk/>
            <pc:sldMk cId="4024253713" sldId="299"/>
            <ac:spMk id="157" creationId="{E5C8D768-C8B9-4368-9187-3128A732F643}"/>
          </ac:spMkLst>
        </pc:spChg>
        <pc:spChg chg="add mod">
          <ac:chgData name="Kamyczek, Arkadiusz" userId="2dbd29c9-3405-4176-b733-196e7cfa234d" providerId="ADAL" clId="{BF567933-B5EA-4B11-B0FB-3FCFBB67A116}" dt="2021-03-20T18:11:54.730" v="8855" actId="255"/>
          <ac:spMkLst>
            <pc:docMk/>
            <pc:sldMk cId="4024253713" sldId="299"/>
            <ac:spMk id="158" creationId="{4320A58C-E3A1-4441-A4FC-BC95C5A3F057}"/>
          </ac:spMkLst>
        </pc:spChg>
        <pc:spChg chg="add mod ord">
          <ac:chgData name="Kamyczek, Arkadiusz" userId="2dbd29c9-3405-4176-b733-196e7cfa234d" providerId="ADAL" clId="{BF567933-B5EA-4B11-B0FB-3FCFBB67A116}" dt="2021-03-18T13:37:47.299" v="6333" actId="1076"/>
          <ac:spMkLst>
            <pc:docMk/>
            <pc:sldMk cId="4024253713" sldId="299"/>
            <ac:spMk id="159" creationId="{EFD4027D-EC39-42C8-8C35-030F5648C966}"/>
          </ac:spMkLst>
        </pc:spChg>
        <pc:spChg chg="add mod ord">
          <ac:chgData name="Kamyczek, Arkadiusz" userId="2dbd29c9-3405-4176-b733-196e7cfa234d" providerId="ADAL" clId="{BF567933-B5EA-4B11-B0FB-3FCFBB67A116}" dt="2021-03-18T13:14:32.235" v="5890" actId="1076"/>
          <ac:spMkLst>
            <pc:docMk/>
            <pc:sldMk cId="4024253713" sldId="299"/>
            <ac:spMk id="160" creationId="{DD8BE51E-D0D6-45DB-BF1A-FA1C6D42DD89}"/>
          </ac:spMkLst>
        </pc:spChg>
        <pc:spChg chg="add mod ord">
          <ac:chgData name="Kamyczek, Arkadiusz" userId="2dbd29c9-3405-4176-b733-196e7cfa234d" providerId="ADAL" clId="{BF567933-B5EA-4B11-B0FB-3FCFBB67A116}" dt="2021-03-18T13:14:32.235" v="5890" actId="1076"/>
          <ac:spMkLst>
            <pc:docMk/>
            <pc:sldMk cId="4024253713" sldId="299"/>
            <ac:spMk id="161" creationId="{8AD10D05-F5B0-4FAC-978D-30377AE43E94}"/>
          </ac:spMkLst>
        </pc:spChg>
        <pc:spChg chg="add mod ord">
          <ac:chgData name="Kamyczek, Arkadiusz" userId="2dbd29c9-3405-4176-b733-196e7cfa234d" providerId="ADAL" clId="{BF567933-B5EA-4B11-B0FB-3FCFBB67A116}" dt="2021-03-18T13:43:54.741" v="6489" actId="1076"/>
          <ac:spMkLst>
            <pc:docMk/>
            <pc:sldMk cId="4024253713" sldId="299"/>
            <ac:spMk id="162" creationId="{B18D0094-BA77-4362-811E-4C05994ECB21}"/>
          </ac:spMkLst>
        </pc:spChg>
        <pc:spChg chg="add mod ord">
          <ac:chgData name="Kamyczek, Arkadiusz" userId="2dbd29c9-3405-4176-b733-196e7cfa234d" providerId="ADAL" clId="{BF567933-B5EA-4B11-B0FB-3FCFBB67A116}" dt="2021-03-18T13:43:51.233" v="6488" actId="1076"/>
          <ac:spMkLst>
            <pc:docMk/>
            <pc:sldMk cId="4024253713" sldId="299"/>
            <ac:spMk id="163" creationId="{3A489CF7-3219-4D9E-B606-7E188FADF18C}"/>
          </ac:spMkLst>
        </pc:spChg>
        <pc:spChg chg="add mod ord">
          <ac:chgData name="Kamyczek, Arkadiusz" userId="2dbd29c9-3405-4176-b733-196e7cfa234d" providerId="ADAL" clId="{BF567933-B5EA-4B11-B0FB-3FCFBB67A116}" dt="2021-03-18T13:14:32.235" v="5890" actId="1076"/>
          <ac:spMkLst>
            <pc:docMk/>
            <pc:sldMk cId="4024253713" sldId="299"/>
            <ac:spMk id="164" creationId="{AD20B58D-97CC-45F7-A4E7-E41748757333}"/>
          </ac:spMkLst>
        </pc:spChg>
        <pc:spChg chg="add mod">
          <ac:chgData name="Kamyczek, Arkadiusz" userId="2dbd29c9-3405-4176-b733-196e7cfa234d" providerId="ADAL" clId="{BF567933-B5EA-4B11-B0FB-3FCFBB67A116}" dt="2021-03-20T17:51:39.054" v="8721" actId="20577"/>
          <ac:spMkLst>
            <pc:docMk/>
            <pc:sldMk cId="4024253713" sldId="299"/>
            <ac:spMk id="165" creationId="{FC839BD5-CC63-4FE6-AD74-C58318A0F0FC}"/>
          </ac:spMkLst>
        </pc:spChg>
        <pc:spChg chg="add del mod">
          <ac:chgData name="Kamyczek, Arkadiusz" userId="2dbd29c9-3405-4176-b733-196e7cfa234d" providerId="ADAL" clId="{BF567933-B5EA-4B11-B0FB-3FCFBB67A116}" dt="2021-03-20T17:51:35.432" v="8712" actId="478"/>
          <ac:spMkLst>
            <pc:docMk/>
            <pc:sldMk cId="4024253713" sldId="299"/>
            <ac:spMk id="166" creationId="{B9FA022C-E2C1-41A1-93E8-8C81421394CD}"/>
          </ac:spMkLst>
        </pc:spChg>
        <pc:spChg chg="add mod">
          <ac:chgData name="Kamyczek, Arkadiusz" userId="2dbd29c9-3405-4176-b733-196e7cfa234d" providerId="ADAL" clId="{BF567933-B5EA-4B11-B0FB-3FCFBB67A116}" dt="2021-03-20T17:51:55.112" v="8735" actId="207"/>
          <ac:spMkLst>
            <pc:docMk/>
            <pc:sldMk cId="4024253713" sldId="299"/>
            <ac:spMk id="167" creationId="{6FD79B56-ECC3-439C-ABA1-7C0C0E1CE50C}"/>
          </ac:spMkLst>
        </pc:spChg>
        <pc:spChg chg="add del mod">
          <ac:chgData name="Kamyczek, Arkadiusz" userId="2dbd29c9-3405-4176-b733-196e7cfa234d" providerId="ADAL" clId="{BF567933-B5EA-4B11-B0FB-3FCFBB67A116}" dt="2021-03-20T17:51:42.291" v="8722" actId="478"/>
          <ac:spMkLst>
            <pc:docMk/>
            <pc:sldMk cId="4024253713" sldId="299"/>
            <ac:spMk id="168" creationId="{3985B057-D725-4B94-8548-7E5A5A7200E2}"/>
          </ac:spMkLst>
        </pc:spChg>
        <pc:spChg chg="add del mod">
          <ac:chgData name="Kamyczek, Arkadiusz" userId="2dbd29c9-3405-4176-b733-196e7cfa234d" providerId="ADAL" clId="{BF567933-B5EA-4B11-B0FB-3FCFBB67A116}" dt="2021-03-18T13:17:41.108" v="5933" actId="478"/>
          <ac:spMkLst>
            <pc:docMk/>
            <pc:sldMk cId="4024253713" sldId="299"/>
            <ac:spMk id="169" creationId="{9F3C02BF-A1B4-442C-8FDC-CA8A7E6AA4A9}"/>
          </ac:spMkLst>
        </pc:spChg>
        <pc:spChg chg="add del mod">
          <ac:chgData name="Kamyczek, Arkadiusz" userId="2dbd29c9-3405-4176-b733-196e7cfa234d" providerId="ADAL" clId="{BF567933-B5EA-4B11-B0FB-3FCFBB67A116}" dt="2021-03-18T13:17:40.423" v="5932" actId="478"/>
          <ac:spMkLst>
            <pc:docMk/>
            <pc:sldMk cId="4024253713" sldId="299"/>
            <ac:spMk id="170" creationId="{CD81C5BE-DAB5-4F6D-9E25-FEB860327CEE}"/>
          </ac:spMkLst>
        </pc:spChg>
        <pc:spChg chg="add del mod">
          <ac:chgData name="Kamyczek, Arkadiusz" userId="2dbd29c9-3405-4176-b733-196e7cfa234d" providerId="ADAL" clId="{BF567933-B5EA-4B11-B0FB-3FCFBB67A116}" dt="2021-03-18T13:17:40.423" v="5932" actId="478"/>
          <ac:spMkLst>
            <pc:docMk/>
            <pc:sldMk cId="4024253713" sldId="299"/>
            <ac:spMk id="171" creationId="{589FF3ED-43FD-4E2F-8652-34963708C77D}"/>
          </ac:spMkLst>
        </pc:spChg>
        <pc:spChg chg="add del mod">
          <ac:chgData name="Kamyczek, Arkadiusz" userId="2dbd29c9-3405-4176-b733-196e7cfa234d" providerId="ADAL" clId="{BF567933-B5EA-4B11-B0FB-3FCFBB67A116}" dt="2021-03-18T13:17:14.314" v="5930" actId="478"/>
          <ac:spMkLst>
            <pc:docMk/>
            <pc:sldMk cId="4024253713" sldId="299"/>
            <ac:spMk id="172" creationId="{5E87D8D1-D5C1-4298-A862-BCC8466C185F}"/>
          </ac:spMkLst>
        </pc:spChg>
        <pc:spChg chg="add del mod">
          <ac:chgData name="Kamyczek, Arkadiusz" userId="2dbd29c9-3405-4176-b733-196e7cfa234d" providerId="ADAL" clId="{BF567933-B5EA-4B11-B0FB-3FCFBB67A116}" dt="2021-03-18T13:17:15.310" v="5931" actId="478"/>
          <ac:spMkLst>
            <pc:docMk/>
            <pc:sldMk cId="4024253713" sldId="299"/>
            <ac:spMk id="173" creationId="{7BCF6853-6975-45C3-9914-1BC09B6BC888}"/>
          </ac:spMkLst>
        </pc:spChg>
        <pc:spChg chg="add mod">
          <ac:chgData name="Kamyczek, Arkadiusz" userId="2dbd29c9-3405-4176-b733-196e7cfa234d" providerId="ADAL" clId="{BF567933-B5EA-4B11-B0FB-3FCFBB67A116}" dt="2021-03-18T13:18:01.392" v="5937" actId="1076"/>
          <ac:spMkLst>
            <pc:docMk/>
            <pc:sldMk cId="4024253713" sldId="299"/>
            <ac:spMk id="174" creationId="{49A5DE46-B68B-47CA-A944-81EC9E52ADCB}"/>
          </ac:spMkLst>
        </pc:spChg>
        <pc:spChg chg="add mod">
          <ac:chgData name="Kamyczek, Arkadiusz" userId="2dbd29c9-3405-4176-b733-196e7cfa234d" providerId="ADAL" clId="{BF567933-B5EA-4B11-B0FB-3FCFBB67A116}" dt="2021-03-18T13:18:01.392" v="5937" actId="1076"/>
          <ac:spMkLst>
            <pc:docMk/>
            <pc:sldMk cId="4024253713" sldId="299"/>
            <ac:spMk id="175" creationId="{B8AA3E54-A7F0-40BB-B1FE-C7EB3C06DF04}"/>
          </ac:spMkLst>
        </pc:spChg>
        <pc:spChg chg="add mod">
          <ac:chgData name="Kamyczek, Arkadiusz" userId="2dbd29c9-3405-4176-b733-196e7cfa234d" providerId="ADAL" clId="{BF567933-B5EA-4B11-B0FB-3FCFBB67A116}" dt="2021-03-18T13:18:01.392" v="5937" actId="1076"/>
          <ac:spMkLst>
            <pc:docMk/>
            <pc:sldMk cId="4024253713" sldId="299"/>
            <ac:spMk id="176" creationId="{60F5A557-4EED-4B42-BB0A-C000DA5C41C2}"/>
          </ac:spMkLst>
        </pc:spChg>
        <pc:spChg chg="add mod">
          <ac:chgData name="Kamyczek, Arkadiusz" userId="2dbd29c9-3405-4176-b733-196e7cfa234d" providerId="ADAL" clId="{BF567933-B5EA-4B11-B0FB-3FCFBB67A116}" dt="2021-03-18T13:18:01.392" v="5937" actId="1076"/>
          <ac:spMkLst>
            <pc:docMk/>
            <pc:sldMk cId="4024253713" sldId="299"/>
            <ac:spMk id="177" creationId="{7B702863-A1DA-4EED-88FF-C07928197A6D}"/>
          </ac:spMkLst>
        </pc:spChg>
        <pc:spChg chg="add mod">
          <ac:chgData name="Kamyczek, Arkadiusz" userId="2dbd29c9-3405-4176-b733-196e7cfa234d" providerId="ADAL" clId="{BF567933-B5EA-4B11-B0FB-3FCFBB67A116}" dt="2021-03-18T13:21:34.822" v="5983" actId="14100"/>
          <ac:spMkLst>
            <pc:docMk/>
            <pc:sldMk cId="4024253713" sldId="299"/>
            <ac:spMk id="178" creationId="{D45AAD81-B4AC-4F5B-AD90-ED7544C5D5D4}"/>
          </ac:spMkLst>
        </pc:spChg>
        <pc:spChg chg="add del mod">
          <ac:chgData name="Kamyczek, Arkadiusz" userId="2dbd29c9-3405-4176-b733-196e7cfa234d" providerId="ADAL" clId="{BF567933-B5EA-4B11-B0FB-3FCFBB67A116}" dt="2021-03-18T13:18:07.803" v="5942" actId="478"/>
          <ac:spMkLst>
            <pc:docMk/>
            <pc:sldMk cId="4024253713" sldId="299"/>
            <ac:spMk id="179" creationId="{2AF8EBED-E2A1-46B3-8EF5-43B25F2BF4EF}"/>
          </ac:spMkLst>
        </pc:spChg>
        <pc:spChg chg="add del mod">
          <ac:chgData name="Kamyczek, Arkadiusz" userId="2dbd29c9-3405-4176-b733-196e7cfa234d" providerId="ADAL" clId="{BF567933-B5EA-4B11-B0FB-3FCFBB67A116}" dt="2021-03-18T13:18:05.640" v="5941" actId="478"/>
          <ac:spMkLst>
            <pc:docMk/>
            <pc:sldMk cId="4024253713" sldId="299"/>
            <ac:spMk id="180" creationId="{4608424D-D851-4E27-8F92-9D6A98CBFAB6}"/>
          </ac:spMkLst>
        </pc:spChg>
        <pc:spChg chg="add del mod">
          <ac:chgData name="Kamyczek, Arkadiusz" userId="2dbd29c9-3405-4176-b733-196e7cfa234d" providerId="ADAL" clId="{BF567933-B5EA-4B11-B0FB-3FCFBB67A116}" dt="2021-03-18T13:18:05.161" v="5940" actId="478"/>
          <ac:spMkLst>
            <pc:docMk/>
            <pc:sldMk cId="4024253713" sldId="299"/>
            <ac:spMk id="181" creationId="{95A0A04F-0A22-4A6D-9D81-7AB4A39A798F}"/>
          </ac:spMkLst>
        </pc:spChg>
        <pc:spChg chg="add del mod">
          <ac:chgData name="Kamyczek, Arkadiusz" userId="2dbd29c9-3405-4176-b733-196e7cfa234d" providerId="ADAL" clId="{BF567933-B5EA-4B11-B0FB-3FCFBB67A116}" dt="2021-03-18T13:18:04.648" v="5939" actId="478"/>
          <ac:spMkLst>
            <pc:docMk/>
            <pc:sldMk cId="4024253713" sldId="299"/>
            <ac:spMk id="182" creationId="{0CFCEE9B-37B7-4471-BA99-963BF7CE68E4}"/>
          </ac:spMkLst>
        </pc:spChg>
        <pc:spChg chg="add del mod">
          <ac:chgData name="Kamyczek, Arkadiusz" userId="2dbd29c9-3405-4176-b733-196e7cfa234d" providerId="ADAL" clId="{BF567933-B5EA-4B11-B0FB-3FCFBB67A116}" dt="2021-03-18T13:18:04.087" v="5938" actId="478"/>
          <ac:spMkLst>
            <pc:docMk/>
            <pc:sldMk cId="4024253713" sldId="299"/>
            <ac:spMk id="183" creationId="{E444BCC8-8672-4430-BEF1-BDE6765BD1D6}"/>
          </ac:spMkLst>
        </pc:spChg>
        <pc:spChg chg="add del mod">
          <ac:chgData name="Kamyczek, Arkadiusz" userId="2dbd29c9-3405-4176-b733-196e7cfa234d" providerId="ADAL" clId="{BF567933-B5EA-4B11-B0FB-3FCFBB67A116}" dt="2021-03-18T13:18:36.550" v="5951" actId="478"/>
          <ac:spMkLst>
            <pc:docMk/>
            <pc:sldMk cId="4024253713" sldId="299"/>
            <ac:spMk id="184" creationId="{A95CC1EB-2F10-412E-8E89-2CC7F46ABC63}"/>
          </ac:spMkLst>
        </pc:spChg>
        <pc:spChg chg="add del mod">
          <ac:chgData name="Kamyczek, Arkadiusz" userId="2dbd29c9-3405-4176-b733-196e7cfa234d" providerId="ADAL" clId="{BF567933-B5EA-4B11-B0FB-3FCFBB67A116}" dt="2021-03-18T13:18:35.879" v="5950" actId="478"/>
          <ac:spMkLst>
            <pc:docMk/>
            <pc:sldMk cId="4024253713" sldId="299"/>
            <ac:spMk id="185" creationId="{18645116-735B-49A2-A51F-7CD30B53B2B4}"/>
          </ac:spMkLst>
        </pc:spChg>
        <pc:spChg chg="add del mod">
          <ac:chgData name="Kamyczek, Arkadiusz" userId="2dbd29c9-3405-4176-b733-196e7cfa234d" providerId="ADAL" clId="{BF567933-B5EA-4B11-B0FB-3FCFBB67A116}" dt="2021-03-18T13:18:35.223" v="5949" actId="478"/>
          <ac:spMkLst>
            <pc:docMk/>
            <pc:sldMk cId="4024253713" sldId="299"/>
            <ac:spMk id="186" creationId="{5BEDE59E-B1E2-4818-B8CF-9632FD3C6675}"/>
          </ac:spMkLst>
        </pc:spChg>
        <pc:spChg chg="add del mod">
          <ac:chgData name="Kamyczek, Arkadiusz" userId="2dbd29c9-3405-4176-b733-196e7cfa234d" providerId="ADAL" clId="{BF567933-B5EA-4B11-B0FB-3FCFBB67A116}" dt="2021-03-18T13:18:34.315" v="5948" actId="478"/>
          <ac:spMkLst>
            <pc:docMk/>
            <pc:sldMk cId="4024253713" sldId="299"/>
            <ac:spMk id="187" creationId="{8C51F8CC-4C2E-48BB-9E3B-4C4F958999A3}"/>
          </ac:spMkLst>
        </pc:spChg>
        <pc:spChg chg="add del mod">
          <ac:chgData name="Kamyczek, Arkadiusz" userId="2dbd29c9-3405-4176-b733-196e7cfa234d" providerId="ADAL" clId="{BF567933-B5EA-4B11-B0FB-3FCFBB67A116}" dt="2021-03-18T13:18:32.972" v="5947" actId="478"/>
          <ac:spMkLst>
            <pc:docMk/>
            <pc:sldMk cId="4024253713" sldId="299"/>
            <ac:spMk id="188" creationId="{2225FA5B-C3EF-43B0-A0A9-E42F3AA07225}"/>
          </ac:spMkLst>
        </pc:spChg>
        <pc:spChg chg="add del mod">
          <ac:chgData name="Kamyczek, Arkadiusz" userId="2dbd29c9-3405-4176-b733-196e7cfa234d" providerId="ADAL" clId="{BF567933-B5EA-4B11-B0FB-3FCFBB67A116}" dt="2021-03-18T13:19:06.889" v="5958" actId="478"/>
          <ac:spMkLst>
            <pc:docMk/>
            <pc:sldMk cId="4024253713" sldId="299"/>
            <ac:spMk id="189" creationId="{93BDF709-096A-4B06-8F1A-CDB360FAA477}"/>
          </ac:spMkLst>
        </pc:spChg>
        <pc:spChg chg="add del mod">
          <ac:chgData name="Kamyczek, Arkadiusz" userId="2dbd29c9-3405-4176-b733-196e7cfa234d" providerId="ADAL" clId="{BF567933-B5EA-4B11-B0FB-3FCFBB67A116}" dt="2021-03-18T13:19:06.027" v="5957" actId="478"/>
          <ac:spMkLst>
            <pc:docMk/>
            <pc:sldMk cId="4024253713" sldId="299"/>
            <ac:spMk id="190" creationId="{FE3AE332-9C80-4009-8489-3B2935467C30}"/>
          </ac:spMkLst>
        </pc:spChg>
        <pc:spChg chg="add del mod">
          <ac:chgData name="Kamyczek, Arkadiusz" userId="2dbd29c9-3405-4176-b733-196e7cfa234d" providerId="ADAL" clId="{BF567933-B5EA-4B11-B0FB-3FCFBB67A116}" dt="2021-03-18T13:19:04.257" v="5956" actId="478"/>
          <ac:spMkLst>
            <pc:docMk/>
            <pc:sldMk cId="4024253713" sldId="299"/>
            <ac:spMk id="191" creationId="{216C3999-2B59-4A7E-B4C5-816049243D5E}"/>
          </ac:spMkLst>
        </pc:spChg>
        <pc:spChg chg="add del mod">
          <ac:chgData name="Kamyczek, Arkadiusz" userId="2dbd29c9-3405-4176-b733-196e7cfa234d" providerId="ADAL" clId="{BF567933-B5EA-4B11-B0FB-3FCFBB67A116}" dt="2021-03-18T13:19:03.189" v="5955" actId="478"/>
          <ac:spMkLst>
            <pc:docMk/>
            <pc:sldMk cId="4024253713" sldId="299"/>
            <ac:spMk id="192" creationId="{766704EE-B76B-4EC0-8006-7D3DC78FCFFF}"/>
          </ac:spMkLst>
        </pc:spChg>
        <pc:spChg chg="add mod">
          <ac:chgData name="Kamyczek, Arkadiusz" userId="2dbd29c9-3405-4176-b733-196e7cfa234d" providerId="ADAL" clId="{BF567933-B5EA-4B11-B0FB-3FCFBB67A116}" dt="2021-03-18T13:37:54.384" v="6335" actId="14100"/>
          <ac:spMkLst>
            <pc:docMk/>
            <pc:sldMk cId="4024253713" sldId="299"/>
            <ac:spMk id="193" creationId="{7AE7D2F1-A9A0-4A0E-9BC0-37CF9F653F87}"/>
          </ac:spMkLst>
        </pc:spChg>
        <pc:spChg chg="add mod">
          <ac:chgData name="Kamyczek, Arkadiusz" userId="2dbd29c9-3405-4176-b733-196e7cfa234d" providerId="ADAL" clId="{BF567933-B5EA-4B11-B0FB-3FCFBB67A116}" dt="2021-03-18T13:37:52.104" v="6334" actId="14100"/>
          <ac:spMkLst>
            <pc:docMk/>
            <pc:sldMk cId="4024253713" sldId="299"/>
            <ac:spMk id="194" creationId="{1D90E6A8-0341-40CC-96AF-8848EC9C4213}"/>
          </ac:spMkLst>
        </pc:spChg>
        <pc:spChg chg="add mod">
          <ac:chgData name="Kamyczek, Arkadiusz" userId="2dbd29c9-3405-4176-b733-196e7cfa234d" providerId="ADAL" clId="{BF567933-B5EA-4B11-B0FB-3FCFBB67A116}" dt="2021-03-18T13:37:43.401" v="6332" actId="1076"/>
          <ac:spMkLst>
            <pc:docMk/>
            <pc:sldMk cId="4024253713" sldId="299"/>
            <ac:spMk id="195" creationId="{F5AA0C38-51D7-4D50-BC3F-725B0E0F1A08}"/>
          </ac:spMkLst>
        </pc:spChg>
        <pc:spChg chg="add del mod">
          <ac:chgData name="Kamyczek, Arkadiusz" userId="2dbd29c9-3405-4176-b733-196e7cfa234d" providerId="ADAL" clId="{BF567933-B5EA-4B11-B0FB-3FCFBB67A116}" dt="2021-03-18T13:34:02.713" v="6175" actId="478"/>
          <ac:spMkLst>
            <pc:docMk/>
            <pc:sldMk cId="4024253713" sldId="299"/>
            <ac:spMk id="196" creationId="{9BD8874D-C331-41E4-A77C-924B9447D1FF}"/>
          </ac:spMkLst>
        </pc:spChg>
        <pc:spChg chg="mod">
          <ac:chgData name="Kamyczek, Arkadiusz" userId="2dbd29c9-3405-4176-b733-196e7cfa234d" providerId="ADAL" clId="{BF567933-B5EA-4B11-B0FB-3FCFBB67A116}" dt="2021-03-18T13:30:25.037" v="6139"/>
          <ac:spMkLst>
            <pc:docMk/>
            <pc:sldMk cId="4024253713" sldId="299"/>
            <ac:spMk id="197" creationId="{FB02BDB6-CEEA-4F63-9DF4-1DBC097E1268}"/>
          </ac:spMkLst>
        </pc:spChg>
        <pc:spChg chg="mod ord">
          <ac:chgData name="Kamyczek, Arkadiusz" userId="2dbd29c9-3405-4176-b733-196e7cfa234d" providerId="ADAL" clId="{BF567933-B5EA-4B11-B0FB-3FCFBB67A116}" dt="2021-03-18T13:40:35.620" v="6359" actId="1076"/>
          <ac:spMkLst>
            <pc:docMk/>
            <pc:sldMk cId="4024253713" sldId="299"/>
            <ac:spMk id="198" creationId="{BC80FBAB-CD3F-4354-A891-A6F55E83BC00}"/>
          </ac:spMkLst>
        </pc:spChg>
        <pc:spChg chg="del mod">
          <ac:chgData name="Kamyczek, Arkadiusz" userId="2dbd29c9-3405-4176-b733-196e7cfa234d" providerId="ADAL" clId="{BF567933-B5EA-4B11-B0FB-3FCFBB67A116}" dt="2021-03-18T13:30:40.725" v="6141" actId="478"/>
          <ac:spMkLst>
            <pc:docMk/>
            <pc:sldMk cId="4024253713" sldId="299"/>
            <ac:spMk id="199" creationId="{9B6B788C-2ED8-49F2-9B1F-4EA0A705D2CF}"/>
          </ac:spMkLst>
        </pc:spChg>
        <pc:spChg chg="mod ord">
          <ac:chgData name="Kamyczek, Arkadiusz" userId="2dbd29c9-3405-4176-b733-196e7cfa234d" providerId="ADAL" clId="{BF567933-B5EA-4B11-B0FB-3FCFBB67A116}" dt="2021-03-18T13:40:35.620" v="6359" actId="1076"/>
          <ac:spMkLst>
            <pc:docMk/>
            <pc:sldMk cId="4024253713" sldId="299"/>
            <ac:spMk id="200" creationId="{0A14402A-E8FB-441B-B520-F51B295DBCA6}"/>
          </ac:spMkLst>
        </pc:spChg>
        <pc:spChg chg="add mod">
          <ac:chgData name="Kamyczek, Arkadiusz" userId="2dbd29c9-3405-4176-b733-196e7cfa234d" providerId="ADAL" clId="{BF567933-B5EA-4B11-B0FB-3FCFBB67A116}" dt="2021-03-20T18:10:19.527" v="8837" actId="20577"/>
          <ac:spMkLst>
            <pc:docMk/>
            <pc:sldMk cId="4024253713" sldId="299"/>
            <ac:spMk id="201" creationId="{79AF6F54-CD3D-4FF3-AB08-3604618E54DD}"/>
          </ac:spMkLst>
        </pc:spChg>
        <pc:spChg chg="add mod">
          <ac:chgData name="Kamyczek, Arkadiusz" userId="2dbd29c9-3405-4176-b733-196e7cfa234d" providerId="ADAL" clId="{BF567933-B5EA-4B11-B0FB-3FCFBB67A116}" dt="2021-03-20T18:10:49.716" v="8842" actId="1076"/>
          <ac:spMkLst>
            <pc:docMk/>
            <pc:sldMk cId="4024253713" sldId="299"/>
            <ac:spMk id="202" creationId="{99A2A563-4F6C-471A-92D5-400ED12740D0}"/>
          </ac:spMkLst>
        </pc:spChg>
        <pc:spChg chg="add mod">
          <ac:chgData name="Kamyczek, Arkadiusz" userId="2dbd29c9-3405-4176-b733-196e7cfa234d" providerId="ADAL" clId="{BF567933-B5EA-4B11-B0FB-3FCFBB67A116}" dt="2021-03-18T13:40:43.496" v="6360" actId="1076"/>
          <ac:spMkLst>
            <pc:docMk/>
            <pc:sldMk cId="4024253713" sldId="299"/>
            <ac:spMk id="203" creationId="{0F0A3A83-CDF3-4208-B9B0-62A8B2CC1577}"/>
          </ac:spMkLst>
        </pc:spChg>
        <pc:spChg chg="add mod">
          <ac:chgData name="Kamyczek, Arkadiusz" userId="2dbd29c9-3405-4176-b733-196e7cfa234d" providerId="ADAL" clId="{BF567933-B5EA-4B11-B0FB-3FCFBB67A116}" dt="2021-03-20T18:12:02.092" v="8856" actId="1076"/>
          <ac:spMkLst>
            <pc:docMk/>
            <pc:sldMk cId="4024253713" sldId="299"/>
            <ac:spMk id="204" creationId="{FB0C5C64-1B39-41C4-BE56-7181976DD8D6}"/>
          </ac:spMkLst>
        </pc:spChg>
        <pc:spChg chg="add mod">
          <ac:chgData name="Kamyczek, Arkadiusz" userId="2dbd29c9-3405-4176-b733-196e7cfa234d" providerId="ADAL" clId="{BF567933-B5EA-4B11-B0FB-3FCFBB67A116}" dt="2021-03-18T13:41:49.173" v="6369" actId="14100"/>
          <ac:spMkLst>
            <pc:docMk/>
            <pc:sldMk cId="4024253713" sldId="299"/>
            <ac:spMk id="205" creationId="{427BC96A-8EC5-4A08-84DB-5FB5D54E67FF}"/>
          </ac:spMkLst>
        </pc:spChg>
        <pc:spChg chg="add mod">
          <ac:chgData name="Kamyczek, Arkadiusz" userId="2dbd29c9-3405-4176-b733-196e7cfa234d" providerId="ADAL" clId="{BF567933-B5EA-4B11-B0FB-3FCFBB67A116}" dt="2021-03-18T13:42:00.955" v="6372" actId="14100"/>
          <ac:spMkLst>
            <pc:docMk/>
            <pc:sldMk cId="4024253713" sldId="299"/>
            <ac:spMk id="206" creationId="{CA4B8F91-DBAF-4872-90DA-78279667F0F3}"/>
          </ac:spMkLst>
        </pc:spChg>
        <pc:spChg chg="add mod">
          <ac:chgData name="Kamyczek, Arkadiusz" userId="2dbd29c9-3405-4176-b733-196e7cfa234d" providerId="ADAL" clId="{BF567933-B5EA-4B11-B0FB-3FCFBB67A116}" dt="2021-03-18T13:45:10.626" v="6554" actId="20577"/>
          <ac:spMkLst>
            <pc:docMk/>
            <pc:sldMk cId="4024253713" sldId="299"/>
            <ac:spMk id="207" creationId="{11B12DEB-68A6-4C9B-BF18-AB1E8040566C}"/>
          </ac:spMkLst>
        </pc:spChg>
        <pc:spChg chg="add mod ord">
          <ac:chgData name="Kamyczek, Arkadiusz" userId="2dbd29c9-3405-4176-b733-196e7cfa234d" providerId="ADAL" clId="{BF567933-B5EA-4B11-B0FB-3FCFBB67A116}" dt="2021-03-18T13:42:49.855" v="6409" actId="171"/>
          <ac:spMkLst>
            <pc:docMk/>
            <pc:sldMk cId="4024253713" sldId="299"/>
            <ac:spMk id="208" creationId="{18366A38-FDB5-4288-A21C-9988BF795155}"/>
          </ac:spMkLst>
        </pc:spChg>
        <pc:spChg chg="add mod ord">
          <ac:chgData name="Kamyczek, Arkadiusz" userId="2dbd29c9-3405-4176-b733-196e7cfa234d" providerId="ADAL" clId="{BF567933-B5EA-4B11-B0FB-3FCFBB67A116}" dt="2021-03-18T13:43:44.160" v="6487" actId="14100"/>
          <ac:spMkLst>
            <pc:docMk/>
            <pc:sldMk cId="4024253713" sldId="299"/>
            <ac:spMk id="209" creationId="{A580765A-DE20-4D95-8112-A3AE4FA462B2}"/>
          </ac:spMkLst>
        </pc:spChg>
        <pc:grpChg chg="del">
          <ac:chgData name="Kamyczek, Arkadiusz" userId="2dbd29c9-3405-4176-b733-196e7cfa234d" providerId="ADAL" clId="{BF567933-B5EA-4B11-B0FB-3FCFBB67A116}" dt="2021-03-18T12:20:34.189" v="5550" actId="478"/>
          <ac:grpSpMkLst>
            <pc:docMk/>
            <pc:sldMk cId="4024253713" sldId="299"/>
            <ac:grpSpMk id="65" creationId="{8D166636-0209-4064-887C-9639B1219BD3}"/>
          </ac:grpSpMkLst>
        </pc:grpChg>
        <pc:grpChg chg="del">
          <ac:chgData name="Kamyczek, Arkadiusz" userId="2dbd29c9-3405-4176-b733-196e7cfa234d" providerId="ADAL" clId="{BF567933-B5EA-4B11-B0FB-3FCFBB67A116}" dt="2021-03-18T12:20:34.189" v="5550" actId="478"/>
          <ac:grpSpMkLst>
            <pc:docMk/>
            <pc:sldMk cId="4024253713" sldId="299"/>
            <ac:grpSpMk id="68" creationId="{450D0358-5069-467C-833E-1F41B3D87EB1}"/>
          </ac:grpSpMkLst>
        </pc:grpChg>
        <pc:grpChg chg="del">
          <ac:chgData name="Kamyczek, Arkadiusz" userId="2dbd29c9-3405-4176-b733-196e7cfa234d" providerId="ADAL" clId="{BF567933-B5EA-4B11-B0FB-3FCFBB67A116}" dt="2021-03-18T12:20:34.189" v="5550" actId="478"/>
          <ac:grpSpMkLst>
            <pc:docMk/>
            <pc:sldMk cId="4024253713" sldId="299"/>
            <ac:grpSpMk id="84" creationId="{FD666156-0646-4A63-B375-3AB9C9C820AA}"/>
          </ac:grpSpMkLst>
        </pc:grpChg>
        <pc:grpChg chg="del">
          <ac:chgData name="Kamyczek, Arkadiusz" userId="2dbd29c9-3405-4176-b733-196e7cfa234d" providerId="ADAL" clId="{BF567933-B5EA-4B11-B0FB-3FCFBB67A116}" dt="2021-03-18T12:20:34.189" v="5550" actId="478"/>
          <ac:grpSpMkLst>
            <pc:docMk/>
            <pc:sldMk cId="4024253713" sldId="299"/>
            <ac:grpSpMk id="87" creationId="{457F9280-D157-4B1C-999A-478D25CB2C41}"/>
          </ac:grpSpMkLst>
        </pc:grpChg>
        <pc:grpChg chg="del">
          <ac:chgData name="Kamyczek, Arkadiusz" userId="2dbd29c9-3405-4176-b733-196e7cfa234d" providerId="ADAL" clId="{BF567933-B5EA-4B11-B0FB-3FCFBB67A116}" dt="2021-03-18T12:20:39.977" v="5552" actId="478"/>
          <ac:grpSpMkLst>
            <pc:docMk/>
            <pc:sldMk cId="4024253713" sldId="299"/>
            <ac:grpSpMk id="103" creationId="{AA26904A-0E6A-4598-B55B-8047E7152AF7}"/>
          </ac:grpSpMkLst>
        </pc:grpChg>
        <pc:grpChg chg="del">
          <ac:chgData name="Kamyczek, Arkadiusz" userId="2dbd29c9-3405-4176-b733-196e7cfa234d" providerId="ADAL" clId="{BF567933-B5EA-4B11-B0FB-3FCFBB67A116}" dt="2021-03-18T12:20:39.977" v="5552" actId="478"/>
          <ac:grpSpMkLst>
            <pc:docMk/>
            <pc:sldMk cId="4024253713" sldId="299"/>
            <ac:grpSpMk id="106" creationId="{DDE95372-09DC-40C8-BD90-99A6A7401575}"/>
          </ac:grpSpMkLst>
        </pc:grpChg>
        <pc:grpChg chg="mod">
          <ac:chgData name="Kamyczek, Arkadiusz" userId="2dbd29c9-3405-4176-b733-196e7cfa234d" providerId="ADAL" clId="{BF567933-B5EA-4B11-B0FB-3FCFBB67A116}" dt="2021-03-18T12:23:08.560" v="5574" actId="1076"/>
          <ac:grpSpMkLst>
            <pc:docMk/>
            <pc:sldMk cId="4024253713" sldId="299"/>
            <ac:grpSpMk id="122" creationId="{CBBC38F2-F67F-48E6-8059-69CBD34A3EF1}"/>
          </ac:grpSpMkLst>
        </pc:grpChg>
        <pc:grpChg chg="mod">
          <ac:chgData name="Kamyczek, Arkadiusz" userId="2dbd29c9-3405-4176-b733-196e7cfa234d" providerId="ADAL" clId="{BF567933-B5EA-4B11-B0FB-3FCFBB67A116}" dt="2021-03-18T12:23:08.560" v="5574" actId="1076"/>
          <ac:grpSpMkLst>
            <pc:docMk/>
            <pc:sldMk cId="4024253713" sldId="299"/>
            <ac:grpSpMk id="125" creationId="{8C7E4349-1713-4B7D-8452-B54B6549F6A5}"/>
          </ac:grpSpMkLst>
        </pc:grpChg>
        <pc:picChg chg="del mod ord">
          <ac:chgData name="Kamyczek, Arkadiusz" userId="2dbd29c9-3405-4176-b733-196e7cfa234d" providerId="ADAL" clId="{BF567933-B5EA-4B11-B0FB-3FCFBB67A116}" dt="2021-03-18T13:08:00.265" v="5818" actId="478"/>
          <ac:picMkLst>
            <pc:docMk/>
            <pc:sldMk cId="4024253713" sldId="299"/>
            <ac:picMk id="33" creationId="{90C1069D-260B-4317-9FA0-A9AE33391777}"/>
          </ac:picMkLst>
        </pc:picChg>
        <pc:picChg chg="del">
          <ac:chgData name="Kamyczek, Arkadiusz" userId="2dbd29c9-3405-4176-b733-196e7cfa234d" providerId="ADAL" clId="{BF567933-B5EA-4B11-B0FB-3FCFBB67A116}" dt="2021-03-18T12:20:34.189" v="5550" actId="478"/>
          <ac:picMkLst>
            <pc:docMk/>
            <pc:sldMk cId="4024253713" sldId="299"/>
            <ac:picMk id="59" creationId="{E7F4544A-A7CF-44B1-8528-B01809C230AD}"/>
          </ac:picMkLst>
        </pc:picChg>
        <pc:picChg chg="del">
          <ac:chgData name="Kamyczek, Arkadiusz" userId="2dbd29c9-3405-4176-b733-196e7cfa234d" providerId="ADAL" clId="{BF567933-B5EA-4B11-B0FB-3FCFBB67A116}" dt="2021-03-18T12:20:34.189" v="5550" actId="478"/>
          <ac:picMkLst>
            <pc:docMk/>
            <pc:sldMk cId="4024253713" sldId="299"/>
            <ac:picMk id="61" creationId="{A5BF9E3E-3445-4CB4-AB8B-8A4AC4A47A8A}"/>
          </ac:picMkLst>
        </pc:picChg>
        <pc:picChg chg="del">
          <ac:chgData name="Kamyczek, Arkadiusz" userId="2dbd29c9-3405-4176-b733-196e7cfa234d" providerId="ADAL" clId="{BF567933-B5EA-4B11-B0FB-3FCFBB67A116}" dt="2021-03-18T12:20:34.189" v="5550" actId="478"/>
          <ac:picMkLst>
            <pc:docMk/>
            <pc:sldMk cId="4024253713" sldId="299"/>
            <ac:picMk id="62" creationId="{31BF0D08-49E6-45F9-8D6D-966923F856D6}"/>
          </ac:picMkLst>
        </pc:picChg>
        <pc:picChg chg="del">
          <ac:chgData name="Kamyczek, Arkadiusz" userId="2dbd29c9-3405-4176-b733-196e7cfa234d" providerId="ADAL" clId="{BF567933-B5EA-4B11-B0FB-3FCFBB67A116}" dt="2021-03-18T12:20:34.189" v="5550" actId="478"/>
          <ac:picMkLst>
            <pc:docMk/>
            <pc:sldMk cId="4024253713" sldId="299"/>
            <ac:picMk id="63" creationId="{3D5B3E27-203F-4A51-88F3-76D0C2A83413}"/>
          </ac:picMkLst>
        </pc:picChg>
        <pc:picChg chg="del">
          <ac:chgData name="Kamyczek, Arkadiusz" userId="2dbd29c9-3405-4176-b733-196e7cfa234d" providerId="ADAL" clId="{BF567933-B5EA-4B11-B0FB-3FCFBB67A116}" dt="2021-03-18T12:20:34.189" v="5550" actId="478"/>
          <ac:picMkLst>
            <pc:docMk/>
            <pc:sldMk cId="4024253713" sldId="299"/>
            <ac:picMk id="64" creationId="{DC6993AD-FC83-4752-830E-C7EEE4CA9A13}"/>
          </ac:picMkLst>
        </pc:picChg>
        <pc:picChg chg="del">
          <ac:chgData name="Kamyczek, Arkadiusz" userId="2dbd29c9-3405-4176-b733-196e7cfa234d" providerId="ADAL" clId="{BF567933-B5EA-4B11-B0FB-3FCFBB67A116}" dt="2021-03-18T12:20:34.189" v="5550" actId="478"/>
          <ac:picMkLst>
            <pc:docMk/>
            <pc:sldMk cId="4024253713" sldId="299"/>
            <ac:picMk id="71" creationId="{1BB869A1-E53E-49F1-8814-55568E8834E0}"/>
          </ac:picMkLst>
        </pc:picChg>
        <pc:picChg chg="del">
          <ac:chgData name="Kamyczek, Arkadiusz" userId="2dbd29c9-3405-4176-b733-196e7cfa234d" providerId="ADAL" clId="{BF567933-B5EA-4B11-B0FB-3FCFBB67A116}" dt="2021-03-18T12:20:34.189" v="5550" actId="478"/>
          <ac:picMkLst>
            <pc:docMk/>
            <pc:sldMk cId="4024253713" sldId="299"/>
            <ac:picMk id="72" creationId="{D2E24F59-A4B9-475D-83F4-4169E34783C9}"/>
          </ac:picMkLst>
        </pc:picChg>
        <pc:picChg chg="del">
          <ac:chgData name="Kamyczek, Arkadiusz" userId="2dbd29c9-3405-4176-b733-196e7cfa234d" providerId="ADAL" clId="{BF567933-B5EA-4B11-B0FB-3FCFBB67A116}" dt="2021-03-18T12:20:34.189" v="5550" actId="478"/>
          <ac:picMkLst>
            <pc:docMk/>
            <pc:sldMk cId="4024253713" sldId="299"/>
            <ac:picMk id="73" creationId="{2169AC08-AFB5-4E05-B9AB-9B39A991795E}"/>
          </ac:picMkLst>
        </pc:picChg>
        <pc:picChg chg="del">
          <ac:chgData name="Kamyczek, Arkadiusz" userId="2dbd29c9-3405-4176-b733-196e7cfa234d" providerId="ADAL" clId="{BF567933-B5EA-4B11-B0FB-3FCFBB67A116}" dt="2021-03-18T12:20:34.189" v="5550" actId="478"/>
          <ac:picMkLst>
            <pc:docMk/>
            <pc:sldMk cId="4024253713" sldId="299"/>
            <ac:picMk id="74" creationId="{2DD4909F-0BB4-45A6-A0B6-DD1334DCAA04}"/>
          </ac:picMkLst>
        </pc:picChg>
        <pc:picChg chg="del">
          <ac:chgData name="Kamyczek, Arkadiusz" userId="2dbd29c9-3405-4176-b733-196e7cfa234d" providerId="ADAL" clId="{BF567933-B5EA-4B11-B0FB-3FCFBB67A116}" dt="2021-03-18T12:20:34.189" v="5550" actId="478"/>
          <ac:picMkLst>
            <pc:docMk/>
            <pc:sldMk cId="4024253713" sldId="299"/>
            <ac:picMk id="75" creationId="{63A783FC-7212-4ED9-A5E0-DD2945FD0D37}"/>
          </ac:picMkLst>
        </pc:picChg>
        <pc:picChg chg="del">
          <ac:chgData name="Kamyczek, Arkadiusz" userId="2dbd29c9-3405-4176-b733-196e7cfa234d" providerId="ADAL" clId="{BF567933-B5EA-4B11-B0FB-3FCFBB67A116}" dt="2021-03-18T12:20:34.189" v="5550" actId="478"/>
          <ac:picMkLst>
            <pc:docMk/>
            <pc:sldMk cId="4024253713" sldId="299"/>
            <ac:picMk id="76" creationId="{3164FCD0-08A5-41B4-8384-85EA9A03B15D}"/>
          </ac:picMkLst>
        </pc:picChg>
        <pc:picChg chg="del">
          <ac:chgData name="Kamyczek, Arkadiusz" userId="2dbd29c9-3405-4176-b733-196e7cfa234d" providerId="ADAL" clId="{BF567933-B5EA-4B11-B0FB-3FCFBB67A116}" dt="2021-03-18T12:20:34.189" v="5550" actId="478"/>
          <ac:picMkLst>
            <pc:docMk/>
            <pc:sldMk cId="4024253713" sldId="299"/>
            <ac:picMk id="79" creationId="{45986722-EBD8-4093-B26B-FB4FFDD0F5D4}"/>
          </ac:picMkLst>
        </pc:picChg>
        <pc:picChg chg="del">
          <ac:chgData name="Kamyczek, Arkadiusz" userId="2dbd29c9-3405-4176-b733-196e7cfa234d" providerId="ADAL" clId="{BF567933-B5EA-4B11-B0FB-3FCFBB67A116}" dt="2021-03-18T12:20:34.189" v="5550" actId="478"/>
          <ac:picMkLst>
            <pc:docMk/>
            <pc:sldMk cId="4024253713" sldId="299"/>
            <ac:picMk id="80" creationId="{EF474862-AC28-4AB0-9B23-B19C138EC7EF}"/>
          </ac:picMkLst>
        </pc:picChg>
        <pc:picChg chg="del">
          <ac:chgData name="Kamyczek, Arkadiusz" userId="2dbd29c9-3405-4176-b733-196e7cfa234d" providerId="ADAL" clId="{BF567933-B5EA-4B11-B0FB-3FCFBB67A116}" dt="2021-03-18T12:20:34.189" v="5550" actId="478"/>
          <ac:picMkLst>
            <pc:docMk/>
            <pc:sldMk cId="4024253713" sldId="299"/>
            <ac:picMk id="81" creationId="{7D3D531D-8A78-41B6-B56F-8E6AF0EAEF20}"/>
          </ac:picMkLst>
        </pc:picChg>
        <pc:picChg chg="del">
          <ac:chgData name="Kamyczek, Arkadiusz" userId="2dbd29c9-3405-4176-b733-196e7cfa234d" providerId="ADAL" clId="{BF567933-B5EA-4B11-B0FB-3FCFBB67A116}" dt="2021-03-18T12:20:34.189" v="5550" actId="478"/>
          <ac:picMkLst>
            <pc:docMk/>
            <pc:sldMk cId="4024253713" sldId="299"/>
            <ac:picMk id="82" creationId="{11BC2644-A6BC-46CC-A285-52D67F8D5A40}"/>
          </ac:picMkLst>
        </pc:picChg>
        <pc:picChg chg="del">
          <ac:chgData name="Kamyczek, Arkadiusz" userId="2dbd29c9-3405-4176-b733-196e7cfa234d" providerId="ADAL" clId="{BF567933-B5EA-4B11-B0FB-3FCFBB67A116}" dt="2021-03-18T12:20:34.189" v="5550" actId="478"/>
          <ac:picMkLst>
            <pc:docMk/>
            <pc:sldMk cId="4024253713" sldId="299"/>
            <ac:picMk id="83" creationId="{4604347B-B10E-491A-9EEE-E6D01E6124B8}"/>
          </ac:picMkLst>
        </pc:picChg>
        <pc:picChg chg="del">
          <ac:chgData name="Kamyczek, Arkadiusz" userId="2dbd29c9-3405-4176-b733-196e7cfa234d" providerId="ADAL" clId="{BF567933-B5EA-4B11-B0FB-3FCFBB67A116}" dt="2021-03-18T12:20:34.189" v="5550" actId="478"/>
          <ac:picMkLst>
            <pc:docMk/>
            <pc:sldMk cId="4024253713" sldId="299"/>
            <ac:picMk id="90" creationId="{714A8752-22CA-4D5F-B574-B6A8B429FCB5}"/>
          </ac:picMkLst>
        </pc:picChg>
        <pc:picChg chg="del">
          <ac:chgData name="Kamyczek, Arkadiusz" userId="2dbd29c9-3405-4176-b733-196e7cfa234d" providerId="ADAL" clId="{BF567933-B5EA-4B11-B0FB-3FCFBB67A116}" dt="2021-03-18T12:20:34.189" v="5550" actId="478"/>
          <ac:picMkLst>
            <pc:docMk/>
            <pc:sldMk cId="4024253713" sldId="299"/>
            <ac:picMk id="91" creationId="{A0E23BF5-2F9F-4935-9815-B974B18E8C90}"/>
          </ac:picMkLst>
        </pc:picChg>
        <pc:picChg chg="del">
          <ac:chgData name="Kamyczek, Arkadiusz" userId="2dbd29c9-3405-4176-b733-196e7cfa234d" providerId="ADAL" clId="{BF567933-B5EA-4B11-B0FB-3FCFBB67A116}" dt="2021-03-18T12:20:34.189" v="5550" actId="478"/>
          <ac:picMkLst>
            <pc:docMk/>
            <pc:sldMk cId="4024253713" sldId="299"/>
            <ac:picMk id="92" creationId="{88C29E83-E58E-405B-B40C-5F339D43BDFB}"/>
          </ac:picMkLst>
        </pc:picChg>
        <pc:picChg chg="del">
          <ac:chgData name="Kamyczek, Arkadiusz" userId="2dbd29c9-3405-4176-b733-196e7cfa234d" providerId="ADAL" clId="{BF567933-B5EA-4B11-B0FB-3FCFBB67A116}" dt="2021-03-18T12:20:34.189" v="5550" actId="478"/>
          <ac:picMkLst>
            <pc:docMk/>
            <pc:sldMk cId="4024253713" sldId="299"/>
            <ac:picMk id="93" creationId="{B3070716-436E-4287-9D47-65063BE61C8B}"/>
          </ac:picMkLst>
        </pc:picChg>
        <pc:picChg chg="del">
          <ac:chgData name="Kamyczek, Arkadiusz" userId="2dbd29c9-3405-4176-b733-196e7cfa234d" providerId="ADAL" clId="{BF567933-B5EA-4B11-B0FB-3FCFBB67A116}" dt="2021-03-18T12:20:34.189" v="5550" actId="478"/>
          <ac:picMkLst>
            <pc:docMk/>
            <pc:sldMk cId="4024253713" sldId="299"/>
            <ac:picMk id="94" creationId="{F886FC05-FF8C-40F9-A53E-C070DCC29D92}"/>
          </ac:picMkLst>
        </pc:picChg>
        <pc:picChg chg="del">
          <ac:chgData name="Kamyczek, Arkadiusz" userId="2dbd29c9-3405-4176-b733-196e7cfa234d" providerId="ADAL" clId="{BF567933-B5EA-4B11-B0FB-3FCFBB67A116}" dt="2021-03-18T12:20:34.189" v="5550" actId="478"/>
          <ac:picMkLst>
            <pc:docMk/>
            <pc:sldMk cId="4024253713" sldId="299"/>
            <ac:picMk id="95" creationId="{19EF8CE1-020B-4F2B-94AA-A44C112DDECE}"/>
          </ac:picMkLst>
        </pc:picChg>
        <pc:picChg chg="del">
          <ac:chgData name="Kamyczek, Arkadiusz" userId="2dbd29c9-3405-4176-b733-196e7cfa234d" providerId="ADAL" clId="{BF567933-B5EA-4B11-B0FB-3FCFBB67A116}" dt="2021-03-18T12:20:39.977" v="5552" actId="478"/>
          <ac:picMkLst>
            <pc:docMk/>
            <pc:sldMk cId="4024253713" sldId="299"/>
            <ac:picMk id="98" creationId="{43501A7A-4B94-45F6-87A9-E990F7803000}"/>
          </ac:picMkLst>
        </pc:picChg>
        <pc:picChg chg="del">
          <ac:chgData name="Kamyczek, Arkadiusz" userId="2dbd29c9-3405-4176-b733-196e7cfa234d" providerId="ADAL" clId="{BF567933-B5EA-4B11-B0FB-3FCFBB67A116}" dt="2021-03-18T12:20:39.977" v="5552" actId="478"/>
          <ac:picMkLst>
            <pc:docMk/>
            <pc:sldMk cId="4024253713" sldId="299"/>
            <ac:picMk id="99" creationId="{46B5AD24-36F4-4691-B077-CE7FC39F78F9}"/>
          </ac:picMkLst>
        </pc:picChg>
        <pc:picChg chg="del">
          <ac:chgData name="Kamyczek, Arkadiusz" userId="2dbd29c9-3405-4176-b733-196e7cfa234d" providerId="ADAL" clId="{BF567933-B5EA-4B11-B0FB-3FCFBB67A116}" dt="2021-03-18T12:20:39.977" v="5552" actId="478"/>
          <ac:picMkLst>
            <pc:docMk/>
            <pc:sldMk cId="4024253713" sldId="299"/>
            <ac:picMk id="100" creationId="{7A8E8549-C95B-4E7D-9868-7DC8326AA2B4}"/>
          </ac:picMkLst>
        </pc:picChg>
        <pc:picChg chg="del">
          <ac:chgData name="Kamyczek, Arkadiusz" userId="2dbd29c9-3405-4176-b733-196e7cfa234d" providerId="ADAL" clId="{BF567933-B5EA-4B11-B0FB-3FCFBB67A116}" dt="2021-03-18T12:20:39.977" v="5552" actId="478"/>
          <ac:picMkLst>
            <pc:docMk/>
            <pc:sldMk cId="4024253713" sldId="299"/>
            <ac:picMk id="101" creationId="{B767BDBC-94D8-4693-976D-4AF785BD82AA}"/>
          </ac:picMkLst>
        </pc:picChg>
        <pc:picChg chg="del">
          <ac:chgData name="Kamyczek, Arkadiusz" userId="2dbd29c9-3405-4176-b733-196e7cfa234d" providerId="ADAL" clId="{BF567933-B5EA-4B11-B0FB-3FCFBB67A116}" dt="2021-03-18T12:20:39.977" v="5552" actId="478"/>
          <ac:picMkLst>
            <pc:docMk/>
            <pc:sldMk cId="4024253713" sldId="299"/>
            <ac:picMk id="102" creationId="{0D3E8275-4734-447B-96FD-EDB17C0B3231}"/>
          </ac:picMkLst>
        </pc:picChg>
        <pc:picChg chg="del">
          <ac:chgData name="Kamyczek, Arkadiusz" userId="2dbd29c9-3405-4176-b733-196e7cfa234d" providerId="ADAL" clId="{BF567933-B5EA-4B11-B0FB-3FCFBB67A116}" dt="2021-03-18T12:20:39.977" v="5552" actId="478"/>
          <ac:picMkLst>
            <pc:docMk/>
            <pc:sldMk cId="4024253713" sldId="299"/>
            <ac:picMk id="109" creationId="{179AE8D1-61E6-4CC2-AEB7-4D489A2F15FE}"/>
          </ac:picMkLst>
        </pc:picChg>
        <pc:picChg chg="del">
          <ac:chgData name="Kamyczek, Arkadiusz" userId="2dbd29c9-3405-4176-b733-196e7cfa234d" providerId="ADAL" clId="{BF567933-B5EA-4B11-B0FB-3FCFBB67A116}" dt="2021-03-18T12:20:39.977" v="5552" actId="478"/>
          <ac:picMkLst>
            <pc:docMk/>
            <pc:sldMk cId="4024253713" sldId="299"/>
            <ac:picMk id="110" creationId="{343A4D08-3747-487E-9584-AF591E72FD76}"/>
          </ac:picMkLst>
        </pc:picChg>
        <pc:picChg chg="del">
          <ac:chgData name="Kamyczek, Arkadiusz" userId="2dbd29c9-3405-4176-b733-196e7cfa234d" providerId="ADAL" clId="{BF567933-B5EA-4B11-B0FB-3FCFBB67A116}" dt="2021-03-18T12:20:39.977" v="5552" actId="478"/>
          <ac:picMkLst>
            <pc:docMk/>
            <pc:sldMk cId="4024253713" sldId="299"/>
            <ac:picMk id="111" creationId="{3317F2EB-B0BF-4EDE-8AA3-B8DFF0604331}"/>
          </ac:picMkLst>
        </pc:picChg>
        <pc:picChg chg="del">
          <ac:chgData name="Kamyczek, Arkadiusz" userId="2dbd29c9-3405-4176-b733-196e7cfa234d" providerId="ADAL" clId="{BF567933-B5EA-4B11-B0FB-3FCFBB67A116}" dt="2021-03-18T12:20:39.977" v="5552" actId="478"/>
          <ac:picMkLst>
            <pc:docMk/>
            <pc:sldMk cId="4024253713" sldId="299"/>
            <ac:picMk id="112" creationId="{C11FDD48-F95D-4A0D-906D-BB8F225C211B}"/>
          </ac:picMkLst>
        </pc:picChg>
        <pc:picChg chg="del">
          <ac:chgData name="Kamyczek, Arkadiusz" userId="2dbd29c9-3405-4176-b733-196e7cfa234d" providerId="ADAL" clId="{BF567933-B5EA-4B11-B0FB-3FCFBB67A116}" dt="2021-03-18T12:20:39.977" v="5552" actId="478"/>
          <ac:picMkLst>
            <pc:docMk/>
            <pc:sldMk cId="4024253713" sldId="299"/>
            <ac:picMk id="113" creationId="{2768A4B1-CD40-4CC3-AD20-B334978E6837}"/>
          </ac:picMkLst>
        </pc:picChg>
        <pc:picChg chg="del">
          <ac:chgData name="Kamyczek, Arkadiusz" userId="2dbd29c9-3405-4176-b733-196e7cfa234d" providerId="ADAL" clId="{BF567933-B5EA-4B11-B0FB-3FCFBB67A116}" dt="2021-03-18T12:20:39.977" v="5552" actId="478"/>
          <ac:picMkLst>
            <pc:docMk/>
            <pc:sldMk cId="4024253713" sldId="299"/>
            <ac:picMk id="114" creationId="{0C4245A9-3E3D-406E-AEFA-F83AEB41DA41}"/>
          </ac:picMkLst>
        </pc:picChg>
        <pc:picChg chg="mod">
          <ac:chgData name="Kamyczek, Arkadiusz" userId="2dbd29c9-3405-4176-b733-196e7cfa234d" providerId="ADAL" clId="{BF567933-B5EA-4B11-B0FB-3FCFBB67A116}" dt="2021-03-18T12:23:08.560" v="5574" actId="1076"/>
          <ac:picMkLst>
            <pc:docMk/>
            <pc:sldMk cId="4024253713" sldId="299"/>
            <ac:picMk id="117" creationId="{CFAFD2EC-998D-43B4-AD5F-B85D30B1A2FE}"/>
          </ac:picMkLst>
        </pc:picChg>
        <pc:picChg chg="mod">
          <ac:chgData name="Kamyczek, Arkadiusz" userId="2dbd29c9-3405-4176-b733-196e7cfa234d" providerId="ADAL" clId="{BF567933-B5EA-4B11-B0FB-3FCFBB67A116}" dt="2021-03-18T12:23:08.560" v="5574" actId="1076"/>
          <ac:picMkLst>
            <pc:docMk/>
            <pc:sldMk cId="4024253713" sldId="299"/>
            <ac:picMk id="118" creationId="{AC84FA07-1B95-4EB6-9EBE-0C6C1E9F3746}"/>
          </ac:picMkLst>
        </pc:picChg>
        <pc:picChg chg="mod">
          <ac:chgData name="Kamyczek, Arkadiusz" userId="2dbd29c9-3405-4176-b733-196e7cfa234d" providerId="ADAL" clId="{BF567933-B5EA-4B11-B0FB-3FCFBB67A116}" dt="2021-03-18T12:23:08.560" v="5574" actId="1076"/>
          <ac:picMkLst>
            <pc:docMk/>
            <pc:sldMk cId="4024253713" sldId="299"/>
            <ac:picMk id="119" creationId="{FE166E22-EAAE-42FB-AD60-1E5B9954B81D}"/>
          </ac:picMkLst>
        </pc:picChg>
        <pc:picChg chg="mod">
          <ac:chgData name="Kamyczek, Arkadiusz" userId="2dbd29c9-3405-4176-b733-196e7cfa234d" providerId="ADAL" clId="{BF567933-B5EA-4B11-B0FB-3FCFBB67A116}" dt="2021-03-18T12:23:08.560" v="5574" actId="1076"/>
          <ac:picMkLst>
            <pc:docMk/>
            <pc:sldMk cId="4024253713" sldId="299"/>
            <ac:picMk id="120" creationId="{D3E618EE-A16C-4857-B16C-F50F415413C3}"/>
          </ac:picMkLst>
        </pc:picChg>
        <pc:picChg chg="mod">
          <ac:chgData name="Kamyczek, Arkadiusz" userId="2dbd29c9-3405-4176-b733-196e7cfa234d" providerId="ADAL" clId="{BF567933-B5EA-4B11-B0FB-3FCFBB67A116}" dt="2021-03-18T12:23:08.560" v="5574" actId="1076"/>
          <ac:picMkLst>
            <pc:docMk/>
            <pc:sldMk cId="4024253713" sldId="299"/>
            <ac:picMk id="121" creationId="{A53A4464-BA1F-4182-A6FB-B31E1A135F53}"/>
          </ac:picMkLst>
        </pc:picChg>
        <pc:picChg chg="mod">
          <ac:chgData name="Kamyczek, Arkadiusz" userId="2dbd29c9-3405-4176-b733-196e7cfa234d" providerId="ADAL" clId="{BF567933-B5EA-4B11-B0FB-3FCFBB67A116}" dt="2021-03-18T12:23:19.962" v="5576" actId="1076"/>
          <ac:picMkLst>
            <pc:docMk/>
            <pc:sldMk cId="4024253713" sldId="299"/>
            <ac:picMk id="128" creationId="{41D2730B-16DD-4C84-B833-B3ABD40C0B4A}"/>
          </ac:picMkLst>
        </pc:picChg>
        <pc:picChg chg="mod">
          <ac:chgData name="Kamyczek, Arkadiusz" userId="2dbd29c9-3405-4176-b733-196e7cfa234d" providerId="ADAL" clId="{BF567933-B5EA-4B11-B0FB-3FCFBB67A116}" dt="2021-03-18T12:23:47.966" v="5581" actId="1076"/>
          <ac:picMkLst>
            <pc:docMk/>
            <pc:sldMk cId="4024253713" sldId="299"/>
            <ac:picMk id="129" creationId="{E591577C-D66E-4029-8651-5279534B60D5}"/>
          </ac:picMkLst>
        </pc:picChg>
        <pc:picChg chg="mod">
          <ac:chgData name="Kamyczek, Arkadiusz" userId="2dbd29c9-3405-4176-b733-196e7cfa234d" providerId="ADAL" clId="{BF567933-B5EA-4B11-B0FB-3FCFBB67A116}" dt="2021-03-18T12:23:40.271" v="5579" actId="1076"/>
          <ac:picMkLst>
            <pc:docMk/>
            <pc:sldMk cId="4024253713" sldId="299"/>
            <ac:picMk id="130" creationId="{BA79E822-7859-4856-AEA9-F56BB31E2B7B}"/>
          </ac:picMkLst>
        </pc:picChg>
        <pc:picChg chg="mod">
          <ac:chgData name="Kamyczek, Arkadiusz" userId="2dbd29c9-3405-4176-b733-196e7cfa234d" providerId="ADAL" clId="{BF567933-B5EA-4B11-B0FB-3FCFBB67A116}" dt="2021-03-18T12:23:34.181" v="5578" actId="1076"/>
          <ac:picMkLst>
            <pc:docMk/>
            <pc:sldMk cId="4024253713" sldId="299"/>
            <ac:picMk id="131" creationId="{13748F1A-D241-428E-992B-73474AA4F05D}"/>
          </ac:picMkLst>
        </pc:picChg>
        <pc:picChg chg="mod">
          <ac:chgData name="Kamyczek, Arkadiusz" userId="2dbd29c9-3405-4176-b733-196e7cfa234d" providerId="ADAL" clId="{BF567933-B5EA-4B11-B0FB-3FCFBB67A116}" dt="2021-03-18T12:21:33.324" v="5555" actId="1076"/>
          <ac:picMkLst>
            <pc:docMk/>
            <pc:sldMk cId="4024253713" sldId="299"/>
            <ac:picMk id="132" creationId="{A0610066-E8CB-47CC-9EEF-80A87EFED5E1}"/>
          </ac:picMkLst>
        </pc:picChg>
        <pc:picChg chg="mod">
          <ac:chgData name="Kamyczek, Arkadiusz" userId="2dbd29c9-3405-4176-b733-196e7cfa234d" providerId="ADAL" clId="{BF567933-B5EA-4B11-B0FB-3FCFBB67A116}" dt="2021-03-18T12:23:43.981" v="5580" actId="1076"/>
          <ac:picMkLst>
            <pc:docMk/>
            <pc:sldMk cId="4024253713" sldId="299"/>
            <ac:picMk id="133" creationId="{58C75B76-6D73-49A4-8542-9FABB766CAF2}"/>
          </ac:picMkLst>
        </pc:picChg>
        <pc:picChg chg="del">
          <ac:chgData name="Kamyczek, Arkadiusz" userId="2dbd29c9-3405-4176-b733-196e7cfa234d" providerId="ADAL" clId="{BF567933-B5EA-4B11-B0FB-3FCFBB67A116}" dt="2021-03-18T12:20:34.189" v="5550" actId="478"/>
          <ac:picMkLst>
            <pc:docMk/>
            <pc:sldMk cId="4024253713" sldId="299"/>
            <ac:picMk id="142" creationId="{290B1C73-189F-4E19-8E64-7516584E2908}"/>
          </ac:picMkLst>
        </pc:picChg>
        <pc:picChg chg="add mod ord">
          <ac:chgData name="Kamyczek, Arkadiusz" userId="2dbd29c9-3405-4176-b733-196e7cfa234d" providerId="ADAL" clId="{BF567933-B5EA-4B11-B0FB-3FCFBB67A116}" dt="2021-03-19T13:54:50.178" v="6907" actId="166"/>
          <ac:picMkLst>
            <pc:docMk/>
            <pc:sldMk cId="4024253713" sldId="299"/>
            <ac:picMk id="155" creationId="{BCFA20E3-5025-4A08-8EB6-6EE98463C469}"/>
          </ac:picMkLst>
        </pc:picChg>
        <pc:cxnChg chg="add mod">
          <ac:chgData name="Kamyczek, Arkadiusz" userId="2dbd29c9-3405-4176-b733-196e7cfa234d" providerId="ADAL" clId="{BF567933-B5EA-4B11-B0FB-3FCFBB67A116}" dt="2021-03-20T17:53:47.630" v="8741" actId="14100"/>
          <ac:cxnSpMkLst>
            <pc:docMk/>
            <pc:sldMk cId="4024253713" sldId="299"/>
            <ac:cxnSpMk id="5" creationId="{3C943421-C564-4317-BB66-7F94CB15E06D}"/>
          </ac:cxnSpMkLst>
        </pc:cxnChg>
        <pc:cxnChg chg="del">
          <ac:chgData name="Kamyczek, Arkadiusz" userId="2dbd29c9-3405-4176-b733-196e7cfa234d" providerId="ADAL" clId="{BF567933-B5EA-4B11-B0FB-3FCFBB67A116}" dt="2021-03-18T12:20:34.189" v="5550" actId="478"/>
          <ac:cxnSpMkLst>
            <pc:docMk/>
            <pc:sldMk cId="4024253713" sldId="299"/>
            <ac:cxnSpMk id="48" creationId="{1BC0BE20-1DD1-4ED1-8BF5-309F4B5BC517}"/>
          </ac:cxnSpMkLst>
        </pc:cxnChg>
        <pc:cxnChg chg="del">
          <ac:chgData name="Kamyczek, Arkadiusz" userId="2dbd29c9-3405-4176-b733-196e7cfa234d" providerId="ADAL" clId="{BF567933-B5EA-4B11-B0FB-3FCFBB67A116}" dt="2021-03-18T12:20:34.189" v="5550" actId="478"/>
          <ac:cxnSpMkLst>
            <pc:docMk/>
            <pc:sldMk cId="4024253713" sldId="299"/>
            <ac:cxnSpMk id="56" creationId="{1EEE3728-3D44-4A9F-BF59-FDC8FBB9B2A8}"/>
          </ac:cxnSpMkLst>
        </pc:cxnChg>
        <pc:cxnChg chg="del">
          <ac:chgData name="Kamyczek, Arkadiusz" userId="2dbd29c9-3405-4176-b733-196e7cfa234d" providerId="ADAL" clId="{BF567933-B5EA-4B11-B0FB-3FCFBB67A116}" dt="2021-03-18T12:20:34.189" v="5550" actId="478"/>
          <ac:cxnSpMkLst>
            <pc:docMk/>
            <pc:sldMk cId="4024253713" sldId="299"/>
            <ac:cxnSpMk id="77" creationId="{8461523D-65AC-4784-98B0-53E6FB2C729C}"/>
          </ac:cxnSpMkLst>
        </pc:cxnChg>
        <pc:cxnChg chg="del">
          <ac:chgData name="Kamyczek, Arkadiusz" userId="2dbd29c9-3405-4176-b733-196e7cfa234d" providerId="ADAL" clId="{BF567933-B5EA-4B11-B0FB-3FCFBB67A116}" dt="2021-03-18T12:20:35.879" v="5551" actId="478"/>
          <ac:cxnSpMkLst>
            <pc:docMk/>
            <pc:sldMk cId="4024253713" sldId="299"/>
            <ac:cxnSpMk id="78" creationId="{EFF95469-3DFA-4AB5-8A78-BBA4B3E86966}"/>
          </ac:cxnSpMkLst>
        </pc:cxnChg>
        <pc:cxnChg chg="del">
          <ac:chgData name="Kamyczek, Arkadiusz" userId="2dbd29c9-3405-4176-b733-196e7cfa234d" providerId="ADAL" clId="{BF567933-B5EA-4B11-B0FB-3FCFBB67A116}" dt="2021-03-18T12:20:39.977" v="5552" actId="478"/>
          <ac:cxnSpMkLst>
            <pc:docMk/>
            <pc:sldMk cId="4024253713" sldId="299"/>
            <ac:cxnSpMk id="96" creationId="{7924CF0F-81C4-488C-9D2E-8692895BE958}"/>
          </ac:cxnSpMkLst>
        </pc:cxnChg>
        <pc:cxnChg chg="del">
          <ac:chgData name="Kamyczek, Arkadiusz" userId="2dbd29c9-3405-4176-b733-196e7cfa234d" providerId="ADAL" clId="{BF567933-B5EA-4B11-B0FB-3FCFBB67A116}" dt="2021-03-18T12:20:39.977" v="5552" actId="478"/>
          <ac:cxnSpMkLst>
            <pc:docMk/>
            <pc:sldMk cId="4024253713" sldId="299"/>
            <ac:cxnSpMk id="97" creationId="{670CD4E6-580C-4363-B1CA-D83BE63D22C6}"/>
          </ac:cxnSpMkLst>
        </pc:cxnChg>
        <pc:cxnChg chg="del mod">
          <ac:chgData name="Kamyczek, Arkadiusz" userId="2dbd29c9-3405-4176-b733-196e7cfa234d" providerId="ADAL" clId="{BF567933-B5EA-4B11-B0FB-3FCFBB67A116}" dt="2021-03-18T12:21:49.221" v="5557" actId="478"/>
          <ac:cxnSpMkLst>
            <pc:docMk/>
            <pc:sldMk cId="4024253713" sldId="299"/>
            <ac:cxnSpMk id="115" creationId="{1A01EAEF-67BC-40E6-8544-F58AACD69E81}"/>
          </ac:cxnSpMkLst>
        </pc:cxnChg>
        <pc:cxnChg chg="del mod">
          <ac:chgData name="Kamyczek, Arkadiusz" userId="2dbd29c9-3405-4176-b733-196e7cfa234d" providerId="ADAL" clId="{BF567933-B5EA-4B11-B0FB-3FCFBB67A116}" dt="2021-03-18T12:21:54.359" v="5558" actId="478"/>
          <ac:cxnSpMkLst>
            <pc:docMk/>
            <pc:sldMk cId="4024253713" sldId="299"/>
            <ac:cxnSpMk id="116" creationId="{1C1AC46E-D3D9-41D3-9876-726C4118D7AF}"/>
          </ac:cxnSpMkLst>
        </pc:cxnChg>
      </pc:sldChg>
      <pc:sldChg chg="addSp delSp modSp add del mod">
        <pc:chgData name="Kamyczek, Arkadiusz" userId="2dbd29c9-3405-4176-b733-196e7cfa234d" providerId="ADAL" clId="{BF567933-B5EA-4B11-B0FB-3FCFBB67A116}" dt="2021-03-19T19:35:46.759" v="8355" actId="2696"/>
        <pc:sldMkLst>
          <pc:docMk/>
          <pc:sldMk cId="1119831265" sldId="300"/>
        </pc:sldMkLst>
        <pc:spChg chg="mod">
          <ac:chgData name="Kamyczek, Arkadiusz" userId="2dbd29c9-3405-4176-b733-196e7cfa234d" providerId="ADAL" clId="{BF567933-B5EA-4B11-B0FB-3FCFBB67A116}" dt="2021-03-18T12:37:23.302" v="5631" actId="1076"/>
          <ac:spMkLst>
            <pc:docMk/>
            <pc:sldMk cId="1119831265" sldId="300"/>
            <ac:spMk id="113" creationId="{7B64F008-92FA-497B-BA1B-1CED700D631F}"/>
          </ac:spMkLst>
        </pc:spChg>
        <pc:spChg chg="mod">
          <ac:chgData name="Kamyczek, Arkadiusz" userId="2dbd29c9-3405-4176-b733-196e7cfa234d" providerId="ADAL" clId="{BF567933-B5EA-4B11-B0FB-3FCFBB67A116}" dt="2021-03-18T12:37:23.302" v="5631" actId="1076"/>
          <ac:spMkLst>
            <pc:docMk/>
            <pc:sldMk cId="1119831265" sldId="300"/>
            <ac:spMk id="117" creationId="{990625E3-2CE9-4676-A67E-4A2CC27687D4}"/>
          </ac:spMkLst>
        </pc:spChg>
        <pc:picChg chg="del">
          <ac:chgData name="Kamyczek, Arkadiusz" userId="2dbd29c9-3405-4176-b733-196e7cfa234d" providerId="ADAL" clId="{BF567933-B5EA-4B11-B0FB-3FCFBB67A116}" dt="2021-03-19T13:47:05.187" v="6880" actId="478"/>
          <ac:picMkLst>
            <pc:docMk/>
            <pc:sldMk cId="1119831265" sldId="300"/>
            <ac:picMk id="33" creationId="{90C1069D-260B-4317-9FA0-A9AE33391777}"/>
          </ac:picMkLst>
        </pc:picChg>
        <pc:picChg chg="add mod ord">
          <ac:chgData name="Kamyczek, Arkadiusz" userId="2dbd29c9-3405-4176-b733-196e7cfa234d" providerId="ADAL" clId="{BF567933-B5EA-4B11-B0FB-3FCFBB67A116}" dt="2021-03-19T13:53:40.249" v="6894" actId="166"/>
          <ac:picMkLst>
            <pc:docMk/>
            <pc:sldMk cId="1119831265" sldId="300"/>
            <ac:picMk id="92" creationId="{FE36A06D-6172-4740-BC9C-A2DDD6A37231}"/>
          </ac:picMkLst>
        </pc:picChg>
      </pc:sldChg>
      <pc:sldChg chg="addSp delSp modSp add del mod">
        <pc:chgData name="Kamyczek, Arkadiusz" userId="2dbd29c9-3405-4176-b733-196e7cfa234d" providerId="ADAL" clId="{BF567933-B5EA-4B11-B0FB-3FCFBB67A116}" dt="2021-03-20T17:47:58.845" v="8686" actId="47"/>
        <pc:sldMkLst>
          <pc:docMk/>
          <pc:sldMk cId="811363186" sldId="301"/>
        </pc:sldMkLst>
        <pc:spChg chg="mod">
          <ac:chgData name="Kamyczek, Arkadiusz" userId="2dbd29c9-3405-4176-b733-196e7cfa234d" providerId="ADAL" clId="{BF567933-B5EA-4B11-B0FB-3FCFBB67A116}" dt="2021-03-18T12:39:48.779" v="5642" actId="14100"/>
          <ac:spMkLst>
            <pc:docMk/>
            <pc:sldMk cId="811363186" sldId="301"/>
            <ac:spMk id="3" creationId="{1415574D-0887-4E45-99F4-0CC5704612FE}"/>
          </ac:spMkLst>
        </pc:spChg>
        <pc:spChg chg="add mod">
          <ac:chgData name="Kamyczek, Arkadiusz" userId="2dbd29c9-3405-4176-b733-196e7cfa234d" providerId="ADAL" clId="{BF567933-B5EA-4B11-B0FB-3FCFBB67A116}" dt="2021-03-19T13:58:27.296" v="6923"/>
          <ac:spMkLst>
            <pc:docMk/>
            <pc:sldMk cId="811363186" sldId="301"/>
            <ac:spMk id="63" creationId="{C5CEE9C3-A89B-460D-AF18-FF074C281B5E}"/>
          </ac:spMkLst>
        </pc:spChg>
        <pc:spChg chg="del">
          <ac:chgData name="Kamyczek, Arkadiusz" userId="2dbd29c9-3405-4176-b733-196e7cfa234d" providerId="ADAL" clId="{BF567933-B5EA-4B11-B0FB-3FCFBB67A116}" dt="2021-03-19T13:58:26.284" v="6922" actId="478"/>
          <ac:spMkLst>
            <pc:docMk/>
            <pc:sldMk cId="811363186" sldId="301"/>
            <ac:spMk id="79" creationId="{84944D32-5951-40F5-B92E-87E47F02B30F}"/>
          </ac:spMkLst>
        </pc:spChg>
        <pc:graphicFrameChg chg="add del mod ord">
          <ac:chgData name="Kamyczek, Arkadiusz" userId="2dbd29c9-3405-4176-b733-196e7cfa234d" providerId="ADAL" clId="{BF567933-B5EA-4B11-B0FB-3FCFBB67A116}" dt="2021-03-19T13:57:38.827" v="6912" actId="478"/>
          <ac:graphicFrameMkLst>
            <pc:docMk/>
            <pc:sldMk cId="811363186" sldId="301"/>
            <ac:graphicFrameMk id="60" creationId="{2B8C38D1-9E95-4859-B72C-5604F1DE379B}"/>
          </ac:graphicFrameMkLst>
        </pc:graphicFrameChg>
        <pc:graphicFrameChg chg="add mod ord">
          <ac:chgData name="Kamyczek, Arkadiusz" userId="2dbd29c9-3405-4176-b733-196e7cfa234d" providerId="ADAL" clId="{BF567933-B5EA-4B11-B0FB-3FCFBB67A116}" dt="2021-03-19T13:57:43.176" v="6914" actId="167"/>
          <ac:graphicFrameMkLst>
            <pc:docMk/>
            <pc:sldMk cId="811363186" sldId="301"/>
            <ac:graphicFrameMk id="62" creationId="{AB24742E-D9EA-438C-BB86-3B57739FEE1E}"/>
          </ac:graphicFrameMkLst>
        </pc:graphicFrameChg>
        <pc:graphicFrameChg chg="del modGraphic">
          <ac:chgData name="Kamyczek, Arkadiusz" userId="2dbd29c9-3405-4176-b733-196e7cfa234d" providerId="ADAL" clId="{BF567933-B5EA-4B11-B0FB-3FCFBB67A116}" dt="2021-03-19T12:58:31.094" v="6637" actId="478"/>
          <ac:graphicFrameMkLst>
            <pc:docMk/>
            <pc:sldMk cId="811363186" sldId="301"/>
            <ac:graphicFrameMk id="71" creationId="{5444D4CA-3D9B-427D-93BF-691E8EB9DDDF}"/>
          </ac:graphicFrameMkLst>
        </pc:graphicFrameChg>
        <pc:picChg chg="del">
          <ac:chgData name="Kamyczek, Arkadiusz" userId="2dbd29c9-3405-4176-b733-196e7cfa234d" providerId="ADAL" clId="{BF567933-B5EA-4B11-B0FB-3FCFBB67A116}" dt="2021-03-18T12:40:53.892" v="5649" actId="478"/>
          <ac:picMkLst>
            <pc:docMk/>
            <pc:sldMk cId="811363186" sldId="301"/>
            <ac:picMk id="60" creationId="{82A6C7AA-176D-4135-A01C-BF5D702CED5B}"/>
          </ac:picMkLst>
        </pc:picChg>
        <pc:picChg chg="add mod ord">
          <ac:chgData name="Kamyczek, Arkadiusz" userId="2dbd29c9-3405-4176-b733-196e7cfa234d" providerId="ADAL" clId="{BF567933-B5EA-4B11-B0FB-3FCFBB67A116}" dt="2021-03-19T13:54:00.317" v="6898" actId="166"/>
          <ac:picMkLst>
            <pc:docMk/>
            <pc:sldMk cId="811363186" sldId="301"/>
            <ac:picMk id="61" creationId="{1A569012-6032-4694-853C-D948704952D1}"/>
          </ac:picMkLst>
        </pc:picChg>
      </pc:sldChg>
      <pc:sldChg chg="add del">
        <pc:chgData name="Kamyczek, Arkadiusz" userId="2dbd29c9-3405-4176-b733-196e7cfa234d" providerId="ADAL" clId="{BF567933-B5EA-4B11-B0FB-3FCFBB67A116}" dt="2021-03-18T12:40:26.901" v="5644" actId="47"/>
        <pc:sldMkLst>
          <pc:docMk/>
          <pc:sldMk cId="760676662" sldId="302"/>
        </pc:sldMkLst>
      </pc:sldChg>
      <pc:sldChg chg="addSp delSp modSp add del mod">
        <pc:chgData name="Kamyczek, Arkadiusz" userId="2dbd29c9-3405-4176-b733-196e7cfa234d" providerId="ADAL" clId="{BF567933-B5EA-4B11-B0FB-3FCFBB67A116}" dt="2021-03-20T17:47:30.842" v="8682" actId="2696"/>
        <pc:sldMkLst>
          <pc:docMk/>
          <pc:sldMk cId="2016332104" sldId="302"/>
        </pc:sldMkLst>
        <pc:spChg chg="mod">
          <ac:chgData name="Kamyczek, Arkadiusz" userId="2dbd29c9-3405-4176-b733-196e7cfa234d" providerId="ADAL" clId="{BF567933-B5EA-4B11-B0FB-3FCFBB67A116}" dt="2021-03-19T13:51:21.281" v="6887" actId="1076"/>
          <ac:spMkLst>
            <pc:docMk/>
            <pc:sldMk cId="2016332104" sldId="302"/>
            <ac:spMk id="79" creationId="{84944D32-5951-40F5-B92E-87E47F02B30F}"/>
          </ac:spMkLst>
        </pc:spChg>
        <pc:graphicFrameChg chg="add del mod ord">
          <ac:chgData name="Kamyczek, Arkadiusz" userId="2dbd29c9-3405-4176-b733-196e7cfa234d" providerId="ADAL" clId="{BF567933-B5EA-4B11-B0FB-3FCFBB67A116}" dt="2021-03-19T13:51:46.430" v="6888" actId="478"/>
          <ac:graphicFrameMkLst>
            <pc:docMk/>
            <pc:sldMk cId="2016332104" sldId="302"/>
            <ac:graphicFrameMk id="61" creationId="{CF7A1341-7317-44B5-A98B-3B6FE9D7BE07}"/>
          </ac:graphicFrameMkLst>
        </pc:graphicFrameChg>
        <pc:graphicFrameChg chg="add mod ord">
          <ac:chgData name="Kamyczek, Arkadiusz" userId="2dbd29c9-3405-4176-b733-196e7cfa234d" providerId="ADAL" clId="{BF567933-B5EA-4B11-B0FB-3FCFBB67A116}" dt="2021-03-19T13:51:57.390" v="6890" actId="167"/>
          <ac:graphicFrameMkLst>
            <pc:docMk/>
            <pc:sldMk cId="2016332104" sldId="302"/>
            <ac:graphicFrameMk id="62" creationId="{AD475FF5-22DA-4ACE-9F1D-3F9DB95F9C55}"/>
          </ac:graphicFrameMkLst>
        </pc:graphicFrameChg>
        <pc:graphicFrameChg chg="del">
          <ac:chgData name="Kamyczek, Arkadiusz" userId="2dbd29c9-3405-4176-b733-196e7cfa234d" providerId="ADAL" clId="{BF567933-B5EA-4B11-B0FB-3FCFBB67A116}" dt="2021-03-19T12:58:07.299" v="6633" actId="478"/>
          <ac:graphicFrameMkLst>
            <pc:docMk/>
            <pc:sldMk cId="2016332104" sldId="302"/>
            <ac:graphicFrameMk id="71" creationId="{5444D4CA-3D9B-427D-93BF-691E8EB9DDDF}"/>
          </ac:graphicFrameMkLst>
        </pc:graphicFrameChg>
        <pc:picChg chg="mod ord">
          <ac:chgData name="Kamyczek, Arkadiusz" userId="2dbd29c9-3405-4176-b733-196e7cfa234d" providerId="ADAL" clId="{BF567933-B5EA-4B11-B0FB-3FCFBB67A116}" dt="2021-03-19T13:53:55.011" v="6897" actId="166"/>
          <ac:picMkLst>
            <pc:docMk/>
            <pc:sldMk cId="2016332104" sldId="302"/>
            <ac:picMk id="60" creationId="{82A6C7AA-176D-4135-A01C-BF5D702CED5B}"/>
          </ac:picMkLst>
        </pc:picChg>
      </pc:sldChg>
      <pc:sldChg chg="addSp delSp modSp add mod modAnim">
        <pc:chgData name="Kamyczek, Arkadiusz" userId="2dbd29c9-3405-4176-b733-196e7cfa234d" providerId="ADAL" clId="{BF567933-B5EA-4B11-B0FB-3FCFBB67A116}" dt="2021-03-19T13:53:17.325" v="6891"/>
        <pc:sldMkLst>
          <pc:docMk/>
          <pc:sldMk cId="2898064422" sldId="303"/>
        </pc:sldMkLst>
        <pc:picChg chg="add mod">
          <ac:chgData name="Kamyczek, Arkadiusz" userId="2dbd29c9-3405-4176-b733-196e7cfa234d" providerId="ADAL" clId="{BF567933-B5EA-4B11-B0FB-3FCFBB67A116}" dt="2021-03-18T12:42:38.026" v="5651"/>
          <ac:picMkLst>
            <pc:docMk/>
            <pc:sldMk cId="2898064422" sldId="303"/>
            <ac:picMk id="23" creationId="{6FEAD8C6-26C5-4C75-B388-3D24BF5DCC2A}"/>
          </ac:picMkLst>
        </pc:picChg>
        <pc:picChg chg="del">
          <ac:chgData name="Kamyczek, Arkadiusz" userId="2dbd29c9-3405-4176-b733-196e7cfa234d" providerId="ADAL" clId="{BF567933-B5EA-4B11-B0FB-3FCFBB67A116}" dt="2021-03-18T12:42:40.572" v="5652" actId="478"/>
          <ac:picMkLst>
            <pc:docMk/>
            <pc:sldMk cId="2898064422" sldId="303"/>
            <ac:picMk id="33" creationId="{90C1069D-260B-4317-9FA0-A9AE33391777}"/>
          </ac:picMkLst>
        </pc:picChg>
      </pc:sldChg>
      <pc:sldChg chg="modSp add del mod">
        <pc:chgData name="Kamyczek, Arkadiusz" userId="2dbd29c9-3405-4176-b733-196e7cfa234d" providerId="ADAL" clId="{BF567933-B5EA-4B11-B0FB-3FCFBB67A116}" dt="2021-03-19T19:34:16.036" v="8344" actId="47"/>
        <pc:sldMkLst>
          <pc:docMk/>
          <pc:sldMk cId="3373284156" sldId="304"/>
        </pc:sldMkLst>
        <pc:graphicFrameChg chg="ord">
          <ac:chgData name="Kamyczek, Arkadiusz" userId="2dbd29c9-3405-4176-b733-196e7cfa234d" providerId="ADAL" clId="{BF567933-B5EA-4B11-B0FB-3FCFBB67A116}" dt="2021-03-18T12:54:46.841" v="5719" actId="166"/>
          <ac:graphicFrameMkLst>
            <pc:docMk/>
            <pc:sldMk cId="3373284156" sldId="304"/>
            <ac:graphicFrameMk id="65" creationId="{866DB496-B2E6-4E3B-9A55-6D48A3B86D40}"/>
          </ac:graphicFrameMkLst>
        </pc:graphicFrameChg>
        <pc:picChg chg="mod ord">
          <ac:chgData name="Kamyczek, Arkadiusz" userId="2dbd29c9-3405-4176-b733-196e7cfa234d" providerId="ADAL" clId="{BF567933-B5EA-4B11-B0FB-3FCFBB67A116}" dt="2021-03-19T13:53:33.844" v="6893" actId="166"/>
          <ac:picMkLst>
            <pc:docMk/>
            <pc:sldMk cId="3373284156" sldId="304"/>
            <ac:picMk id="33" creationId="{90C1069D-260B-4317-9FA0-A9AE33391777}"/>
          </ac:picMkLst>
        </pc:picChg>
      </pc:sldChg>
      <pc:sldChg chg="delSp modSp add del mod ord">
        <pc:chgData name="Kamyczek, Arkadiusz" userId="2dbd29c9-3405-4176-b733-196e7cfa234d" providerId="ADAL" clId="{BF567933-B5EA-4B11-B0FB-3FCFBB67A116}" dt="2021-03-19T13:45:44.509" v="6875" actId="2696"/>
        <pc:sldMkLst>
          <pc:docMk/>
          <pc:sldMk cId="3959302128" sldId="305"/>
        </pc:sldMkLst>
        <pc:spChg chg="del mod">
          <ac:chgData name="Kamyczek, Arkadiusz" userId="2dbd29c9-3405-4176-b733-196e7cfa234d" providerId="ADAL" clId="{BF567933-B5EA-4B11-B0FB-3FCFBB67A116}" dt="2021-03-19T13:43:41.592" v="6847" actId="478"/>
          <ac:spMkLst>
            <pc:docMk/>
            <pc:sldMk cId="3959302128" sldId="305"/>
            <ac:spMk id="18" creationId="{E301FD15-9149-44D2-B8BA-60594E6CB5E5}"/>
          </ac:spMkLst>
        </pc:spChg>
        <pc:spChg chg="del">
          <ac:chgData name="Kamyczek, Arkadiusz" userId="2dbd29c9-3405-4176-b733-196e7cfa234d" providerId="ADAL" clId="{BF567933-B5EA-4B11-B0FB-3FCFBB67A116}" dt="2021-03-19T13:43:39.557" v="6846" actId="478"/>
          <ac:spMkLst>
            <pc:docMk/>
            <pc:sldMk cId="3959302128" sldId="305"/>
            <ac:spMk id="46" creationId="{4E2BCF8B-F074-4A5F-938B-E14A766AC246}"/>
          </ac:spMkLst>
        </pc:spChg>
        <pc:spChg chg="del">
          <ac:chgData name="Kamyczek, Arkadiusz" userId="2dbd29c9-3405-4176-b733-196e7cfa234d" providerId="ADAL" clId="{BF567933-B5EA-4B11-B0FB-3FCFBB67A116}" dt="2021-03-19T13:43:35.418" v="6843" actId="478"/>
          <ac:spMkLst>
            <pc:docMk/>
            <pc:sldMk cId="3959302128" sldId="305"/>
            <ac:spMk id="50" creationId="{9CCD6825-9A5D-4AD5-87B1-3C0C97FF1EF4}"/>
          </ac:spMkLst>
        </pc:spChg>
        <pc:spChg chg="del">
          <ac:chgData name="Kamyczek, Arkadiusz" userId="2dbd29c9-3405-4176-b733-196e7cfa234d" providerId="ADAL" clId="{BF567933-B5EA-4B11-B0FB-3FCFBB67A116}" dt="2021-03-19T13:43:41.592" v="6847" actId="478"/>
          <ac:spMkLst>
            <pc:docMk/>
            <pc:sldMk cId="3959302128" sldId="305"/>
            <ac:spMk id="51" creationId="{BDC2C6BB-CA2B-448B-9E4D-E3C0385426C9}"/>
          </ac:spMkLst>
        </pc:spChg>
        <pc:spChg chg="del">
          <ac:chgData name="Kamyczek, Arkadiusz" userId="2dbd29c9-3405-4176-b733-196e7cfa234d" providerId="ADAL" clId="{BF567933-B5EA-4B11-B0FB-3FCFBB67A116}" dt="2021-03-19T13:43:41.592" v="6847" actId="478"/>
          <ac:spMkLst>
            <pc:docMk/>
            <pc:sldMk cId="3959302128" sldId="305"/>
            <ac:spMk id="52" creationId="{7EBC8B09-87C5-45EE-87B8-589EBAF9EA9A}"/>
          </ac:spMkLst>
        </pc:spChg>
        <pc:spChg chg="del">
          <ac:chgData name="Kamyczek, Arkadiusz" userId="2dbd29c9-3405-4176-b733-196e7cfa234d" providerId="ADAL" clId="{BF567933-B5EA-4B11-B0FB-3FCFBB67A116}" dt="2021-03-19T13:43:41.592" v="6847" actId="478"/>
          <ac:spMkLst>
            <pc:docMk/>
            <pc:sldMk cId="3959302128" sldId="305"/>
            <ac:spMk id="53" creationId="{49480DF2-42C4-4A06-973B-6E3769C9E971}"/>
          </ac:spMkLst>
        </pc:spChg>
        <pc:spChg chg="del">
          <ac:chgData name="Kamyczek, Arkadiusz" userId="2dbd29c9-3405-4176-b733-196e7cfa234d" providerId="ADAL" clId="{BF567933-B5EA-4B11-B0FB-3FCFBB67A116}" dt="2021-03-19T13:43:41.592" v="6847" actId="478"/>
          <ac:spMkLst>
            <pc:docMk/>
            <pc:sldMk cId="3959302128" sldId="305"/>
            <ac:spMk id="54" creationId="{1A6B640D-B50B-46EB-A16D-05FB6C0B9CDA}"/>
          </ac:spMkLst>
        </pc:spChg>
        <pc:spChg chg="del">
          <ac:chgData name="Kamyczek, Arkadiusz" userId="2dbd29c9-3405-4176-b733-196e7cfa234d" providerId="ADAL" clId="{BF567933-B5EA-4B11-B0FB-3FCFBB67A116}" dt="2021-03-19T13:43:42.524" v="6848" actId="478"/>
          <ac:spMkLst>
            <pc:docMk/>
            <pc:sldMk cId="3959302128" sldId="305"/>
            <ac:spMk id="58" creationId="{0FC337BA-7539-47DE-8CBA-5EAC87A6D0EF}"/>
          </ac:spMkLst>
        </pc:spChg>
        <pc:spChg chg="del">
          <ac:chgData name="Kamyczek, Arkadiusz" userId="2dbd29c9-3405-4176-b733-196e7cfa234d" providerId="ADAL" clId="{BF567933-B5EA-4B11-B0FB-3FCFBB67A116}" dt="2021-03-19T13:43:37.028" v="6844" actId="478"/>
          <ac:spMkLst>
            <pc:docMk/>
            <pc:sldMk cId="3959302128" sldId="305"/>
            <ac:spMk id="60" creationId="{559B12A0-BE67-4627-875A-F5A7A98EA4C7}"/>
          </ac:spMkLst>
        </pc:spChg>
        <pc:spChg chg="del">
          <ac:chgData name="Kamyczek, Arkadiusz" userId="2dbd29c9-3405-4176-b733-196e7cfa234d" providerId="ADAL" clId="{BF567933-B5EA-4B11-B0FB-3FCFBB67A116}" dt="2021-03-19T13:43:35.418" v="6843" actId="478"/>
          <ac:spMkLst>
            <pc:docMk/>
            <pc:sldMk cId="3959302128" sldId="305"/>
            <ac:spMk id="144" creationId="{4F634116-9F1C-45A0-9D07-A01538B80DD2}"/>
          </ac:spMkLst>
        </pc:spChg>
        <pc:spChg chg="del">
          <ac:chgData name="Kamyczek, Arkadiusz" userId="2dbd29c9-3405-4176-b733-196e7cfa234d" providerId="ADAL" clId="{BF567933-B5EA-4B11-B0FB-3FCFBB67A116}" dt="2021-03-19T13:43:35.418" v="6843" actId="478"/>
          <ac:spMkLst>
            <pc:docMk/>
            <pc:sldMk cId="3959302128" sldId="305"/>
            <ac:spMk id="145" creationId="{367496A6-8058-4829-9E4D-47D5022D072C}"/>
          </ac:spMkLst>
        </pc:spChg>
        <pc:spChg chg="del">
          <ac:chgData name="Kamyczek, Arkadiusz" userId="2dbd29c9-3405-4176-b733-196e7cfa234d" providerId="ADAL" clId="{BF567933-B5EA-4B11-B0FB-3FCFBB67A116}" dt="2021-03-19T13:43:35.418" v="6843" actId="478"/>
          <ac:spMkLst>
            <pc:docMk/>
            <pc:sldMk cId="3959302128" sldId="305"/>
            <ac:spMk id="146" creationId="{3C4AF95B-4425-4113-B640-3747BB04B193}"/>
          </ac:spMkLst>
        </pc:spChg>
        <pc:spChg chg="del">
          <ac:chgData name="Kamyczek, Arkadiusz" userId="2dbd29c9-3405-4176-b733-196e7cfa234d" providerId="ADAL" clId="{BF567933-B5EA-4B11-B0FB-3FCFBB67A116}" dt="2021-03-19T13:43:35.418" v="6843" actId="478"/>
          <ac:spMkLst>
            <pc:docMk/>
            <pc:sldMk cId="3959302128" sldId="305"/>
            <ac:spMk id="147" creationId="{8FE853C6-CD06-4F40-9A84-35240595D7CB}"/>
          </ac:spMkLst>
        </pc:spChg>
        <pc:spChg chg="del">
          <ac:chgData name="Kamyczek, Arkadiusz" userId="2dbd29c9-3405-4176-b733-196e7cfa234d" providerId="ADAL" clId="{BF567933-B5EA-4B11-B0FB-3FCFBB67A116}" dt="2021-03-19T13:43:35.418" v="6843" actId="478"/>
          <ac:spMkLst>
            <pc:docMk/>
            <pc:sldMk cId="3959302128" sldId="305"/>
            <ac:spMk id="224" creationId="{EEF8A05F-848D-4A86-B7AD-0D526EDF0129}"/>
          </ac:spMkLst>
        </pc:spChg>
        <pc:spChg chg="del">
          <ac:chgData name="Kamyczek, Arkadiusz" userId="2dbd29c9-3405-4176-b733-196e7cfa234d" providerId="ADAL" clId="{BF567933-B5EA-4B11-B0FB-3FCFBB67A116}" dt="2021-03-19T13:43:35.418" v="6843" actId="478"/>
          <ac:spMkLst>
            <pc:docMk/>
            <pc:sldMk cId="3959302128" sldId="305"/>
            <ac:spMk id="225" creationId="{CDBF46D6-7E34-4288-B0D9-1C87BB943634}"/>
          </ac:spMkLst>
        </pc:spChg>
        <pc:spChg chg="del">
          <ac:chgData name="Kamyczek, Arkadiusz" userId="2dbd29c9-3405-4176-b733-196e7cfa234d" providerId="ADAL" clId="{BF567933-B5EA-4B11-B0FB-3FCFBB67A116}" dt="2021-03-19T13:43:35.418" v="6843" actId="478"/>
          <ac:spMkLst>
            <pc:docMk/>
            <pc:sldMk cId="3959302128" sldId="305"/>
            <ac:spMk id="226" creationId="{FED73DC4-C714-4853-AAFB-251C51B7861F}"/>
          </ac:spMkLst>
        </pc:spChg>
        <pc:spChg chg="del">
          <ac:chgData name="Kamyczek, Arkadiusz" userId="2dbd29c9-3405-4176-b733-196e7cfa234d" providerId="ADAL" clId="{BF567933-B5EA-4B11-B0FB-3FCFBB67A116}" dt="2021-03-19T13:43:35.418" v="6843" actId="478"/>
          <ac:spMkLst>
            <pc:docMk/>
            <pc:sldMk cId="3959302128" sldId="305"/>
            <ac:spMk id="227" creationId="{C59E01E6-1A4A-4A0F-8030-5FB066BF357D}"/>
          </ac:spMkLst>
        </pc:spChg>
        <pc:spChg chg="del">
          <ac:chgData name="Kamyczek, Arkadiusz" userId="2dbd29c9-3405-4176-b733-196e7cfa234d" providerId="ADAL" clId="{BF567933-B5EA-4B11-B0FB-3FCFBB67A116}" dt="2021-03-19T13:43:35.418" v="6843" actId="478"/>
          <ac:spMkLst>
            <pc:docMk/>
            <pc:sldMk cId="3959302128" sldId="305"/>
            <ac:spMk id="228" creationId="{8E36D65B-0C29-435D-B984-DF80293563C6}"/>
          </ac:spMkLst>
        </pc:spChg>
        <pc:spChg chg="del">
          <ac:chgData name="Kamyczek, Arkadiusz" userId="2dbd29c9-3405-4176-b733-196e7cfa234d" providerId="ADAL" clId="{BF567933-B5EA-4B11-B0FB-3FCFBB67A116}" dt="2021-03-19T13:43:35.418" v="6843" actId="478"/>
          <ac:spMkLst>
            <pc:docMk/>
            <pc:sldMk cId="3959302128" sldId="305"/>
            <ac:spMk id="229" creationId="{AAEA7C37-B9BF-43AD-8D5D-719AB0F8A329}"/>
          </ac:spMkLst>
        </pc:spChg>
        <pc:spChg chg="del">
          <ac:chgData name="Kamyczek, Arkadiusz" userId="2dbd29c9-3405-4176-b733-196e7cfa234d" providerId="ADAL" clId="{BF567933-B5EA-4B11-B0FB-3FCFBB67A116}" dt="2021-03-19T13:43:35.418" v="6843" actId="478"/>
          <ac:spMkLst>
            <pc:docMk/>
            <pc:sldMk cId="3959302128" sldId="305"/>
            <ac:spMk id="230" creationId="{BC8212DD-12EF-4CDC-AA5E-9F9D14FD7397}"/>
          </ac:spMkLst>
        </pc:spChg>
        <pc:spChg chg="del">
          <ac:chgData name="Kamyczek, Arkadiusz" userId="2dbd29c9-3405-4176-b733-196e7cfa234d" providerId="ADAL" clId="{BF567933-B5EA-4B11-B0FB-3FCFBB67A116}" dt="2021-03-19T13:43:35.418" v="6843" actId="478"/>
          <ac:spMkLst>
            <pc:docMk/>
            <pc:sldMk cId="3959302128" sldId="305"/>
            <ac:spMk id="231" creationId="{6A31C714-43C3-4233-9348-D0A278161E72}"/>
          </ac:spMkLst>
        </pc:spChg>
        <pc:spChg chg="del">
          <ac:chgData name="Kamyczek, Arkadiusz" userId="2dbd29c9-3405-4176-b733-196e7cfa234d" providerId="ADAL" clId="{BF567933-B5EA-4B11-B0FB-3FCFBB67A116}" dt="2021-03-19T13:43:35.418" v="6843" actId="478"/>
          <ac:spMkLst>
            <pc:docMk/>
            <pc:sldMk cId="3959302128" sldId="305"/>
            <ac:spMk id="233" creationId="{579A84CF-B5F6-4A17-86B4-352AAA4A616D}"/>
          </ac:spMkLst>
        </pc:spChg>
        <pc:spChg chg="del">
          <ac:chgData name="Kamyczek, Arkadiusz" userId="2dbd29c9-3405-4176-b733-196e7cfa234d" providerId="ADAL" clId="{BF567933-B5EA-4B11-B0FB-3FCFBB67A116}" dt="2021-03-19T13:43:35.418" v="6843" actId="478"/>
          <ac:spMkLst>
            <pc:docMk/>
            <pc:sldMk cId="3959302128" sldId="305"/>
            <ac:spMk id="234" creationId="{AF21A494-0052-41EA-B26E-434A8627D8B2}"/>
          </ac:spMkLst>
        </pc:spChg>
        <pc:spChg chg="del">
          <ac:chgData name="Kamyczek, Arkadiusz" userId="2dbd29c9-3405-4176-b733-196e7cfa234d" providerId="ADAL" clId="{BF567933-B5EA-4B11-B0FB-3FCFBB67A116}" dt="2021-03-19T13:43:35.418" v="6843" actId="478"/>
          <ac:spMkLst>
            <pc:docMk/>
            <pc:sldMk cId="3959302128" sldId="305"/>
            <ac:spMk id="235" creationId="{ACD78846-8659-47C3-A3C5-2046CCC73550}"/>
          </ac:spMkLst>
        </pc:spChg>
        <pc:spChg chg="del">
          <ac:chgData name="Kamyczek, Arkadiusz" userId="2dbd29c9-3405-4176-b733-196e7cfa234d" providerId="ADAL" clId="{BF567933-B5EA-4B11-B0FB-3FCFBB67A116}" dt="2021-03-19T13:43:35.418" v="6843" actId="478"/>
          <ac:spMkLst>
            <pc:docMk/>
            <pc:sldMk cId="3959302128" sldId="305"/>
            <ac:spMk id="236" creationId="{BFB8C533-DF4B-4089-B7CC-2DBD420B9667}"/>
          </ac:spMkLst>
        </pc:spChg>
        <pc:spChg chg="del">
          <ac:chgData name="Kamyczek, Arkadiusz" userId="2dbd29c9-3405-4176-b733-196e7cfa234d" providerId="ADAL" clId="{BF567933-B5EA-4B11-B0FB-3FCFBB67A116}" dt="2021-03-19T13:43:35.418" v="6843" actId="478"/>
          <ac:spMkLst>
            <pc:docMk/>
            <pc:sldMk cId="3959302128" sldId="305"/>
            <ac:spMk id="237" creationId="{E3750378-EEB0-4FCB-ACB4-975F16E3ED6A}"/>
          </ac:spMkLst>
        </pc:spChg>
        <pc:grpChg chg="del">
          <ac:chgData name="Kamyczek, Arkadiusz" userId="2dbd29c9-3405-4176-b733-196e7cfa234d" providerId="ADAL" clId="{BF567933-B5EA-4B11-B0FB-3FCFBB67A116}" dt="2021-03-19T13:43:35.418" v="6843" actId="478"/>
          <ac:grpSpMkLst>
            <pc:docMk/>
            <pc:sldMk cId="3959302128" sldId="305"/>
            <ac:grpSpMk id="155" creationId="{8DF77F6B-714F-4176-BDD9-729379B8F816}"/>
          </ac:grpSpMkLst>
        </pc:grpChg>
        <pc:grpChg chg="del">
          <ac:chgData name="Kamyczek, Arkadiusz" userId="2dbd29c9-3405-4176-b733-196e7cfa234d" providerId="ADAL" clId="{BF567933-B5EA-4B11-B0FB-3FCFBB67A116}" dt="2021-03-19T13:43:35.418" v="6843" actId="478"/>
          <ac:grpSpMkLst>
            <pc:docMk/>
            <pc:sldMk cId="3959302128" sldId="305"/>
            <ac:grpSpMk id="158" creationId="{562C6155-8ACA-40B1-9AB2-915F094E02FD}"/>
          </ac:grpSpMkLst>
        </pc:grpChg>
        <pc:grpChg chg="del">
          <ac:chgData name="Kamyczek, Arkadiusz" userId="2dbd29c9-3405-4176-b733-196e7cfa234d" providerId="ADAL" clId="{BF567933-B5EA-4B11-B0FB-3FCFBB67A116}" dt="2021-03-19T13:43:35.418" v="6843" actId="478"/>
          <ac:grpSpMkLst>
            <pc:docMk/>
            <pc:sldMk cId="3959302128" sldId="305"/>
            <ac:grpSpMk id="174" creationId="{D7E60EAB-A8E5-4351-941D-796AB6C31363}"/>
          </ac:grpSpMkLst>
        </pc:grpChg>
        <pc:grpChg chg="del">
          <ac:chgData name="Kamyczek, Arkadiusz" userId="2dbd29c9-3405-4176-b733-196e7cfa234d" providerId="ADAL" clId="{BF567933-B5EA-4B11-B0FB-3FCFBB67A116}" dt="2021-03-19T13:43:35.418" v="6843" actId="478"/>
          <ac:grpSpMkLst>
            <pc:docMk/>
            <pc:sldMk cId="3959302128" sldId="305"/>
            <ac:grpSpMk id="177" creationId="{8452870F-98AF-4E2D-9780-660DB06B208D}"/>
          </ac:grpSpMkLst>
        </pc:grpChg>
        <pc:grpChg chg="del">
          <ac:chgData name="Kamyczek, Arkadiusz" userId="2dbd29c9-3405-4176-b733-196e7cfa234d" providerId="ADAL" clId="{BF567933-B5EA-4B11-B0FB-3FCFBB67A116}" dt="2021-03-19T13:43:35.418" v="6843" actId="478"/>
          <ac:grpSpMkLst>
            <pc:docMk/>
            <pc:sldMk cId="3959302128" sldId="305"/>
            <ac:grpSpMk id="193" creationId="{974579ED-D38A-4CAF-8FCB-020BEB952D1F}"/>
          </ac:grpSpMkLst>
        </pc:grpChg>
        <pc:grpChg chg="del">
          <ac:chgData name="Kamyczek, Arkadiusz" userId="2dbd29c9-3405-4176-b733-196e7cfa234d" providerId="ADAL" clId="{BF567933-B5EA-4B11-B0FB-3FCFBB67A116}" dt="2021-03-19T13:43:35.418" v="6843" actId="478"/>
          <ac:grpSpMkLst>
            <pc:docMk/>
            <pc:sldMk cId="3959302128" sldId="305"/>
            <ac:grpSpMk id="196" creationId="{6836AD2D-F76F-40F2-A58C-D4D1DF67B80C}"/>
          </ac:grpSpMkLst>
        </pc:grpChg>
        <pc:grpChg chg="del">
          <ac:chgData name="Kamyczek, Arkadiusz" userId="2dbd29c9-3405-4176-b733-196e7cfa234d" providerId="ADAL" clId="{BF567933-B5EA-4B11-B0FB-3FCFBB67A116}" dt="2021-03-19T13:43:35.418" v="6843" actId="478"/>
          <ac:grpSpMkLst>
            <pc:docMk/>
            <pc:sldMk cId="3959302128" sldId="305"/>
            <ac:grpSpMk id="212" creationId="{E1AA17DB-5640-4154-AFD8-81F5D0414971}"/>
          </ac:grpSpMkLst>
        </pc:grpChg>
        <pc:grpChg chg="del">
          <ac:chgData name="Kamyczek, Arkadiusz" userId="2dbd29c9-3405-4176-b733-196e7cfa234d" providerId="ADAL" clId="{BF567933-B5EA-4B11-B0FB-3FCFBB67A116}" dt="2021-03-19T13:43:35.418" v="6843" actId="478"/>
          <ac:grpSpMkLst>
            <pc:docMk/>
            <pc:sldMk cId="3959302128" sldId="305"/>
            <ac:grpSpMk id="215" creationId="{47E65D98-C918-4798-82A7-AF854416CE23}"/>
          </ac:grpSpMkLst>
        </pc:grpChg>
        <pc:picChg chg="del">
          <ac:chgData name="Kamyczek, Arkadiusz" userId="2dbd29c9-3405-4176-b733-196e7cfa234d" providerId="ADAL" clId="{BF567933-B5EA-4B11-B0FB-3FCFBB67A116}" dt="2021-03-19T13:43:35.418" v="6843" actId="478"/>
          <ac:picMkLst>
            <pc:docMk/>
            <pc:sldMk cId="3959302128" sldId="305"/>
            <ac:picMk id="13" creationId="{7C56B416-A582-40B9-BD2D-0114EC655C14}"/>
          </ac:picMkLst>
        </pc:picChg>
        <pc:picChg chg="del">
          <ac:chgData name="Kamyczek, Arkadiusz" userId="2dbd29c9-3405-4176-b733-196e7cfa234d" providerId="ADAL" clId="{BF567933-B5EA-4B11-B0FB-3FCFBB67A116}" dt="2021-03-19T13:43:35.418" v="6843" actId="478"/>
          <ac:picMkLst>
            <pc:docMk/>
            <pc:sldMk cId="3959302128" sldId="305"/>
            <ac:picMk id="35" creationId="{1FB1C931-1693-4FB7-ADF0-11183396DDDF}"/>
          </ac:picMkLst>
        </pc:picChg>
        <pc:picChg chg="del">
          <ac:chgData name="Kamyczek, Arkadiusz" userId="2dbd29c9-3405-4176-b733-196e7cfa234d" providerId="ADAL" clId="{BF567933-B5EA-4B11-B0FB-3FCFBB67A116}" dt="2021-03-19T13:43:35.418" v="6843" actId="478"/>
          <ac:picMkLst>
            <pc:docMk/>
            <pc:sldMk cId="3959302128" sldId="305"/>
            <ac:picMk id="47" creationId="{8300DB16-C125-4135-B349-ECF4EF4F3DDF}"/>
          </ac:picMkLst>
        </pc:picChg>
        <pc:picChg chg="del">
          <ac:chgData name="Kamyczek, Arkadiusz" userId="2dbd29c9-3405-4176-b733-196e7cfa234d" providerId="ADAL" clId="{BF567933-B5EA-4B11-B0FB-3FCFBB67A116}" dt="2021-03-19T13:43:41.592" v="6847" actId="478"/>
          <ac:picMkLst>
            <pc:docMk/>
            <pc:sldMk cId="3959302128" sldId="305"/>
            <ac:picMk id="57" creationId="{3B262A36-91C9-4904-9E77-6578C8477916}"/>
          </ac:picMkLst>
        </pc:picChg>
        <pc:picChg chg="del">
          <ac:chgData name="Kamyczek, Arkadiusz" userId="2dbd29c9-3405-4176-b733-196e7cfa234d" providerId="ADAL" clId="{BF567933-B5EA-4B11-B0FB-3FCFBB67A116}" dt="2021-03-19T13:43:35.418" v="6843" actId="478"/>
          <ac:picMkLst>
            <pc:docMk/>
            <pc:sldMk cId="3959302128" sldId="305"/>
            <ac:picMk id="150" creationId="{A7C42BD9-35E7-43DF-8F53-1D7441513113}"/>
          </ac:picMkLst>
        </pc:picChg>
        <pc:picChg chg="del">
          <ac:chgData name="Kamyczek, Arkadiusz" userId="2dbd29c9-3405-4176-b733-196e7cfa234d" providerId="ADAL" clId="{BF567933-B5EA-4B11-B0FB-3FCFBB67A116}" dt="2021-03-19T13:43:35.418" v="6843" actId="478"/>
          <ac:picMkLst>
            <pc:docMk/>
            <pc:sldMk cId="3959302128" sldId="305"/>
            <ac:picMk id="151" creationId="{A977848B-29F7-49AD-9A67-F7748CA2667D}"/>
          </ac:picMkLst>
        </pc:picChg>
        <pc:picChg chg="del">
          <ac:chgData name="Kamyczek, Arkadiusz" userId="2dbd29c9-3405-4176-b733-196e7cfa234d" providerId="ADAL" clId="{BF567933-B5EA-4B11-B0FB-3FCFBB67A116}" dt="2021-03-19T13:43:35.418" v="6843" actId="478"/>
          <ac:picMkLst>
            <pc:docMk/>
            <pc:sldMk cId="3959302128" sldId="305"/>
            <ac:picMk id="152" creationId="{A1032104-84F5-4811-A6BC-FA4FA80FB6A9}"/>
          </ac:picMkLst>
        </pc:picChg>
        <pc:picChg chg="del">
          <ac:chgData name="Kamyczek, Arkadiusz" userId="2dbd29c9-3405-4176-b733-196e7cfa234d" providerId="ADAL" clId="{BF567933-B5EA-4B11-B0FB-3FCFBB67A116}" dt="2021-03-19T13:43:35.418" v="6843" actId="478"/>
          <ac:picMkLst>
            <pc:docMk/>
            <pc:sldMk cId="3959302128" sldId="305"/>
            <ac:picMk id="153" creationId="{4B77C574-9E6D-4BAD-AAF5-3BC5CAA1B35D}"/>
          </ac:picMkLst>
        </pc:picChg>
        <pc:picChg chg="del">
          <ac:chgData name="Kamyczek, Arkadiusz" userId="2dbd29c9-3405-4176-b733-196e7cfa234d" providerId="ADAL" clId="{BF567933-B5EA-4B11-B0FB-3FCFBB67A116}" dt="2021-03-19T13:43:35.418" v="6843" actId="478"/>
          <ac:picMkLst>
            <pc:docMk/>
            <pc:sldMk cId="3959302128" sldId="305"/>
            <ac:picMk id="154" creationId="{11F9D9E0-7097-43E3-A262-0C917DE9C8A6}"/>
          </ac:picMkLst>
        </pc:picChg>
        <pc:picChg chg="del">
          <ac:chgData name="Kamyczek, Arkadiusz" userId="2dbd29c9-3405-4176-b733-196e7cfa234d" providerId="ADAL" clId="{BF567933-B5EA-4B11-B0FB-3FCFBB67A116}" dt="2021-03-19T13:43:35.418" v="6843" actId="478"/>
          <ac:picMkLst>
            <pc:docMk/>
            <pc:sldMk cId="3959302128" sldId="305"/>
            <ac:picMk id="161" creationId="{326B4C2F-F269-481B-98D3-B60403F4156C}"/>
          </ac:picMkLst>
        </pc:picChg>
        <pc:picChg chg="del">
          <ac:chgData name="Kamyczek, Arkadiusz" userId="2dbd29c9-3405-4176-b733-196e7cfa234d" providerId="ADAL" clId="{BF567933-B5EA-4B11-B0FB-3FCFBB67A116}" dt="2021-03-19T13:43:35.418" v="6843" actId="478"/>
          <ac:picMkLst>
            <pc:docMk/>
            <pc:sldMk cId="3959302128" sldId="305"/>
            <ac:picMk id="162" creationId="{19208361-04AD-45BD-B1BA-583773B2497D}"/>
          </ac:picMkLst>
        </pc:picChg>
        <pc:picChg chg="del">
          <ac:chgData name="Kamyczek, Arkadiusz" userId="2dbd29c9-3405-4176-b733-196e7cfa234d" providerId="ADAL" clId="{BF567933-B5EA-4B11-B0FB-3FCFBB67A116}" dt="2021-03-19T13:43:35.418" v="6843" actId="478"/>
          <ac:picMkLst>
            <pc:docMk/>
            <pc:sldMk cId="3959302128" sldId="305"/>
            <ac:picMk id="163" creationId="{3A03C410-1A6D-4628-AF02-E3F1185184B9}"/>
          </ac:picMkLst>
        </pc:picChg>
        <pc:picChg chg="del">
          <ac:chgData name="Kamyczek, Arkadiusz" userId="2dbd29c9-3405-4176-b733-196e7cfa234d" providerId="ADAL" clId="{BF567933-B5EA-4B11-B0FB-3FCFBB67A116}" dt="2021-03-19T13:43:35.418" v="6843" actId="478"/>
          <ac:picMkLst>
            <pc:docMk/>
            <pc:sldMk cId="3959302128" sldId="305"/>
            <ac:picMk id="164" creationId="{96E9ED50-1AE3-48A2-B397-C0CCDFE1C22D}"/>
          </ac:picMkLst>
        </pc:picChg>
        <pc:picChg chg="del">
          <ac:chgData name="Kamyczek, Arkadiusz" userId="2dbd29c9-3405-4176-b733-196e7cfa234d" providerId="ADAL" clId="{BF567933-B5EA-4B11-B0FB-3FCFBB67A116}" dt="2021-03-19T13:43:35.418" v="6843" actId="478"/>
          <ac:picMkLst>
            <pc:docMk/>
            <pc:sldMk cId="3959302128" sldId="305"/>
            <ac:picMk id="165" creationId="{4C4479E2-20C9-4A8F-9A45-6B02DBD6F382}"/>
          </ac:picMkLst>
        </pc:picChg>
        <pc:picChg chg="del">
          <ac:chgData name="Kamyczek, Arkadiusz" userId="2dbd29c9-3405-4176-b733-196e7cfa234d" providerId="ADAL" clId="{BF567933-B5EA-4B11-B0FB-3FCFBB67A116}" dt="2021-03-19T13:43:35.418" v="6843" actId="478"/>
          <ac:picMkLst>
            <pc:docMk/>
            <pc:sldMk cId="3959302128" sldId="305"/>
            <ac:picMk id="166" creationId="{C8FA95EB-ED26-4AA3-B22D-2F4D4967D11D}"/>
          </ac:picMkLst>
        </pc:picChg>
        <pc:picChg chg="del">
          <ac:chgData name="Kamyczek, Arkadiusz" userId="2dbd29c9-3405-4176-b733-196e7cfa234d" providerId="ADAL" clId="{BF567933-B5EA-4B11-B0FB-3FCFBB67A116}" dt="2021-03-19T13:43:35.418" v="6843" actId="478"/>
          <ac:picMkLst>
            <pc:docMk/>
            <pc:sldMk cId="3959302128" sldId="305"/>
            <ac:picMk id="169" creationId="{2E791E4E-0DB3-4084-95DC-7A15511D3B81}"/>
          </ac:picMkLst>
        </pc:picChg>
        <pc:picChg chg="del">
          <ac:chgData name="Kamyczek, Arkadiusz" userId="2dbd29c9-3405-4176-b733-196e7cfa234d" providerId="ADAL" clId="{BF567933-B5EA-4B11-B0FB-3FCFBB67A116}" dt="2021-03-19T13:43:35.418" v="6843" actId="478"/>
          <ac:picMkLst>
            <pc:docMk/>
            <pc:sldMk cId="3959302128" sldId="305"/>
            <ac:picMk id="170" creationId="{71D458AC-CF14-4E50-95E5-ED4F984E145D}"/>
          </ac:picMkLst>
        </pc:picChg>
        <pc:picChg chg="del">
          <ac:chgData name="Kamyczek, Arkadiusz" userId="2dbd29c9-3405-4176-b733-196e7cfa234d" providerId="ADAL" clId="{BF567933-B5EA-4B11-B0FB-3FCFBB67A116}" dt="2021-03-19T13:43:35.418" v="6843" actId="478"/>
          <ac:picMkLst>
            <pc:docMk/>
            <pc:sldMk cId="3959302128" sldId="305"/>
            <ac:picMk id="171" creationId="{3B8CE240-7563-499B-B160-3218FA48FDEC}"/>
          </ac:picMkLst>
        </pc:picChg>
        <pc:picChg chg="del">
          <ac:chgData name="Kamyczek, Arkadiusz" userId="2dbd29c9-3405-4176-b733-196e7cfa234d" providerId="ADAL" clId="{BF567933-B5EA-4B11-B0FB-3FCFBB67A116}" dt="2021-03-19T13:43:35.418" v="6843" actId="478"/>
          <ac:picMkLst>
            <pc:docMk/>
            <pc:sldMk cId="3959302128" sldId="305"/>
            <ac:picMk id="172" creationId="{AF29D800-F43C-4849-A072-8555ED17BFDC}"/>
          </ac:picMkLst>
        </pc:picChg>
        <pc:picChg chg="del">
          <ac:chgData name="Kamyczek, Arkadiusz" userId="2dbd29c9-3405-4176-b733-196e7cfa234d" providerId="ADAL" clId="{BF567933-B5EA-4B11-B0FB-3FCFBB67A116}" dt="2021-03-19T13:43:35.418" v="6843" actId="478"/>
          <ac:picMkLst>
            <pc:docMk/>
            <pc:sldMk cId="3959302128" sldId="305"/>
            <ac:picMk id="173" creationId="{39E31318-F7F8-4D5D-8F14-A3710BC63A55}"/>
          </ac:picMkLst>
        </pc:picChg>
        <pc:picChg chg="del">
          <ac:chgData name="Kamyczek, Arkadiusz" userId="2dbd29c9-3405-4176-b733-196e7cfa234d" providerId="ADAL" clId="{BF567933-B5EA-4B11-B0FB-3FCFBB67A116}" dt="2021-03-19T13:43:35.418" v="6843" actId="478"/>
          <ac:picMkLst>
            <pc:docMk/>
            <pc:sldMk cId="3959302128" sldId="305"/>
            <ac:picMk id="180" creationId="{B4D3A060-FE2E-4643-900F-D60274B44AFC}"/>
          </ac:picMkLst>
        </pc:picChg>
        <pc:picChg chg="del">
          <ac:chgData name="Kamyczek, Arkadiusz" userId="2dbd29c9-3405-4176-b733-196e7cfa234d" providerId="ADAL" clId="{BF567933-B5EA-4B11-B0FB-3FCFBB67A116}" dt="2021-03-19T13:43:35.418" v="6843" actId="478"/>
          <ac:picMkLst>
            <pc:docMk/>
            <pc:sldMk cId="3959302128" sldId="305"/>
            <ac:picMk id="181" creationId="{A7556AA1-B4D4-48E3-89C6-440C1CBA596D}"/>
          </ac:picMkLst>
        </pc:picChg>
        <pc:picChg chg="del">
          <ac:chgData name="Kamyczek, Arkadiusz" userId="2dbd29c9-3405-4176-b733-196e7cfa234d" providerId="ADAL" clId="{BF567933-B5EA-4B11-B0FB-3FCFBB67A116}" dt="2021-03-19T13:43:35.418" v="6843" actId="478"/>
          <ac:picMkLst>
            <pc:docMk/>
            <pc:sldMk cId="3959302128" sldId="305"/>
            <ac:picMk id="182" creationId="{92DC47C9-4301-4B2C-A214-738CC4111F14}"/>
          </ac:picMkLst>
        </pc:picChg>
        <pc:picChg chg="del">
          <ac:chgData name="Kamyczek, Arkadiusz" userId="2dbd29c9-3405-4176-b733-196e7cfa234d" providerId="ADAL" clId="{BF567933-B5EA-4B11-B0FB-3FCFBB67A116}" dt="2021-03-19T13:43:35.418" v="6843" actId="478"/>
          <ac:picMkLst>
            <pc:docMk/>
            <pc:sldMk cId="3959302128" sldId="305"/>
            <ac:picMk id="183" creationId="{D7132735-A24C-4850-8A73-A342B3AEC557}"/>
          </ac:picMkLst>
        </pc:picChg>
        <pc:picChg chg="del">
          <ac:chgData name="Kamyczek, Arkadiusz" userId="2dbd29c9-3405-4176-b733-196e7cfa234d" providerId="ADAL" clId="{BF567933-B5EA-4B11-B0FB-3FCFBB67A116}" dt="2021-03-19T13:43:35.418" v="6843" actId="478"/>
          <ac:picMkLst>
            <pc:docMk/>
            <pc:sldMk cId="3959302128" sldId="305"/>
            <ac:picMk id="184" creationId="{2DEB473F-CC8E-4A84-8E8B-702998329011}"/>
          </ac:picMkLst>
        </pc:picChg>
        <pc:picChg chg="del">
          <ac:chgData name="Kamyczek, Arkadiusz" userId="2dbd29c9-3405-4176-b733-196e7cfa234d" providerId="ADAL" clId="{BF567933-B5EA-4B11-B0FB-3FCFBB67A116}" dt="2021-03-19T13:43:35.418" v="6843" actId="478"/>
          <ac:picMkLst>
            <pc:docMk/>
            <pc:sldMk cId="3959302128" sldId="305"/>
            <ac:picMk id="185" creationId="{8D406F2C-45AF-498C-826B-FFEB5F638DF0}"/>
          </ac:picMkLst>
        </pc:picChg>
        <pc:picChg chg="del">
          <ac:chgData name="Kamyczek, Arkadiusz" userId="2dbd29c9-3405-4176-b733-196e7cfa234d" providerId="ADAL" clId="{BF567933-B5EA-4B11-B0FB-3FCFBB67A116}" dt="2021-03-19T13:43:35.418" v="6843" actId="478"/>
          <ac:picMkLst>
            <pc:docMk/>
            <pc:sldMk cId="3959302128" sldId="305"/>
            <ac:picMk id="188" creationId="{AFE7A35E-D697-4AF1-A426-4969BD468818}"/>
          </ac:picMkLst>
        </pc:picChg>
        <pc:picChg chg="del">
          <ac:chgData name="Kamyczek, Arkadiusz" userId="2dbd29c9-3405-4176-b733-196e7cfa234d" providerId="ADAL" clId="{BF567933-B5EA-4B11-B0FB-3FCFBB67A116}" dt="2021-03-19T13:43:35.418" v="6843" actId="478"/>
          <ac:picMkLst>
            <pc:docMk/>
            <pc:sldMk cId="3959302128" sldId="305"/>
            <ac:picMk id="189" creationId="{581BDF8C-5706-4EB3-91D2-3385958F9934}"/>
          </ac:picMkLst>
        </pc:picChg>
        <pc:picChg chg="del">
          <ac:chgData name="Kamyczek, Arkadiusz" userId="2dbd29c9-3405-4176-b733-196e7cfa234d" providerId="ADAL" clId="{BF567933-B5EA-4B11-B0FB-3FCFBB67A116}" dt="2021-03-19T13:43:35.418" v="6843" actId="478"/>
          <ac:picMkLst>
            <pc:docMk/>
            <pc:sldMk cId="3959302128" sldId="305"/>
            <ac:picMk id="190" creationId="{598065E0-4081-417B-8001-2C5B77AF0E08}"/>
          </ac:picMkLst>
        </pc:picChg>
        <pc:picChg chg="del">
          <ac:chgData name="Kamyczek, Arkadiusz" userId="2dbd29c9-3405-4176-b733-196e7cfa234d" providerId="ADAL" clId="{BF567933-B5EA-4B11-B0FB-3FCFBB67A116}" dt="2021-03-19T13:43:35.418" v="6843" actId="478"/>
          <ac:picMkLst>
            <pc:docMk/>
            <pc:sldMk cId="3959302128" sldId="305"/>
            <ac:picMk id="191" creationId="{A1E5B87C-C72D-4BF5-8315-98078FCA0F6B}"/>
          </ac:picMkLst>
        </pc:picChg>
        <pc:picChg chg="del">
          <ac:chgData name="Kamyczek, Arkadiusz" userId="2dbd29c9-3405-4176-b733-196e7cfa234d" providerId="ADAL" clId="{BF567933-B5EA-4B11-B0FB-3FCFBB67A116}" dt="2021-03-19T13:43:35.418" v="6843" actId="478"/>
          <ac:picMkLst>
            <pc:docMk/>
            <pc:sldMk cId="3959302128" sldId="305"/>
            <ac:picMk id="192" creationId="{32A06152-CA36-4EE1-B947-D630D9E123EB}"/>
          </ac:picMkLst>
        </pc:picChg>
        <pc:picChg chg="del">
          <ac:chgData name="Kamyczek, Arkadiusz" userId="2dbd29c9-3405-4176-b733-196e7cfa234d" providerId="ADAL" clId="{BF567933-B5EA-4B11-B0FB-3FCFBB67A116}" dt="2021-03-19T13:43:35.418" v="6843" actId="478"/>
          <ac:picMkLst>
            <pc:docMk/>
            <pc:sldMk cId="3959302128" sldId="305"/>
            <ac:picMk id="199" creationId="{4741E3ED-1CBF-4901-A70D-814995E71E23}"/>
          </ac:picMkLst>
        </pc:picChg>
        <pc:picChg chg="del">
          <ac:chgData name="Kamyczek, Arkadiusz" userId="2dbd29c9-3405-4176-b733-196e7cfa234d" providerId="ADAL" clId="{BF567933-B5EA-4B11-B0FB-3FCFBB67A116}" dt="2021-03-19T13:43:35.418" v="6843" actId="478"/>
          <ac:picMkLst>
            <pc:docMk/>
            <pc:sldMk cId="3959302128" sldId="305"/>
            <ac:picMk id="200" creationId="{E5D24C32-9719-48BC-B496-93FA1C32D8B8}"/>
          </ac:picMkLst>
        </pc:picChg>
        <pc:picChg chg="del">
          <ac:chgData name="Kamyczek, Arkadiusz" userId="2dbd29c9-3405-4176-b733-196e7cfa234d" providerId="ADAL" clId="{BF567933-B5EA-4B11-B0FB-3FCFBB67A116}" dt="2021-03-19T13:43:35.418" v="6843" actId="478"/>
          <ac:picMkLst>
            <pc:docMk/>
            <pc:sldMk cId="3959302128" sldId="305"/>
            <ac:picMk id="201" creationId="{F190E793-10C2-4BFB-9FBE-9E7144823D13}"/>
          </ac:picMkLst>
        </pc:picChg>
        <pc:picChg chg="del">
          <ac:chgData name="Kamyczek, Arkadiusz" userId="2dbd29c9-3405-4176-b733-196e7cfa234d" providerId="ADAL" clId="{BF567933-B5EA-4B11-B0FB-3FCFBB67A116}" dt="2021-03-19T13:43:35.418" v="6843" actId="478"/>
          <ac:picMkLst>
            <pc:docMk/>
            <pc:sldMk cId="3959302128" sldId="305"/>
            <ac:picMk id="202" creationId="{3E85AC06-DBB5-4BFE-888C-A84CA0C8A9D8}"/>
          </ac:picMkLst>
        </pc:picChg>
        <pc:picChg chg="del">
          <ac:chgData name="Kamyczek, Arkadiusz" userId="2dbd29c9-3405-4176-b733-196e7cfa234d" providerId="ADAL" clId="{BF567933-B5EA-4B11-B0FB-3FCFBB67A116}" dt="2021-03-19T13:43:35.418" v="6843" actId="478"/>
          <ac:picMkLst>
            <pc:docMk/>
            <pc:sldMk cId="3959302128" sldId="305"/>
            <ac:picMk id="203" creationId="{4CDC9719-54FE-41D7-87E6-2E5F55E25BFA}"/>
          </ac:picMkLst>
        </pc:picChg>
        <pc:picChg chg="del">
          <ac:chgData name="Kamyczek, Arkadiusz" userId="2dbd29c9-3405-4176-b733-196e7cfa234d" providerId="ADAL" clId="{BF567933-B5EA-4B11-B0FB-3FCFBB67A116}" dt="2021-03-19T13:43:35.418" v="6843" actId="478"/>
          <ac:picMkLst>
            <pc:docMk/>
            <pc:sldMk cId="3959302128" sldId="305"/>
            <ac:picMk id="204" creationId="{A39F0785-AA9F-45AA-BA8C-25DACFA3B385}"/>
          </ac:picMkLst>
        </pc:picChg>
        <pc:picChg chg="del">
          <ac:chgData name="Kamyczek, Arkadiusz" userId="2dbd29c9-3405-4176-b733-196e7cfa234d" providerId="ADAL" clId="{BF567933-B5EA-4B11-B0FB-3FCFBB67A116}" dt="2021-03-19T13:43:35.418" v="6843" actId="478"/>
          <ac:picMkLst>
            <pc:docMk/>
            <pc:sldMk cId="3959302128" sldId="305"/>
            <ac:picMk id="207" creationId="{74AB1473-3B70-4907-AC1A-A673A7CB7094}"/>
          </ac:picMkLst>
        </pc:picChg>
        <pc:picChg chg="del">
          <ac:chgData name="Kamyczek, Arkadiusz" userId="2dbd29c9-3405-4176-b733-196e7cfa234d" providerId="ADAL" clId="{BF567933-B5EA-4B11-B0FB-3FCFBB67A116}" dt="2021-03-19T13:43:35.418" v="6843" actId="478"/>
          <ac:picMkLst>
            <pc:docMk/>
            <pc:sldMk cId="3959302128" sldId="305"/>
            <ac:picMk id="208" creationId="{4B212209-21AA-49C6-A4B3-4BFF8B7CAF74}"/>
          </ac:picMkLst>
        </pc:picChg>
        <pc:picChg chg="del">
          <ac:chgData name="Kamyczek, Arkadiusz" userId="2dbd29c9-3405-4176-b733-196e7cfa234d" providerId="ADAL" clId="{BF567933-B5EA-4B11-B0FB-3FCFBB67A116}" dt="2021-03-19T13:43:35.418" v="6843" actId="478"/>
          <ac:picMkLst>
            <pc:docMk/>
            <pc:sldMk cId="3959302128" sldId="305"/>
            <ac:picMk id="209" creationId="{EEA2E69E-3DB6-481D-8552-73AD0860A8DA}"/>
          </ac:picMkLst>
        </pc:picChg>
        <pc:picChg chg="del">
          <ac:chgData name="Kamyczek, Arkadiusz" userId="2dbd29c9-3405-4176-b733-196e7cfa234d" providerId="ADAL" clId="{BF567933-B5EA-4B11-B0FB-3FCFBB67A116}" dt="2021-03-19T13:43:35.418" v="6843" actId="478"/>
          <ac:picMkLst>
            <pc:docMk/>
            <pc:sldMk cId="3959302128" sldId="305"/>
            <ac:picMk id="210" creationId="{C568C124-851E-45AC-9233-976DAE94D826}"/>
          </ac:picMkLst>
        </pc:picChg>
        <pc:picChg chg="del">
          <ac:chgData name="Kamyczek, Arkadiusz" userId="2dbd29c9-3405-4176-b733-196e7cfa234d" providerId="ADAL" clId="{BF567933-B5EA-4B11-B0FB-3FCFBB67A116}" dt="2021-03-19T13:43:35.418" v="6843" actId="478"/>
          <ac:picMkLst>
            <pc:docMk/>
            <pc:sldMk cId="3959302128" sldId="305"/>
            <ac:picMk id="211" creationId="{566292DF-AB28-4A59-BFE1-28C1150056A0}"/>
          </ac:picMkLst>
        </pc:picChg>
        <pc:picChg chg="del">
          <ac:chgData name="Kamyczek, Arkadiusz" userId="2dbd29c9-3405-4176-b733-196e7cfa234d" providerId="ADAL" clId="{BF567933-B5EA-4B11-B0FB-3FCFBB67A116}" dt="2021-03-19T13:43:35.418" v="6843" actId="478"/>
          <ac:picMkLst>
            <pc:docMk/>
            <pc:sldMk cId="3959302128" sldId="305"/>
            <ac:picMk id="218" creationId="{FF867A69-1108-4416-98C4-147B4F2A47BB}"/>
          </ac:picMkLst>
        </pc:picChg>
        <pc:picChg chg="del">
          <ac:chgData name="Kamyczek, Arkadiusz" userId="2dbd29c9-3405-4176-b733-196e7cfa234d" providerId="ADAL" clId="{BF567933-B5EA-4B11-B0FB-3FCFBB67A116}" dt="2021-03-19T13:43:35.418" v="6843" actId="478"/>
          <ac:picMkLst>
            <pc:docMk/>
            <pc:sldMk cId="3959302128" sldId="305"/>
            <ac:picMk id="219" creationId="{362A938E-1A74-4105-828F-9FD1A39BF9CF}"/>
          </ac:picMkLst>
        </pc:picChg>
        <pc:picChg chg="del">
          <ac:chgData name="Kamyczek, Arkadiusz" userId="2dbd29c9-3405-4176-b733-196e7cfa234d" providerId="ADAL" clId="{BF567933-B5EA-4B11-B0FB-3FCFBB67A116}" dt="2021-03-19T13:43:35.418" v="6843" actId="478"/>
          <ac:picMkLst>
            <pc:docMk/>
            <pc:sldMk cId="3959302128" sldId="305"/>
            <ac:picMk id="220" creationId="{2F5627DC-4CDE-43B3-AE03-7C21509F0516}"/>
          </ac:picMkLst>
        </pc:picChg>
        <pc:picChg chg="del">
          <ac:chgData name="Kamyczek, Arkadiusz" userId="2dbd29c9-3405-4176-b733-196e7cfa234d" providerId="ADAL" clId="{BF567933-B5EA-4B11-B0FB-3FCFBB67A116}" dt="2021-03-19T13:43:35.418" v="6843" actId="478"/>
          <ac:picMkLst>
            <pc:docMk/>
            <pc:sldMk cId="3959302128" sldId="305"/>
            <ac:picMk id="221" creationId="{23379167-A78A-4B3E-BCBC-2CCA128D9DEF}"/>
          </ac:picMkLst>
        </pc:picChg>
        <pc:picChg chg="del">
          <ac:chgData name="Kamyczek, Arkadiusz" userId="2dbd29c9-3405-4176-b733-196e7cfa234d" providerId="ADAL" clId="{BF567933-B5EA-4B11-B0FB-3FCFBB67A116}" dt="2021-03-19T13:43:35.418" v="6843" actId="478"/>
          <ac:picMkLst>
            <pc:docMk/>
            <pc:sldMk cId="3959302128" sldId="305"/>
            <ac:picMk id="222" creationId="{2F8A627B-D9D5-4FD9-8DEA-706ECA62D31B}"/>
          </ac:picMkLst>
        </pc:picChg>
        <pc:picChg chg="del">
          <ac:chgData name="Kamyczek, Arkadiusz" userId="2dbd29c9-3405-4176-b733-196e7cfa234d" providerId="ADAL" clId="{BF567933-B5EA-4B11-B0FB-3FCFBB67A116}" dt="2021-03-19T13:43:35.418" v="6843" actId="478"/>
          <ac:picMkLst>
            <pc:docMk/>
            <pc:sldMk cId="3959302128" sldId="305"/>
            <ac:picMk id="223" creationId="{50589527-8E68-4F18-9BFA-0B3217B76D77}"/>
          </ac:picMkLst>
        </pc:picChg>
        <pc:picChg chg="del">
          <ac:chgData name="Kamyczek, Arkadiusz" userId="2dbd29c9-3405-4176-b733-196e7cfa234d" providerId="ADAL" clId="{BF567933-B5EA-4B11-B0FB-3FCFBB67A116}" dt="2021-03-19T13:43:35.418" v="6843" actId="478"/>
          <ac:picMkLst>
            <pc:docMk/>
            <pc:sldMk cId="3959302128" sldId="305"/>
            <ac:picMk id="232" creationId="{9D970943-1CFB-4788-83BF-87FAC872B7AB}"/>
          </ac:picMkLst>
        </pc:picChg>
        <pc:cxnChg chg="del">
          <ac:chgData name="Kamyczek, Arkadiusz" userId="2dbd29c9-3405-4176-b733-196e7cfa234d" providerId="ADAL" clId="{BF567933-B5EA-4B11-B0FB-3FCFBB67A116}" dt="2021-03-19T13:43:41.592" v="6847" actId="478"/>
          <ac:cxnSpMkLst>
            <pc:docMk/>
            <pc:sldMk cId="3959302128" sldId="305"/>
            <ac:cxnSpMk id="55" creationId="{1DEBDB34-77CA-4391-9A07-E9AD0C6A236D}"/>
          </ac:cxnSpMkLst>
        </pc:cxnChg>
        <pc:cxnChg chg="del">
          <ac:chgData name="Kamyczek, Arkadiusz" userId="2dbd29c9-3405-4176-b733-196e7cfa234d" providerId="ADAL" clId="{BF567933-B5EA-4B11-B0FB-3FCFBB67A116}" dt="2021-03-19T13:43:35.418" v="6843" actId="478"/>
          <ac:cxnSpMkLst>
            <pc:docMk/>
            <pc:sldMk cId="3959302128" sldId="305"/>
            <ac:cxnSpMk id="148" creationId="{036EA6AA-6B8B-432C-B490-1D15C5D27F1F}"/>
          </ac:cxnSpMkLst>
        </pc:cxnChg>
        <pc:cxnChg chg="del">
          <ac:chgData name="Kamyczek, Arkadiusz" userId="2dbd29c9-3405-4176-b733-196e7cfa234d" providerId="ADAL" clId="{BF567933-B5EA-4B11-B0FB-3FCFBB67A116}" dt="2021-03-19T13:43:35.418" v="6843" actId="478"/>
          <ac:cxnSpMkLst>
            <pc:docMk/>
            <pc:sldMk cId="3959302128" sldId="305"/>
            <ac:cxnSpMk id="149" creationId="{E3D3933C-2AAE-4AE4-82D3-CC5A4B71DD80}"/>
          </ac:cxnSpMkLst>
        </pc:cxnChg>
        <pc:cxnChg chg="del">
          <ac:chgData name="Kamyczek, Arkadiusz" userId="2dbd29c9-3405-4176-b733-196e7cfa234d" providerId="ADAL" clId="{BF567933-B5EA-4B11-B0FB-3FCFBB67A116}" dt="2021-03-19T13:43:35.418" v="6843" actId="478"/>
          <ac:cxnSpMkLst>
            <pc:docMk/>
            <pc:sldMk cId="3959302128" sldId="305"/>
            <ac:cxnSpMk id="167" creationId="{CB7B9FB6-3019-4771-98F4-0645D7A900A4}"/>
          </ac:cxnSpMkLst>
        </pc:cxnChg>
        <pc:cxnChg chg="del">
          <ac:chgData name="Kamyczek, Arkadiusz" userId="2dbd29c9-3405-4176-b733-196e7cfa234d" providerId="ADAL" clId="{BF567933-B5EA-4B11-B0FB-3FCFBB67A116}" dt="2021-03-19T13:43:35.418" v="6843" actId="478"/>
          <ac:cxnSpMkLst>
            <pc:docMk/>
            <pc:sldMk cId="3959302128" sldId="305"/>
            <ac:cxnSpMk id="168" creationId="{15240984-572A-4822-B6FC-C8FBCDE11B49}"/>
          </ac:cxnSpMkLst>
        </pc:cxnChg>
        <pc:cxnChg chg="del">
          <ac:chgData name="Kamyczek, Arkadiusz" userId="2dbd29c9-3405-4176-b733-196e7cfa234d" providerId="ADAL" clId="{BF567933-B5EA-4B11-B0FB-3FCFBB67A116}" dt="2021-03-19T13:43:35.418" v="6843" actId="478"/>
          <ac:cxnSpMkLst>
            <pc:docMk/>
            <pc:sldMk cId="3959302128" sldId="305"/>
            <ac:cxnSpMk id="186" creationId="{3DA5759D-56CC-4E25-B1CD-9BC15613833C}"/>
          </ac:cxnSpMkLst>
        </pc:cxnChg>
        <pc:cxnChg chg="del">
          <ac:chgData name="Kamyczek, Arkadiusz" userId="2dbd29c9-3405-4176-b733-196e7cfa234d" providerId="ADAL" clId="{BF567933-B5EA-4B11-B0FB-3FCFBB67A116}" dt="2021-03-19T13:43:35.418" v="6843" actId="478"/>
          <ac:cxnSpMkLst>
            <pc:docMk/>
            <pc:sldMk cId="3959302128" sldId="305"/>
            <ac:cxnSpMk id="187" creationId="{66A301EC-7151-4E20-AF43-DF5605AC3A21}"/>
          </ac:cxnSpMkLst>
        </pc:cxnChg>
        <pc:cxnChg chg="del">
          <ac:chgData name="Kamyczek, Arkadiusz" userId="2dbd29c9-3405-4176-b733-196e7cfa234d" providerId="ADAL" clId="{BF567933-B5EA-4B11-B0FB-3FCFBB67A116}" dt="2021-03-19T13:43:35.418" v="6843" actId="478"/>
          <ac:cxnSpMkLst>
            <pc:docMk/>
            <pc:sldMk cId="3959302128" sldId="305"/>
            <ac:cxnSpMk id="205" creationId="{4C573942-7F37-402D-9EAF-B92413035B82}"/>
          </ac:cxnSpMkLst>
        </pc:cxnChg>
        <pc:cxnChg chg="del">
          <ac:chgData name="Kamyczek, Arkadiusz" userId="2dbd29c9-3405-4176-b733-196e7cfa234d" providerId="ADAL" clId="{BF567933-B5EA-4B11-B0FB-3FCFBB67A116}" dt="2021-03-19T13:43:35.418" v="6843" actId="478"/>
          <ac:cxnSpMkLst>
            <pc:docMk/>
            <pc:sldMk cId="3959302128" sldId="305"/>
            <ac:cxnSpMk id="206" creationId="{7008F264-2977-47EA-A14C-720B284E2BB5}"/>
          </ac:cxnSpMkLst>
        </pc:cxnChg>
      </pc:sldChg>
      <pc:sldChg chg="addSp delSp modSp add del mod delAnim modAnim">
        <pc:chgData name="Kamyczek, Arkadiusz" userId="2dbd29c9-3405-4176-b733-196e7cfa234d" providerId="ADAL" clId="{BF567933-B5EA-4B11-B0FB-3FCFBB67A116}" dt="2021-03-20T17:50:04.425" v="8695" actId="47"/>
        <pc:sldMkLst>
          <pc:docMk/>
          <pc:sldMk cId="3647007048" sldId="306"/>
        </pc:sldMkLst>
        <pc:spChg chg="del">
          <ac:chgData name="Kamyczek, Arkadiusz" userId="2dbd29c9-3405-4176-b733-196e7cfa234d" providerId="ADAL" clId="{BF567933-B5EA-4B11-B0FB-3FCFBB67A116}" dt="2021-03-19T13:45:00.074" v="6858" actId="478"/>
          <ac:spMkLst>
            <pc:docMk/>
            <pc:sldMk cId="3647007048" sldId="306"/>
            <ac:spMk id="7" creationId="{33EFF427-93A7-439A-A125-CEB94EB8FF6B}"/>
          </ac:spMkLst>
        </pc:spChg>
        <pc:spChg chg="del">
          <ac:chgData name="Kamyczek, Arkadiusz" userId="2dbd29c9-3405-4176-b733-196e7cfa234d" providerId="ADAL" clId="{BF567933-B5EA-4B11-B0FB-3FCFBB67A116}" dt="2021-03-19T13:45:10.890" v="6861" actId="478"/>
          <ac:spMkLst>
            <pc:docMk/>
            <pc:sldMk cId="3647007048" sldId="306"/>
            <ac:spMk id="10" creationId="{4458AB0B-DD93-459B-8BF4-A6F1877059C6}"/>
          </ac:spMkLst>
        </pc:spChg>
        <pc:spChg chg="del">
          <ac:chgData name="Kamyczek, Arkadiusz" userId="2dbd29c9-3405-4176-b733-196e7cfa234d" providerId="ADAL" clId="{BF567933-B5EA-4B11-B0FB-3FCFBB67A116}" dt="2021-03-19T13:45:16.335" v="6863" actId="478"/>
          <ac:spMkLst>
            <pc:docMk/>
            <pc:sldMk cId="3647007048" sldId="306"/>
            <ac:spMk id="63" creationId="{5B405214-E2AA-41FF-AF85-7E317351239D}"/>
          </ac:spMkLst>
        </pc:spChg>
        <pc:spChg chg="del mod">
          <ac:chgData name="Kamyczek, Arkadiusz" userId="2dbd29c9-3405-4176-b733-196e7cfa234d" providerId="ADAL" clId="{BF567933-B5EA-4B11-B0FB-3FCFBB67A116}" dt="2021-03-19T13:45:17.725" v="6864" actId="478"/>
          <ac:spMkLst>
            <pc:docMk/>
            <pc:sldMk cId="3647007048" sldId="306"/>
            <ac:spMk id="64" creationId="{3A67A8D5-BB8B-467E-A07E-7A2FA9D37626}"/>
          </ac:spMkLst>
        </pc:spChg>
        <pc:spChg chg="del">
          <ac:chgData name="Kamyczek, Arkadiusz" userId="2dbd29c9-3405-4176-b733-196e7cfa234d" providerId="ADAL" clId="{BF567933-B5EA-4B11-B0FB-3FCFBB67A116}" dt="2021-03-19T13:45:27.239" v="6873" actId="478"/>
          <ac:spMkLst>
            <pc:docMk/>
            <pc:sldMk cId="3647007048" sldId="306"/>
            <ac:spMk id="65" creationId="{455E1FD4-BF9D-4B60-B127-DB3E6E374CA5}"/>
          </ac:spMkLst>
        </pc:spChg>
        <pc:spChg chg="del">
          <ac:chgData name="Kamyczek, Arkadiusz" userId="2dbd29c9-3405-4176-b733-196e7cfa234d" providerId="ADAL" clId="{BF567933-B5EA-4B11-B0FB-3FCFBB67A116}" dt="2021-03-19T13:45:25.354" v="6872" actId="478"/>
          <ac:spMkLst>
            <pc:docMk/>
            <pc:sldMk cId="3647007048" sldId="306"/>
            <ac:spMk id="66" creationId="{58DD2674-A9BD-4BFE-8BF4-66230C0CFA41}"/>
          </ac:spMkLst>
        </pc:spChg>
        <pc:spChg chg="del">
          <ac:chgData name="Kamyczek, Arkadiusz" userId="2dbd29c9-3405-4176-b733-196e7cfa234d" providerId="ADAL" clId="{BF567933-B5EA-4B11-B0FB-3FCFBB67A116}" dt="2021-03-19T13:45:24.089" v="6871" actId="478"/>
          <ac:spMkLst>
            <pc:docMk/>
            <pc:sldMk cId="3647007048" sldId="306"/>
            <ac:spMk id="67" creationId="{F9722BA5-49E0-4284-82DF-38B4BEF0F0D0}"/>
          </ac:spMkLst>
        </pc:spChg>
        <pc:spChg chg="add mod">
          <ac:chgData name="Kamyczek, Arkadiusz" userId="2dbd29c9-3405-4176-b733-196e7cfa234d" providerId="ADAL" clId="{BF567933-B5EA-4B11-B0FB-3FCFBB67A116}" dt="2021-03-19T13:58:18.209" v="6921"/>
          <ac:spMkLst>
            <pc:docMk/>
            <pc:sldMk cId="3647007048" sldId="306"/>
            <ac:spMk id="74" creationId="{40069984-67B9-4D07-8EE3-A542CEF11113}"/>
          </ac:spMkLst>
        </pc:spChg>
        <pc:spChg chg="del">
          <ac:chgData name="Kamyczek, Arkadiusz" userId="2dbd29c9-3405-4176-b733-196e7cfa234d" providerId="ADAL" clId="{BF567933-B5EA-4B11-B0FB-3FCFBB67A116}" dt="2021-03-19T13:58:16.851" v="6920" actId="478"/>
          <ac:spMkLst>
            <pc:docMk/>
            <pc:sldMk cId="3647007048" sldId="306"/>
            <ac:spMk id="79" creationId="{84944D32-5951-40F5-B92E-87E47F02B30F}"/>
          </ac:spMkLst>
        </pc:spChg>
        <pc:picChg chg="del">
          <ac:chgData name="Kamyczek, Arkadiusz" userId="2dbd29c9-3405-4176-b733-196e7cfa234d" providerId="ADAL" clId="{BF567933-B5EA-4B11-B0FB-3FCFBB67A116}" dt="2021-03-19T13:45:11.913" v="6862" actId="478"/>
          <ac:picMkLst>
            <pc:docMk/>
            <pc:sldMk cId="3647007048" sldId="306"/>
            <ac:picMk id="12" creationId="{627F62BD-323A-4FDD-9B75-48F9856A8435}"/>
          </ac:picMkLst>
        </pc:picChg>
        <pc:picChg chg="del">
          <ac:chgData name="Kamyczek, Arkadiusz" userId="2dbd29c9-3405-4176-b733-196e7cfa234d" providerId="ADAL" clId="{BF567933-B5EA-4B11-B0FB-3FCFBB67A116}" dt="2021-03-19T13:45:19.734" v="6866" actId="478"/>
          <ac:picMkLst>
            <pc:docMk/>
            <pc:sldMk cId="3647007048" sldId="306"/>
            <ac:picMk id="18" creationId="{1F2A3932-EC70-46CE-A2CA-4B5F1A7CFA8B}"/>
          </ac:picMkLst>
        </pc:picChg>
        <pc:picChg chg="del">
          <ac:chgData name="Kamyczek, Arkadiusz" userId="2dbd29c9-3405-4176-b733-196e7cfa234d" providerId="ADAL" clId="{BF567933-B5EA-4B11-B0FB-3FCFBB67A116}" dt="2021-03-19T13:45:20.458" v="6867" actId="478"/>
          <ac:picMkLst>
            <pc:docMk/>
            <pc:sldMk cId="3647007048" sldId="306"/>
            <ac:picMk id="35" creationId="{CFEAF64D-88DD-47E8-B6D6-F841303EB07C}"/>
          </ac:picMkLst>
        </pc:picChg>
        <pc:picChg chg="del">
          <ac:chgData name="Kamyczek, Arkadiusz" userId="2dbd29c9-3405-4176-b733-196e7cfa234d" providerId="ADAL" clId="{BF567933-B5EA-4B11-B0FB-3FCFBB67A116}" dt="2021-03-19T13:45:21.171" v="6868" actId="478"/>
          <ac:picMkLst>
            <pc:docMk/>
            <pc:sldMk cId="3647007048" sldId="306"/>
            <ac:picMk id="39" creationId="{6AA671A9-E73B-4EAA-B007-34E930C1CE51}"/>
          </ac:picMkLst>
        </pc:picChg>
        <pc:picChg chg="del">
          <ac:chgData name="Kamyczek, Arkadiusz" userId="2dbd29c9-3405-4176-b733-196e7cfa234d" providerId="ADAL" clId="{BF567933-B5EA-4B11-B0FB-3FCFBB67A116}" dt="2021-03-19T13:45:22.523" v="6870" actId="478"/>
          <ac:picMkLst>
            <pc:docMk/>
            <pc:sldMk cId="3647007048" sldId="306"/>
            <ac:picMk id="41" creationId="{611D3C79-A45C-4548-859B-9E41E5205DBE}"/>
          </ac:picMkLst>
        </pc:picChg>
        <pc:picChg chg="del">
          <ac:chgData name="Kamyczek, Arkadiusz" userId="2dbd29c9-3405-4176-b733-196e7cfa234d" providerId="ADAL" clId="{BF567933-B5EA-4B11-B0FB-3FCFBB67A116}" dt="2021-03-19T13:45:21.879" v="6869" actId="478"/>
          <ac:picMkLst>
            <pc:docMk/>
            <pc:sldMk cId="3647007048" sldId="306"/>
            <ac:picMk id="43" creationId="{D22FE975-310B-4F03-8D61-06574298735B}"/>
          </ac:picMkLst>
        </pc:picChg>
        <pc:picChg chg="del mod">
          <ac:chgData name="Kamyczek, Arkadiusz" userId="2dbd29c9-3405-4176-b733-196e7cfa234d" providerId="ADAL" clId="{BF567933-B5EA-4B11-B0FB-3FCFBB67A116}" dt="2021-03-19T13:45:58.940" v="6877" actId="478"/>
          <ac:picMkLst>
            <pc:docMk/>
            <pc:sldMk cId="3647007048" sldId="306"/>
            <ac:picMk id="60" creationId="{82A6C7AA-176D-4135-A01C-BF5D702CED5B}"/>
          </ac:picMkLst>
        </pc:picChg>
        <pc:picChg chg="add mod ord">
          <ac:chgData name="Kamyczek, Arkadiusz" userId="2dbd29c9-3405-4176-b733-196e7cfa234d" providerId="ADAL" clId="{BF567933-B5EA-4B11-B0FB-3FCFBB67A116}" dt="2021-03-19T13:54:04.959" v="6899" actId="166"/>
          <ac:picMkLst>
            <pc:docMk/>
            <pc:sldMk cId="3647007048" sldId="306"/>
            <ac:picMk id="73" creationId="{A7FE76EC-2301-4182-A34C-2763C37E47FD}"/>
          </ac:picMkLst>
        </pc:picChg>
        <pc:cxnChg chg="del">
          <ac:chgData name="Kamyczek, Arkadiusz" userId="2dbd29c9-3405-4176-b733-196e7cfa234d" providerId="ADAL" clId="{BF567933-B5EA-4B11-B0FB-3FCFBB67A116}" dt="2021-03-19T13:45:18.922" v="6865" actId="478"/>
          <ac:cxnSpMkLst>
            <pc:docMk/>
            <pc:sldMk cId="3647007048" sldId="306"/>
            <ac:cxnSpMk id="30" creationId="{E91B2A12-52D3-4B50-BBA4-823A72E122B9}"/>
          </ac:cxnSpMkLst>
        </pc:cxnChg>
      </pc:sldChg>
      <pc:sldChg chg="add del ord">
        <pc:chgData name="Kamyczek, Arkadiusz" userId="2dbd29c9-3405-4176-b733-196e7cfa234d" providerId="ADAL" clId="{BF567933-B5EA-4B11-B0FB-3FCFBB67A116}" dt="2021-03-19T13:57:03.436" v="6911" actId="47"/>
        <pc:sldMkLst>
          <pc:docMk/>
          <pc:sldMk cId="1657352909" sldId="307"/>
        </pc:sldMkLst>
      </pc:sldChg>
      <pc:sldChg chg="addSp delSp modSp add mod">
        <pc:chgData name="Kamyczek, Arkadiusz" userId="2dbd29c9-3405-4176-b733-196e7cfa234d" providerId="ADAL" clId="{BF567933-B5EA-4B11-B0FB-3FCFBB67A116}" dt="2021-03-20T18:03:04.152" v="8807" actId="166"/>
        <pc:sldMkLst>
          <pc:docMk/>
          <pc:sldMk cId="4227047332" sldId="307"/>
        </pc:sldMkLst>
        <pc:picChg chg="del">
          <ac:chgData name="Kamyczek, Arkadiusz" userId="2dbd29c9-3405-4176-b733-196e7cfa234d" providerId="ADAL" clId="{BF567933-B5EA-4B11-B0FB-3FCFBB67A116}" dt="2021-03-20T17:55:34.241" v="8742" actId="478"/>
          <ac:picMkLst>
            <pc:docMk/>
            <pc:sldMk cId="4227047332" sldId="307"/>
            <ac:picMk id="33" creationId="{90C1069D-260B-4317-9FA0-A9AE33391777}"/>
          </ac:picMkLst>
        </pc:picChg>
        <pc:picChg chg="add mod ord">
          <ac:chgData name="Kamyczek, Arkadiusz" userId="2dbd29c9-3405-4176-b733-196e7cfa234d" providerId="ADAL" clId="{BF567933-B5EA-4B11-B0FB-3FCFBB67A116}" dt="2021-03-20T18:03:04.152" v="8807" actId="166"/>
          <ac:picMkLst>
            <pc:docMk/>
            <pc:sldMk cId="4227047332" sldId="307"/>
            <ac:picMk id="92" creationId="{B3F1984D-5E2C-4DF9-82D9-5DB6115B726C}"/>
          </ac:picMkLst>
        </pc:picChg>
      </pc:sldChg>
      <pc:sldChg chg="delSp add del mod">
        <pc:chgData name="Kamyczek, Arkadiusz" userId="2dbd29c9-3405-4176-b733-196e7cfa234d" providerId="ADAL" clId="{BF567933-B5EA-4B11-B0FB-3FCFBB67A116}" dt="2021-03-20T17:57:04.995" v="8792" actId="47"/>
        <pc:sldMkLst>
          <pc:docMk/>
          <pc:sldMk cId="2685807961" sldId="308"/>
        </pc:sldMkLst>
        <pc:picChg chg="del">
          <ac:chgData name="Kamyczek, Arkadiusz" userId="2dbd29c9-3405-4176-b733-196e7cfa234d" providerId="ADAL" clId="{BF567933-B5EA-4B11-B0FB-3FCFBB67A116}" dt="2021-03-20T17:56:55.230" v="8791" actId="478"/>
          <ac:picMkLst>
            <pc:docMk/>
            <pc:sldMk cId="2685807961" sldId="308"/>
            <ac:picMk id="33" creationId="{90C1069D-260B-4317-9FA0-A9AE33391777}"/>
          </ac:picMkLst>
        </pc:picChg>
      </pc:sldChg>
      <pc:sldChg chg="addSp delSp modSp add mod">
        <pc:chgData name="Kamyczek, Arkadiusz" userId="2dbd29c9-3405-4176-b733-196e7cfa234d" providerId="ADAL" clId="{BF567933-B5EA-4B11-B0FB-3FCFBB67A116}" dt="2021-03-20T18:02:58.228" v="8806" actId="166"/>
        <pc:sldMkLst>
          <pc:docMk/>
          <pc:sldMk cId="2385239398" sldId="309"/>
        </pc:sldMkLst>
        <pc:spChg chg="add mod">
          <ac:chgData name="Kamyczek, Arkadiusz" userId="2dbd29c9-3405-4176-b733-196e7cfa234d" providerId="ADAL" clId="{BF567933-B5EA-4B11-B0FB-3FCFBB67A116}" dt="2021-03-19T19:35:30.533" v="8351"/>
          <ac:spMkLst>
            <pc:docMk/>
            <pc:sldMk cId="2385239398" sldId="309"/>
            <ac:spMk id="93" creationId="{BB30554E-A0F8-459D-983D-C835AE89E866}"/>
          </ac:spMkLst>
        </pc:spChg>
        <pc:spChg chg="add mod">
          <ac:chgData name="Kamyczek, Arkadiusz" userId="2dbd29c9-3405-4176-b733-196e7cfa234d" providerId="ADAL" clId="{BF567933-B5EA-4B11-B0FB-3FCFBB67A116}" dt="2021-03-19T19:35:30.533" v="8351"/>
          <ac:spMkLst>
            <pc:docMk/>
            <pc:sldMk cId="2385239398" sldId="309"/>
            <ac:spMk id="94" creationId="{25A91D7C-A7EE-4366-987A-3125856A2063}"/>
          </ac:spMkLst>
        </pc:spChg>
        <pc:spChg chg="del">
          <ac:chgData name="Kamyczek, Arkadiusz" userId="2dbd29c9-3405-4176-b733-196e7cfa234d" providerId="ADAL" clId="{BF567933-B5EA-4B11-B0FB-3FCFBB67A116}" dt="2021-03-19T19:35:37.798" v="8354" actId="478"/>
          <ac:spMkLst>
            <pc:docMk/>
            <pc:sldMk cId="2385239398" sldId="309"/>
            <ac:spMk id="113" creationId="{7B64F008-92FA-497B-BA1B-1CED700D631F}"/>
          </ac:spMkLst>
        </pc:spChg>
        <pc:spChg chg="del">
          <ac:chgData name="Kamyczek, Arkadiusz" userId="2dbd29c9-3405-4176-b733-196e7cfa234d" providerId="ADAL" clId="{BF567933-B5EA-4B11-B0FB-3FCFBB67A116}" dt="2021-03-19T19:35:35.281" v="8353" actId="478"/>
          <ac:spMkLst>
            <pc:docMk/>
            <pc:sldMk cId="2385239398" sldId="309"/>
            <ac:spMk id="117" creationId="{990625E3-2CE9-4676-A67E-4A2CC27687D4}"/>
          </ac:spMkLst>
        </pc:spChg>
        <pc:picChg chg="del">
          <ac:chgData name="Kamyczek, Arkadiusz" userId="2dbd29c9-3405-4176-b733-196e7cfa234d" providerId="ADAL" clId="{BF567933-B5EA-4B11-B0FB-3FCFBB67A116}" dt="2021-03-19T19:35:32.705" v="8352" actId="478"/>
          <ac:picMkLst>
            <pc:docMk/>
            <pc:sldMk cId="2385239398" sldId="309"/>
            <ac:picMk id="92" creationId="{B3F1984D-5E2C-4DF9-82D9-5DB6115B726C}"/>
          </ac:picMkLst>
        </pc:picChg>
        <pc:picChg chg="add mod ord">
          <ac:chgData name="Kamyczek, Arkadiusz" userId="2dbd29c9-3405-4176-b733-196e7cfa234d" providerId="ADAL" clId="{BF567933-B5EA-4B11-B0FB-3FCFBB67A116}" dt="2021-03-20T18:02:58.228" v="8806" actId="166"/>
          <ac:picMkLst>
            <pc:docMk/>
            <pc:sldMk cId="2385239398" sldId="309"/>
            <ac:picMk id="95" creationId="{1A3D53D1-25B4-464D-9DB8-6391542264DF}"/>
          </ac:picMkLst>
        </pc:picChg>
      </pc:sldChg>
      <pc:sldChg chg="addSp delSp modSp add mod">
        <pc:chgData name="Kamyczek, Arkadiusz" userId="2dbd29c9-3405-4176-b733-196e7cfa234d" providerId="ADAL" clId="{BF567933-B5EA-4B11-B0FB-3FCFBB67A116}" dt="2021-03-20T17:57:21.605" v="8793" actId="478"/>
        <pc:sldMkLst>
          <pc:docMk/>
          <pc:sldMk cId="1162709242" sldId="310"/>
        </pc:sldMkLst>
        <pc:picChg chg="del">
          <ac:chgData name="Kamyczek, Arkadiusz" userId="2dbd29c9-3405-4176-b733-196e7cfa234d" providerId="ADAL" clId="{BF567933-B5EA-4B11-B0FB-3FCFBB67A116}" dt="2021-03-20T17:57:21.605" v="8793" actId="478"/>
          <ac:picMkLst>
            <pc:docMk/>
            <pc:sldMk cId="1162709242" sldId="310"/>
            <ac:picMk id="33" creationId="{90C1069D-260B-4317-9FA0-A9AE33391777}"/>
          </ac:picMkLst>
        </pc:picChg>
        <pc:picChg chg="add mod">
          <ac:chgData name="Kamyczek, Arkadiusz" userId="2dbd29c9-3405-4176-b733-196e7cfa234d" providerId="ADAL" clId="{BF567933-B5EA-4B11-B0FB-3FCFBB67A116}" dt="2021-03-19T19:36:10.347" v="8357"/>
          <ac:picMkLst>
            <pc:docMk/>
            <pc:sldMk cId="1162709242" sldId="310"/>
            <ac:picMk id="92" creationId="{9777946A-5D89-464E-9CB0-13AB1E34D35A}"/>
          </ac:picMkLst>
        </pc:picChg>
        <pc:picChg chg="del">
          <ac:chgData name="Kamyczek, Arkadiusz" userId="2dbd29c9-3405-4176-b733-196e7cfa234d" providerId="ADAL" clId="{BF567933-B5EA-4B11-B0FB-3FCFBB67A116}" dt="2021-03-19T19:36:14.374" v="8358" actId="478"/>
          <ac:picMkLst>
            <pc:docMk/>
            <pc:sldMk cId="1162709242" sldId="310"/>
            <ac:picMk id="95" creationId="{1A3D53D1-25B4-464D-9DB8-6391542264DF}"/>
          </ac:picMkLst>
        </pc:picChg>
      </pc:sldChg>
      <pc:sldChg chg="modSp add mod">
        <pc:chgData name="Kamyczek, Arkadiusz" userId="2dbd29c9-3405-4176-b733-196e7cfa234d" providerId="ADAL" clId="{BF567933-B5EA-4B11-B0FB-3FCFBB67A116}" dt="2021-03-20T18:02:44.342" v="8804" actId="166"/>
        <pc:sldMkLst>
          <pc:docMk/>
          <pc:sldMk cId="3000830856" sldId="311"/>
        </pc:sldMkLst>
        <pc:picChg chg="mod ord">
          <ac:chgData name="Kamyczek, Arkadiusz" userId="2dbd29c9-3405-4176-b733-196e7cfa234d" providerId="ADAL" clId="{BF567933-B5EA-4B11-B0FB-3FCFBB67A116}" dt="2021-03-20T18:02:44.342" v="8804" actId="166"/>
          <ac:picMkLst>
            <pc:docMk/>
            <pc:sldMk cId="3000830856" sldId="311"/>
            <ac:picMk id="60" creationId="{82A6C7AA-176D-4135-A01C-BF5D702CED5B}"/>
          </ac:picMkLst>
        </pc:picChg>
      </pc:sldChg>
      <pc:sldChg chg="modSp add mod">
        <pc:chgData name="Kamyczek, Arkadiusz" userId="2dbd29c9-3405-4176-b733-196e7cfa234d" providerId="ADAL" clId="{BF567933-B5EA-4B11-B0FB-3FCFBB67A116}" dt="2021-03-20T18:02:39.099" v="8803" actId="166"/>
        <pc:sldMkLst>
          <pc:docMk/>
          <pc:sldMk cId="198888104" sldId="312"/>
        </pc:sldMkLst>
        <pc:spChg chg="mod">
          <ac:chgData name="Kamyczek, Arkadiusz" userId="2dbd29c9-3405-4176-b733-196e7cfa234d" providerId="ADAL" clId="{BF567933-B5EA-4B11-B0FB-3FCFBB67A116}" dt="2021-03-20T17:47:52.368" v="8685" actId="14100"/>
          <ac:spMkLst>
            <pc:docMk/>
            <pc:sldMk cId="198888104" sldId="312"/>
            <ac:spMk id="3" creationId="{1415574D-0887-4E45-99F4-0CC5704612FE}"/>
          </ac:spMkLst>
        </pc:spChg>
        <pc:picChg chg="mod ord">
          <ac:chgData name="Kamyczek, Arkadiusz" userId="2dbd29c9-3405-4176-b733-196e7cfa234d" providerId="ADAL" clId="{BF567933-B5EA-4B11-B0FB-3FCFBB67A116}" dt="2021-03-20T18:02:39.099" v="8803" actId="166"/>
          <ac:picMkLst>
            <pc:docMk/>
            <pc:sldMk cId="198888104" sldId="312"/>
            <ac:picMk id="60" creationId="{82A6C7AA-176D-4135-A01C-BF5D702CED5B}"/>
          </ac:picMkLst>
        </pc:picChg>
      </pc:sldChg>
      <pc:sldChg chg="addSp modSp add mod modAnim">
        <pc:chgData name="Kamyczek, Arkadiusz" userId="2dbd29c9-3405-4176-b733-196e7cfa234d" providerId="ADAL" clId="{BF567933-B5EA-4B11-B0FB-3FCFBB67A116}" dt="2021-03-20T18:02:33.173" v="8802" actId="166"/>
        <pc:sldMkLst>
          <pc:docMk/>
          <pc:sldMk cId="1118615178" sldId="313"/>
        </pc:sldMkLst>
        <pc:spChg chg="add mod">
          <ac:chgData name="Kamyczek, Arkadiusz" userId="2dbd29c9-3405-4176-b733-196e7cfa234d" providerId="ADAL" clId="{BF567933-B5EA-4B11-B0FB-3FCFBB67A116}" dt="2021-03-20T17:48:57.139" v="8688"/>
          <ac:spMkLst>
            <pc:docMk/>
            <pc:sldMk cId="1118615178" sldId="313"/>
            <ac:spMk id="45" creationId="{491CC77A-08B4-4E15-9E2D-FADD88CE13DD}"/>
          </ac:spMkLst>
        </pc:spChg>
        <pc:spChg chg="add mod">
          <ac:chgData name="Kamyczek, Arkadiusz" userId="2dbd29c9-3405-4176-b733-196e7cfa234d" providerId="ADAL" clId="{BF567933-B5EA-4B11-B0FB-3FCFBB67A116}" dt="2021-03-20T17:48:57.139" v="8688"/>
          <ac:spMkLst>
            <pc:docMk/>
            <pc:sldMk cId="1118615178" sldId="313"/>
            <ac:spMk id="46" creationId="{A475B4D0-85B7-4C28-A230-478CBA2DBF9D}"/>
          </ac:spMkLst>
        </pc:spChg>
        <pc:spChg chg="add mod">
          <ac:chgData name="Kamyczek, Arkadiusz" userId="2dbd29c9-3405-4176-b733-196e7cfa234d" providerId="ADAL" clId="{BF567933-B5EA-4B11-B0FB-3FCFBB67A116}" dt="2021-03-20T17:48:57.139" v="8688"/>
          <ac:spMkLst>
            <pc:docMk/>
            <pc:sldMk cId="1118615178" sldId="313"/>
            <ac:spMk id="47" creationId="{08E065D3-B82C-46E5-91A1-381C1F9576F8}"/>
          </ac:spMkLst>
        </pc:spChg>
        <pc:spChg chg="add mod">
          <ac:chgData name="Kamyczek, Arkadiusz" userId="2dbd29c9-3405-4176-b733-196e7cfa234d" providerId="ADAL" clId="{BF567933-B5EA-4B11-B0FB-3FCFBB67A116}" dt="2021-03-20T17:48:57.139" v="8688"/>
          <ac:spMkLst>
            <pc:docMk/>
            <pc:sldMk cId="1118615178" sldId="313"/>
            <ac:spMk id="48" creationId="{994E1AC8-ACE5-415D-9C2C-42F75B1A794A}"/>
          </ac:spMkLst>
        </pc:spChg>
        <pc:spChg chg="add mod">
          <ac:chgData name="Kamyczek, Arkadiusz" userId="2dbd29c9-3405-4176-b733-196e7cfa234d" providerId="ADAL" clId="{BF567933-B5EA-4B11-B0FB-3FCFBB67A116}" dt="2021-03-20T17:48:57.139" v="8688"/>
          <ac:spMkLst>
            <pc:docMk/>
            <pc:sldMk cId="1118615178" sldId="313"/>
            <ac:spMk id="50" creationId="{D327FB8C-059C-428B-BA78-851920B13DC0}"/>
          </ac:spMkLst>
        </pc:spChg>
        <pc:spChg chg="add mod">
          <ac:chgData name="Kamyczek, Arkadiusz" userId="2dbd29c9-3405-4176-b733-196e7cfa234d" providerId="ADAL" clId="{BF567933-B5EA-4B11-B0FB-3FCFBB67A116}" dt="2021-03-20T17:48:57.139" v="8688"/>
          <ac:spMkLst>
            <pc:docMk/>
            <pc:sldMk cId="1118615178" sldId="313"/>
            <ac:spMk id="53" creationId="{EACF8CB1-5704-4FCC-9319-5770E5101BCA}"/>
          </ac:spMkLst>
        </pc:spChg>
        <pc:spChg chg="add mod">
          <ac:chgData name="Kamyczek, Arkadiusz" userId="2dbd29c9-3405-4176-b733-196e7cfa234d" providerId="ADAL" clId="{BF567933-B5EA-4B11-B0FB-3FCFBB67A116}" dt="2021-03-20T17:48:57.139" v="8688"/>
          <ac:spMkLst>
            <pc:docMk/>
            <pc:sldMk cId="1118615178" sldId="313"/>
            <ac:spMk id="54" creationId="{F640E6EE-FD69-4342-B62E-D6B9BBFFB9AC}"/>
          </ac:spMkLst>
        </pc:spChg>
        <pc:picChg chg="add mod">
          <ac:chgData name="Kamyczek, Arkadiusz" userId="2dbd29c9-3405-4176-b733-196e7cfa234d" providerId="ADAL" clId="{BF567933-B5EA-4B11-B0FB-3FCFBB67A116}" dt="2021-03-20T17:48:57.139" v="8688"/>
          <ac:picMkLst>
            <pc:docMk/>
            <pc:sldMk cId="1118615178" sldId="313"/>
            <ac:picMk id="55" creationId="{8326D573-2859-43FB-967D-49C993B3E405}"/>
          </ac:picMkLst>
        </pc:picChg>
        <pc:picChg chg="mod ord">
          <ac:chgData name="Kamyczek, Arkadiusz" userId="2dbd29c9-3405-4176-b733-196e7cfa234d" providerId="ADAL" clId="{BF567933-B5EA-4B11-B0FB-3FCFBB67A116}" dt="2021-03-20T18:02:33.173" v="8802" actId="166"/>
          <ac:picMkLst>
            <pc:docMk/>
            <pc:sldMk cId="1118615178" sldId="313"/>
            <ac:picMk id="60" creationId="{82A6C7AA-176D-4135-A01C-BF5D702CED5B}"/>
          </ac:picMkLst>
        </pc:picChg>
        <pc:picChg chg="add mod">
          <ac:chgData name="Kamyczek, Arkadiusz" userId="2dbd29c9-3405-4176-b733-196e7cfa234d" providerId="ADAL" clId="{BF567933-B5EA-4B11-B0FB-3FCFBB67A116}" dt="2021-03-20T17:48:57.139" v="8688"/>
          <ac:picMkLst>
            <pc:docMk/>
            <pc:sldMk cId="1118615178" sldId="313"/>
            <ac:picMk id="70" creationId="{482F5FC9-A257-4C37-9A3D-AF436DF2F179}"/>
          </ac:picMkLst>
        </pc:picChg>
        <pc:picChg chg="add mod">
          <ac:chgData name="Kamyczek, Arkadiusz" userId="2dbd29c9-3405-4176-b733-196e7cfa234d" providerId="ADAL" clId="{BF567933-B5EA-4B11-B0FB-3FCFBB67A116}" dt="2021-03-20T17:48:57.139" v="8688"/>
          <ac:picMkLst>
            <pc:docMk/>
            <pc:sldMk cId="1118615178" sldId="313"/>
            <ac:picMk id="73" creationId="{7898ABF2-6F91-4504-83BF-38E31587E8E4}"/>
          </ac:picMkLst>
        </pc:picChg>
        <pc:picChg chg="add mod">
          <ac:chgData name="Kamyczek, Arkadiusz" userId="2dbd29c9-3405-4176-b733-196e7cfa234d" providerId="ADAL" clId="{BF567933-B5EA-4B11-B0FB-3FCFBB67A116}" dt="2021-03-20T17:48:57.139" v="8688"/>
          <ac:picMkLst>
            <pc:docMk/>
            <pc:sldMk cId="1118615178" sldId="313"/>
            <ac:picMk id="74" creationId="{DBBE6ED8-4755-4960-A1DA-1B17BF9CBFA3}"/>
          </ac:picMkLst>
        </pc:picChg>
        <pc:picChg chg="add mod">
          <ac:chgData name="Kamyczek, Arkadiusz" userId="2dbd29c9-3405-4176-b733-196e7cfa234d" providerId="ADAL" clId="{BF567933-B5EA-4B11-B0FB-3FCFBB67A116}" dt="2021-03-20T17:48:57.139" v="8688"/>
          <ac:picMkLst>
            <pc:docMk/>
            <pc:sldMk cId="1118615178" sldId="313"/>
            <ac:picMk id="75" creationId="{75F6A6B3-27AB-4985-A978-3214E9A553B0}"/>
          </ac:picMkLst>
        </pc:picChg>
        <pc:picChg chg="add mod">
          <ac:chgData name="Kamyczek, Arkadiusz" userId="2dbd29c9-3405-4176-b733-196e7cfa234d" providerId="ADAL" clId="{BF567933-B5EA-4B11-B0FB-3FCFBB67A116}" dt="2021-03-20T17:48:57.139" v="8688"/>
          <ac:picMkLst>
            <pc:docMk/>
            <pc:sldMk cId="1118615178" sldId="313"/>
            <ac:picMk id="76" creationId="{2B457191-C40E-43AF-A0E2-C4F7B79B0B65}"/>
          </ac:picMkLst>
        </pc:picChg>
        <pc:cxnChg chg="add mod">
          <ac:chgData name="Kamyczek, Arkadiusz" userId="2dbd29c9-3405-4176-b733-196e7cfa234d" providerId="ADAL" clId="{BF567933-B5EA-4B11-B0FB-3FCFBB67A116}" dt="2021-03-20T17:48:57.139" v="8688"/>
          <ac:cxnSpMkLst>
            <pc:docMk/>
            <pc:sldMk cId="1118615178" sldId="313"/>
            <ac:cxnSpMk id="72" creationId="{0E07F55C-04CF-4D3A-BDE9-FDF6499253C1}"/>
          </ac:cxnSpMkLst>
        </pc:cxnChg>
      </pc:sldChg>
      <pc:sldChg chg="modSp add mod ord">
        <pc:chgData name="Kamyczek, Arkadiusz" userId="2dbd29c9-3405-4176-b733-196e7cfa234d" providerId="ADAL" clId="{BF567933-B5EA-4B11-B0FB-3FCFBB67A116}" dt="2021-03-20T17:49:52.843" v="8694" actId="1076"/>
        <pc:sldMkLst>
          <pc:docMk/>
          <pc:sldMk cId="3632150616" sldId="314"/>
        </pc:sldMkLst>
        <pc:picChg chg="mod">
          <ac:chgData name="Kamyczek, Arkadiusz" userId="2dbd29c9-3405-4176-b733-196e7cfa234d" providerId="ADAL" clId="{BF567933-B5EA-4B11-B0FB-3FCFBB67A116}" dt="2021-03-20T17:49:52.843" v="8694" actId="1076"/>
          <ac:picMkLst>
            <pc:docMk/>
            <pc:sldMk cId="3632150616" sldId="314"/>
            <ac:picMk id="60" creationId="{82A6C7AA-176D-4135-A01C-BF5D702CED5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https://arcelormittal-my.sharepoint.com/personal/a0189524_arcelormittal_com_pl/Documents/Documents/PROJEKTY/AUTOMATION%20OF%20STEEL%20CARS/Budget%20&amp;%20Orders%20&amp;%20Protocols/Budget/Bud&#380;et.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https://arcelormittal-my.sharepoint.com/personal/a0189524_arcelormittal_com_pl/Documents/Documents/PROJEKTY/AUTOMATION%20OF%20STEEL%20CARS/Budget%20&amp;%20Orders%20&amp;%20Protocols/Budget/Bud&#380;et.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2.xml"/><Relationship Id="rId1" Type="http://schemas.microsoft.com/office/2011/relationships/chartStyle" Target="style4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Członkowie</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8.6147840032887002E-2"/>
          <c:y val="9.7265811867391971E-2"/>
          <c:w val="0.75900944148900207"/>
          <c:h val="0.81863092491795797"/>
        </c:manualLayout>
      </c:layout>
      <c:barChart>
        <c:barDir val="bar"/>
        <c:grouping val="clustered"/>
        <c:varyColors val="0"/>
        <c:ser>
          <c:idx val="0"/>
          <c:order val="0"/>
          <c:tx>
            <c:strRef>
              <c:f>Arkusz1!$B$1</c:f>
              <c:strCache>
                <c:ptCount val="1"/>
                <c:pt idx="0">
                  <c:v>Kolumna1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Arkusz1!$A$2:$A$8</c:f>
              <c:strCache>
                <c:ptCount val="4"/>
                <c:pt idx="0">
                  <c:v>Kategoria 1</c:v>
                </c:pt>
                <c:pt idx="1">
                  <c:v>Kategoria 2</c:v>
                </c:pt>
                <c:pt idx="2">
                  <c:v>Kategoria 3</c:v>
                </c:pt>
                <c:pt idx="3">
                  <c:v>Kategoria 4</c:v>
                </c:pt>
              </c:strCache>
            </c:strRef>
          </c:cat>
          <c:val>
            <c:numRef>
              <c:f>Arkusz1!$B$2:$B$8</c:f>
              <c:numCache>
                <c:formatCode>General</c:formatCode>
                <c:ptCount val="7"/>
                <c:pt idx="0">
                  <c:v>2</c:v>
                </c:pt>
                <c:pt idx="1">
                  <c:v>1</c:v>
                </c:pt>
                <c:pt idx="2">
                  <c:v>1</c:v>
                </c:pt>
                <c:pt idx="3">
                  <c:v>3</c:v>
                </c:pt>
                <c:pt idx="4">
                  <c:v>1</c:v>
                </c:pt>
                <c:pt idx="5">
                  <c:v>4</c:v>
                </c:pt>
                <c:pt idx="6">
                  <c:v>1</c:v>
                </c:pt>
              </c:numCache>
            </c:numRef>
          </c:val>
          <c:extLst>
            <c:ext xmlns:c16="http://schemas.microsoft.com/office/drawing/2014/chart" uri="{C3380CC4-5D6E-409C-BE32-E72D297353CC}">
              <c16:uniqueId val="{00000000-5FAA-4212-B501-F9C3D69EE926}"/>
            </c:ext>
          </c:extLst>
        </c:ser>
        <c:dLbls>
          <c:dLblPos val="inEnd"/>
          <c:showLegendKey val="0"/>
          <c:showVal val="1"/>
          <c:showCatName val="0"/>
          <c:showSerName val="0"/>
          <c:showPercent val="0"/>
          <c:showBubbleSize val="0"/>
        </c:dLbls>
        <c:gapWidth val="65"/>
        <c:axId val="807910984"/>
        <c:axId val="807906392"/>
      </c:barChart>
      <c:catAx>
        <c:axId val="807910984"/>
        <c:scaling>
          <c:orientation val="minMax"/>
        </c:scaling>
        <c:delete val="1"/>
        <c:axPos val="l"/>
        <c:numFmt formatCode="General" sourceLinked="1"/>
        <c:majorTickMark val="none"/>
        <c:minorTickMark val="none"/>
        <c:tickLblPos val="nextTo"/>
        <c:crossAx val="807906392"/>
        <c:crosses val="autoZero"/>
        <c:auto val="1"/>
        <c:lblAlgn val="ctr"/>
        <c:lblOffset val="100"/>
        <c:noMultiLvlLbl val="0"/>
      </c:catAx>
      <c:valAx>
        <c:axId val="807906392"/>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807910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Stan</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Arkusz1!$B$1</c:f>
              <c:strCache>
                <c:ptCount val="1"/>
                <c:pt idx="0">
                  <c:v>Sprzedaż</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E3D-4DBF-8A5E-DA7F6878F84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E3D-4DBF-8A5E-DA7F6878F844}"/>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E3D-4DBF-8A5E-DA7F6878F84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E3D-4DBF-8A5E-DA7F6878F844}"/>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Arkusz1!$A$2:$A$5</c:f>
              <c:strCache>
                <c:ptCount val="4"/>
                <c:pt idx="0">
                  <c:v>Nierozpoczęte</c:v>
                </c:pt>
                <c:pt idx="1">
                  <c:v>W toku</c:v>
                </c:pt>
                <c:pt idx="2">
                  <c:v>Opóżnione</c:v>
                </c:pt>
                <c:pt idx="3">
                  <c:v>Ukończone </c:v>
                </c:pt>
              </c:strCache>
            </c:strRef>
          </c:cat>
          <c:val>
            <c:numRef>
              <c:f>Arkusz1!$B$2:$B$5</c:f>
              <c:numCache>
                <c:formatCode>General</c:formatCode>
                <c:ptCount val="4"/>
                <c:pt idx="0">
                  <c:v>3</c:v>
                </c:pt>
                <c:pt idx="1">
                  <c:v>4</c:v>
                </c:pt>
                <c:pt idx="2">
                  <c:v>5</c:v>
                </c:pt>
                <c:pt idx="3">
                  <c:v>18</c:v>
                </c:pt>
              </c:numCache>
            </c:numRef>
          </c:val>
          <c:extLst>
            <c:ext xmlns:c16="http://schemas.microsoft.com/office/drawing/2014/chart" uri="{C3380CC4-5D6E-409C-BE32-E72D297353CC}">
              <c16:uniqueId val="{00000008-3E3D-4DBF-8A5E-DA7F6878F844}"/>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Przedział</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Arkusz1!$B$1</c:f>
              <c:strCache>
                <c:ptCount val="1"/>
                <c:pt idx="0">
                  <c:v>W toku</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Arkusz1!$B$2:$B$4</c:f>
              <c:numCache>
                <c:formatCode>General</c:formatCode>
                <c:ptCount val="3"/>
                <c:pt idx="0">
                  <c:v>3</c:v>
                </c:pt>
                <c:pt idx="1">
                  <c:v>3</c:v>
                </c:pt>
              </c:numCache>
            </c:numRef>
          </c:val>
          <c:extLst>
            <c:ext xmlns:c16="http://schemas.microsoft.com/office/drawing/2014/chart" uri="{C3380CC4-5D6E-409C-BE32-E72D297353CC}">
              <c16:uniqueId val="{00000000-7D7E-4DA2-9A77-02A0EA0C7A0E}"/>
            </c:ext>
          </c:extLst>
        </c:ser>
        <c:ser>
          <c:idx val="1"/>
          <c:order val="1"/>
          <c:tx>
            <c:strRef>
              <c:f>Arkusz1!$C$1</c:f>
              <c:strCache>
                <c:ptCount val="1"/>
                <c:pt idx="0">
                  <c:v>Po terminie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Arkusz1!$C$2:$C$4</c:f>
              <c:numCache>
                <c:formatCode>General</c:formatCode>
                <c:ptCount val="3"/>
                <c:pt idx="0">
                  <c:v>3</c:v>
                </c:pt>
                <c:pt idx="1">
                  <c:v>3</c:v>
                </c:pt>
              </c:numCache>
            </c:numRef>
          </c:val>
          <c:extLst>
            <c:ext xmlns:c16="http://schemas.microsoft.com/office/drawing/2014/chart" uri="{C3380CC4-5D6E-409C-BE32-E72D297353CC}">
              <c16:uniqueId val="{00000001-7D7E-4DA2-9A77-02A0EA0C7A0E}"/>
            </c:ext>
          </c:extLst>
        </c:ser>
        <c:ser>
          <c:idx val="2"/>
          <c:order val="2"/>
          <c:tx>
            <c:strRef>
              <c:f>Arkusz1!$D$1</c:f>
              <c:strCache>
                <c:ptCount val="1"/>
                <c:pt idx="0">
                  <c:v>Ukończone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Arkusz1!$D$2:$D$4</c:f>
              <c:numCache>
                <c:formatCode>General</c:formatCode>
                <c:ptCount val="3"/>
                <c:pt idx="1">
                  <c:v>4</c:v>
                </c:pt>
                <c:pt idx="2">
                  <c:v>13</c:v>
                </c:pt>
              </c:numCache>
            </c:numRef>
          </c:val>
          <c:extLst>
            <c:ext xmlns:c16="http://schemas.microsoft.com/office/drawing/2014/chart" uri="{C3380CC4-5D6E-409C-BE32-E72D297353CC}">
              <c16:uniqueId val="{00000002-7D7E-4DA2-9A77-02A0EA0C7A0E}"/>
            </c:ext>
          </c:extLst>
        </c:ser>
        <c:dLbls>
          <c:dLblPos val="ctr"/>
          <c:showLegendKey val="0"/>
          <c:showVal val="1"/>
          <c:showCatName val="0"/>
          <c:showSerName val="0"/>
          <c:showPercent val="0"/>
          <c:showBubbleSize val="0"/>
        </c:dLbls>
        <c:gapWidth val="150"/>
        <c:overlap val="100"/>
        <c:axId val="977490192"/>
        <c:axId val="977486912"/>
      </c:barChart>
      <c:catAx>
        <c:axId val="9774901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7486912"/>
        <c:crosses val="autoZero"/>
        <c:auto val="1"/>
        <c:lblAlgn val="ctr"/>
        <c:lblOffset val="100"/>
        <c:noMultiLvlLbl val="0"/>
      </c:catAx>
      <c:valAx>
        <c:axId val="977486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7749019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dirty="0"/>
              <a:t>Priorytet</a:t>
            </a:r>
            <a:endParaRPr lang="en-US" sz="1200" b="0" dirty="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Arkusz1!$B$1</c:f>
              <c:strCache>
                <c:ptCount val="1"/>
                <c:pt idx="0">
                  <c:v>W toku</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Arkusz1!$B$2:$B$5</c:f>
              <c:numCache>
                <c:formatCode>General</c:formatCode>
                <c:ptCount val="4"/>
                <c:pt idx="0">
                  <c:v>4</c:v>
                </c:pt>
                <c:pt idx="1">
                  <c:v>1</c:v>
                </c:pt>
                <c:pt idx="2">
                  <c:v>1</c:v>
                </c:pt>
              </c:numCache>
            </c:numRef>
          </c:val>
          <c:extLst>
            <c:ext xmlns:c16="http://schemas.microsoft.com/office/drawing/2014/chart" uri="{C3380CC4-5D6E-409C-BE32-E72D297353CC}">
              <c16:uniqueId val="{00000000-026E-45E0-BE6A-FDEF56E66568}"/>
            </c:ext>
          </c:extLst>
        </c:ser>
        <c:ser>
          <c:idx val="1"/>
          <c:order val="1"/>
          <c:tx>
            <c:strRef>
              <c:f>Arkusz1!$C$1</c:f>
              <c:strCache>
                <c:ptCount val="1"/>
                <c:pt idx="0">
                  <c:v>Po terminie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Arkusz1!$C$2:$C$5</c:f>
              <c:numCache>
                <c:formatCode>General</c:formatCode>
                <c:ptCount val="4"/>
                <c:pt idx="1">
                  <c:v>2</c:v>
                </c:pt>
                <c:pt idx="2">
                  <c:v>1</c:v>
                </c:pt>
              </c:numCache>
            </c:numRef>
          </c:val>
          <c:extLst>
            <c:ext xmlns:c16="http://schemas.microsoft.com/office/drawing/2014/chart" uri="{C3380CC4-5D6E-409C-BE32-E72D297353CC}">
              <c16:uniqueId val="{00000001-026E-45E0-BE6A-FDEF56E66568}"/>
            </c:ext>
          </c:extLst>
        </c:ser>
        <c:ser>
          <c:idx val="2"/>
          <c:order val="2"/>
          <c:tx>
            <c:strRef>
              <c:f>Arkusz1!$D$1</c:f>
              <c:strCache>
                <c:ptCount val="1"/>
                <c:pt idx="0">
                  <c:v>Ukończone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Arkusz1!$D$2:$D$5</c:f>
              <c:numCache>
                <c:formatCode>General</c:formatCode>
                <c:ptCount val="4"/>
                <c:pt idx="1">
                  <c:v>1</c:v>
                </c:pt>
                <c:pt idx="3">
                  <c:v>2</c:v>
                </c:pt>
              </c:numCache>
            </c:numRef>
          </c:val>
          <c:extLst>
            <c:ext xmlns:c16="http://schemas.microsoft.com/office/drawing/2014/chart" uri="{C3380CC4-5D6E-409C-BE32-E72D297353CC}">
              <c16:uniqueId val="{00000002-026E-45E0-BE6A-FDEF56E66568}"/>
            </c:ext>
          </c:extLst>
        </c:ser>
        <c:dLbls>
          <c:dLblPos val="ctr"/>
          <c:showLegendKey val="0"/>
          <c:showVal val="1"/>
          <c:showCatName val="0"/>
          <c:showSerName val="0"/>
          <c:showPercent val="0"/>
          <c:showBubbleSize val="0"/>
        </c:dLbls>
        <c:gapWidth val="150"/>
        <c:overlap val="100"/>
        <c:axId val="977490192"/>
        <c:axId val="977486912"/>
      </c:barChart>
      <c:catAx>
        <c:axId val="9774901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7486912"/>
        <c:crosses val="autoZero"/>
        <c:auto val="1"/>
        <c:lblAlgn val="ctr"/>
        <c:lblOffset val="100"/>
        <c:noMultiLvlLbl val="0"/>
      </c:catAx>
      <c:valAx>
        <c:axId val="977486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7749019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Członkowie</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8.6147840032887002E-2"/>
          <c:y val="9.7265811867391971E-2"/>
          <c:w val="0.75900944148900207"/>
          <c:h val="0.81863092491795797"/>
        </c:manualLayout>
      </c:layout>
      <c:barChart>
        <c:barDir val="bar"/>
        <c:grouping val="clustered"/>
        <c:varyColors val="0"/>
        <c:ser>
          <c:idx val="0"/>
          <c:order val="0"/>
          <c:tx>
            <c:strRef>
              <c:f>Arkusz1!$B$1</c:f>
              <c:strCache>
                <c:ptCount val="1"/>
                <c:pt idx="0">
                  <c:v>Kolumna1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Arkusz1!$A$2:$A$8</c:f>
              <c:strCache>
                <c:ptCount val="4"/>
                <c:pt idx="0">
                  <c:v>Kategoria 1</c:v>
                </c:pt>
                <c:pt idx="1">
                  <c:v>Kategoria 2</c:v>
                </c:pt>
                <c:pt idx="2">
                  <c:v>Kategoria 3</c:v>
                </c:pt>
                <c:pt idx="3">
                  <c:v>Kategoria 4</c:v>
                </c:pt>
              </c:strCache>
            </c:strRef>
          </c:cat>
          <c:val>
            <c:numRef>
              <c:f>Arkusz1!$B$2:$B$8</c:f>
              <c:numCache>
                <c:formatCode>General</c:formatCode>
                <c:ptCount val="7"/>
                <c:pt idx="0">
                  <c:v>2</c:v>
                </c:pt>
                <c:pt idx="1">
                  <c:v>1</c:v>
                </c:pt>
                <c:pt idx="2">
                  <c:v>1</c:v>
                </c:pt>
                <c:pt idx="3">
                  <c:v>3</c:v>
                </c:pt>
                <c:pt idx="4">
                  <c:v>1</c:v>
                </c:pt>
                <c:pt idx="5">
                  <c:v>4</c:v>
                </c:pt>
                <c:pt idx="6">
                  <c:v>1</c:v>
                </c:pt>
              </c:numCache>
            </c:numRef>
          </c:val>
          <c:extLst>
            <c:ext xmlns:c16="http://schemas.microsoft.com/office/drawing/2014/chart" uri="{C3380CC4-5D6E-409C-BE32-E72D297353CC}">
              <c16:uniqueId val="{00000000-4534-4F1D-A59E-05A31A44716D}"/>
            </c:ext>
          </c:extLst>
        </c:ser>
        <c:dLbls>
          <c:dLblPos val="inEnd"/>
          <c:showLegendKey val="0"/>
          <c:showVal val="1"/>
          <c:showCatName val="0"/>
          <c:showSerName val="0"/>
          <c:showPercent val="0"/>
          <c:showBubbleSize val="0"/>
        </c:dLbls>
        <c:gapWidth val="65"/>
        <c:axId val="807910984"/>
        <c:axId val="807906392"/>
      </c:barChart>
      <c:catAx>
        <c:axId val="807910984"/>
        <c:scaling>
          <c:orientation val="minMax"/>
        </c:scaling>
        <c:delete val="1"/>
        <c:axPos val="l"/>
        <c:numFmt formatCode="General" sourceLinked="1"/>
        <c:majorTickMark val="none"/>
        <c:minorTickMark val="none"/>
        <c:tickLblPos val="nextTo"/>
        <c:crossAx val="807906392"/>
        <c:crosses val="autoZero"/>
        <c:auto val="1"/>
        <c:lblAlgn val="ctr"/>
        <c:lblOffset val="100"/>
        <c:noMultiLvlLbl val="0"/>
      </c:catAx>
      <c:valAx>
        <c:axId val="807906392"/>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807910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Stan</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Arkusz1!$B$1</c:f>
              <c:strCache>
                <c:ptCount val="1"/>
                <c:pt idx="0">
                  <c:v>Sprzedaż</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E3D-4DBF-8A5E-DA7F6878F84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E3D-4DBF-8A5E-DA7F6878F844}"/>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E3D-4DBF-8A5E-DA7F6878F84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E3D-4DBF-8A5E-DA7F6878F844}"/>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Arkusz1!$A$2:$A$5</c:f>
              <c:strCache>
                <c:ptCount val="4"/>
                <c:pt idx="0">
                  <c:v>Nierozpoczęte</c:v>
                </c:pt>
                <c:pt idx="1">
                  <c:v>W toku</c:v>
                </c:pt>
                <c:pt idx="2">
                  <c:v>Opóżnione</c:v>
                </c:pt>
                <c:pt idx="3">
                  <c:v>Ukończone </c:v>
                </c:pt>
              </c:strCache>
            </c:strRef>
          </c:cat>
          <c:val>
            <c:numRef>
              <c:f>Arkusz1!$B$2:$B$5</c:f>
              <c:numCache>
                <c:formatCode>General</c:formatCode>
                <c:ptCount val="4"/>
                <c:pt idx="0">
                  <c:v>3</c:v>
                </c:pt>
                <c:pt idx="1">
                  <c:v>4</c:v>
                </c:pt>
                <c:pt idx="2">
                  <c:v>5</c:v>
                </c:pt>
                <c:pt idx="3">
                  <c:v>18</c:v>
                </c:pt>
              </c:numCache>
            </c:numRef>
          </c:val>
          <c:extLst>
            <c:ext xmlns:c16="http://schemas.microsoft.com/office/drawing/2014/chart" uri="{C3380CC4-5D6E-409C-BE32-E72D297353CC}">
              <c16:uniqueId val="{00000008-3E3D-4DBF-8A5E-DA7F6878F844}"/>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Przedział</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Arkusz1!$B$1</c:f>
              <c:strCache>
                <c:ptCount val="1"/>
                <c:pt idx="0">
                  <c:v>W toku</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Arkusz1!$B$2:$B$4</c:f>
              <c:numCache>
                <c:formatCode>General</c:formatCode>
                <c:ptCount val="3"/>
                <c:pt idx="0">
                  <c:v>3</c:v>
                </c:pt>
                <c:pt idx="1">
                  <c:v>3</c:v>
                </c:pt>
              </c:numCache>
            </c:numRef>
          </c:val>
          <c:extLst>
            <c:ext xmlns:c16="http://schemas.microsoft.com/office/drawing/2014/chart" uri="{C3380CC4-5D6E-409C-BE32-E72D297353CC}">
              <c16:uniqueId val="{00000000-7D7E-4DA2-9A77-02A0EA0C7A0E}"/>
            </c:ext>
          </c:extLst>
        </c:ser>
        <c:ser>
          <c:idx val="1"/>
          <c:order val="1"/>
          <c:tx>
            <c:strRef>
              <c:f>Arkusz1!$C$1</c:f>
              <c:strCache>
                <c:ptCount val="1"/>
                <c:pt idx="0">
                  <c:v>Po terminie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Arkusz1!$C$2:$C$4</c:f>
              <c:numCache>
                <c:formatCode>General</c:formatCode>
                <c:ptCount val="3"/>
                <c:pt idx="0">
                  <c:v>3</c:v>
                </c:pt>
                <c:pt idx="1">
                  <c:v>3</c:v>
                </c:pt>
              </c:numCache>
            </c:numRef>
          </c:val>
          <c:extLst>
            <c:ext xmlns:c16="http://schemas.microsoft.com/office/drawing/2014/chart" uri="{C3380CC4-5D6E-409C-BE32-E72D297353CC}">
              <c16:uniqueId val="{00000001-7D7E-4DA2-9A77-02A0EA0C7A0E}"/>
            </c:ext>
          </c:extLst>
        </c:ser>
        <c:ser>
          <c:idx val="2"/>
          <c:order val="2"/>
          <c:tx>
            <c:strRef>
              <c:f>Arkusz1!$D$1</c:f>
              <c:strCache>
                <c:ptCount val="1"/>
                <c:pt idx="0">
                  <c:v>Ukończone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Arkusz1!$D$2:$D$4</c:f>
              <c:numCache>
                <c:formatCode>General</c:formatCode>
                <c:ptCount val="3"/>
                <c:pt idx="1">
                  <c:v>4</c:v>
                </c:pt>
                <c:pt idx="2">
                  <c:v>13</c:v>
                </c:pt>
              </c:numCache>
            </c:numRef>
          </c:val>
          <c:extLst>
            <c:ext xmlns:c16="http://schemas.microsoft.com/office/drawing/2014/chart" uri="{C3380CC4-5D6E-409C-BE32-E72D297353CC}">
              <c16:uniqueId val="{00000002-7D7E-4DA2-9A77-02A0EA0C7A0E}"/>
            </c:ext>
          </c:extLst>
        </c:ser>
        <c:dLbls>
          <c:dLblPos val="ctr"/>
          <c:showLegendKey val="0"/>
          <c:showVal val="1"/>
          <c:showCatName val="0"/>
          <c:showSerName val="0"/>
          <c:showPercent val="0"/>
          <c:showBubbleSize val="0"/>
        </c:dLbls>
        <c:gapWidth val="150"/>
        <c:overlap val="100"/>
        <c:axId val="977490192"/>
        <c:axId val="977486912"/>
      </c:barChart>
      <c:catAx>
        <c:axId val="9774901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7486912"/>
        <c:crosses val="autoZero"/>
        <c:auto val="1"/>
        <c:lblAlgn val="ctr"/>
        <c:lblOffset val="100"/>
        <c:noMultiLvlLbl val="0"/>
      </c:catAx>
      <c:valAx>
        <c:axId val="977486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7749019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dirty="0"/>
              <a:t>Priorytet</a:t>
            </a:r>
            <a:endParaRPr lang="en-US" sz="1200" b="0" dirty="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Arkusz1!$B$1</c:f>
              <c:strCache>
                <c:ptCount val="1"/>
                <c:pt idx="0">
                  <c:v>W toku</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Arkusz1!$B$2:$B$5</c:f>
              <c:numCache>
                <c:formatCode>General</c:formatCode>
                <c:ptCount val="4"/>
                <c:pt idx="0">
                  <c:v>4</c:v>
                </c:pt>
                <c:pt idx="1">
                  <c:v>1</c:v>
                </c:pt>
                <c:pt idx="2">
                  <c:v>1</c:v>
                </c:pt>
              </c:numCache>
            </c:numRef>
          </c:val>
          <c:extLst>
            <c:ext xmlns:c16="http://schemas.microsoft.com/office/drawing/2014/chart" uri="{C3380CC4-5D6E-409C-BE32-E72D297353CC}">
              <c16:uniqueId val="{00000000-026E-45E0-BE6A-FDEF56E66568}"/>
            </c:ext>
          </c:extLst>
        </c:ser>
        <c:ser>
          <c:idx val="1"/>
          <c:order val="1"/>
          <c:tx>
            <c:strRef>
              <c:f>Arkusz1!$C$1</c:f>
              <c:strCache>
                <c:ptCount val="1"/>
                <c:pt idx="0">
                  <c:v>Po terminie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Arkusz1!$C$2:$C$5</c:f>
              <c:numCache>
                <c:formatCode>General</c:formatCode>
                <c:ptCount val="4"/>
                <c:pt idx="1">
                  <c:v>2</c:v>
                </c:pt>
                <c:pt idx="2">
                  <c:v>1</c:v>
                </c:pt>
              </c:numCache>
            </c:numRef>
          </c:val>
          <c:extLst>
            <c:ext xmlns:c16="http://schemas.microsoft.com/office/drawing/2014/chart" uri="{C3380CC4-5D6E-409C-BE32-E72D297353CC}">
              <c16:uniqueId val="{00000001-026E-45E0-BE6A-FDEF56E66568}"/>
            </c:ext>
          </c:extLst>
        </c:ser>
        <c:ser>
          <c:idx val="2"/>
          <c:order val="2"/>
          <c:tx>
            <c:strRef>
              <c:f>Arkusz1!$D$1</c:f>
              <c:strCache>
                <c:ptCount val="1"/>
                <c:pt idx="0">
                  <c:v>Ukończone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Arkusz1!$D$2:$D$5</c:f>
              <c:numCache>
                <c:formatCode>General</c:formatCode>
                <c:ptCount val="4"/>
                <c:pt idx="1">
                  <c:v>1</c:v>
                </c:pt>
                <c:pt idx="3">
                  <c:v>2</c:v>
                </c:pt>
              </c:numCache>
            </c:numRef>
          </c:val>
          <c:extLst>
            <c:ext xmlns:c16="http://schemas.microsoft.com/office/drawing/2014/chart" uri="{C3380CC4-5D6E-409C-BE32-E72D297353CC}">
              <c16:uniqueId val="{00000002-026E-45E0-BE6A-FDEF56E66568}"/>
            </c:ext>
          </c:extLst>
        </c:ser>
        <c:dLbls>
          <c:dLblPos val="ctr"/>
          <c:showLegendKey val="0"/>
          <c:showVal val="1"/>
          <c:showCatName val="0"/>
          <c:showSerName val="0"/>
          <c:showPercent val="0"/>
          <c:showBubbleSize val="0"/>
        </c:dLbls>
        <c:gapWidth val="150"/>
        <c:overlap val="100"/>
        <c:axId val="977490192"/>
        <c:axId val="977486912"/>
      </c:barChart>
      <c:catAx>
        <c:axId val="9774901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7486912"/>
        <c:crosses val="autoZero"/>
        <c:auto val="1"/>
        <c:lblAlgn val="ctr"/>
        <c:lblOffset val="100"/>
        <c:noMultiLvlLbl val="0"/>
      </c:catAx>
      <c:valAx>
        <c:axId val="977486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7749019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Członkowie</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8.6147840032887002E-2"/>
          <c:y val="9.7265811867391971E-2"/>
          <c:w val="0.75900944148900207"/>
          <c:h val="0.81863092491795797"/>
        </c:manualLayout>
      </c:layout>
      <c:barChart>
        <c:barDir val="bar"/>
        <c:grouping val="clustered"/>
        <c:varyColors val="0"/>
        <c:ser>
          <c:idx val="0"/>
          <c:order val="0"/>
          <c:tx>
            <c:strRef>
              <c:f>Arkusz1!$B$1</c:f>
              <c:strCache>
                <c:ptCount val="1"/>
                <c:pt idx="0">
                  <c:v>Kolumna1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Arkusz1!$A$2:$A$8</c:f>
              <c:strCache>
                <c:ptCount val="4"/>
                <c:pt idx="0">
                  <c:v>Kategoria 1</c:v>
                </c:pt>
                <c:pt idx="1">
                  <c:v>Kategoria 2</c:v>
                </c:pt>
                <c:pt idx="2">
                  <c:v>Kategoria 3</c:v>
                </c:pt>
                <c:pt idx="3">
                  <c:v>Kategoria 4</c:v>
                </c:pt>
              </c:strCache>
            </c:strRef>
          </c:cat>
          <c:val>
            <c:numRef>
              <c:f>Arkusz1!$B$2:$B$8</c:f>
              <c:numCache>
                <c:formatCode>General</c:formatCode>
                <c:ptCount val="7"/>
                <c:pt idx="0">
                  <c:v>2</c:v>
                </c:pt>
                <c:pt idx="1">
                  <c:v>1</c:v>
                </c:pt>
                <c:pt idx="2">
                  <c:v>1</c:v>
                </c:pt>
                <c:pt idx="3">
                  <c:v>3</c:v>
                </c:pt>
                <c:pt idx="4">
                  <c:v>1</c:v>
                </c:pt>
                <c:pt idx="5">
                  <c:v>4</c:v>
                </c:pt>
                <c:pt idx="6">
                  <c:v>1</c:v>
                </c:pt>
              </c:numCache>
            </c:numRef>
          </c:val>
          <c:extLst>
            <c:ext xmlns:c16="http://schemas.microsoft.com/office/drawing/2014/chart" uri="{C3380CC4-5D6E-409C-BE32-E72D297353CC}">
              <c16:uniqueId val="{00000000-4534-4F1D-A59E-05A31A44716D}"/>
            </c:ext>
          </c:extLst>
        </c:ser>
        <c:dLbls>
          <c:dLblPos val="inEnd"/>
          <c:showLegendKey val="0"/>
          <c:showVal val="1"/>
          <c:showCatName val="0"/>
          <c:showSerName val="0"/>
          <c:showPercent val="0"/>
          <c:showBubbleSize val="0"/>
        </c:dLbls>
        <c:gapWidth val="65"/>
        <c:axId val="807910984"/>
        <c:axId val="807906392"/>
      </c:barChart>
      <c:catAx>
        <c:axId val="807910984"/>
        <c:scaling>
          <c:orientation val="minMax"/>
        </c:scaling>
        <c:delete val="1"/>
        <c:axPos val="l"/>
        <c:numFmt formatCode="General" sourceLinked="1"/>
        <c:majorTickMark val="none"/>
        <c:minorTickMark val="none"/>
        <c:tickLblPos val="nextTo"/>
        <c:crossAx val="807906392"/>
        <c:crosses val="autoZero"/>
        <c:auto val="1"/>
        <c:lblAlgn val="ctr"/>
        <c:lblOffset val="100"/>
        <c:noMultiLvlLbl val="0"/>
      </c:catAx>
      <c:valAx>
        <c:axId val="807906392"/>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807910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Stan</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Arkusz1!$B$1</c:f>
              <c:strCache>
                <c:ptCount val="1"/>
                <c:pt idx="0">
                  <c:v>Sprzedaż</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E3D-4DBF-8A5E-DA7F6878F84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E3D-4DBF-8A5E-DA7F6878F844}"/>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E3D-4DBF-8A5E-DA7F6878F84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E3D-4DBF-8A5E-DA7F6878F844}"/>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Arkusz1!$A$2:$A$5</c:f>
              <c:strCache>
                <c:ptCount val="4"/>
                <c:pt idx="0">
                  <c:v>Nierozpoczęte</c:v>
                </c:pt>
                <c:pt idx="1">
                  <c:v>W toku</c:v>
                </c:pt>
                <c:pt idx="2">
                  <c:v>Opóżnione</c:v>
                </c:pt>
                <c:pt idx="3">
                  <c:v>Ukończone </c:v>
                </c:pt>
              </c:strCache>
            </c:strRef>
          </c:cat>
          <c:val>
            <c:numRef>
              <c:f>Arkusz1!$B$2:$B$5</c:f>
              <c:numCache>
                <c:formatCode>General</c:formatCode>
                <c:ptCount val="4"/>
                <c:pt idx="0">
                  <c:v>3</c:v>
                </c:pt>
                <c:pt idx="1">
                  <c:v>4</c:v>
                </c:pt>
                <c:pt idx="2">
                  <c:v>5</c:v>
                </c:pt>
                <c:pt idx="3">
                  <c:v>18</c:v>
                </c:pt>
              </c:numCache>
            </c:numRef>
          </c:val>
          <c:extLst>
            <c:ext xmlns:c16="http://schemas.microsoft.com/office/drawing/2014/chart" uri="{C3380CC4-5D6E-409C-BE32-E72D297353CC}">
              <c16:uniqueId val="{00000008-3E3D-4DBF-8A5E-DA7F6878F844}"/>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Przedział</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Arkusz1!$B$1</c:f>
              <c:strCache>
                <c:ptCount val="1"/>
                <c:pt idx="0">
                  <c:v>W toku</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Arkusz1!$B$2:$B$4</c:f>
              <c:numCache>
                <c:formatCode>General</c:formatCode>
                <c:ptCount val="3"/>
                <c:pt idx="0">
                  <c:v>3</c:v>
                </c:pt>
                <c:pt idx="1">
                  <c:v>3</c:v>
                </c:pt>
              </c:numCache>
            </c:numRef>
          </c:val>
          <c:extLst>
            <c:ext xmlns:c16="http://schemas.microsoft.com/office/drawing/2014/chart" uri="{C3380CC4-5D6E-409C-BE32-E72D297353CC}">
              <c16:uniqueId val="{00000000-7D7E-4DA2-9A77-02A0EA0C7A0E}"/>
            </c:ext>
          </c:extLst>
        </c:ser>
        <c:ser>
          <c:idx val="1"/>
          <c:order val="1"/>
          <c:tx>
            <c:strRef>
              <c:f>Arkusz1!$C$1</c:f>
              <c:strCache>
                <c:ptCount val="1"/>
                <c:pt idx="0">
                  <c:v>Po terminie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Arkusz1!$C$2:$C$4</c:f>
              <c:numCache>
                <c:formatCode>General</c:formatCode>
                <c:ptCount val="3"/>
                <c:pt idx="0">
                  <c:v>3</c:v>
                </c:pt>
                <c:pt idx="1">
                  <c:v>3</c:v>
                </c:pt>
              </c:numCache>
            </c:numRef>
          </c:val>
          <c:extLst>
            <c:ext xmlns:c16="http://schemas.microsoft.com/office/drawing/2014/chart" uri="{C3380CC4-5D6E-409C-BE32-E72D297353CC}">
              <c16:uniqueId val="{00000001-7D7E-4DA2-9A77-02A0EA0C7A0E}"/>
            </c:ext>
          </c:extLst>
        </c:ser>
        <c:ser>
          <c:idx val="2"/>
          <c:order val="2"/>
          <c:tx>
            <c:strRef>
              <c:f>Arkusz1!$D$1</c:f>
              <c:strCache>
                <c:ptCount val="1"/>
                <c:pt idx="0">
                  <c:v>Ukończone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Arkusz1!$D$2:$D$4</c:f>
              <c:numCache>
                <c:formatCode>General</c:formatCode>
                <c:ptCount val="3"/>
                <c:pt idx="1">
                  <c:v>4</c:v>
                </c:pt>
                <c:pt idx="2">
                  <c:v>13</c:v>
                </c:pt>
              </c:numCache>
            </c:numRef>
          </c:val>
          <c:extLst>
            <c:ext xmlns:c16="http://schemas.microsoft.com/office/drawing/2014/chart" uri="{C3380CC4-5D6E-409C-BE32-E72D297353CC}">
              <c16:uniqueId val="{00000002-7D7E-4DA2-9A77-02A0EA0C7A0E}"/>
            </c:ext>
          </c:extLst>
        </c:ser>
        <c:dLbls>
          <c:dLblPos val="ctr"/>
          <c:showLegendKey val="0"/>
          <c:showVal val="1"/>
          <c:showCatName val="0"/>
          <c:showSerName val="0"/>
          <c:showPercent val="0"/>
          <c:showBubbleSize val="0"/>
        </c:dLbls>
        <c:gapWidth val="150"/>
        <c:overlap val="100"/>
        <c:axId val="977490192"/>
        <c:axId val="977486912"/>
      </c:barChart>
      <c:catAx>
        <c:axId val="9774901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7486912"/>
        <c:crosses val="autoZero"/>
        <c:auto val="1"/>
        <c:lblAlgn val="ctr"/>
        <c:lblOffset val="100"/>
        <c:noMultiLvlLbl val="0"/>
      </c:catAx>
      <c:valAx>
        <c:axId val="977486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7749019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Stan</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Arkusz1!$B$1</c:f>
              <c:strCache>
                <c:ptCount val="1"/>
                <c:pt idx="0">
                  <c:v>Sprzedaż</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ABD-45AE-B55B-A8528C75F9DA}"/>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ABD-45AE-B55B-A8528C75F9DA}"/>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FABD-45AE-B55B-A8528C75F9DA}"/>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FABD-45AE-B55B-A8528C75F9D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Arkusz1!$A$2:$A$5</c:f>
              <c:strCache>
                <c:ptCount val="4"/>
                <c:pt idx="0">
                  <c:v>Nierozpoczęte</c:v>
                </c:pt>
                <c:pt idx="1">
                  <c:v>W toku</c:v>
                </c:pt>
                <c:pt idx="2">
                  <c:v>Opóżnione</c:v>
                </c:pt>
                <c:pt idx="3">
                  <c:v>Ukończone </c:v>
                </c:pt>
              </c:strCache>
            </c:strRef>
          </c:cat>
          <c:val>
            <c:numRef>
              <c:f>Arkusz1!$B$2:$B$5</c:f>
              <c:numCache>
                <c:formatCode>General</c:formatCode>
                <c:ptCount val="4"/>
                <c:pt idx="0">
                  <c:v>10</c:v>
                </c:pt>
                <c:pt idx="1">
                  <c:v>5</c:v>
                </c:pt>
                <c:pt idx="2">
                  <c:v>5</c:v>
                </c:pt>
                <c:pt idx="3">
                  <c:v>1.2</c:v>
                </c:pt>
              </c:numCache>
            </c:numRef>
          </c:val>
          <c:extLst>
            <c:ext xmlns:c16="http://schemas.microsoft.com/office/drawing/2014/chart" uri="{C3380CC4-5D6E-409C-BE32-E72D297353CC}">
              <c16:uniqueId val="{00000000-8FDE-4BFD-98CE-88BC00B3BFC7}"/>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dirty="0"/>
              <a:t>Priorytet</a:t>
            </a:r>
            <a:endParaRPr lang="en-US" sz="1200" b="0" dirty="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Arkusz1!$B$1</c:f>
              <c:strCache>
                <c:ptCount val="1"/>
                <c:pt idx="0">
                  <c:v>W toku</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Arkusz1!$B$2:$B$5</c:f>
              <c:numCache>
                <c:formatCode>General</c:formatCode>
                <c:ptCount val="4"/>
                <c:pt idx="0">
                  <c:v>4</c:v>
                </c:pt>
                <c:pt idx="1">
                  <c:v>1</c:v>
                </c:pt>
                <c:pt idx="2">
                  <c:v>1</c:v>
                </c:pt>
              </c:numCache>
            </c:numRef>
          </c:val>
          <c:extLst>
            <c:ext xmlns:c16="http://schemas.microsoft.com/office/drawing/2014/chart" uri="{C3380CC4-5D6E-409C-BE32-E72D297353CC}">
              <c16:uniqueId val="{00000000-026E-45E0-BE6A-FDEF56E66568}"/>
            </c:ext>
          </c:extLst>
        </c:ser>
        <c:ser>
          <c:idx val="1"/>
          <c:order val="1"/>
          <c:tx>
            <c:strRef>
              <c:f>Arkusz1!$C$1</c:f>
              <c:strCache>
                <c:ptCount val="1"/>
                <c:pt idx="0">
                  <c:v>Po terminie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Arkusz1!$C$2:$C$5</c:f>
              <c:numCache>
                <c:formatCode>General</c:formatCode>
                <c:ptCount val="4"/>
                <c:pt idx="1">
                  <c:v>2</c:v>
                </c:pt>
                <c:pt idx="2">
                  <c:v>1</c:v>
                </c:pt>
              </c:numCache>
            </c:numRef>
          </c:val>
          <c:extLst>
            <c:ext xmlns:c16="http://schemas.microsoft.com/office/drawing/2014/chart" uri="{C3380CC4-5D6E-409C-BE32-E72D297353CC}">
              <c16:uniqueId val="{00000001-026E-45E0-BE6A-FDEF56E66568}"/>
            </c:ext>
          </c:extLst>
        </c:ser>
        <c:ser>
          <c:idx val="2"/>
          <c:order val="2"/>
          <c:tx>
            <c:strRef>
              <c:f>Arkusz1!$D$1</c:f>
              <c:strCache>
                <c:ptCount val="1"/>
                <c:pt idx="0">
                  <c:v>Ukończone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Arkusz1!$D$2:$D$5</c:f>
              <c:numCache>
                <c:formatCode>General</c:formatCode>
                <c:ptCount val="4"/>
                <c:pt idx="1">
                  <c:v>1</c:v>
                </c:pt>
                <c:pt idx="3">
                  <c:v>2</c:v>
                </c:pt>
              </c:numCache>
            </c:numRef>
          </c:val>
          <c:extLst>
            <c:ext xmlns:c16="http://schemas.microsoft.com/office/drawing/2014/chart" uri="{C3380CC4-5D6E-409C-BE32-E72D297353CC}">
              <c16:uniqueId val="{00000002-026E-45E0-BE6A-FDEF56E66568}"/>
            </c:ext>
          </c:extLst>
        </c:ser>
        <c:dLbls>
          <c:dLblPos val="ctr"/>
          <c:showLegendKey val="0"/>
          <c:showVal val="1"/>
          <c:showCatName val="0"/>
          <c:showSerName val="0"/>
          <c:showPercent val="0"/>
          <c:showBubbleSize val="0"/>
        </c:dLbls>
        <c:gapWidth val="150"/>
        <c:overlap val="100"/>
        <c:axId val="977490192"/>
        <c:axId val="977486912"/>
      </c:barChart>
      <c:catAx>
        <c:axId val="9774901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7486912"/>
        <c:crosses val="autoZero"/>
        <c:auto val="1"/>
        <c:lblAlgn val="ctr"/>
        <c:lblOffset val="100"/>
        <c:noMultiLvlLbl val="0"/>
      </c:catAx>
      <c:valAx>
        <c:axId val="977486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7749019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Arkusz1!$B$1</c:f>
              <c:strCache>
                <c:ptCount val="1"/>
                <c:pt idx="0">
                  <c:v>Sprzedaż</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A24-4733-B14F-B105E4F14D43}"/>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A24-4733-B14F-B105E4F14D43}"/>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FA24-4733-B14F-B105E4F14D43}"/>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FA24-4733-B14F-B105E4F14D4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Arkusz1!$A$2:$A$5</c:f>
              <c:strCache>
                <c:ptCount val="4"/>
                <c:pt idx="0">
                  <c:v>Prognoza</c:v>
                </c:pt>
                <c:pt idx="1">
                  <c:v>Faktury</c:v>
                </c:pt>
                <c:pt idx="2">
                  <c:v>Zapłacono</c:v>
                </c:pt>
                <c:pt idx="3">
                  <c:v>Zapas</c:v>
                </c:pt>
              </c:strCache>
            </c:strRef>
          </c:cat>
          <c:val>
            <c:numRef>
              <c:f>Arkusz1!$B$2:$B$5</c:f>
              <c:numCache>
                <c:formatCode>General</c:formatCode>
                <c:ptCount val="4"/>
                <c:pt idx="0">
                  <c:v>3</c:v>
                </c:pt>
                <c:pt idx="1">
                  <c:v>4</c:v>
                </c:pt>
                <c:pt idx="2">
                  <c:v>5</c:v>
                </c:pt>
                <c:pt idx="3">
                  <c:v>14</c:v>
                </c:pt>
              </c:numCache>
            </c:numRef>
          </c:val>
          <c:extLst>
            <c:ext xmlns:c16="http://schemas.microsoft.com/office/drawing/2014/chart" uri="{C3380CC4-5D6E-409C-BE32-E72D297353CC}">
              <c16:uniqueId val="{00000008-FA24-4733-B14F-B105E4F14D43}"/>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cap="none" baseline="0">
                <a:solidFill>
                  <a:schemeClr val="lt1">
                    <a:lumMod val="85000"/>
                  </a:schemeClr>
                </a:solidFill>
                <a:latin typeface="+mn-lt"/>
                <a:ea typeface="+mn-ea"/>
                <a:cs typeface="+mn-cs"/>
              </a:defRPr>
            </a:pPr>
            <a:r>
              <a:rPr lang="pl-PL" sz="1000"/>
              <a:t>Budżet projektu</a:t>
            </a:r>
            <a:endParaRPr lang="en-US" sz="1000"/>
          </a:p>
        </c:rich>
      </c:tx>
      <c:overlay val="0"/>
      <c:spPr>
        <a:noFill/>
        <a:ln>
          <a:noFill/>
        </a:ln>
        <a:effectLst/>
      </c:spPr>
      <c:txPr>
        <a:bodyPr rot="0" spcFirstLastPara="1" vertOverflow="ellipsis" vert="horz" wrap="square" anchor="ctr" anchorCtr="1"/>
        <a:lstStyle/>
        <a:p>
          <a:pPr>
            <a:defRPr sz="10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7830380577427821"/>
          <c:y val="0.18142773777632781"/>
          <c:w val="0.78818241469816275"/>
          <c:h val="0.64818385248425081"/>
        </c:manualLayout>
      </c:layout>
      <c:scatterChart>
        <c:scatterStyle val="smoothMarker"/>
        <c:varyColors val="0"/>
        <c:ser>
          <c:idx val="0"/>
          <c:order val="0"/>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yVal>
            <c:numRef>
              <c:f>Arkusz1!$E$6:$E$16</c:f>
              <c:numCache>
                <c:formatCode>_-* #\ ##0\ "zł"_-;\-* #\ ##0\ "zł"_-;_-* "-"??\ "zł"_-;_-@_-</c:formatCode>
                <c:ptCount val="11"/>
                <c:pt idx="0">
                  <c:v>1900000</c:v>
                </c:pt>
                <c:pt idx="1">
                  <c:v>1960000</c:v>
                </c:pt>
                <c:pt idx="2">
                  <c:v>2650000</c:v>
                </c:pt>
                <c:pt idx="3">
                  <c:v>1670000</c:v>
                </c:pt>
                <c:pt idx="4">
                  <c:v>1723000</c:v>
                </c:pt>
                <c:pt idx="5">
                  <c:v>1527000</c:v>
                </c:pt>
                <c:pt idx="6">
                  <c:v>1509300</c:v>
                </c:pt>
                <c:pt idx="7">
                  <c:v>1313300</c:v>
                </c:pt>
                <c:pt idx="8">
                  <c:v>1278000</c:v>
                </c:pt>
                <c:pt idx="9">
                  <c:v>1082000</c:v>
                </c:pt>
                <c:pt idx="10">
                  <c:v>690000</c:v>
                </c:pt>
              </c:numCache>
            </c:numRef>
          </c:yVal>
          <c:smooth val="1"/>
          <c:extLst>
            <c:ext xmlns:c16="http://schemas.microsoft.com/office/drawing/2014/chart" uri="{C3380CC4-5D6E-409C-BE32-E72D297353CC}">
              <c16:uniqueId val="{00000000-7085-43A4-B3A4-AF1C9FEE19C4}"/>
            </c:ext>
          </c:extLst>
        </c:ser>
        <c:dLbls>
          <c:showLegendKey val="0"/>
          <c:showVal val="0"/>
          <c:showCatName val="0"/>
          <c:showSerName val="0"/>
          <c:showPercent val="0"/>
          <c:showBubbleSize val="0"/>
        </c:dLbls>
        <c:axId val="637193664"/>
        <c:axId val="637193992"/>
      </c:scatterChart>
      <c:valAx>
        <c:axId val="637193664"/>
        <c:scaling>
          <c:orientation val="minMax"/>
        </c:scaling>
        <c:delete val="0"/>
        <c:axPos val="b"/>
        <c:majorGridlines>
          <c:spPr>
            <a:ln w="9525" cap="flat" cmpd="sng" algn="ctr">
              <a:solidFill>
                <a:schemeClr val="dk1">
                  <a:lumMod val="65000"/>
                  <a:lumOff val="35000"/>
                  <a:alpha val="75000"/>
                </a:schemeClr>
              </a:solidFill>
              <a:round/>
            </a:ln>
            <a:effectLst/>
          </c:spPr>
        </c:majorGridlines>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37193992"/>
        <c:crosses val="autoZero"/>
        <c:crossBetween val="midCat"/>
      </c:valAx>
      <c:valAx>
        <c:axId val="637193992"/>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_-* #\ ##0\ &quot;zł&quot;_-;\-* #\ ##0\ &quot;zł&quot;_-;_-* &quot;-&quot;??\ &quot;zł&quot;_-;_-@_-"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000" b="0" i="0" u="none" strike="noStrike" kern="1200" baseline="0">
                <a:solidFill>
                  <a:schemeClr val="lt1">
                    <a:lumMod val="75000"/>
                  </a:schemeClr>
                </a:solidFill>
                <a:latin typeface="+mn-lt"/>
                <a:ea typeface="+mn-ea"/>
                <a:cs typeface="+mn-cs"/>
              </a:defRPr>
            </a:pPr>
            <a:endParaRPr lang="en-US"/>
          </a:p>
        </c:txPr>
        <c:crossAx val="6371936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pl-PL" sz="1000" dirty="0"/>
              <a:t>CAPEX</a:t>
            </a:r>
            <a:endParaRPr lang="en-US" sz="1000" dirty="0"/>
          </a:p>
        </c:rich>
      </c:tx>
      <c:overlay val="0"/>
      <c:spPr>
        <a:noFill/>
        <a:ln>
          <a:noFill/>
        </a:ln>
        <a:effectLst/>
      </c:spPr>
      <c:txPr>
        <a:bodyPr rot="0" spcFirstLastPara="1" vertOverflow="ellipsis" vert="horz" wrap="square" anchor="ctr" anchorCtr="1"/>
        <a:lstStyle/>
        <a:p>
          <a:pPr>
            <a:defRPr sz="1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0"/>
    </c:view3D>
    <c:floor>
      <c:thickness val="0"/>
      <c:spPr>
        <a:noFill/>
        <a:ln w="9525" cap="flat" cmpd="sng" algn="ctr">
          <a:solidFill>
            <a:schemeClr val="dk1">
              <a:lumMod val="50000"/>
              <a:lumOff val="50000"/>
            </a:schemeClr>
          </a:solidFill>
          <a:round/>
        </a:ln>
        <a:effectLst/>
        <a:sp3d contourW="9525">
          <a:contourClr>
            <a:schemeClr val="dk1">
              <a:lumMod val="50000"/>
              <a:lumOff val="50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Arkusz1!$D$21</c:f>
              <c:strCache>
                <c:ptCount val="1"/>
                <c:pt idx="0">
                  <c:v> KONTRAKT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cat>
            <c:strRef>
              <c:f>Arkusz1!$B$22:$C$26</c:f>
              <c:strCache>
                <c:ptCount val="5"/>
                <c:pt idx="0">
                  <c:v>BUDŻET CAPEX</c:v>
                </c:pt>
                <c:pt idx="1">
                  <c:v>BUDŻET OPEX</c:v>
                </c:pt>
                <c:pt idx="2">
                  <c:v>TOTAL</c:v>
                </c:pt>
                <c:pt idx="3">
                  <c:v>Prace dodatkowe</c:v>
                </c:pt>
                <c:pt idx="4">
                  <c:v>TOTAL (2)</c:v>
                </c:pt>
              </c:strCache>
            </c:strRef>
          </c:cat>
          <c:val>
            <c:numRef>
              <c:f>Arkusz1!$D$22:$D$26</c:f>
              <c:numCache>
                <c:formatCode>_-* #\ ##0\ "zł"_-;\-* #\ ##0\ "zł"_-;_-* "-"??\ "zł"_-;_-@_-</c:formatCode>
                <c:ptCount val="5"/>
                <c:pt idx="0">
                  <c:v>1960000</c:v>
                </c:pt>
                <c:pt idx="1">
                  <c:v>690000</c:v>
                </c:pt>
                <c:pt idx="2">
                  <c:v>2650000</c:v>
                </c:pt>
                <c:pt idx="3">
                  <c:v>53000</c:v>
                </c:pt>
                <c:pt idx="4">
                  <c:v>2703000</c:v>
                </c:pt>
              </c:numCache>
            </c:numRef>
          </c:val>
          <c:extLst>
            <c:ext xmlns:c16="http://schemas.microsoft.com/office/drawing/2014/chart" uri="{C3380CC4-5D6E-409C-BE32-E72D297353CC}">
              <c16:uniqueId val="{00000000-14BA-404A-9CB7-AD398BE41B09}"/>
            </c:ext>
          </c:extLst>
        </c:ser>
        <c:ser>
          <c:idx val="1"/>
          <c:order val="1"/>
          <c:tx>
            <c:strRef>
              <c:f>Arkusz1!$E$21</c:f>
              <c:strCache>
                <c:ptCount val="1"/>
                <c:pt idx="0">
                  <c:v> ZATWIERDZONY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cat>
            <c:strRef>
              <c:f>Arkusz1!$B$22:$C$26</c:f>
              <c:strCache>
                <c:ptCount val="5"/>
                <c:pt idx="0">
                  <c:v>BUDŻET CAPEX</c:v>
                </c:pt>
                <c:pt idx="1">
                  <c:v>BUDŻET OPEX</c:v>
                </c:pt>
                <c:pt idx="2">
                  <c:v>TOTAL</c:v>
                </c:pt>
                <c:pt idx="3">
                  <c:v>Prace dodatkowe</c:v>
                </c:pt>
                <c:pt idx="4">
                  <c:v>TOTAL (2)</c:v>
                </c:pt>
              </c:strCache>
            </c:strRef>
          </c:cat>
          <c:val>
            <c:numRef>
              <c:f>Arkusz1!$E$22:$E$26</c:f>
              <c:numCache>
                <c:formatCode>_-* #\ ##0\ "zł"_-;\-* #\ ##0\ "zł"_-;_-* "-"??\ "zł"_-;_-@_-</c:formatCode>
                <c:ptCount val="5"/>
                <c:pt idx="0">
                  <c:v>2083200</c:v>
                </c:pt>
                <c:pt idx="1">
                  <c:v>690000</c:v>
                </c:pt>
                <c:pt idx="2">
                  <c:v>2773200</c:v>
                </c:pt>
                <c:pt idx="3" formatCode="_-* #\ ##0.00\ [$zł-415]_-;\-* #\ ##0.00\ [$zł-415]_-;_-* &quot;-&quot;??\ [$zł-415]_-;_-@_-">
                  <c:v>0</c:v>
                </c:pt>
                <c:pt idx="4">
                  <c:v>0</c:v>
                </c:pt>
              </c:numCache>
            </c:numRef>
          </c:val>
          <c:extLst>
            <c:ext xmlns:c16="http://schemas.microsoft.com/office/drawing/2014/chart" uri="{C3380CC4-5D6E-409C-BE32-E72D297353CC}">
              <c16:uniqueId val="{00000001-14BA-404A-9CB7-AD398BE41B09}"/>
            </c:ext>
          </c:extLst>
        </c:ser>
        <c:ser>
          <c:idx val="2"/>
          <c:order val="2"/>
          <c:tx>
            <c:strRef>
              <c:f>Arkusz1!$F$21</c:f>
              <c:strCache>
                <c:ptCount val="1"/>
                <c:pt idx="0">
                  <c:v> CAPACITY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cat>
            <c:strRef>
              <c:f>Arkusz1!$B$22:$C$26</c:f>
              <c:strCache>
                <c:ptCount val="5"/>
                <c:pt idx="0">
                  <c:v>BUDŻET CAPEX</c:v>
                </c:pt>
                <c:pt idx="1">
                  <c:v>BUDŻET OPEX</c:v>
                </c:pt>
                <c:pt idx="2">
                  <c:v>TOTAL</c:v>
                </c:pt>
                <c:pt idx="3">
                  <c:v>Prace dodatkowe</c:v>
                </c:pt>
                <c:pt idx="4">
                  <c:v>TOTAL (2)</c:v>
                </c:pt>
              </c:strCache>
            </c:strRef>
          </c:cat>
          <c:val>
            <c:numRef>
              <c:f>Arkusz1!$F$22:$F$26</c:f>
              <c:numCache>
                <c:formatCode>_-* #\ ##0\ "zł"_-;\-* #\ ##0\ "zł"_-;_-* "-"??\ "zł"_-;_-@_-</c:formatCode>
                <c:ptCount val="5"/>
                <c:pt idx="0">
                  <c:v>123200</c:v>
                </c:pt>
                <c:pt idx="1">
                  <c:v>0</c:v>
                </c:pt>
                <c:pt idx="2">
                  <c:v>123200</c:v>
                </c:pt>
                <c:pt idx="3">
                  <c:v>-53000</c:v>
                </c:pt>
                <c:pt idx="4">
                  <c:v>70200</c:v>
                </c:pt>
              </c:numCache>
            </c:numRef>
          </c:val>
          <c:extLst>
            <c:ext xmlns:c16="http://schemas.microsoft.com/office/drawing/2014/chart" uri="{C3380CC4-5D6E-409C-BE32-E72D297353CC}">
              <c16:uniqueId val="{00000002-14BA-404A-9CB7-AD398BE41B09}"/>
            </c:ext>
          </c:extLst>
        </c:ser>
        <c:dLbls>
          <c:showLegendKey val="0"/>
          <c:showVal val="0"/>
          <c:showCatName val="0"/>
          <c:showSerName val="0"/>
          <c:showPercent val="0"/>
          <c:showBubbleSize val="0"/>
        </c:dLbls>
        <c:axId val="640134296"/>
        <c:axId val="640132984"/>
        <c:axId val="631680912"/>
      </c:area3DChart>
      <c:catAx>
        <c:axId val="640134296"/>
        <c:scaling>
          <c:orientation val="minMax"/>
        </c:scaling>
        <c:delete val="0"/>
        <c:axPos val="b"/>
        <c:numFmt formatCode="General" sourceLinked="1"/>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0132984"/>
        <c:crosses val="autoZero"/>
        <c:auto val="1"/>
        <c:lblAlgn val="ctr"/>
        <c:lblOffset val="100"/>
        <c:noMultiLvlLbl val="0"/>
      </c:catAx>
      <c:valAx>
        <c:axId val="640132984"/>
        <c:scaling>
          <c:orientation val="minMax"/>
        </c:scaling>
        <c:delete val="0"/>
        <c:axPos val="l"/>
        <c:majorGridlines>
          <c:spPr>
            <a:ln w="9525" cap="flat" cmpd="sng" algn="ctr">
              <a:solidFill>
                <a:schemeClr val="dk1">
                  <a:lumMod val="50000"/>
                  <a:lumOff val="50000"/>
                </a:schemeClr>
              </a:solidFill>
              <a:round/>
            </a:ln>
            <a:effectLst/>
          </c:spPr>
        </c:majorGridlines>
        <c:numFmt formatCode="_-* #\ ##0\ &quot;zł&quot;_-;\-* #\ ##0\ &quot;zł&quot;_-;_-* &quot;-&quot;??\ &quot;zł&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0134296"/>
        <c:crosses val="autoZero"/>
        <c:crossBetween val="midCat"/>
      </c:valAx>
      <c:serAx>
        <c:axId val="631680912"/>
        <c:scaling>
          <c:orientation val="minMax"/>
        </c:scaling>
        <c:delete val="0"/>
        <c:axPos val="b"/>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0132984"/>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r>
              <a:rPr lang="pl-PL" dirty="0"/>
              <a:t>100 </a:t>
            </a:r>
            <a:r>
              <a:rPr lang="en-US" dirty="0"/>
              <a:t>GB</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ser>
          <c:idx val="0"/>
          <c:order val="0"/>
          <c:tx>
            <c:strRef>
              <c:f>Arkusz1!$B$1</c:f>
              <c:strCache>
                <c:ptCount val="1"/>
                <c:pt idx="0">
                  <c:v>GB</c:v>
                </c:pt>
              </c:strCache>
            </c:strRef>
          </c:tx>
          <c:dPt>
            <c:idx val="0"/>
            <c:bubble3D val="0"/>
            <c:spPr>
              <a:solidFill>
                <a:schemeClr val="accent5">
                  <a:shade val="76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2A03-4395-9277-BEB466BDEF72}"/>
              </c:ext>
            </c:extLst>
          </c:dPt>
          <c:dPt>
            <c:idx val="1"/>
            <c:bubble3D val="0"/>
            <c:spPr>
              <a:solidFill>
                <a:schemeClr val="accent5">
                  <a:tint val="77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2A03-4395-9277-BEB466BDEF72}"/>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8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Arkusz1!$A$2:$A$3</c:f>
              <c:strCache>
                <c:ptCount val="2"/>
                <c:pt idx="0">
                  <c:v>ZAJĘTE</c:v>
                </c:pt>
                <c:pt idx="1">
                  <c:v>WOLNE</c:v>
                </c:pt>
              </c:strCache>
            </c:strRef>
          </c:cat>
          <c:val>
            <c:numRef>
              <c:f>Arkusz1!$B$2:$B$3</c:f>
              <c:numCache>
                <c:formatCode>General</c:formatCode>
                <c:ptCount val="2"/>
                <c:pt idx="0">
                  <c:v>20</c:v>
                </c:pt>
                <c:pt idx="1">
                  <c:v>180</c:v>
                </c:pt>
              </c:numCache>
            </c:numRef>
          </c:val>
          <c:extLst>
            <c:ext xmlns:c16="http://schemas.microsoft.com/office/drawing/2014/chart" uri="{C3380CC4-5D6E-409C-BE32-E72D297353CC}">
              <c16:uniqueId val="{00000000-BCC5-493B-804C-9DA1EF485DFC}"/>
            </c:ext>
          </c:extLst>
        </c:ser>
        <c:dLbls>
          <c:dLblPos val="ctr"/>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Przedział</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Arkusz1!$B$1</c:f>
              <c:strCache>
                <c:ptCount val="1"/>
                <c:pt idx="0">
                  <c:v>W toku</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Arkusz1!$B$2:$B$4</c:f>
              <c:numCache>
                <c:formatCode>General</c:formatCode>
                <c:ptCount val="3"/>
                <c:pt idx="0">
                  <c:v>2</c:v>
                </c:pt>
                <c:pt idx="1">
                  <c:v>3</c:v>
                </c:pt>
              </c:numCache>
            </c:numRef>
          </c:val>
          <c:extLst>
            <c:ext xmlns:c16="http://schemas.microsoft.com/office/drawing/2014/chart" uri="{C3380CC4-5D6E-409C-BE32-E72D297353CC}">
              <c16:uniqueId val="{00000000-C4E5-40FF-9819-C09FA18CCCC8}"/>
            </c:ext>
          </c:extLst>
        </c:ser>
        <c:ser>
          <c:idx val="1"/>
          <c:order val="1"/>
          <c:tx>
            <c:strRef>
              <c:f>Arkusz1!$C$1</c:f>
              <c:strCache>
                <c:ptCount val="1"/>
                <c:pt idx="0">
                  <c:v>Po terminie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Arkusz1!$C$2:$C$4</c:f>
              <c:numCache>
                <c:formatCode>General</c:formatCode>
                <c:ptCount val="3"/>
                <c:pt idx="0">
                  <c:v>3</c:v>
                </c:pt>
                <c:pt idx="1">
                  <c:v>5</c:v>
                </c:pt>
              </c:numCache>
            </c:numRef>
          </c:val>
          <c:extLst>
            <c:ext xmlns:c16="http://schemas.microsoft.com/office/drawing/2014/chart" uri="{C3380CC4-5D6E-409C-BE32-E72D297353CC}">
              <c16:uniqueId val="{00000001-C4E5-40FF-9819-C09FA18CCCC8}"/>
            </c:ext>
          </c:extLst>
        </c:ser>
        <c:ser>
          <c:idx val="2"/>
          <c:order val="2"/>
          <c:tx>
            <c:strRef>
              <c:f>Arkusz1!$D$1</c:f>
              <c:strCache>
                <c:ptCount val="1"/>
                <c:pt idx="0">
                  <c:v>Ukończone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Arkusz1!$D$2:$D$4</c:f>
              <c:numCache>
                <c:formatCode>General</c:formatCode>
                <c:ptCount val="3"/>
                <c:pt idx="1">
                  <c:v>7</c:v>
                </c:pt>
                <c:pt idx="2">
                  <c:v>9</c:v>
                </c:pt>
              </c:numCache>
            </c:numRef>
          </c:val>
          <c:extLst>
            <c:ext xmlns:c16="http://schemas.microsoft.com/office/drawing/2014/chart" uri="{C3380CC4-5D6E-409C-BE32-E72D297353CC}">
              <c16:uniqueId val="{00000002-C4E5-40FF-9819-C09FA18CCCC8}"/>
            </c:ext>
          </c:extLst>
        </c:ser>
        <c:dLbls>
          <c:dLblPos val="ctr"/>
          <c:showLegendKey val="0"/>
          <c:showVal val="1"/>
          <c:showCatName val="0"/>
          <c:showSerName val="0"/>
          <c:showPercent val="0"/>
          <c:showBubbleSize val="0"/>
        </c:dLbls>
        <c:gapWidth val="150"/>
        <c:overlap val="100"/>
        <c:axId val="977490192"/>
        <c:axId val="977486912"/>
      </c:barChart>
      <c:catAx>
        <c:axId val="9774901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7486912"/>
        <c:crosses val="autoZero"/>
        <c:auto val="1"/>
        <c:lblAlgn val="ctr"/>
        <c:lblOffset val="100"/>
        <c:noMultiLvlLbl val="0"/>
      </c:catAx>
      <c:valAx>
        <c:axId val="977486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7749019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dirty="0"/>
              <a:t>Priorytet</a:t>
            </a:r>
            <a:endParaRPr lang="en-US" sz="1200" b="0" dirty="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Arkusz1!$B$1</c:f>
              <c:strCache>
                <c:ptCount val="1"/>
                <c:pt idx="0">
                  <c:v>W toku</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Arkusz1!$B$2:$B$5</c:f>
              <c:numCache>
                <c:formatCode>General</c:formatCode>
                <c:ptCount val="4"/>
                <c:pt idx="0">
                  <c:v>3</c:v>
                </c:pt>
                <c:pt idx="1">
                  <c:v>3</c:v>
                </c:pt>
                <c:pt idx="2">
                  <c:v>1</c:v>
                </c:pt>
              </c:numCache>
            </c:numRef>
          </c:val>
          <c:extLst>
            <c:ext xmlns:c16="http://schemas.microsoft.com/office/drawing/2014/chart" uri="{C3380CC4-5D6E-409C-BE32-E72D297353CC}">
              <c16:uniqueId val="{00000000-ADC3-49C1-BE3A-AB5ABBF5385B}"/>
            </c:ext>
          </c:extLst>
        </c:ser>
        <c:ser>
          <c:idx val="1"/>
          <c:order val="1"/>
          <c:tx>
            <c:strRef>
              <c:f>Arkusz1!$C$1</c:f>
              <c:strCache>
                <c:ptCount val="1"/>
                <c:pt idx="0">
                  <c:v>Po terminie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Arkusz1!$C$2:$C$5</c:f>
              <c:numCache>
                <c:formatCode>General</c:formatCode>
                <c:ptCount val="4"/>
                <c:pt idx="0">
                  <c:v>1</c:v>
                </c:pt>
                <c:pt idx="3">
                  <c:v>3</c:v>
                </c:pt>
              </c:numCache>
            </c:numRef>
          </c:val>
          <c:extLst>
            <c:ext xmlns:c16="http://schemas.microsoft.com/office/drawing/2014/chart" uri="{C3380CC4-5D6E-409C-BE32-E72D297353CC}">
              <c16:uniqueId val="{00000001-ADC3-49C1-BE3A-AB5ABBF5385B}"/>
            </c:ext>
          </c:extLst>
        </c:ser>
        <c:ser>
          <c:idx val="2"/>
          <c:order val="2"/>
          <c:tx>
            <c:strRef>
              <c:f>Arkusz1!$D$1</c:f>
              <c:strCache>
                <c:ptCount val="1"/>
                <c:pt idx="0">
                  <c:v>Ukończone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Arkusz1!$D$2:$D$5</c:f>
              <c:numCache>
                <c:formatCode>General</c:formatCode>
                <c:ptCount val="4"/>
                <c:pt idx="0">
                  <c:v>1</c:v>
                </c:pt>
              </c:numCache>
            </c:numRef>
          </c:val>
          <c:extLst>
            <c:ext xmlns:c16="http://schemas.microsoft.com/office/drawing/2014/chart" uri="{C3380CC4-5D6E-409C-BE32-E72D297353CC}">
              <c16:uniqueId val="{00000002-ADC3-49C1-BE3A-AB5ABBF5385B}"/>
            </c:ext>
          </c:extLst>
        </c:ser>
        <c:dLbls>
          <c:dLblPos val="ctr"/>
          <c:showLegendKey val="0"/>
          <c:showVal val="1"/>
          <c:showCatName val="0"/>
          <c:showSerName val="0"/>
          <c:showPercent val="0"/>
          <c:showBubbleSize val="0"/>
        </c:dLbls>
        <c:gapWidth val="150"/>
        <c:overlap val="100"/>
        <c:axId val="977490192"/>
        <c:axId val="977486912"/>
      </c:barChart>
      <c:catAx>
        <c:axId val="9774901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7486912"/>
        <c:crosses val="autoZero"/>
        <c:auto val="1"/>
        <c:lblAlgn val="ctr"/>
        <c:lblOffset val="100"/>
        <c:noMultiLvlLbl val="0"/>
      </c:catAx>
      <c:valAx>
        <c:axId val="977486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7749019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70892371724443E-2"/>
          <c:y val="0.14807465118254329"/>
          <c:w val="0.88065602452147085"/>
          <c:h val="0.701562568367192"/>
        </c:manualLayout>
      </c:layout>
      <c:pie3DChart>
        <c:varyColors val="1"/>
        <c:dLbls>
          <c:dLblPos val="ctr"/>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Członkowie</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8.6147840032887002E-2"/>
          <c:y val="9.7265811867391971E-2"/>
          <c:w val="0.75900944148900207"/>
          <c:h val="0.81863092491795797"/>
        </c:manualLayout>
      </c:layout>
      <c:barChart>
        <c:barDir val="bar"/>
        <c:grouping val="clustered"/>
        <c:varyColors val="0"/>
        <c:ser>
          <c:idx val="0"/>
          <c:order val="0"/>
          <c:tx>
            <c:strRef>
              <c:f>Arkusz1!$B$1</c:f>
              <c:strCache>
                <c:ptCount val="1"/>
                <c:pt idx="0">
                  <c:v>Kolumna1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Arkusz1!$A$2:$A$8</c:f>
              <c:strCache>
                <c:ptCount val="4"/>
                <c:pt idx="0">
                  <c:v>Kategoria 1</c:v>
                </c:pt>
                <c:pt idx="1">
                  <c:v>Kategoria 2</c:v>
                </c:pt>
                <c:pt idx="2">
                  <c:v>Kategoria 3</c:v>
                </c:pt>
                <c:pt idx="3">
                  <c:v>Kategoria 4</c:v>
                </c:pt>
              </c:strCache>
            </c:strRef>
          </c:cat>
          <c:val>
            <c:numRef>
              <c:f>Arkusz1!$B$2:$B$8</c:f>
              <c:numCache>
                <c:formatCode>General</c:formatCode>
                <c:ptCount val="7"/>
                <c:pt idx="0">
                  <c:v>2</c:v>
                </c:pt>
                <c:pt idx="1">
                  <c:v>1</c:v>
                </c:pt>
                <c:pt idx="2">
                  <c:v>1</c:v>
                </c:pt>
                <c:pt idx="3">
                  <c:v>3</c:v>
                </c:pt>
                <c:pt idx="4">
                  <c:v>1</c:v>
                </c:pt>
                <c:pt idx="5">
                  <c:v>4</c:v>
                </c:pt>
                <c:pt idx="6">
                  <c:v>1</c:v>
                </c:pt>
              </c:numCache>
            </c:numRef>
          </c:val>
          <c:extLst>
            <c:ext xmlns:c16="http://schemas.microsoft.com/office/drawing/2014/chart" uri="{C3380CC4-5D6E-409C-BE32-E72D297353CC}">
              <c16:uniqueId val="{00000000-5FAA-4212-B501-F9C3D69EE926}"/>
            </c:ext>
          </c:extLst>
        </c:ser>
        <c:dLbls>
          <c:dLblPos val="inEnd"/>
          <c:showLegendKey val="0"/>
          <c:showVal val="1"/>
          <c:showCatName val="0"/>
          <c:showSerName val="0"/>
          <c:showPercent val="0"/>
          <c:showBubbleSize val="0"/>
        </c:dLbls>
        <c:gapWidth val="65"/>
        <c:axId val="807910984"/>
        <c:axId val="807906392"/>
      </c:barChart>
      <c:catAx>
        <c:axId val="807910984"/>
        <c:scaling>
          <c:orientation val="minMax"/>
        </c:scaling>
        <c:delete val="1"/>
        <c:axPos val="l"/>
        <c:numFmt formatCode="General" sourceLinked="1"/>
        <c:majorTickMark val="none"/>
        <c:minorTickMark val="none"/>
        <c:tickLblPos val="nextTo"/>
        <c:crossAx val="807906392"/>
        <c:crosses val="autoZero"/>
        <c:auto val="1"/>
        <c:lblAlgn val="ctr"/>
        <c:lblOffset val="100"/>
        <c:noMultiLvlLbl val="0"/>
      </c:catAx>
      <c:valAx>
        <c:axId val="807906392"/>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807910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Stan</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Arkusz1!$B$1</c:f>
              <c:strCache>
                <c:ptCount val="1"/>
                <c:pt idx="0">
                  <c:v>Sprzedaż</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FF0-4871-83E2-9C65F02A64E5}"/>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FF0-4871-83E2-9C65F02A64E5}"/>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FF0-4871-83E2-9C65F02A64E5}"/>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FF0-4871-83E2-9C65F02A64E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Arkusz1!$A$2:$A$5</c:f>
              <c:strCache>
                <c:ptCount val="4"/>
                <c:pt idx="0">
                  <c:v>Nierozpoczęte</c:v>
                </c:pt>
                <c:pt idx="1">
                  <c:v>W toku</c:v>
                </c:pt>
                <c:pt idx="2">
                  <c:v>Opóżnione</c:v>
                </c:pt>
                <c:pt idx="3">
                  <c:v>Ukończone </c:v>
                </c:pt>
              </c:strCache>
            </c:strRef>
          </c:cat>
          <c:val>
            <c:numRef>
              <c:f>Arkusz1!$B$2:$B$5</c:f>
              <c:numCache>
                <c:formatCode>General</c:formatCode>
                <c:ptCount val="4"/>
                <c:pt idx="0">
                  <c:v>10</c:v>
                </c:pt>
                <c:pt idx="1">
                  <c:v>5</c:v>
                </c:pt>
                <c:pt idx="2">
                  <c:v>5</c:v>
                </c:pt>
                <c:pt idx="3">
                  <c:v>1.2</c:v>
                </c:pt>
              </c:numCache>
            </c:numRef>
          </c:val>
          <c:extLst>
            <c:ext xmlns:c16="http://schemas.microsoft.com/office/drawing/2014/chart" uri="{C3380CC4-5D6E-409C-BE32-E72D297353CC}">
              <c16:uniqueId val="{00000000-8FDE-4BFD-98CE-88BC00B3BFC7}"/>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Przedział</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Arkusz1!$B$1</c:f>
              <c:strCache>
                <c:ptCount val="1"/>
                <c:pt idx="0">
                  <c:v>W toku</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Arkusz1!$B$2:$B$4</c:f>
              <c:numCache>
                <c:formatCode>General</c:formatCode>
                <c:ptCount val="3"/>
                <c:pt idx="0">
                  <c:v>2</c:v>
                </c:pt>
                <c:pt idx="1">
                  <c:v>3</c:v>
                </c:pt>
              </c:numCache>
            </c:numRef>
          </c:val>
          <c:extLst>
            <c:ext xmlns:c16="http://schemas.microsoft.com/office/drawing/2014/chart" uri="{C3380CC4-5D6E-409C-BE32-E72D297353CC}">
              <c16:uniqueId val="{00000000-C4E5-40FF-9819-C09FA18CCCC8}"/>
            </c:ext>
          </c:extLst>
        </c:ser>
        <c:ser>
          <c:idx val="1"/>
          <c:order val="1"/>
          <c:tx>
            <c:strRef>
              <c:f>Arkusz1!$C$1</c:f>
              <c:strCache>
                <c:ptCount val="1"/>
                <c:pt idx="0">
                  <c:v>Po terminie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Arkusz1!$C$2:$C$4</c:f>
              <c:numCache>
                <c:formatCode>General</c:formatCode>
                <c:ptCount val="3"/>
                <c:pt idx="0">
                  <c:v>3</c:v>
                </c:pt>
                <c:pt idx="1">
                  <c:v>5</c:v>
                </c:pt>
              </c:numCache>
            </c:numRef>
          </c:val>
          <c:extLst>
            <c:ext xmlns:c16="http://schemas.microsoft.com/office/drawing/2014/chart" uri="{C3380CC4-5D6E-409C-BE32-E72D297353CC}">
              <c16:uniqueId val="{00000001-C4E5-40FF-9819-C09FA18CCCC8}"/>
            </c:ext>
          </c:extLst>
        </c:ser>
        <c:ser>
          <c:idx val="2"/>
          <c:order val="2"/>
          <c:tx>
            <c:strRef>
              <c:f>Arkusz1!$D$1</c:f>
              <c:strCache>
                <c:ptCount val="1"/>
                <c:pt idx="0">
                  <c:v>Ukończone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Arkusz1!$A$2:$A$4</c:f>
              <c:strCache>
                <c:ptCount val="3"/>
                <c:pt idx="0">
                  <c:v>To Do</c:v>
                </c:pt>
                <c:pt idx="1">
                  <c:v>Ongoing</c:v>
                </c:pt>
                <c:pt idx="2">
                  <c:v>Finished</c:v>
                </c:pt>
              </c:strCache>
            </c:strRef>
          </c:cat>
          <c:val>
            <c:numRef>
              <c:f>Arkusz1!$D$2:$D$4</c:f>
              <c:numCache>
                <c:formatCode>General</c:formatCode>
                <c:ptCount val="3"/>
                <c:pt idx="1">
                  <c:v>7</c:v>
                </c:pt>
                <c:pt idx="2">
                  <c:v>9</c:v>
                </c:pt>
              </c:numCache>
            </c:numRef>
          </c:val>
          <c:extLst>
            <c:ext xmlns:c16="http://schemas.microsoft.com/office/drawing/2014/chart" uri="{C3380CC4-5D6E-409C-BE32-E72D297353CC}">
              <c16:uniqueId val="{00000002-C4E5-40FF-9819-C09FA18CCCC8}"/>
            </c:ext>
          </c:extLst>
        </c:ser>
        <c:dLbls>
          <c:dLblPos val="ctr"/>
          <c:showLegendKey val="0"/>
          <c:showVal val="1"/>
          <c:showCatName val="0"/>
          <c:showSerName val="0"/>
          <c:showPercent val="0"/>
          <c:showBubbleSize val="0"/>
        </c:dLbls>
        <c:gapWidth val="150"/>
        <c:overlap val="100"/>
        <c:axId val="977490192"/>
        <c:axId val="977486912"/>
      </c:barChart>
      <c:catAx>
        <c:axId val="9774901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7486912"/>
        <c:crosses val="autoZero"/>
        <c:auto val="1"/>
        <c:lblAlgn val="ctr"/>
        <c:lblOffset val="100"/>
        <c:noMultiLvlLbl val="0"/>
      </c:catAx>
      <c:valAx>
        <c:axId val="977486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7749019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dirty="0"/>
              <a:t>Priorytet</a:t>
            </a:r>
            <a:endParaRPr lang="en-US" sz="1200" b="0" dirty="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Arkusz1!$B$1</c:f>
              <c:strCache>
                <c:ptCount val="1"/>
                <c:pt idx="0">
                  <c:v>W toku</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Arkusz1!$B$2:$B$5</c:f>
              <c:numCache>
                <c:formatCode>General</c:formatCode>
                <c:ptCount val="4"/>
                <c:pt idx="0">
                  <c:v>3</c:v>
                </c:pt>
                <c:pt idx="1">
                  <c:v>3</c:v>
                </c:pt>
                <c:pt idx="2">
                  <c:v>1</c:v>
                </c:pt>
              </c:numCache>
            </c:numRef>
          </c:val>
          <c:extLst>
            <c:ext xmlns:c16="http://schemas.microsoft.com/office/drawing/2014/chart" uri="{C3380CC4-5D6E-409C-BE32-E72D297353CC}">
              <c16:uniqueId val="{00000000-ADC3-49C1-BE3A-AB5ABBF5385B}"/>
            </c:ext>
          </c:extLst>
        </c:ser>
        <c:ser>
          <c:idx val="1"/>
          <c:order val="1"/>
          <c:tx>
            <c:strRef>
              <c:f>Arkusz1!$C$1</c:f>
              <c:strCache>
                <c:ptCount val="1"/>
                <c:pt idx="0">
                  <c:v>Po terminie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Arkusz1!$C$2:$C$5</c:f>
              <c:numCache>
                <c:formatCode>General</c:formatCode>
                <c:ptCount val="4"/>
                <c:pt idx="0">
                  <c:v>1</c:v>
                </c:pt>
                <c:pt idx="3">
                  <c:v>3</c:v>
                </c:pt>
              </c:numCache>
            </c:numRef>
          </c:val>
          <c:extLst>
            <c:ext xmlns:c16="http://schemas.microsoft.com/office/drawing/2014/chart" uri="{C3380CC4-5D6E-409C-BE32-E72D297353CC}">
              <c16:uniqueId val="{00000001-ADC3-49C1-BE3A-AB5ABBF5385B}"/>
            </c:ext>
          </c:extLst>
        </c:ser>
        <c:ser>
          <c:idx val="2"/>
          <c:order val="2"/>
          <c:tx>
            <c:strRef>
              <c:f>Arkusz1!$D$1</c:f>
              <c:strCache>
                <c:ptCount val="1"/>
                <c:pt idx="0">
                  <c:v>Ukończone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Arkusz1!$A$2:$A$5</c:f>
              <c:strCache>
                <c:ptCount val="4"/>
                <c:pt idx="0">
                  <c:v>Wysoki</c:v>
                </c:pt>
                <c:pt idx="1">
                  <c:v>Ważne</c:v>
                </c:pt>
                <c:pt idx="2">
                  <c:v>Średnie</c:v>
                </c:pt>
                <c:pt idx="3">
                  <c:v>Niski</c:v>
                </c:pt>
              </c:strCache>
            </c:strRef>
          </c:cat>
          <c:val>
            <c:numRef>
              <c:f>Arkusz1!$D$2:$D$5</c:f>
              <c:numCache>
                <c:formatCode>General</c:formatCode>
                <c:ptCount val="4"/>
                <c:pt idx="0">
                  <c:v>1</c:v>
                </c:pt>
              </c:numCache>
            </c:numRef>
          </c:val>
          <c:extLst>
            <c:ext xmlns:c16="http://schemas.microsoft.com/office/drawing/2014/chart" uri="{C3380CC4-5D6E-409C-BE32-E72D297353CC}">
              <c16:uniqueId val="{00000002-ADC3-49C1-BE3A-AB5ABBF5385B}"/>
            </c:ext>
          </c:extLst>
        </c:ser>
        <c:dLbls>
          <c:dLblPos val="ctr"/>
          <c:showLegendKey val="0"/>
          <c:showVal val="1"/>
          <c:showCatName val="0"/>
          <c:showSerName val="0"/>
          <c:showPercent val="0"/>
          <c:showBubbleSize val="0"/>
        </c:dLbls>
        <c:gapWidth val="150"/>
        <c:overlap val="100"/>
        <c:axId val="977490192"/>
        <c:axId val="977486912"/>
      </c:barChart>
      <c:catAx>
        <c:axId val="9774901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7486912"/>
        <c:crosses val="autoZero"/>
        <c:auto val="1"/>
        <c:lblAlgn val="ctr"/>
        <c:lblOffset val="100"/>
        <c:noMultiLvlLbl val="0"/>
      </c:catAx>
      <c:valAx>
        <c:axId val="977486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7749019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r>
              <a:rPr lang="pl-PL" sz="1200" b="0"/>
              <a:t>Członkowie</a:t>
            </a:r>
            <a:endParaRPr lang="en-US" sz="1200" b="0"/>
          </a:p>
        </c:rich>
      </c:tx>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8.6147840032887002E-2"/>
          <c:y val="9.7265811867391971E-2"/>
          <c:w val="0.75900944148900207"/>
          <c:h val="0.81863092491795797"/>
        </c:manualLayout>
      </c:layout>
      <c:barChart>
        <c:barDir val="bar"/>
        <c:grouping val="clustered"/>
        <c:varyColors val="0"/>
        <c:ser>
          <c:idx val="0"/>
          <c:order val="0"/>
          <c:tx>
            <c:strRef>
              <c:f>Arkusz1!$B$1</c:f>
              <c:strCache>
                <c:ptCount val="1"/>
                <c:pt idx="0">
                  <c:v>Kolumna1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Arkusz1!$A$2:$A$8</c:f>
              <c:strCache>
                <c:ptCount val="4"/>
                <c:pt idx="0">
                  <c:v>Kategoria 1</c:v>
                </c:pt>
                <c:pt idx="1">
                  <c:v>Kategoria 2</c:v>
                </c:pt>
                <c:pt idx="2">
                  <c:v>Kategoria 3</c:v>
                </c:pt>
                <c:pt idx="3">
                  <c:v>Kategoria 4</c:v>
                </c:pt>
              </c:strCache>
            </c:strRef>
          </c:cat>
          <c:val>
            <c:numRef>
              <c:f>Arkusz1!$B$2:$B$8</c:f>
              <c:numCache>
                <c:formatCode>General</c:formatCode>
                <c:ptCount val="7"/>
                <c:pt idx="0">
                  <c:v>2</c:v>
                </c:pt>
                <c:pt idx="1">
                  <c:v>1</c:v>
                </c:pt>
                <c:pt idx="2">
                  <c:v>1</c:v>
                </c:pt>
                <c:pt idx="3">
                  <c:v>3</c:v>
                </c:pt>
                <c:pt idx="4">
                  <c:v>1</c:v>
                </c:pt>
                <c:pt idx="5">
                  <c:v>4</c:v>
                </c:pt>
                <c:pt idx="6">
                  <c:v>1</c:v>
                </c:pt>
              </c:numCache>
            </c:numRef>
          </c:val>
          <c:extLst>
            <c:ext xmlns:c16="http://schemas.microsoft.com/office/drawing/2014/chart" uri="{C3380CC4-5D6E-409C-BE32-E72D297353CC}">
              <c16:uniqueId val="{00000000-4534-4F1D-A59E-05A31A44716D}"/>
            </c:ext>
          </c:extLst>
        </c:ser>
        <c:dLbls>
          <c:dLblPos val="inEnd"/>
          <c:showLegendKey val="0"/>
          <c:showVal val="1"/>
          <c:showCatName val="0"/>
          <c:showSerName val="0"/>
          <c:showPercent val="0"/>
          <c:showBubbleSize val="0"/>
        </c:dLbls>
        <c:gapWidth val="65"/>
        <c:axId val="807910984"/>
        <c:axId val="807906392"/>
      </c:barChart>
      <c:catAx>
        <c:axId val="807910984"/>
        <c:scaling>
          <c:orientation val="minMax"/>
        </c:scaling>
        <c:delete val="1"/>
        <c:axPos val="l"/>
        <c:numFmt formatCode="General" sourceLinked="1"/>
        <c:majorTickMark val="none"/>
        <c:minorTickMark val="none"/>
        <c:tickLblPos val="nextTo"/>
        <c:crossAx val="807906392"/>
        <c:crosses val="autoZero"/>
        <c:auto val="1"/>
        <c:lblAlgn val="ctr"/>
        <c:lblOffset val="100"/>
        <c:noMultiLvlLbl val="0"/>
      </c:catAx>
      <c:valAx>
        <c:axId val="807906392"/>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807910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withinLinear" id="18">
  <a:schemeClr val="accent5"/>
</cs:colorStyle>
</file>

<file path=ppt/charts/colors25.xml><?xml version="1.0" encoding="utf-8"?>
<cs:colorStyle xmlns:cs="http://schemas.microsoft.com/office/drawing/2012/chartStyle" xmlns:a="http://schemas.openxmlformats.org/drawingml/2006/main" meth="withinLinear" id="18">
  <a:schemeClr val="accent5"/>
</cs:colorStyle>
</file>

<file path=ppt/charts/colors26.xml><?xml version="1.0" encoding="utf-8"?>
<cs:colorStyle xmlns:cs="http://schemas.microsoft.com/office/drawing/2012/chartStyle" xmlns:a="http://schemas.openxmlformats.org/drawingml/2006/main" meth="withinLinear" id="18">
  <a:schemeClr val="accent5"/>
</cs:colorStyle>
</file>

<file path=ppt/charts/colors27.xml><?xml version="1.0" encoding="utf-8"?>
<cs:colorStyle xmlns:cs="http://schemas.microsoft.com/office/drawing/2012/chartStyle" xmlns:a="http://schemas.openxmlformats.org/drawingml/2006/main" meth="withinLinear" id="18">
  <a:schemeClr val="accent5"/>
</cs:colorStyle>
</file>

<file path=ppt/charts/colors28.xml><?xml version="1.0" encoding="utf-8"?>
<cs:colorStyle xmlns:cs="http://schemas.microsoft.com/office/drawing/2012/chartStyle" xmlns:a="http://schemas.openxmlformats.org/drawingml/2006/main" meth="withinLinear" id="18">
  <a:schemeClr val="accent5"/>
</cs:colorStyle>
</file>

<file path=ppt/charts/colors29.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withinLinear" id="18">
  <a:schemeClr val="accent5"/>
</cs:colorStyle>
</file>

<file path=ppt/charts/colors31.xml><?xml version="1.0" encoding="utf-8"?>
<cs:colorStyle xmlns:cs="http://schemas.microsoft.com/office/drawing/2012/chartStyle" xmlns:a="http://schemas.openxmlformats.org/drawingml/2006/main" meth="withinLinear" id="18">
  <a:schemeClr val="accent5"/>
</cs:colorStyle>
</file>

<file path=ppt/charts/colors32.xml><?xml version="1.0" encoding="utf-8"?>
<cs:colorStyle xmlns:cs="http://schemas.microsoft.com/office/drawing/2012/chartStyle" xmlns:a="http://schemas.openxmlformats.org/drawingml/2006/main" meth="withinLinear" id="18">
  <a:schemeClr val="accent5"/>
</cs:colorStyle>
</file>

<file path=ppt/charts/colors33.xml><?xml version="1.0" encoding="utf-8"?>
<cs:colorStyle xmlns:cs="http://schemas.microsoft.com/office/drawing/2012/chartStyle" xmlns:a="http://schemas.openxmlformats.org/drawingml/2006/main" meth="withinLinear" id="18">
  <a:schemeClr val="accent5"/>
</cs:colorStyle>
</file>

<file path=ppt/charts/colors34.xml><?xml version="1.0" encoding="utf-8"?>
<cs:colorStyle xmlns:cs="http://schemas.microsoft.com/office/drawing/2012/chartStyle" xmlns:a="http://schemas.openxmlformats.org/drawingml/2006/main" meth="withinLinear" id="18">
  <a:schemeClr val="accent5"/>
</cs:colorStyle>
</file>

<file path=ppt/charts/colors35.xml><?xml version="1.0" encoding="utf-8"?>
<cs:colorStyle xmlns:cs="http://schemas.microsoft.com/office/drawing/2012/chartStyle" xmlns:a="http://schemas.openxmlformats.org/drawingml/2006/main" meth="withinLinear" id="18">
  <a:schemeClr val="accent5"/>
</cs:colorStyle>
</file>

<file path=ppt/charts/colors36.xml><?xml version="1.0" encoding="utf-8"?>
<cs:colorStyle xmlns:cs="http://schemas.microsoft.com/office/drawing/2012/chartStyle" xmlns:a="http://schemas.openxmlformats.org/drawingml/2006/main" meth="withinLinear" id="18">
  <a:schemeClr val="accent5"/>
</cs:colorStyle>
</file>

<file path=ppt/charts/colors37.xml><?xml version="1.0" encoding="utf-8"?>
<cs:colorStyle xmlns:cs="http://schemas.microsoft.com/office/drawing/2012/chartStyle" xmlns:a="http://schemas.openxmlformats.org/drawingml/2006/main" meth="withinLinear" id="18">
  <a:schemeClr val="accent5"/>
</cs:colorStyle>
</file>

<file path=ppt/charts/colors38.xml><?xml version="1.0" encoding="utf-8"?>
<cs:colorStyle xmlns:cs="http://schemas.microsoft.com/office/drawing/2012/chartStyle" xmlns:a="http://schemas.openxmlformats.org/drawingml/2006/main" meth="withinLinear" id="18">
  <a:schemeClr val="accent5"/>
</cs:colorStyle>
</file>

<file path=ppt/charts/colors39.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withinLinear" id="18">
  <a:schemeClr val="accent5"/>
</cs:colorStyle>
</file>

<file path=ppt/charts/colors41.xml><?xml version="1.0" encoding="utf-8"?>
<cs:colorStyle xmlns:cs="http://schemas.microsoft.com/office/drawing/2012/chartStyle" xmlns:a="http://schemas.openxmlformats.org/drawingml/2006/main" meth="withinLinear" id="18">
  <a:schemeClr val="accent5"/>
</cs:colorStyle>
</file>

<file path=ppt/charts/colors42.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315">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spPr>
      <a:ln w="9525" cap="flat" cmpd="sng" algn="ctr">
        <a:solidFill>
          <a:schemeClr val="dk1">
            <a:lumMod val="50000"/>
            <a:lumOff val="50000"/>
          </a:schemeClr>
        </a:solidFill>
        <a:round/>
      </a:ln>
    </cs:spPr>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9.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0.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5.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6.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7.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8.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9.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0.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920BC-A699-4867-BCB7-52D97B1F96C4}" type="datetimeFigureOut">
              <a:rPr lang="en-US" smtClean="0"/>
              <a:t>7/12/2022</a:t>
            </a:fld>
            <a:endParaRPr lang="en-US"/>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B2587-FBE4-4B28-88A9-9C9B8DE05FC5}" type="slidenum">
              <a:rPr lang="en-US" smtClean="0"/>
              <a:t>‹#›</a:t>
            </a:fld>
            <a:endParaRPr lang="en-US"/>
          </a:p>
        </p:txBody>
      </p:sp>
    </p:spTree>
    <p:extLst>
      <p:ext uri="{BB962C8B-B14F-4D97-AF65-F5344CB8AC3E}">
        <p14:creationId xmlns:p14="http://schemas.microsoft.com/office/powerpoint/2010/main" val="4229042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14</a:t>
            </a:fld>
            <a:endParaRPr lang="en-US"/>
          </a:p>
        </p:txBody>
      </p:sp>
    </p:spTree>
    <p:extLst>
      <p:ext uri="{BB962C8B-B14F-4D97-AF65-F5344CB8AC3E}">
        <p14:creationId xmlns:p14="http://schemas.microsoft.com/office/powerpoint/2010/main" val="2584465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23</a:t>
            </a:fld>
            <a:endParaRPr lang="en-US"/>
          </a:p>
        </p:txBody>
      </p:sp>
    </p:spTree>
    <p:extLst>
      <p:ext uri="{BB962C8B-B14F-4D97-AF65-F5344CB8AC3E}">
        <p14:creationId xmlns:p14="http://schemas.microsoft.com/office/powerpoint/2010/main" val="191379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24</a:t>
            </a:fld>
            <a:endParaRPr lang="en-US"/>
          </a:p>
        </p:txBody>
      </p:sp>
    </p:spTree>
    <p:extLst>
      <p:ext uri="{BB962C8B-B14F-4D97-AF65-F5344CB8AC3E}">
        <p14:creationId xmlns:p14="http://schemas.microsoft.com/office/powerpoint/2010/main" val="113309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25</a:t>
            </a:fld>
            <a:endParaRPr lang="en-US"/>
          </a:p>
        </p:txBody>
      </p:sp>
    </p:spTree>
    <p:extLst>
      <p:ext uri="{BB962C8B-B14F-4D97-AF65-F5344CB8AC3E}">
        <p14:creationId xmlns:p14="http://schemas.microsoft.com/office/powerpoint/2010/main" val="263225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26</a:t>
            </a:fld>
            <a:endParaRPr lang="en-US"/>
          </a:p>
        </p:txBody>
      </p:sp>
    </p:spTree>
    <p:extLst>
      <p:ext uri="{BB962C8B-B14F-4D97-AF65-F5344CB8AC3E}">
        <p14:creationId xmlns:p14="http://schemas.microsoft.com/office/powerpoint/2010/main" val="310328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27</a:t>
            </a:fld>
            <a:endParaRPr lang="en-US"/>
          </a:p>
        </p:txBody>
      </p:sp>
    </p:spTree>
    <p:extLst>
      <p:ext uri="{BB962C8B-B14F-4D97-AF65-F5344CB8AC3E}">
        <p14:creationId xmlns:p14="http://schemas.microsoft.com/office/powerpoint/2010/main" val="2866623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28</a:t>
            </a:fld>
            <a:endParaRPr lang="en-US"/>
          </a:p>
        </p:txBody>
      </p:sp>
    </p:spTree>
    <p:extLst>
      <p:ext uri="{BB962C8B-B14F-4D97-AF65-F5344CB8AC3E}">
        <p14:creationId xmlns:p14="http://schemas.microsoft.com/office/powerpoint/2010/main" val="3603786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29</a:t>
            </a:fld>
            <a:endParaRPr lang="en-US"/>
          </a:p>
        </p:txBody>
      </p:sp>
    </p:spTree>
    <p:extLst>
      <p:ext uri="{BB962C8B-B14F-4D97-AF65-F5344CB8AC3E}">
        <p14:creationId xmlns:p14="http://schemas.microsoft.com/office/powerpoint/2010/main" val="24963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30</a:t>
            </a:fld>
            <a:endParaRPr lang="en-US"/>
          </a:p>
        </p:txBody>
      </p:sp>
    </p:spTree>
    <p:extLst>
      <p:ext uri="{BB962C8B-B14F-4D97-AF65-F5344CB8AC3E}">
        <p14:creationId xmlns:p14="http://schemas.microsoft.com/office/powerpoint/2010/main" val="2204647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31</a:t>
            </a:fld>
            <a:endParaRPr lang="en-US"/>
          </a:p>
        </p:txBody>
      </p:sp>
    </p:spTree>
    <p:extLst>
      <p:ext uri="{BB962C8B-B14F-4D97-AF65-F5344CB8AC3E}">
        <p14:creationId xmlns:p14="http://schemas.microsoft.com/office/powerpoint/2010/main" val="4193699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32</a:t>
            </a:fld>
            <a:endParaRPr lang="en-US"/>
          </a:p>
        </p:txBody>
      </p:sp>
    </p:spTree>
    <p:extLst>
      <p:ext uri="{BB962C8B-B14F-4D97-AF65-F5344CB8AC3E}">
        <p14:creationId xmlns:p14="http://schemas.microsoft.com/office/powerpoint/2010/main" val="277147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15</a:t>
            </a:fld>
            <a:endParaRPr lang="en-US"/>
          </a:p>
        </p:txBody>
      </p:sp>
    </p:spTree>
    <p:extLst>
      <p:ext uri="{BB962C8B-B14F-4D97-AF65-F5344CB8AC3E}">
        <p14:creationId xmlns:p14="http://schemas.microsoft.com/office/powerpoint/2010/main" val="2431466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33</a:t>
            </a:fld>
            <a:endParaRPr lang="en-US"/>
          </a:p>
        </p:txBody>
      </p:sp>
    </p:spTree>
    <p:extLst>
      <p:ext uri="{BB962C8B-B14F-4D97-AF65-F5344CB8AC3E}">
        <p14:creationId xmlns:p14="http://schemas.microsoft.com/office/powerpoint/2010/main" val="1053553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34</a:t>
            </a:fld>
            <a:endParaRPr lang="en-US"/>
          </a:p>
        </p:txBody>
      </p:sp>
    </p:spTree>
    <p:extLst>
      <p:ext uri="{BB962C8B-B14F-4D97-AF65-F5344CB8AC3E}">
        <p14:creationId xmlns:p14="http://schemas.microsoft.com/office/powerpoint/2010/main" val="3389831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35</a:t>
            </a:fld>
            <a:endParaRPr lang="en-US"/>
          </a:p>
        </p:txBody>
      </p:sp>
    </p:spTree>
    <p:extLst>
      <p:ext uri="{BB962C8B-B14F-4D97-AF65-F5344CB8AC3E}">
        <p14:creationId xmlns:p14="http://schemas.microsoft.com/office/powerpoint/2010/main" val="2774464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36</a:t>
            </a:fld>
            <a:endParaRPr lang="en-US"/>
          </a:p>
        </p:txBody>
      </p:sp>
    </p:spTree>
    <p:extLst>
      <p:ext uri="{BB962C8B-B14F-4D97-AF65-F5344CB8AC3E}">
        <p14:creationId xmlns:p14="http://schemas.microsoft.com/office/powerpoint/2010/main" val="906985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37</a:t>
            </a:fld>
            <a:endParaRPr lang="en-US"/>
          </a:p>
        </p:txBody>
      </p:sp>
    </p:spTree>
    <p:extLst>
      <p:ext uri="{BB962C8B-B14F-4D97-AF65-F5344CB8AC3E}">
        <p14:creationId xmlns:p14="http://schemas.microsoft.com/office/powerpoint/2010/main" val="618665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38</a:t>
            </a:fld>
            <a:endParaRPr lang="en-US"/>
          </a:p>
        </p:txBody>
      </p:sp>
    </p:spTree>
    <p:extLst>
      <p:ext uri="{BB962C8B-B14F-4D97-AF65-F5344CB8AC3E}">
        <p14:creationId xmlns:p14="http://schemas.microsoft.com/office/powerpoint/2010/main" val="2591949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39</a:t>
            </a:fld>
            <a:endParaRPr lang="en-US"/>
          </a:p>
        </p:txBody>
      </p:sp>
    </p:spTree>
    <p:extLst>
      <p:ext uri="{BB962C8B-B14F-4D97-AF65-F5344CB8AC3E}">
        <p14:creationId xmlns:p14="http://schemas.microsoft.com/office/powerpoint/2010/main" val="270167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40</a:t>
            </a:fld>
            <a:endParaRPr lang="en-US"/>
          </a:p>
        </p:txBody>
      </p:sp>
    </p:spTree>
    <p:extLst>
      <p:ext uri="{BB962C8B-B14F-4D97-AF65-F5344CB8AC3E}">
        <p14:creationId xmlns:p14="http://schemas.microsoft.com/office/powerpoint/2010/main" val="3265020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41</a:t>
            </a:fld>
            <a:endParaRPr lang="en-US"/>
          </a:p>
        </p:txBody>
      </p:sp>
    </p:spTree>
    <p:extLst>
      <p:ext uri="{BB962C8B-B14F-4D97-AF65-F5344CB8AC3E}">
        <p14:creationId xmlns:p14="http://schemas.microsoft.com/office/powerpoint/2010/main" val="2411064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42</a:t>
            </a:fld>
            <a:endParaRPr lang="en-US"/>
          </a:p>
        </p:txBody>
      </p:sp>
    </p:spTree>
    <p:extLst>
      <p:ext uri="{BB962C8B-B14F-4D97-AF65-F5344CB8AC3E}">
        <p14:creationId xmlns:p14="http://schemas.microsoft.com/office/powerpoint/2010/main" val="761378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16</a:t>
            </a:fld>
            <a:endParaRPr lang="en-US"/>
          </a:p>
        </p:txBody>
      </p:sp>
    </p:spTree>
    <p:extLst>
      <p:ext uri="{BB962C8B-B14F-4D97-AF65-F5344CB8AC3E}">
        <p14:creationId xmlns:p14="http://schemas.microsoft.com/office/powerpoint/2010/main" val="17523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43</a:t>
            </a:fld>
            <a:endParaRPr lang="en-US"/>
          </a:p>
        </p:txBody>
      </p:sp>
    </p:spTree>
    <p:extLst>
      <p:ext uri="{BB962C8B-B14F-4D97-AF65-F5344CB8AC3E}">
        <p14:creationId xmlns:p14="http://schemas.microsoft.com/office/powerpoint/2010/main" val="888265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44</a:t>
            </a:fld>
            <a:endParaRPr lang="en-US"/>
          </a:p>
        </p:txBody>
      </p:sp>
    </p:spTree>
    <p:extLst>
      <p:ext uri="{BB962C8B-B14F-4D97-AF65-F5344CB8AC3E}">
        <p14:creationId xmlns:p14="http://schemas.microsoft.com/office/powerpoint/2010/main" val="3762433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45</a:t>
            </a:fld>
            <a:endParaRPr lang="en-US"/>
          </a:p>
        </p:txBody>
      </p:sp>
    </p:spTree>
    <p:extLst>
      <p:ext uri="{BB962C8B-B14F-4D97-AF65-F5344CB8AC3E}">
        <p14:creationId xmlns:p14="http://schemas.microsoft.com/office/powerpoint/2010/main" val="1811688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46</a:t>
            </a:fld>
            <a:endParaRPr lang="en-US"/>
          </a:p>
        </p:txBody>
      </p:sp>
    </p:spTree>
    <p:extLst>
      <p:ext uri="{BB962C8B-B14F-4D97-AF65-F5344CB8AC3E}">
        <p14:creationId xmlns:p14="http://schemas.microsoft.com/office/powerpoint/2010/main" val="1035928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47</a:t>
            </a:fld>
            <a:endParaRPr lang="en-US"/>
          </a:p>
        </p:txBody>
      </p:sp>
    </p:spTree>
    <p:extLst>
      <p:ext uri="{BB962C8B-B14F-4D97-AF65-F5344CB8AC3E}">
        <p14:creationId xmlns:p14="http://schemas.microsoft.com/office/powerpoint/2010/main" val="4055923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48</a:t>
            </a:fld>
            <a:endParaRPr lang="en-US"/>
          </a:p>
        </p:txBody>
      </p:sp>
    </p:spTree>
    <p:extLst>
      <p:ext uri="{BB962C8B-B14F-4D97-AF65-F5344CB8AC3E}">
        <p14:creationId xmlns:p14="http://schemas.microsoft.com/office/powerpoint/2010/main" val="2516204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49</a:t>
            </a:fld>
            <a:endParaRPr lang="en-US"/>
          </a:p>
        </p:txBody>
      </p:sp>
    </p:spTree>
    <p:extLst>
      <p:ext uri="{BB962C8B-B14F-4D97-AF65-F5344CB8AC3E}">
        <p14:creationId xmlns:p14="http://schemas.microsoft.com/office/powerpoint/2010/main" val="1166010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50</a:t>
            </a:fld>
            <a:endParaRPr lang="en-US"/>
          </a:p>
        </p:txBody>
      </p:sp>
    </p:spTree>
    <p:extLst>
      <p:ext uri="{BB962C8B-B14F-4D97-AF65-F5344CB8AC3E}">
        <p14:creationId xmlns:p14="http://schemas.microsoft.com/office/powerpoint/2010/main" val="1819313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51</a:t>
            </a:fld>
            <a:endParaRPr lang="en-US"/>
          </a:p>
        </p:txBody>
      </p:sp>
    </p:spTree>
    <p:extLst>
      <p:ext uri="{BB962C8B-B14F-4D97-AF65-F5344CB8AC3E}">
        <p14:creationId xmlns:p14="http://schemas.microsoft.com/office/powerpoint/2010/main" val="554042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52</a:t>
            </a:fld>
            <a:endParaRPr lang="en-US"/>
          </a:p>
        </p:txBody>
      </p:sp>
    </p:spTree>
    <p:extLst>
      <p:ext uri="{BB962C8B-B14F-4D97-AF65-F5344CB8AC3E}">
        <p14:creationId xmlns:p14="http://schemas.microsoft.com/office/powerpoint/2010/main" val="2434637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17</a:t>
            </a:fld>
            <a:endParaRPr lang="en-US"/>
          </a:p>
        </p:txBody>
      </p:sp>
    </p:spTree>
    <p:extLst>
      <p:ext uri="{BB962C8B-B14F-4D97-AF65-F5344CB8AC3E}">
        <p14:creationId xmlns:p14="http://schemas.microsoft.com/office/powerpoint/2010/main" val="1241078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53</a:t>
            </a:fld>
            <a:endParaRPr lang="en-US"/>
          </a:p>
        </p:txBody>
      </p:sp>
    </p:spTree>
    <p:extLst>
      <p:ext uri="{BB962C8B-B14F-4D97-AF65-F5344CB8AC3E}">
        <p14:creationId xmlns:p14="http://schemas.microsoft.com/office/powerpoint/2010/main" val="2465666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54</a:t>
            </a:fld>
            <a:endParaRPr lang="en-US"/>
          </a:p>
        </p:txBody>
      </p:sp>
    </p:spTree>
    <p:extLst>
      <p:ext uri="{BB962C8B-B14F-4D97-AF65-F5344CB8AC3E}">
        <p14:creationId xmlns:p14="http://schemas.microsoft.com/office/powerpoint/2010/main" val="1618987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55</a:t>
            </a:fld>
            <a:endParaRPr lang="en-US"/>
          </a:p>
        </p:txBody>
      </p:sp>
    </p:spTree>
    <p:extLst>
      <p:ext uri="{BB962C8B-B14F-4D97-AF65-F5344CB8AC3E}">
        <p14:creationId xmlns:p14="http://schemas.microsoft.com/office/powerpoint/2010/main" val="1796354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56</a:t>
            </a:fld>
            <a:endParaRPr lang="en-US"/>
          </a:p>
        </p:txBody>
      </p:sp>
    </p:spTree>
    <p:extLst>
      <p:ext uri="{BB962C8B-B14F-4D97-AF65-F5344CB8AC3E}">
        <p14:creationId xmlns:p14="http://schemas.microsoft.com/office/powerpoint/2010/main" val="627736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57</a:t>
            </a:fld>
            <a:endParaRPr lang="en-US"/>
          </a:p>
        </p:txBody>
      </p:sp>
    </p:spTree>
    <p:extLst>
      <p:ext uri="{BB962C8B-B14F-4D97-AF65-F5344CB8AC3E}">
        <p14:creationId xmlns:p14="http://schemas.microsoft.com/office/powerpoint/2010/main" val="1858776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58</a:t>
            </a:fld>
            <a:endParaRPr lang="en-US"/>
          </a:p>
        </p:txBody>
      </p:sp>
    </p:spTree>
    <p:extLst>
      <p:ext uri="{BB962C8B-B14F-4D97-AF65-F5344CB8AC3E}">
        <p14:creationId xmlns:p14="http://schemas.microsoft.com/office/powerpoint/2010/main" val="2157719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59</a:t>
            </a:fld>
            <a:endParaRPr lang="en-US"/>
          </a:p>
        </p:txBody>
      </p:sp>
    </p:spTree>
    <p:extLst>
      <p:ext uri="{BB962C8B-B14F-4D97-AF65-F5344CB8AC3E}">
        <p14:creationId xmlns:p14="http://schemas.microsoft.com/office/powerpoint/2010/main" val="4126411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60</a:t>
            </a:fld>
            <a:endParaRPr lang="en-US"/>
          </a:p>
        </p:txBody>
      </p:sp>
    </p:spTree>
    <p:extLst>
      <p:ext uri="{BB962C8B-B14F-4D97-AF65-F5344CB8AC3E}">
        <p14:creationId xmlns:p14="http://schemas.microsoft.com/office/powerpoint/2010/main" val="345689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61</a:t>
            </a:fld>
            <a:endParaRPr lang="en-US"/>
          </a:p>
        </p:txBody>
      </p:sp>
    </p:spTree>
    <p:extLst>
      <p:ext uri="{BB962C8B-B14F-4D97-AF65-F5344CB8AC3E}">
        <p14:creationId xmlns:p14="http://schemas.microsoft.com/office/powerpoint/2010/main" val="2638526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62</a:t>
            </a:fld>
            <a:endParaRPr lang="en-US"/>
          </a:p>
        </p:txBody>
      </p:sp>
    </p:spTree>
    <p:extLst>
      <p:ext uri="{BB962C8B-B14F-4D97-AF65-F5344CB8AC3E}">
        <p14:creationId xmlns:p14="http://schemas.microsoft.com/office/powerpoint/2010/main" val="16590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18</a:t>
            </a:fld>
            <a:endParaRPr lang="en-US"/>
          </a:p>
        </p:txBody>
      </p:sp>
    </p:spTree>
    <p:extLst>
      <p:ext uri="{BB962C8B-B14F-4D97-AF65-F5344CB8AC3E}">
        <p14:creationId xmlns:p14="http://schemas.microsoft.com/office/powerpoint/2010/main" val="1213262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63</a:t>
            </a:fld>
            <a:endParaRPr lang="en-US"/>
          </a:p>
        </p:txBody>
      </p:sp>
    </p:spTree>
    <p:extLst>
      <p:ext uri="{BB962C8B-B14F-4D97-AF65-F5344CB8AC3E}">
        <p14:creationId xmlns:p14="http://schemas.microsoft.com/office/powerpoint/2010/main" val="571079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64</a:t>
            </a:fld>
            <a:endParaRPr lang="en-US"/>
          </a:p>
        </p:txBody>
      </p:sp>
    </p:spTree>
    <p:extLst>
      <p:ext uri="{BB962C8B-B14F-4D97-AF65-F5344CB8AC3E}">
        <p14:creationId xmlns:p14="http://schemas.microsoft.com/office/powerpoint/2010/main" val="1167017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65</a:t>
            </a:fld>
            <a:endParaRPr lang="en-US"/>
          </a:p>
        </p:txBody>
      </p:sp>
    </p:spTree>
    <p:extLst>
      <p:ext uri="{BB962C8B-B14F-4D97-AF65-F5344CB8AC3E}">
        <p14:creationId xmlns:p14="http://schemas.microsoft.com/office/powerpoint/2010/main" val="3770100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66</a:t>
            </a:fld>
            <a:endParaRPr lang="en-US"/>
          </a:p>
        </p:txBody>
      </p:sp>
    </p:spTree>
    <p:extLst>
      <p:ext uri="{BB962C8B-B14F-4D97-AF65-F5344CB8AC3E}">
        <p14:creationId xmlns:p14="http://schemas.microsoft.com/office/powerpoint/2010/main" val="4344281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67</a:t>
            </a:fld>
            <a:endParaRPr lang="en-US"/>
          </a:p>
        </p:txBody>
      </p:sp>
    </p:spTree>
    <p:extLst>
      <p:ext uri="{BB962C8B-B14F-4D97-AF65-F5344CB8AC3E}">
        <p14:creationId xmlns:p14="http://schemas.microsoft.com/office/powerpoint/2010/main" val="28384524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68</a:t>
            </a:fld>
            <a:endParaRPr lang="en-US"/>
          </a:p>
        </p:txBody>
      </p:sp>
    </p:spTree>
    <p:extLst>
      <p:ext uri="{BB962C8B-B14F-4D97-AF65-F5344CB8AC3E}">
        <p14:creationId xmlns:p14="http://schemas.microsoft.com/office/powerpoint/2010/main" val="4175943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69</a:t>
            </a:fld>
            <a:endParaRPr lang="en-US"/>
          </a:p>
        </p:txBody>
      </p:sp>
    </p:spTree>
    <p:extLst>
      <p:ext uri="{BB962C8B-B14F-4D97-AF65-F5344CB8AC3E}">
        <p14:creationId xmlns:p14="http://schemas.microsoft.com/office/powerpoint/2010/main" val="4048721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70</a:t>
            </a:fld>
            <a:endParaRPr lang="en-US"/>
          </a:p>
        </p:txBody>
      </p:sp>
    </p:spTree>
    <p:extLst>
      <p:ext uri="{BB962C8B-B14F-4D97-AF65-F5344CB8AC3E}">
        <p14:creationId xmlns:p14="http://schemas.microsoft.com/office/powerpoint/2010/main" val="8375242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71</a:t>
            </a:fld>
            <a:endParaRPr lang="en-US"/>
          </a:p>
        </p:txBody>
      </p:sp>
    </p:spTree>
    <p:extLst>
      <p:ext uri="{BB962C8B-B14F-4D97-AF65-F5344CB8AC3E}">
        <p14:creationId xmlns:p14="http://schemas.microsoft.com/office/powerpoint/2010/main" val="24389566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72</a:t>
            </a:fld>
            <a:endParaRPr lang="en-US"/>
          </a:p>
        </p:txBody>
      </p:sp>
    </p:spTree>
    <p:extLst>
      <p:ext uri="{BB962C8B-B14F-4D97-AF65-F5344CB8AC3E}">
        <p14:creationId xmlns:p14="http://schemas.microsoft.com/office/powerpoint/2010/main" val="429045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19</a:t>
            </a:fld>
            <a:endParaRPr lang="en-US"/>
          </a:p>
        </p:txBody>
      </p:sp>
    </p:spTree>
    <p:extLst>
      <p:ext uri="{BB962C8B-B14F-4D97-AF65-F5344CB8AC3E}">
        <p14:creationId xmlns:p14="http://schemas.microsoft.com/office/powerpoint/2010/main" val="367446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20</a:t>
            </a:fld>
            <a:endParaRPr lang="en-US"/>
          </a:p>
        </p:txBody>
      </p:sp>
    </p:spTree>
    <p:extLst>
      <p:ext uri="{BB962C8B-B14F-4D97-AF65-F5344CB8AC3E}">
        <p14:creationId xmlns:p14="http://schemas.microsoft.com/office/powerpoint/2010/main" val="2636523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21</a:t>
            </a:fld>
            <a:endParaRPr lang="en-US"/>
          </a:p>
        </p:txBody>
      </p:sp>
    </p:spTree>
    <p:extLst>
      <p:ext uri="{BB962C8B-B14F-4D97-AF65-F5344CB8AC3E}">
        <p14:creationId xmlns:p14="http://schemas.microsoft.com/office/powerpoint/2010/main" val="345129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39DB2587-FBE4-4B28-88A9-9C9B8DE05FC5}" type="slidenum">
              <a:rPr lang="en-US" smtClean="0"/>
              <a:t>22</a:t>
            </a:fld>
            <a:endParaRPr lang="en-US"/>
          </a:p>
        </p:txBody>
      </p:sp>
    </p:spTree>
    <p:extLst>
      <p:ext uri="{BB962C8B-B14F-4D97-AF65-F5344CB8AC3E}">
        <p14:creationId xmlns:p14="http://schemas.microsoft.com/office/powerpoint/2010/main" val="4084863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C6CC65-5927-480B-B8F9-8E451A41BA31}"/>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endParaRPr lang="en-US"/>
          </a:p>
        </p:txBody>
      </p:sp>
      <p:sp>
        <p:nvSpPr>
          <p:cNvPr id="3" name="Podtytuł 2">
            <a:extLst>
              <a:ext uri="{FF2B5EF4-FFF2-40B4-BE49-F238E27FC236}">
                <a16:creationId xmlns:a16="http://schemas.microsoft.com/office/drawing/2014/main" id="{311B2800-BC46-4CFF-BF27-61E6085EFC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a:p>
        </p:txBody>
      </p:sp>
      <p:sp>
        <p:nvSpPr>
          <p:cNvPr id="4" name="Symbol zastępczy daty 3">
            <a:extLst>
              <a:ext uri="{FF2B5EF4-FFF2-40B4-BE49-F238E27FC236}">
                <a16:creationId xmlns:a16="http://schemas.microsoft.com/office/drawing/2014/main" id="{625B3AB9-5025-4D1C-84A7-F6A90D2876D4}"/>
              </a:ext>
            </a:extLst>
          </p:cNvPr>
          <p:cNvSpPr>
            <a:spLocks noGrp="1"/>
          </p:cNvSpPr>
          <p:nvPr>
            <p:ph type="dt" sz="half" idx="10"/>
          </p:nvPr>
        </p:nvSpPr>
        <p:spPr/>
        <p:txBody>
          <a:bodyPr/>
          <a:lstStyle/>
          <a:p>
            <a:fld id="{C0DC19DB-0508-450D-BD0A-9DF82102F2F2}" type="datetimeFigureOut">
              <a:rPr lang="en-US" smtClean="0"/>
              <a:t>7/12/2022</a:t>
            </a:fld>
            <a:endParaRPr lang="en-US"/>
          </a:p>
        </p:txBody>
      </p:sp>
      <p:sp>
        <p:nvSpPr>
          <p:cNvPr id="5" name="Symbol zastępczy stopki 4">
            <a:extLst>
              <a:ext uri="{FF2B5EF4-FFF2-40B4-BE49-F238E27FC236}">
                <a16:creationId xmlns:a16="http://schemas.microsoft.com/office/drawing/2014/main" id="{D0D45892-128F-40FE-BFBD-BB07AEA144EF}"/>
              </a:ext>
            </a:extLst>
          </p:cNvPr>
          <p:cNvSpPr>
            <a:spLocks noGrp="1"/>
          </p:cNvSpPr>
          <p:nvPr>
            <p:ph type="ftr" sz="quarter" idx="11"/>
          </p:nvPr>
        </p:nvSpPr>
        <p:spPr/>
        <p:txBody>
          <a:bodyPr/>
          <a:lstStyle/>
          <a:p>
            <a:endParaRPr lang="en-US"/>
          </a:p>
        </p:txBody>
      </p:sp>
      <p:sp>
        <p:nvSpPr>
          <p:cNvPr id="6" name="Symbol zastępczy numeru slajdu 5">
            <a:extLst>
              <a:ext uri="{FF2B5EF4-FFF2-40B4-BE49-F238E27FC236}">
                <a16:creationId xmlns:a16="http://schemas.microsoft.com/office/drawing/2014/main" id="{218A0C56-96ED-44C9-95C4-79743E5FA07D}"/>
              </a:ext>
            </a:extLst>
          </p:cNvPr>
          <p:cNvSpPr>
            <a:spLocks noGrp="1"/>
          </p:cNvSpPr>
          <p:nvPr>
            <p:ph type="sldNum" sz="quarter" idx="12"/>
          </p:nvPr>
        </p:nvSpPr>
        <p:spPr/>
        <p:txBody>
          <a:bodyPr/>
          <a:lstStyle/>
          <a:p>
            <a:fld id="{FA8568F5-1570-42FE-899B-745568363CAB}" type="slidenum">
              <a:rPr lang="en-US" smtClean="0"/>
              <a:t>‹#›</a:t>
            </a:fld>
            <a:endParaRPr lang="en-US"/>
          </a:p>
        </p:txBody>
      </p:sp>
    </p:spTree>
    <p:extLst>
      <p:ext uri="{BB962C8B-B14F-4D97-AF65-F5344CB8AC3E}">
        <p14:creationId xmlns:p14="http://schemas.microsoft.com/office/powerpoint/2010/main" val="351296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2150789-A4B6-4AF2-8C72-87D64D17223D}"/>
              </a:ext>
            </a:extLst>
          </p:cNvPr>
          <p:cNvSpPr>
            <a:spLocks noGrp="1"/>
          </p:cNvSpPr>
          <p:nvPr>
            <p:ph type="title"/>
          </p:nvPr>
        </p:nvSpPr>
        <p:spPr/>
        <p:txBody>
          <a:bodyPr/>
          <a:lstStyle/>
          <a:p>
            <a:r>
              <a:rPr lang="pl-PL"/>
              <a:t>Kliknij, aby edytować styl</a:t>
            </a:r>
            <a:endParaRPr lang="en-US"/>
          </a:p>
        </p:txBody>
      </p:sp>
      <p:sp>
        <p:nvSpPr>
          <p:cNvPr id="3" name="Symbol zastępczy tytułu pionowego 2">
            <a:extLst>
              <a:ext uri="{FF2B5EF4-FFF2-40B4-BE49-F238E27FC236}">
                <a16:creationId xmlns:a16="http://schemas.microsoft.com/office/drawing/2014/main" id="{03FC78CD-54C4-458C-88E2-6B286325330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Symbol zastępczy daty 3">
            <a:extLst>
              <a:ext uri="{FF2B5EF4-FFF2-40B4-BE49-F238E27FC236}">
                <a16:creationId xmlns:a16="http://schemas.microsoft.com/office/drawing/2014/main" id="{41871EFA-C58D-409C-A985-C4C1FBAC5EEF}"/>
              </a:ext>
            </a:extLst>
          </p:cNvPr>
          <p:cNvSpPr>
            <a:spLocks noGrp="1"/>
          </p:cNvSpPr>
          <p:nvPr>
            <p:ph type="dt" sz="half" idx="10"/>
          </p:nvPr>
        </p:nvSpPr>
        <p:spPr/>
        <p:txBody>
          <a:bodyPr/>
          <a:lstStyle/>
          <a:p>
            <a:fld id="{C0DC19DB-0508-450D-BD0A-9DF82102F2F2}" type="datetimeFigureOut">
              <a:rPr lang="en-US" smtClean="0"/>
              <a:t>7/12/2022</a:t>
            </a:fld>
            <a:endParaRPr lang="en-US"/>
          </a:p>
        </p:txBody>
      </p:sp>
      <p:sp>
        <p:nvSpPr>
          <p:cNvPr id="5" name="Symbol zastępczy stopki 4">
            <a:extLst>
              <a:ext uri="{FF2B5EF4-FFF2-40B4-BE49-F238E27FC236}">
                <a16:creationId xmlns:a16="http://schemas.microsoft.com/office/drawing/2014/main" id="{65C7F833-712B-47BE-859F-6708329F7BEE}"/>
              </a:ext>
            </a:extLst>
          </p:cNvPr>
          <p:cNvSpPr>
            <a:spLocks noGrp="1"/>
          </p:cNvSpPr>
          <p:nvPr>
            <p:ph type="ftr" sz="quarter" idx="11"/>
          </p:nvPr>
        </p:nvSpPr>
        <p:spPr/>
        <p:txBody>
          <a:bodyPr/>
          <a:lstStyle/>
          <a:p>
            <a:endParaRPr lang="en-US"/>
          </a:p>
        </p:txBody>
      </p:sp>
      <p:sp>
        <p:nvSpPr>
          <p:cNvPr id="6" name="Symbol zastępczy numeru slajdu 5">
            <a:extLst>
              <a:ext uri="{FF2B5EF4-FFF2-40B4-BE49-F238E27FC236}">
                <a16:creationId xmlns:a16="http://schemas.microsoft.com/office/drawing/2014/main" id="{B0D4759C-B38A-4871-BD01-BFFE8E04626A}"/>
              </a:ext>
            </a:extLst>
          </p:cNvPr>
          <p:cNvSpPr>
            <a:spLocks noGrp="1"/>
          </p:cNvSpPr>
          <p:nvPr>
            <p:ph type="sldNum" sz="quarter" idx="12"/>
          </p:nvPr>
        </p:nvSpPr>
        <p:spPr/>
        <p:txBody>
          <a:bodyPr/>
          <a:lstStyle/>
          <a:p>
            <a:fld id="{FA8568F5-1570-42FE-899B-745568363CAB}" type="slidenum">
              <a:rPr lang="en-US" smtClean="0"/>
              <a:t>‹#›</a:t>
            </a:fld>
            <a:endParaRPr lang="en-US"/>
          </a:p>
        </p:txBody>
      </p:sp>
    </p:spTree>
    <p:extLst>
      <p:ext uri="{BB962C8B-B14F-4D97-AF65-F5344CB8AC3E}">
        <p14:creationId xmlns:p14="http://schemas.microsoft.com/office/powerpoint/2010/main" val="242272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868C1E7E-C727-42F5-AB6B-007C39C2C922}"/>
              </a:ext>
            </a:extLst>
          </p:cNvPr>
          <p:cNvSpPr>
            <a:spLocks noGrp="1"/>
          </p:cNvSpPr>
          <p:nvPr>
            <p:ph type="title" orient="vert"/>
          </p:nvPr>
        </p:nvSpPr>
        <p:spPr>
          <a:xfrm>
            <a:off x="8724900" y="365125"/>
            <a:ext cx="2628900" cy="5811838"/>
          </a:xfrm>
        </p:spPr>
        <p:txBody>
          <a:bodyPr vert="eaVert"/>
          <a:lstStyle/>
          <a:p>
            <a:r>
              <a:rPr lang="pl-PL"/>
              <a:t>Kliknij, aby edytować styl</a:t>
            </a:r>
            <a:endParaRPr lang="en-US"/>
          </a:p>
        </p:txBody>
      </p:sp>
      <p:sp>
        <p:nvSpPr>
          <p:cNvPr id="3" name="Symbol zastępczy tytułu pionowego 2">
            <a:extLst>
              <a:ext uri="{FF2B5EF4-FFF2-40B4-BE49-F238E27FC236}">
                <a16:creationId xmlns:a16="http://schemas.microsoft.com/office/drawing/2014/main" id="{56222084-BEB8-4962-889A-2332E26F1089}"/>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Symbol zastępczy daty 3">
            <a:extLst>
              <a:ext uri="{FF2B5EF4-FFF2-40B4-BE49-F238E27FC236}">
                <a16:creationId xmlns:a16="http://schemas.microsoft.com/office/drawing/2014/main" id="{534E377D-D644-4B93-BDC1-42EE1DFF18CC}"/>
              </a:ext>
            </a:extLst>
          </p:cNvPr>
          <p:cNvSpPr>
            <a:spLocks noGrp="1"/>
          </p:cNvSpPr>
          <p:nvPr>
            <p:ph type="dt" sz="half" idx="10"/>
          </p:nvPr>
        </p:nvSpPr>
        <p:spPr/>
        <p:txBody>
          <a:bodyPr/>
          <a:lstStyle/>
          <a:p>
            <a:fld id="{C0DC19DB-0508-450D-BD0A-9DF82102F2F2}" type="datetimeFigureOut">
              <a:rPr lang="en-US" smtClean="0"/>
              <a:t>7/12/2022</a:t>
            </a:fld>
            <a:endParaRPr lang="en-US"/>
          </a:p>
        </p:txBody>
      </p:sp>
      <p:sp>
        <p:nvSpPr>
          <p:cNvPr id="5" name="Symbol zastępczy stopki 4">
            <a:extLst>
              <a:ext uri="{FF2B5EF4-FFF2-40B4-BE49-F238E27FC236}">
                <a16:creationId xmlns:a16="http://schemas.microsoft.com/office/drawing/2014/main" id="{ADEB3E9E-6115-43C8-9D2D-84E76409D9EB}"/>
              </a:ext>
            </a:extLst>
          </p:cNvPr>
          <p:cNvSpPr>
            <a:spLocks noGrp="1"/>
          </p:cNvSpPr>
          <p:nvPr>
            <p:ph type="ftr" sz="quarter" idx="11"/>
          </p:nvPr>
        </p:nvSpPr>
        <p:spPr/>
        <p:txBody>
          <a:bodyPr/>
          <a:lstStyle/>
          <a:p>
            <a:endParaRPr lang="en-US"/>
          </a:p>
        </p:txBody>
      </p:sp>
      <p:sp>
        <p:nvSpPr>
          <p:cNvPr id="6" name="Symbol zastępczy numeru slajdu 5">
            <a:extLst>
              <a:ext uri="{FF2B5EF4-FFF2-40B4-BE49-F238E27FC236}">
                <a16:creationId xmlns:a16="http://schemas.microsoft.com/office/drawing/2014/main" id="{FF3B902A-6A41-4481-AD7B-1F45E87DB0B6}"/>
              </a:ext>
            </a:extLst>
          </p:cNvPr>
          <p:cNvSpPr>
            <a:spLocks noGrp="1"/>
          </p:cNvSpPr>
          <p:nvPr>
            <p:ph type="sldNum" sz="quarter" idx="12"/>
          </p:nvPr>
        </p:nvSpPr>
        <p:spPr/>
        <p:txBody>
          <a:bodyPr/>
          <a:lstStyle/>
          <a:p>
            <a:fld id="{FA8568F5-1570-42FE-899B-745568363CAB}" type="slidenum">
              <a:rPr lang="en-US" smtClean="0"/>
              <a:t>‹#›</a:t>
            </a:fld>
            <a:endParaRPr lang="en-US"/>
          </a:p>
        </p:txBody>
      </p:sp>
    </p:spTree>
    <p:extLst>
      <p:ext uri="{BB962C8B-B14F-4D97-AF65-F5344CB8AC3E}">
        <p14:creationId xmlns:p14="http://schemas.microsoft.com/office/powerpoint/2010/main" val="3887450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DA30E9-8200-40B5-9127-696659DAFA43}"/>
              </a:ext>
            </a:extLst>
          </p:cNvPr>
          <p:cNvSpPr>
            <a:spLocks noGrp="1"/>
          </p:cNvSpPr>
          <p:nvPr>
            <p:ph type="title"/>
          </p:nvPr>
        </p:nvSpPr>
        <p:spPr/>
        <p:txBody>
          <a:bodyPr/>
          <a:lstStyle/>
          <a:p>
            <a:r>
              <a:rPr lang="pl-PL"/>
              <a:t>Kliknij, aby edytować styl</a:t>
            </a:r>
            <a:endParaRPr lang="en-US"/>
          </a:p>
        </p:txBody>
      </p:sp>
      <p:sp>
        <p:nvSpPr>
          <p:cNvPr id="3" name="Symbol zastępczy zawartości 2">
            <a:extLst>
              <a:ext uri="{FF2B5EF4-FFF2-40B4-BE49-F238E27FC236}">
                <a16:creationId xmlns:a16="http://schemas.microsoft.com/office/drawing/2014/main" id="{E2087EE2-B6F1-4C6D-A52D-2FF5E7DEAE3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Symbol zastępczy daty 3">
            <a:extLst>
              <a:ext uri="{FF2B5EF4-FFF2-40B4-BE49-F238E27FC236}">
                <a16:creationId xmlns:a16="http://schemas.microsoft.com/office/drawing/2014/main" id="{F6BAA5AF-E10E-4F5D-BC2E-D6F007046B06}"/>
              </a:ext>
            </a:extLst>
          </p:cNvPr>
          <p:cNvSpPr>
            <a:spLocks noGrp="1"/>
          </p:cNvSpPr>
          <p:nvPr>
            <p:ph type="dt" sz="half" idx="10"/>
          </p:nvPr>
        </p:nvSpPr>
        <p:spPr/>
        <p:txBody>
          <a:bodyPr/>
          <a:lstStyle/>
          <a:p>
            <a:fld id="{C0DC19DB-0508-450D-BD0A-9DF82102F2F2}" type="datetimeFigureOut">
              <a:rPr lang="en-US" smtClean="0"/>
              <a:t>7/12/2022</a:t>
            </a:fld>
            <a:endParaRPr lang="en-US"/>
          </a:p>
        </p:txBody>
      </p:sp>
      <p:sp>
        <p:nvSpPr>
          <p:cNvPr id="5" name="Symbol zastępczy stopki 4">
            <a:extLst>
              <a:ext uri="{FF2B5EF4-FFF2-40B4-BE49-F238E27FC236}">
                <a16:creationId xmlns:a16="http://schemas.microsoft.com/office/drawing/2014/main" id="{9EFBF453-9603-4282-901B-9BA263F8324C}"/>
              </a:ext>
            </a:extLst>
          </p:cNvPr>
          <p:cNvSpPr>
            <a:spLocks noGrp="1"/>
          </p:cNvSpPr>
          <p:nvPr>
            <p:ph type="ftr" sz="quarter" idx="11"/>
          </p:nvPr>
        </p:nvSpPr>
        <p:spPr/>
        <p:txBody>
          <a:bodyPr/>
          <a:lstStyle/>
          <a:p>
            <a:endParaRPr lang="en-US"/>
          </a:p>
        </p:txBody>
      </p:sp>
      <p:sp>
        <p:nvSpPr>
          <p:cNvPr id="6" name="Symbol zastępczy numeru slajdu 5">
            <a:extLst>
              <a:ext uri="{FF2B5EF4-FFF2-40B4-BE49-F238E27FC236}">
                <a16:creationId xmlns:a16="http://schemas.microsoft.com/office/drawing/2014/main" id="{816A9EA5-30EA-4396-8EF3-DF0C0039C2E2}"/>
              </a:ext>
            </a:extLst>
          </p:cNvPr>
          <p:cNvSpPr>
            <a:spLocks noGrp="1"/>
          </p:cNvSpPr>
          <p:nvPr>
            <p:ph type="sldNum" sz="quarter" idx="12"/>
          </p:nvPr>
        </p:nvSpPr>
        <p:spPr/>
        <p:txBody>
          <a:bodyPr/>
          <a:lstStyle/>
          <a:p>
            <a:fld id="{FA8568F5-1570-42FE-899B-745568363CAB}" type="slidenum">
              <a:rPr lang="en-US" smtClean="0"/>
              <a:t>‹#›</a:t>
            </a:fld>
            <a:endParaRPr lang="en-US"/>
          </a:p>
        </p:txBody>
      </p:sp>
    </p:spTree>
    <p:extLst>
      <p:ext uri="{BB962C8B-B14F-4D97-AF65-F5344CB8AC3E}">
        <p14:creationId xmlns:p14="http://schemas.microsoft.com/office/powerpoint/2010/main" val="3814259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B34036-88C6-4AF2-8B13-56324FE4C003}"/>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endParaRPr lang="en-US"/>
          </a:p>
        </p:txBody>
      </p:sp>
      <p:sp>
        <p:nvSpPr>
          <p:cNvPr id="3" name="Symbol zastępczy tekstu 2">
            <a:extLst>
              <a:ext uri="{FF2B5EF4-FFF2-40B4-BE49-F238E27FC236}">
                <a16:creationId xmlns:a16="http://schemas.microsoft.com/office/drawing/2014/main" id="{1EDCF4F0-A0E2-4B63-81FA-AD9979A4EF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737323D0-1836-48E9-BE6B-03F9A31A639A}"/>
              </a:ext>
            </a:extLst>
          </p:cNvPr>
          <p:cNvSpPr>
            <a:spLocks noGrp="1"/>
          </p:cNvSpPr>
          <p:nvPr>
            <p:ph type="dt" sz="half" idx="10"/>
          </p:nvPr>
        </p:nvSpPr>
        <p:spPr/>
        <p:txBody>
          <a:bodyPr/>
          <a:lstStyle/>
          <a:p>
            <a:fld id="{C0DC19DB-0508-450D-BD0A-9DF82102F2F2}" type="datetimeFigureOut">
              <a:rPr lang="en-US" smtClean="0"/>
              <a:t>7/12/2022</a:t>
            </a:fld>
            <a:endParaRPr lang="en-US"/>
          </a:p>
        </p:txBody>
      </p:sp>
      <p:sp>
        <p:nvSpPr>
          <p:cNvPr id="5" name="Symbol zastępczy stopki 4">
            <a:extLst>
              <a:ext uri="{FF2B5EF4-FFF2-40B4-BE49-F238E27FC236}">
                <a16:creationId xmlns:a16="http://schemas.microsoft.com/office/drawing/2014/main" id="{F5679ADC-E81A-4311-B6AB-29351B969120}"/>
              </a:ext>
            </a:extLst>
          </p:cNvPr>
          <p:cNvSpPr>
            <a:spLocks noGrp="1"/>
          </p:cNvSpPr>
          <p:nvPr>
            <p:ph type="ftr" sz="quarter" idx="11"/>
          </p:nvPr>
        </p:nvSpPr>
        <p:spPr/>
        <p:txBody>
          <a:bodyPr/>
          <a:lstStyle/>
          <a:p>
            <a:endParaRPr lang="en-US"/>
          </a:p>
        </p:txBody>
      </p:sp>
      <p:sp>
        <p:nvSpPr>
          <p:cNvPr id="6" name="Symbol zastępczy numeru slajdu 5">
            <a:extLst>
              <a:ext uri="{FF2B5EF4-FFF2-40B4-BE49-F238E27FC236}">
                <a16:creationId xmlns:a16="http://schemas.microsoft.com/office/drawing/2014/main" id="{65DF0C6D-C3CE-4448-A853-839DE40D4190}"/>
              </a:ext>
            </a:extLst>
          </p:cNvPr>
          <p:cNvSpPr>
            <a:spLocks noGrp="1"/>
          </p:cNvSpPr>
          <p:nvPr>
            <p:ph type="sldNum" sz="quarter" idx="12"/>
          </p:nvPr>
        </p:nvSpPr>
        <p:spPr/>
        <p:txBody>
          <a:bodyPr/>
          <a:lstStyle/>
          <a:p>
            <a:fld id="{FA8568F5-1570-42FE-899B-745568363CAB}" type="slidenum">
              <a:rPr lang="en-US" smtClean="0"/>
              <a:t>‹#›</a:t>
            </a:fld>
            <a:endParaRPr lang="en-US"/>
          </a:p>
        </p:txBody>
      </p:sp>
    </p:spTree>
    <p:extLst>
      <p:ext uri="{BB962C8B-B14F-4D97-AF65-F5344CB8AC3E}">
        <p14:creationId xmlns:p14="http://schemas.microsoft.com/office/powerpoint/2010/main" val="1795431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A5F4A89-4301-4FE5-BF88-7E2308BF3BF6}"/>
              </a:ext>
            </a:extLst>
          </p:cNvPr>
          <p:cNvSpPr>
            <a:spLocks noGrp="1"/>
          </p:cNvSpPr>
          <p:nvPr>
            <p:ph type="title"/>
          </p:nvPr>
        </p:nvSpPr>
        <p:spPr/>
        <p:txBody>
          <a:bodyPr/>
          <a:lstStyle/>
          <a:p>
            <a:r>
              <a:rPr lang="pl-PL"/>
              <a:t>Kliknij, aby edytować styl</a:t>
            </a:r>
            <a:endParaRPr lang="en-US"/>
          </a:p>
        </p:txBody>
      </p:sp>
      <p:sp>
        <p:nvSpPr>
          <p:cNvPr id="3" name="Symbol zastępczy zawartości 2">
            <a:extLst>
              <a:ext uri="{FF2B5EF4-FFF2-40B4-BE49-F238E27FC236}">
                <a16:creationId xmlns:a16="http://schemas.microsoft.com/office/drawing/2014/main" id="{820F8841-01A4-4043-9A56-3349BF0A17DA}"/>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Symbol zastępczy zawartości 3">
            <a:extLst>
              <a:ext uri="{FF2B5EF4-FFF2-40B4-BE49-F238E27FC236}">
                <a16:creationId xmlns:a16="http://schemas.microsoft.com/office/drawing/2014/main" id="{1B3F0884-F4EC-42DA-A3AC-075687D4D70B}"/>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Symbol zastępczy daty 4">
            <a:extLst>
              <a:ext uri="{FF2B5EF4-FFF2-40B4-BE49-F238E27FC236}">
                <a16:creationId xmlns:a16="http://schemas.microsoft.com/office/drawing/2014/main" id="{F5555E90-7134-41A5-809B-9550BB987AEA}"/>
              </a:ext>
            </a:extLst>
          </p:cNvPr>
          <p:cNvSpPr>
            <a:spLocks noGrp="1"/>
          </p:cNvSpPr>
          <p:nvPr>
            <p:ph type="dt" sz="half" idx="10"/>
          </p:nvPr>
        </p:nvSpPr>
        <p:spPr/>
        <p:txBody>
          <a:bodyPr/>
          <a:lstStyle/>
          <a:p>
            <a:fld id="{C0DC19DB-0508-450D-BD0A-9DF82102F2F2}" type="datetimeFigureOut">
              <a:rPr lang="en-US" smtClean="0"/>
              <a:t>7/12/2022</a:t>
            </a:fld>
            <a:endParaRPr lang="en-US"/>
          </a:p>
        </p:txBody>
      </p:sp>
      <p:sp>
        <p:nvSpPr>
          <p:cNvPr id="6" name="Symbol zastępczy stopki 5">
            <a:extLst>
              <a:ext uri="{FF2B5EF4-FFF2-40B4-BE49-F238E27FC236}">
                <a16:creationId xmlns:a16="http://schemas.microsoft.com/office/drawing/2014/main" id="{13A59E8A-5E44-408E-A71C-C77D51FC2C32}"/>
              </a:ext>
            </a:extLst>
          </p:cNvPr>
          <p:cNvSpPr>
            <a:spLocks noGrp="1"/>
          </p:cNvSpPr>
          <p:nvPr>
            <p:ph type="ftr" sz="quarter" idx="11"/>
          </p:nvPr>
        </p:nvSpPr>
        <p:spPr/>
        <p:txBody>
          <a:bodyPr/>
          <a:lstStyle/>
          <a:p>
            <a:endParaRPr lang="en-US"/>
          </a:p>
        </p:txBody>
      </p:sp>
      <p:sp>
        <p:nvSpPr>
          <p:cNvPr id="7" name="Symbol zastępczy numeru slajdu 6">
            <a:extLst>
              <a:ext uri="{FF2B5EF4-FFF2-40B4-BE49-F238E27FC236}">
                <a16:creationId xmlns:a16="http://schemas.microsoft.com/office/drawing/2014/main" id="{4D83F19A-FD6C-4569-B70B-4DDC0513EE08}"/>
              </a:ext>
            </a:extLst>
          </p:cNvPr>
          <p:cNvSpPr>
            <a:spLocks noGrp="1"/>
          </p:cNvSpPr>
          <p:nvPr>
            <p:ph type="sldNum" sz="quarter" idx="12"/>
          </p:nvPr>
        </p:nvSpPr>
        <p:spPr/>
        <p:txBody>
          <a:bodyPr/>
          <a:lstStyle/>
          <a:p>
            <a:fld id="{FA8568F5-1570-42FE-899B-745568363CAB}" type="slidenum">
              <a:rPr lang="en-US" smtClean="0"/>
              <a:t>‹#›</a:t>
            </a:fld>
            <a:endParaRPr lang="en-US"/>
          </a:p>
        </p:txBody>
      </p:sp>
    </p:spTree>
    <p:extLst>
      <p:ext uri="{BB962C8B-B14F-4D97-AF65-F5344CB8AC3E}">
        <p14:creationId xmlns:p14="http://schemas.microsoft.com/office/powerpoint/2010/main" val="1273178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3C10913-669F-49F8-BC31-B7C52E7E6C4B}"/>
              </a:ext>
            </a:extLst>
          </p:cNvPr>
          <p:cNvSpPr>
            <a:spLocks noGrp="1"/>
          </p:cNvSpPr>
          <p:nvPr>
            <p:ph type="title"/>
          </p:nvPr>
        </p:nvSpPr>
        <p:spPr>
          <a:xfrm>
            <a:off x="839788" y="365125"/>
            <a:ext cx="10515600" cy="1325563"/>
          </a:xfrm>
        </p:spPr>
        <p:txBody>
          <a:bodyPr/>
          <a:lstStyle/>
          <a:p>
            <a:r>
              <a:rPr lang="pl-PL"/>
              <a:t>Kliknij, aby edytować styl</a:t>
            </a:r>
            <a:endParaRPr lang="en-US"/>
          </a:p>
        </p:txBody>
      </p:sp>
      <p:sp>
        <p:nvSpPr>
          <p:cNvPr id="3" name="Symbol zastępczy tekstu 2">
            <a:extLst>
              <a:ext uri="{FF2B5EF4-FFF2-40B4-BE49-F238E27FC236}">
                <a16:creationId xmlns:a16="http://schemas.microsoft.com/office/drawing/2014/main" id="{11A4519B-ABF7-4FF9-A4CE-F4C490A6A9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923B8B11-92EA-43BF-9B28-460B6A87F33A}"/>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Symbol zastępczy tekstu 4">
            <a:extLst>
              <a:ext uri="{FF2B5EF4-FFF2-40B4-BE49-F238E27FC236}">
                <a16:creationId xmlns:a16="http://schemas.microsoft.com/office/drawing/2014/main" id="{A900F4CB-EE77-4568-A605-2DB91C502C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9488323-87B2-4E9A-AE53-643321C3D8F2}"/>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7" name="Symbol zastępczy daty 6">
            <a:extLst>
              <a:ext uri="{FF2B5EF4-FFF2-40B4-BE49-F238E27FC236}">
                <a16:creationId xmlns:a16="http://schemas.microsoft.com/office/drawing/2014/main" id="{F5FDD676-A53D-4BB8-B1C7-3D38969E002C}"/>
              </a:ext>
            </a:extLst>
          </p:cNvPr>
          <p:cNvSpPr>
            <a:spLocks noGrp="1"/>
          </p:cNvSpPr>
          <p:nvPr>
            <p:ph type="dt" sz="half" idx="10"/>
          </p:nvPr>
        </p:nvSpPr>
        <p:spPr/>
        <p:txBody>
          <a:bodyPr/>
          <a:lstStyle/>
          <a:p>
            <a:fld id="{C0DC19DB-0508-450D-BD0A-9DF82102F2F2}" type="datetimeFigureOut">
              <a:rPr lang="en-US" smtClean="0"/>
              <a:t>7/12/2022</a:t>
            </a:fld>
            <a:endParaRPr lang="en-US"/>
          </a:p>
        </p:txBody>
      </p:sp>
      <p:sp>
        <p:nvSpPr>
          <p:cNvPr id="8" name="Symbol zastępczy stopki 7">
            <a:extLst>
              <a:ext uri="{FF2B5EF4-FFF2-40B4-BE49-F238E27FC236}">
                <a16:creationId xmlns:a16="http://schemas.microsoft.com/office/drawing/2014/main" id="{1B15550D-9AD7-4869-9E25-3AEBF8B41259}"/>
              </a:ext>
            </a:extLst>
          </p:cNvPr>
          <p:cNvSpPr>
            <a:spLocks noGrp="1"/>
          </p:cNvSpPr>
          <p:nvPr>
            <p:ph type="ftr" sz="quarter" idx="11"/>
          </p:nvPr>
        </p:nvSpPr>
        <p:spPr/>
        <p:txBody>
          <a:bodyPr/>
          <a:lstStyle/>
          <a:p>
            <a:endParaRPr lang="en-US"/>
          </a:p>
        </p:txBody>
      </p:sp>
      <p:sp>
        <p:nvSpPr>
          <p:cNvPr id="9" name="Symbol zastępczy numeru slajdu 8">
            <a:extLst>
              <a:ext uri="{FF2B5EF4-FFF2-40B4-BE49-F238E27FC236}">
                <a16:creationId xmlns:a16="http://schemas.microsoft.com/office/drawing/2014/main" id="{C4658D87-3A00-459D-AFC3-F84536218963}"/>
              </a:ext>
            </a:extLst>
          </p:cNvPr>
          <p:cNvSpPr>
            <a:spLocks noGrp="1"/>
          </p:cNvSpPr>
          <p:nvPr>
            <p:ph type="sldNum" sz="quarter" idx="12"/>
          </p:nvPr>
        </p:nvSpPr>
        <p:spPr/>
        <p:txBody>
          <a:bodyPr/>
          <a:lstStyle/>
          <a:p>
            <a:fld id="{FA8568F5-1570-42FE-899B-745568363CAB}" type="slidenum">
              <a:rPr lang="en-US" smtClean="0"/>
              <a:t>‹#›</a:t>
            </a:fld>
            <a:endParaRPr lang="en-US"/>
          </a:p>
        </p:txBody>
      </p:sp>
    </p:spTree>
    <p:extLst>
      <p:ext uri="{BB962C8B-B14F-4D97-AF65-F5344CB8AC3E}">
        <p14:creationId xmlns:p14="http://schemas.microsoft.com/office/powerpoint/2010/main" val="3013314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A31B34B-87FD-430F-BEE4-A06B2EB86916}"/>
              </a:ext>
            </a:extLst>
          </p:cNvPr>
          <p:cNvSpPr>
            <a:spLocks noGrp="1"/>
          </p:cNvSpPr>
          <p:nvPr>
            <p:ph type="title"/>
          </p:nvPr>
        </p:nvSpPr>
        <p:spPr/>
        <p:txBody>
          <a:bodyPr/>
          <a:lstStyle/>
          <a:p>
            <a:r>
              <a:rPr lang="pl-PL"/>
              <a:t>Kliknij, aby edytować styl</a:t>
            </a:r>
            <a:endParaRPr lang="en-US"/>
          </a:p>
        </p:txBody>
      </p:sp>
      <p:sp>
        <p:nvSpPr>
          <p:cNvPr id="3" name="Symbol zastępczy daty 2">
            <a:extLst>
              <a:ext uri="{FF2B5EF4-FFF2-40B4-BE49-F238E27FC236}">
                <a16:creationId xmlns:a16="http://schemas.microsoft.com/office/drawing/2014/main" id="{4991C985-D8CD-4720-907E-41F001B87147}"/>
              </a:ext>
            </a:extLst>
          </p:cNvPr>
          <p:cNvSpPr>
            <a:spLocks noGrp="1"/>
          </p:cNvSpPr>
          <p:nvPr>
            <p:ph type="dt" sz="half" idx="10"/>
          </p:nvPr>
        </p:nvSpPr>
        <p:spPr/>
        <p:txBody>
          <a:bodyPr/>
          <a:lstStyle/>
          <a:p>
            <a:fld id="{C0DC19DB-0508-450D-BD0A-9DF82102F2F2}" type="datetimeFigureOut">
              <a:rPr lang="en-US" smtClean="0"/>
              <a:t>7/12/2022</a:t>
            </a:fld>
            <a:endParaRPr lang="en-US"/>
          </a:p>
        </p:txBody>
      </p:sp>
      <p:sp>
        <p:nvSpPr>
          <p:cNvPr id="4" name="Symbol zastępczy stopki 3">
            <a:extLst>
              <a:ext uri="{FF2B5EF4-FFF2-40B4-BE49-F238E27FC236}">
                <a16:creationId xmlns:a16="http://schemas.microsoft.com/office/drawing/2014/main" id="{6A733053-5423-4796-95FF-6B754D0E5902}"/>
              </a:ext>
            </a:extLst>
          </p:cNvPr>
          <p:cNvSpPr>
            <a:spLocks noGrp="1"/>
          </p:cNvSpPr>
          <p:nvPr>
            <p:ph type="ftr" sz="quarter" idx="11"/>
          </p:nvPr>
        </p:nvSpPr>
        <p:spPr/>
        <p:txBody>
          <a:bodyPr/>
          <a:lstStyle/>
          <a:p>
            <a:endParaRPr lang="en-US"/>
          </a:p>
        </p:txBody>
      </p:sp>
      <p:sp>
        <p:nvSpPr>
          <p:cNvPr id="5" name="Symbol zastępczy numeru slajdu 4">
            <a:extLst>
              <a:ext uri="{FF2B5EF4-FFF2-40B4-BE49-F238E27FC236}">
                <a16:creationId xmlns:a16="http://schemas.microsoft.com/office/drawing/2014/main" id="{48244068-74B9-49C5-B21C-3FDE7B387AE8}"/>
              </a:ext>
            </a:extLst>
          </p:cNvPr>
          <p:cNvSpPr>
            <a:spLocks noGrp="1"/>
          </p:cNvSpPr>
          <p:nvPr>
            <p:ph type="sldNum" sz="quarter" idx="12"/>
          </p:nvPr>
        </p:nvSpPr>
        <p:spPr/>
        <p:txBody>
          <a:bodyPr/>
          <a:lstStyle/>
          <a:p>
            <a:fld id="{FA8568F5-1570-42FE-899B-745568363CAB}" type="slidenum">
              <a:rPr lang="en-US" smtClean="0"/>
              <a:t>‹#›</a:t>
            </a:fld>
            <a:endParaRPr lang="en-US"/>
          </a:p>
        </p:txBody>
      </p:sp>
    </p:spTree>
    <p:extLst>
      <p:ext uri="{BB962C8B-B14F-4D97-AF65-F5344CB8AC3E}">
        <p14:creationId xmlns:p14="http://schemas.microsoft.com/office/powerpoint/2010/main" val="186993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523C1965-B25B-4CBC-99CA-3B19BC39A5CA}"/>
              </a:ext>
            </a:extLst>
          </p:cNvPr>
          <p:cNvSpPr>
            <a:spLocks noGrp="1"/>
          </p:cNvSpPr>
          <p:nvPr>
            <p:ph type="dt" sz="half" idx="10"/>
          </p:nvPr>
        </p:nvSpPr>
        <p:spPr/>
        <p:txBody>
          <a:bodyPr/>
          <a:lstStyle/>
          <a:p>
            <a:fld id="{C0DC19DB-0508-450D-BD0A-9DF82102F2F2}" type="datetimeFigureOut">
              <a:rPr lang="en-US" smtClean="0"/>
              <a:t>7/12/2022</a:t>
            </a:fld>
            <a:endParaRPr lang="en-US"/>
          </a:p>
        </p:txBody>
      </p:sp>
      <p:sp>
        <p:nvSpPr>
          <p:cNvPr id="3" name="Symbol zastępczy stopki 2">
            <a:extLst>
              <a:ext uri="{FF2B5EF4-FFF2-40B4-BE49-F238E27FC236}">
                <a16:creationId xmlns:a16="http://schemas.microsoft.com/office/drawing/2014/main" id="{7B5839FE-AE60-435A-8447-904E7576D0C3}"/>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6F2B3BDB-5372-41B8-BFFF-E3ED4088822C}"/>
              </a:ext>
            </a:extLst>
          </p:cNvPr>
          <p:cNvSpPr>
            <a:spLocks noGrp="1"/>
          </p:cNvSpPr>
          <p:nvPr>
            <p:ph type="sldNum" sz="quarter" idx="12"/>
          </p:nvPr>
        </p:nvSpPr>
        <p:spPr/>
        <p:txBody>
          <a:bodyPr/>
          <a:lstStyle/>
          <a:p>
            <a:fld id="{FA8568F5-1570-42FE-899B-745568363CAB}" type="slidenum">
              <a:rPr lang="en-US" smtClean="0"/>
              <a:t>‹#›</a:t>
            </a:fld>
            <a:endParaRPr lang="en-US"/>
          </a:p>
        </p:txBody>
      </p:sp>
    </p:spTree>
    <p:extLst>
      <p:ext uri="{BB962C8B-B14F-4D97-AF65-F5344CB8AC3E}">
        <p14:creationId xmlns:p14="http://schemas.microsoft.com/office/powerpoint/2010/main" val="859870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28668B3-E482-43C2-8F01-DDEC28166493}"/>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endParaRPr lang="en-US"/>
          </a:p>
        </p:txBody>
      </p:sp>
      <p:sp>
        <p:nvSpPr>
          <p:cNvPr id="3" name="Symbol zastępczy zawartości 2">
            <a:extLst>
              <a:ext uri="{FF2B5EF4-FFF2-40B4-BE49-F238E27FC236}">
                <a16:creationId xmlns:a16="http://schemas.microsoft.com/office/drawing/2014/main" id="{D2D053CA-F44E-4A44-AFBD-C64BF74C63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Symbol zastępczy tekstu 3">
            <a:extLst>
              <a:ext uri="{FF2B5EF4-FFF2-40B4-BE49-F238E27FC236}">
                <a16:creationId xmlns:a16="http://schemas.microsoft.com/office/drawing/2014/main" id="{AF657AFD-760D-4B46-AE4B-7C7A38BF0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9C379267-9D49-4091-90B8-FA09CCAA1905}"/>
              </a:ext>
            </a:extLst>
          </p:cNvPr>
          <p:cNvSpPr>
            <a:spLocks noGrp="1"/>
          </p:cNvSpPr>
          <p:nvPr>
            <p:ph type="dt" sz="half" idx="10"/>
          </p:nvPr>
        </p:nvSpPr>
        <p:spPr/>
        <p:txBody>
          <a:bodyPr/>
          <a:lstStyle/>
          <a:p>
            <a:fld id="{C0DC19DB-0508-450D-BD0A-9DF82102F2F2}" type="datetimeFigureOut">
              <a:rPr lang="en-US" smtClean="0"/>
              <a:t>7/12/2022</a:t>
            </a:fld>
            <a:endParaRPr lang="en-US"/>
          </a:p>
        </p:txBody>
      </p:sp>
      <p:sp>
        <p:nvSpPr>
          <p:cNvPr id="6" name="Symbol zastępczy stopki 5">
            <a:extLst>
              <a:ext uri="{FF2B5EF4-FFF2-40B4-BE49-F238E27FC236}">
                <a16:creationId xmlns:a16="http://schemas.microsoft.com/office/drawing/2014/main" id="{342DCAB2-F52C-4FDB-9C4A-49D29B27F4BA}"/>
              </a:ext>
            </a:extLst>
          </p:cNvPr>
          <p:cNvSpPr>
            <a:spLocks noGrp="1"/>
          </p:cNvSpPr>
          <p:nvPr>
            <p:ph type="ftr" sz="quarter" idx="11"/>
          </p:nvPr>
        </p:nvSpPr>
        <p:spPr/>
        <p:txBody>
          <a:bodyPr/>
          <a:lstStyle/>
          <a:p>
            <a:endParaRPr lang="en-US"/>
          </a:p>
        </p:txBody>
      </p:sp>
      <p:sp>
        <p:nvSpPr>
          <p:cNvPr id="7" name="Symbol zastępczy numeru slajdu 6">
            <a:extLst>
              <a:ext uri="{FF2B5EF4-FFF2-40B4-BE49-F238E27FC236}">
                <a16:creationId xmlns:a16="http://schemas.microsoft.com/office/drawing/2014/main" id="{7300045F-BCAD-40D7-8CE8-331FFBB2645C}"/>
              </a:ext>
            </a:extLst>
          </p:cNvPr>
          <p:cNvSpPr>
            <a:spLocks noGrp="1"/>
          </p:cNvSpPr>
          <p:nvPr>
            <p:ph type="sldNum" sz="quarter" idx="12"/>
          </p:nvPr>
        </p:nvSpPr>
        <p:spPr/>
        <p:txBody>
          <a:bodyPr/>
          <a:lstStyle/>
          <a:p>
            <a:fld id="{FA8568F5-1570-42FE-899B-745568363CAB}" type="slidenum">
              <a:rPr lang="en-US" smtClean="0"/>
              <a:t>‹#›</a:t>
            </a:fld>
            <a:endParaRPr lang="en-US"/>
          </a:p>
        </p:txBody>
      </p:sp>
    </p:spTree>
    <p:extLst>
      <p:ext uri="{BB962C8B-B14F-4D97-AF65-F5344CB8AC3E}">
        <p14:creationId xmlns:p14="http://schemas.microsoft.com/office/powerpoint/2010/main" val="1923217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3EDE4F-C95E-42E4-B827-9E1EA957231F}"/>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endParaRPr lang="en-US"/>
          </a:p>
        </p:txBody>
      </p:sp>
      <p:sp>
        <p:nvSpPr>
          <p:cNvPr id="3" name="Symbol zastępczy obrazu 2">
            <a:extLst>
              <a:ext uri="{FF2B5EF4-FFF2-40B4-BE49-F238E27FC236}">
                <a16:creationId xmlns:a16="http://schemas.microsoft.com/office/drawing/2014/main" id="{242BCFF7-37D6-43E2-9F95-DF6D421BF5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ymbol zastępczy tekstu 3">
            <a:extLst>
              <a:ext uri="{FF2B5EF4-FFF2-40B4-BE49-F238E27FC236}">
                <a16:creationId xmlns:a16="http://schemas.microsoft.com/office/drawing/2014/main" id="{BEB0B3C5-5F81-42AF-9CDD-814223ACE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6A63BAFD-D665-41FB-8B17-110A0EB60573}"/>
              </a:ext>
            </a:extLst>
          </p:cNvPr>
          <p:cNvSpPr>
            <a:spLocks noGrp="1"/>
          </p:cNvSpPr>
          <p:nvPr>
            <p:ph type="dt" sz="half" idx="10"/>
          </p:nvPr>
        </p:nvSpPr>
        <p:spPr/>
        <p:txBody>
          <a:bodyPr/>
          <a:lstStyle/>
          <a:p>
            <a:fld id="{C0DC19DB-0508-450D-BD0A-9DF82102F2F2}" type="datetimeFigureOut">
              <a:rPr lang="en-US" smtClean="0"/>
              <a:t>7/12/2022</a:t>
            </a:fld>
            <a:endParaRPr lang="en-US"/>
          </a:p>
        </p:txBody>
      </p:sp>
      <p:sp>
        <p:nvSpPr>
          <p:cNvPr id="6" name="Symbol zastępczy stopki 5">
            <a:extLst>
              <a:ext uri="{FF2B5EF4-FFF2-40B4-BE49-F238E27FC236}">
                <a16:creationId xmlns:a16="http://schemas.microsoft.com/office/drawing/2014/main" id="{2F99F518-8B22-4FC0-B619-778E1D9950E9}"/>
              </a:ext>
            </a:extLst>
          </p:cNvPr>
          <p:cNvSpPr>
            <a:spLocks noGrp="1"/>
          </p:cNvSpPr>
          <p:nvPr>
            <p:ph type="ftr" sz="quarter" idx="11"/>
          </p:nvPr>
        </p:nvSpPr>
        <p:spPr/>
        <p:txBody>
          <a:bodyPr/>
          <a:lstStyle/>
          <a:p>
            <a:endParaRPr lang="en-US"/>
          </a:p>
        </p:txBody>
      </p:sp>
      <p:sp>
        <p:nvSpPr>
          <p:cNvPr id="7" name="Symbol zastępczy numeru slajdu 6">
            <a:extLst>
              <a:ext uri="{FF2B5EF4-FFF2-40B4-BE49-F238E27FC236}">
                <a16:creationId xmlns:a16="http://schemas.microsoft.com/office/drawing/2014/main" id="{C8544737-0896-4813-9815-7E9F21701A57}"/>
              </a:ext>
            </a:extLst>
          </p:cNvPr>
          <p:cNvSpPr>
            <a:spLocks noGrp="1"/>
          </p:cNvSpPr>
          <p:nvPr>
            <p:ph type="sldNum" sz="quarter" idx="12"/>
          </p:nvPr>
        </p:nvSpPr>
        <p:spPr/>
        <p:txBody>
          <a:bodyPr/>
          <a:lstStyle/>
          <a:p>
            <a:fld id="{FA8568F5-1570-42FE-899B-745568363CAB}" type="slidenum">
              <a:rPr lang="en-US" smtClean="0"/>
              <a:t>‹#›</a:t>
            </a:fld>
            <a:endParaRPr lang="en-US"/>
          </a:p>
        </p:txBody>
      </p:sp>
    </p:spTree>
    <p:extLst>
      <p:ext uri="{BB962C8B-B14F-4D97-AF65-F5344CB8AC3E}">
        <p14:creationId xmlns:p14="http://schemas.microsoft.com/office/powerpoint/2010/main" val="883566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1F712AB-19E8-474B-ABA3-0B97D95F17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endParaRPr lang="en-US"/>
          </a:p>
        </p:txBody>
      </p:sp>
      <p:sp>
        <p:nvSpPr>
          <p:cNvPr id="3" name="Symbol zastępczy tekstu 2">
            <a:extLst>
              <a:ext uri="{FF2B5EF4-FFF2-40B4-BE49-F238E27FC236}">
                <a16:creationId xmlns:a16="http://schemas.microsoft.com/office/drawing/2014/main" id="{FD415320-A0F2-4662-9B9F-F154A04C9E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Symbol zastępczy daty 3">
            <a:extLst>
              <a:ext uri="{FF2B5EF4-FFF2-40B4-BE49-F238E27FC236}">
                <a16:creationId xmlns:a16="http://schemas.microsoft.com/office/drawing/2014/main" id="{FAF977CF-FFB3-4A26-B3DE-579E42916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C19DB-0508-450D-BD0A-9DF82102F2F2}" type="datetimeFigureOut">
              <a:rPr lang="en-US" smtClean="0"/>
              <a:t>7/12/2022</a:t>
            </a:fld>
            <a:endParaRPr lang="en-US"/>
          </a:p>
        </p:txBody>
      </p:sp>
      <p:sp>
        <p:nvSpPr>
          <p:cNvPr id="5" name="Symbol zastępczy stopki 4">
            <a:extLst>
              <a:ext uri="{FF2B5EF4-FFF2-40B4-BE49-F238E27FC236}">
                <a16:creationId xmlns:a16="http://schemas.microsoft.com/office/drawing/2014/main" id="{AD6B2EB2-833A-4020-9121-76ED7F3F9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ymbol zastępczy numeru slajdu 5">
            <a:extLst>
              <a:ext uri="{FF2B5EF4-FFF2-40B4-BE49-F238E27FC236}">
                <a16:creationId xmlns:a16="http://schemas.microsoft.com/office/drawing/2014/main" id="{C9D150AE-F7F6-44D6-9C99-AA7471AE0D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8568F5-1570-42FE-899B-745568363CAB}" type="slidenum">
              <a:rPr lang="en-US" smtClean="0"/>
              <a:t>‹#›</a:t>
            </a:fld>
            <a:endParaRPr lang="en-US"/>
          </a:p>
        </p:txBody>
      </p:sp>
    </p:spTree>
    <p:extLst>
      <p:ext uri="{BB962C8B-B14F-4D97-AF65-F5344CB8AC3E}">
        <p14:creationId xmlns:p14="http://schemas.microsoft.com/office/powerpoint/2010/main" val="2376664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sv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3.png"/><Relationship Id="rId26" Type="http://schemas.openxmlformats.org/officeDocument/2006/relationships/image" Target="../media/image37.svg"/><Relationship Id="rId3" Type="http://schemas.openxmlformats.org/officeDocument/2006/relationships/image" Target="../media/image27.png"/><Relationship Id="rId21" Type="http://schemas.openxmlformats.org/officeDocument/2006/relationships/image" Target="../media/image56.sv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36.png"/><Relationship Id="rId2" Type="http://schemas.openxmlformats.org/officeDocument/2006/relationships/image" Target="../media/image38.jpe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svg"/><Relationship Id="rId24" Type="http://schemas.openxmlformats.org/officeDocument/2006/relationships/image" Target="../media/image59.jpeg"/><Relationship Id="rId5" Type="http://schemas.openxmlformats.org/officeDocument/2006/relationships/image" Target="../media/image40.svg"/><Relationship Id="rId15" Type="http://schemas.openxmlformats.org/officeDocument/2006/relationships/image" Target="../media/image50.svg"/><Relationship Id="rId23" Type="http://schemas.openxmlformats.org/officeDocument/2006/relationships/image" Target="../media/image58.svg"/><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 Id="rId22"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62.png"/><Relationship Id="rId26" Type="http://schemas.openxmlformats.org/officeDocument/2006/relationships/image" Target="../media/image59.jpeg"/><Relationship Id="rId3" Type="http://schemas.openxmlformats.org/officeDocument/2006/relationships/image" Target="../media/image27.png"/><Relationship Id="rId21" Type="http://schemas.openxmlformats.org/officeDocument/2006/relationships/image" Target="../media/image64.svg"/><Relationship Id="rId7" Type="http://schemas.openxmlformats.org/officeDocument/2006/relationships/image" Target="../media/image61.svg"/><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66.svg"/><Relationship Id="rId33" Type="http://schemas.openxmlformats.org/officeDocument/2006/relationships/image" Target="../media/image73.png"/><Relationship Id="rId2" Type="http://schemas.openxmlformats.org/officeDocument/2006/relationships/image" Target="../media/image38.jpeg"/><Relationship Id="rId16" Type="http://schemas.openxmlformats.org/officeDocument/2006/relationships/image" Target="../media/image51.png"/><Relationship Id="rId20" Type="http://schemas.openxmlformats.org/officeDocument/2006/relationships/image" Target="../media/image53.png"/><Relationship Id="rId29"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46.svg"/><Relationship Id="rId24" Type="http://schemas.openxmlformats.org/officeDocument/2006/relationships/image" Target="../media/image57.png"/><Relationship Id="rId32" Type="http://schemas.openxmlformats.org/officeDocument/2006/relationships/image" Target="../media/image72.svg"/><Relationship Id="rId5" Type="http://schemas.openxmlformats.org/officeDocument/2006/relationships/image" Target="../media/image40.svg"/><Relationship Id="rId15" Type="http://schemas.openxmlformats.org/officeDocument/2006/relationships/image" Target="../media/image50.svg"/><Relationship Id="rId23" Type="http://schemas.openxmlformats.org/officeDocument/2006/relationships/image" Target="../media/image65.svg"/><Relationship Id="rId28" Type="http://schemas.openxmlformats.org/officeDocument/2006/relationships/image" Target="../media/image68.svg"/><Relationship Id="rId10" Type="http://schemas.openxmlformats.org/officeDocument/2006/relationships/image" Target="../media/image45.png"/><Relationship Id="rId19" Type="http://schemas.openxmlformats.org/officeDocument/2006/relationships/image" Target="../media/image63.svg"/><Relationship Id="rId31" Type="http://schemas.openxmlformats.org/officeDocument/2006/relationships/image" Target="../media/image71.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 Id="rId22" Type="http://schemas.openxmlformats.org/officeDocument/2006/relationships/image" Target="../media/image55.png"/><Relationship Id="rId27" Type="http://schemas.openxmlformats.org/officeDocument/2006/relationships/image" Target="../media/image67.png"/><Relationship Id="rId30" Type="http://schemas.openxmlformats.org/officeDocument/2006/relationships/image" Target="../media/image70.svg"/></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76.png"/><Relationship Id="rId39" Type="http://schemas.openxmlformats.org/officeDocument/2006/relationships/image" Target="../media/image87.sv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84.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83.svg"/><Relationship Id="rId38" Type="http://schemas.openxmlformats.org/officeDocument/2006/relationships/image" Target="../media/image86.png"/><Relationship Id="rId2" Type="http://schemas.openxmlformats.org/officeDocument/2006/relationships/notesSlide" Target="../notesSlides/notesSlide1.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82.png"/><Relationship Id="rId37" Type="http://schemas.openxmlformats.org/officeDocument/2006/relationships/image" Target="../media/image37.svg"/><Relationship Id="rId5" Type="http://schemas.openxmlformats.org/officeDocument/2006/relationships/image" Target="../media/image74.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78.png"/><Relationship Id="rId36" Type="http://schemas.openxmlformats.org/officeDocument/2006/relationships/image" Target="../media/image36.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7.svg"/><Relationship Id="rId30" Type="http://schemas.openxmlformats.org/officeDocument/2006/relationships/image" Target="../media/image80.png"/><Relationship Id="rId35" Type="http://schemas.openxmlformats.org/officeDocument/2006/relationships/image" Target="../media/image85.svg"/></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76.png"/><Relationship Id="rId39" Type="http://schemas.openxmlformats.org/officeDocument/2006/relationships/image" Target="../media/image87.sv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84.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83.svg"/><Relationship Id="rId38" Type="http://schemas.openxmlformats.org/officeDocument/2006/relationships/image" Target="../media/image86.png"/><Relationship Id="rId2" Type="http://schemas.openxmlformats.org/officeDocument/2006/relationships/notesSlide" Target="../notesSlides/notesSlide2.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82.png"/><Relationship Id="rId37" Type="http://schemas.openxmlformats.org/officeDocument/2006/relationships/image" Target="../media/image37.svg"/><Relationship Id="rId5" Type="http://schemas.openxmlformats.org/officeDocument/2006/relationships/image" Target="../media/image74.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78.png"/><Relationship Id="rId36" Type="http://schemas.openxmlformats.org/officeDocument/2006/relationships/image" Target="../media/image36.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7.svg"/><Relationship Id="rId30" Type="http://schemas.openxmlformats.org/officeDocument/2006/relationships/image" Target="../media/image80.png"/><Relationship Id="rId35" Type="http://schemas.openxmlformats.org/officeDocument/2006/relationships/image" Target="../media/image85.svg"/></Relationships>
</file>

<file path=ppt/slides/_rels/slide16.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76.png"/><Relationship Id="rId39" Type="http://schemas.openxmlformats.org/officeDocument/2006/relationships/image" Target="../media/image87.sv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84.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83.svg"/><Relationship Id="rId38" Type="http://schemas.openxmlformats.org/officeDocument/2006/relationships/image" Target="../media/image86.png"/><Relationship Id="rId2" Type="http://schemas.openxmlformats.org/officeDocument/2006/relationships/notesSlide" Target="../notesSlides/notesSlide3.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82.png"/><Relationship Id="rId37" Type="http://schemas.openxmlformats.org/officeDocument/2006/relationships/image" Target="../media/image37.svg"/><Relationship Id="rId5" Type="http://schemas.openxmlformats.org/officeDocument/2006/relationships/image" Target="../media/image74.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78.png"/><Relationship Id="rId36" Type="http://schemas.openxmlformats.org/officeDocument/2006/relationships/image" Target="../media/image36.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7.svg"/><Relationship Id="rId30" Type="http://schemas.openxmlformats.org/officeDocument/2006/relationships/image" Target="../media/image80.png"/><Relationship Id="rId35" Type="http://schemas.openxmlformats.org/officeDocument/2006/relationships/image" Target="../media/image85.svg"/></Relationships>
</file>

<file path=ppt/slides/_rels/slide17.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76.png"/><Relationship Id="rId39" Type="http://schemas.openxmlformats.org/officeDocument/2006/relationships/image" Target="../media/image87.sv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84.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83.svg"/><Relationship Id="rId38" Type="http://schemas.openxmlformats.org/officeDocument/2006/relationships/image" Target="../media/image86.png"/><Relationship Id="rId2" Type="http://schemas.openxmlformats.org/officeDocument/2006/relationships/notesSlide" Target="../notesSlides/notesSlide4.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82.png"/><Relationship Id="rId37" Type="http://schemas.openxmlformats.org/officeDocument/2006/relationships/image" Target="../media/image37.svg"/><Relationship Id="rId5" Type="http://schemas.openxmlformats.org/officeDocument/2006/relationships/image" Target="../media/image74.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78.png"/><Relationship Id="rId36" Type="http://schemas.openxmlformats.org/officeDocument/2006/relationships/image" Target="../media/image36.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7.svg"/><Relationship Id="rId30" Type="http://schemas.openxmlformats.org/officeDocument/2006/relationships/image" Target="../media/image80.png"/><Relationship Id="rId35" Type="http://schemas.openxmlformats.org/officeDocument/2006/relationships/image" Target="../media/image85.svg"/></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76.png"/><Relationship Id="rId39" Type="http://schemas.openxmlformats.org/officeDocument/2006/relationships/image" Target="../media/image87.sv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84.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83.svg"/><Relationship Id="rId38" Type="http://schemas.openxmlformats.org/officeDocument/2006/relationships/image" Target="../media/image86.png"/><Relationship Id="rId2" Type="http://schemas.openxmlformats.org/officeDocument/2006/relationships/notesSlide" Target="../notesSlides/notesSlide5.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82.png"/><Relationship Id="rId37" Type="http://schemas.openxmlformats.org/officeDocument/2006/relationships/image" Target="../media/image37.svg"/><Relationship Id="rId5" Type="http://schemas.openxmlformats.org/officeDocument/2006/relationships/image" Target="../media/image74.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78.png"/><Relationship Id="rId36" Type="http://schemas.openxmlformats.org/officeDocument/2006/relationships/image" Target="../media/image36.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7.svg"/><Relationship Id="rId30" Type="http://schemas.openxmlformats.org/officeDocument/2006/relationships/image" Target="../media/image80.png"/><Relationship Id="rId35" Type="http://schemas.openxmlformats.org/officeDocument/2006/relationships/image" Target="../media/image85.svg"/></Relationships>
</file>

<file path=ppt/slides/_rels/slide19.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76.png"/><Relationship Id="rId39" Type="http://schemas.openxmlformats.org/officeDocument/2006/relationships/image" Target="../media/image87.sv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84.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83.svg"/><Relationship Id="rId38" Type="http://schemas.openxmlformats.org/officeDocument/2006/relationships/image" Target="../media/image86.png"/><Relationship Id="rId2" Type="http://schemas.openxmlformats.org/officeDocument/2006/relationships/notesSlide" Target="../notesSlides/notesSlide6.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82.png"/><Relationship Id="rId37" Type="http://schemas.openxmlformats.org/officeDocument/2006/relationships/image" Target="../media/image37.svg"/><Relationship Id="rId5" Type="http://schemas.openxmlformats.org/officeDocument/2006/relationships/image" Target="../media/image74.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78.png"/><Relationship Id="rId36" Type="http://schemas.openxmlformats.org/officeDocument/2006/relationships/image" Target="../media/image36.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7.svg"/><Relationship Id="rId30" Type="http://schemas.openxmlformats.org/officeDocument/2006/relationships/image" Target="../media/image80.png"/><Relationship Id="rId35" Type="http://schemas.openxmlformats.org/officeDocument/2006/relationships/image" Target="../media/image8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76.png"/><Relationship Id="rId39" Type="http://schemas.openxmlformats.org/officeDocument/2006/relationships/image" Target="../media/image87.sv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84.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83.svg"/><Relationship Id="rId38" Type="http://schemas.openxmlformats.org/officeDocument/2006/relationships/image" Target="../media/image86.png"/><Relationship Id="rId2" Type="http://schemas.openxmlformats.org/officeDocument/2006/relationships/notesSlide" Target="../notesSlides/notesSlide7.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82.png"/><Relationship Id="rId37" Type="http://schemas.openxmlformats.org/officeDocument/2006/relationships/image" Target="../media/image37.svg"/><Relationship Id="rId5" Type="http://schemas.openxmlformats.org/officeDocument/2006/relationships/image" Target="../media/image74.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78.png"/><Relationship Id="rId36" Type="http://schemas.openxmlformats.org/officeDocument/2006/relationships/image" Target="../media/image36.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7.svg"/><Relationship Id="rId30" Type="http://schemas.openxmlformats.org/officeDocument/2006/relationships/image" Target="../media/image80.png"/><Relationship Id="rId35" Type="http://schemas.openxmlformats.org/officeDocument/2006/relationships/image" Target="../media/image85.svg"/></Relationships>
</file>

<file path=ppt/slides/_rels/slide21.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8.png"/><Relationship Id="rId39" Type="http://schemas.openxmlformats.org/officeDocument/2006/relationships/image" Target="../media/image100.sv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96.png"/><Relationship Id="rId42" Type="http://schemas.openxmlformats.org/officeDocument/2006/relationships/image" Target="../media/image80.png"/><Relationship Id="rId47" Type="http://schemas.openxmlformats.org/officeDocument/2006/relationships/image" Target="../media/image104.svg"/><Relationship Id="rId50" Type="http://schemas.openxmlformats.org/officeDocument/2006/relationships/image" Target="../media/image86.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95.svg"/><Relationship Id="rId38" Type="http://schemas.openxmlformats.org/officeDocument/2006/relationships/image" Target="../media/image76.png"/><Relationship Id="rId46" Type="http://schemas.openxmlformats.org/officeDocument/2006/relationships/image" Target="../media/image84.png"/><Relationship Id="rId2" Type="http://schemas.openxmlformats.org/officeDocument/2006/relationships/notesSlide" Target="../notesSlides/notesSlide8.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91.svg"/><Relationship Id="rId41" Type="http://schemas.openxmlformats.org/officeDocument/2006/relationships/image" Target="../media/image101.svg"/><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94.png"/><Relationship Id="rId37" Type="http://schemas.openxmlformats.org/officeDocument/2006/relationships/image" Target="../media/image99.svg"/><Relationship Id="rId40" Type="http://schemas.openxmlformats.org/officeDocument/2006/relationships/image" Target="../media/image78.png"/><Relationship Id="rId45" Type="http://schemas.openxmlformats.org/officeDocument/2006/relationships/image" Target="../media/image103.svg"/><Relationship Id="rId5" Type="http://schemas.openxmlformats.org/officeDocument/2006/relationships/image" Target="../media/image74.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90.png"/><Relationship Id="rId36" Type="http://schemas.openxmlformats.org/officeDocument/2006/relationships/image" Target="../media/image98.png"/><Relationship Id="rId49" Type="http://schemas.openxmlformats.org/officeDocument/2006/relationships/image" Target="../media/image37.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93.svg"/><Relationship Id="rId44" Type="http://schemas.openxmlformats.org/officeDocument/2006/relationships/image" Target="../media/image82.pn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9.svg"/><Relationship Id="rId30" Type="http://schemas.openxmlformats.org/officeDocument/2006/relationships/image" Target="../media/image92.png"/><Relationship Id="rId35" Type="http://schemas.openxmlformats.org/officeDocument/2006/relationships/image" Target="../media/image97.svg"/><Relationship Id="rId43" Type="http://schemas.openxmlformats.org/officeDocument/2006/relationships/image" Target="../media/image102.svg"/><Relationship Id="rId48" Type="http://schemas.openxmlformats.org/officeDocument/2006/relationships/image" Target="../media/image36.png"/><Relationship Id="rId8" Type="http://schemas.openxmlformats.org/officeDocument/2006/relationships/image" Target="../media/image44.svg"/><Relationship Id="rId51" Type="http://schemas.openxmlformats.org/officeDocument/2006/relationships/image" Target="../media/image87.svg"/></Relationships>
</file>

<file path=ppt/slides/_rels/slide2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76.png"/><Relationship Id="rId39" Type="http://schemas.openxmlformats.org/officeDocument/2006/relationships/image" Target="../media/image87.sv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84.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83.svg"/><Relationship Id="rId38" Type="http://schemas.openxmlformats.org/officeDocument/2006/relationships/image" Target="../media/image86.png"/><Relationship Id="rId2" Type="http://schemas.openxmlformats.org/officeDocument/2006/relationships/notesSlide" Target="../notesSlides/notesSlide9.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82.png"/><Relationship Id="rId37" Type="http://schemas.openxmlformats.org/officeDocument/2006/relationships/image" Target="../media/image37.svg"/><Relationship Id="rId5" Type="http://schemas.openxmlformats.org/officeDocument/2006/relationships/image" Target="../media/image74.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78.png"/><Relationship Id="rId36" Type="http://schemas.openxmlformats.org/officeDocument/2006/relationships/image" Target="../media/image36.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7.svg"/><Relationship Id="rId30" Type="http://schemas.openxmlformats.org/officeDocument/2006/relationships/image" Target="../media/image80.png"/><Relationship Id="rId35" Type="http://schemas.openxmlformats.org/officeDocument/2006/relationships/image" Target="../media/image85.svg"/></Relationships>
</file>

<file path=ppt/slides/_rels/slide23.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37.svg"/><Relationship Id="rId7" Type="http://schemas.openxmlformats.org/officeDocument/2006/relationships/image" Target="../media/image106.png"/><Relationship Id="rId2" Type="http://schemas.openxmlformats.org/officeDocument/2006/relationships/notesSlide" Target="../notesSlides/notesSlide10.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09.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143.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142.pn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s>
</file>

<file path=ppt/slides/_rels/slide24.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143.svg"/><Relationship Id="rId7" Type="http://schemas.openxmlformats.org/officeDocument/2006/relationships/image" Target="../media/image106.png"/><Relationship Id="rId2" Type="http://schemas.openxmlformats.org/officeDocument/2006/relationships/notesSlide" Target="../notesSlides/notesSlide11.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09.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37.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36.pn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s>
</file>

<file path=ppt/slides/_rels/slide25.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37.svg"/><Relationship Id="rId68" Type="http://schemas.openxmlformats.org/officeDocument/2006/relationships/image" Target="../media/image146.png"/><Relationship Id="rId7" Type="http://schemas.openxmlformats.org/officeDocument/2006/relationships/image" Target="../media/image106.png"/><Relationship Id="rId71" Type="http://schemas.openxmlformats.org/officeDocument/2006/relationships/image" Target="../media/image148.png"/><Relationship Id="rId2" Type="http://schemas.openxmlformats.org/officeDocument/2006/relationships/notesSlide" Target="../notesSlides/notesSlide12.xml"/><Relationship Id="rId16" Type="http://schemas.openxmlformats.org/officeDocument/2006/relationships/image" Target="../media/image52.svg"/><Relationship Id="rId29" Type="http://schemas.openxmlformats.org/officeDocument/2006/relationships/image" Target="../media/image109.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66" Type="http://schemas.openxmlformats.org/officeDocument/2006/relationships/image" Target="../media/image144.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143.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142.png"/><Relationship Id="rId69" Type="http://schemas.openxmlformats.org/officeDocument/2006/relationships/image" Target="../media/image147.pn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 Id="rId67" Type="http://schemas.openxmlformats.org/officeDocument/2006/relationships/image" Target="../media/image145.svg"/><Relationship Id="rId20" Type="http://schemas.openxmlformats.org/officeDocument/2006/relationships/image" Target="../media/image65.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36.png"/><Relationship Id="rId70" Type="http://schemas.microsoft.com/office/2007/relationships/hdphoto" Target="../media/hdphoto2.wdp"/></Relationships>
</file>

<file path=ppt/slides/_rels/slide26.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143.svg"/><Relationship Id="rId7" Type="http://schemas.openxmlformats.org/officeDocument/2006/relationships/image" Target="../media/image106.png"/><Relationship Id="rId2" Type="http://schemas.openxmlformats.org/officeDocument/2006/relationships/notesSlide" Target="../notesSlides/notesSlide13.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09.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37.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36.pn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s>
</file>

<file path=ppt/slides/_rels/slide27.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37.svg"/><Relationship Id="rId7" Type="http://schemas.openxmlformats.org/officeDocument/2006/relationships/image" Target="../media/image106.png"/><Relationship Id="rId2" Type="http://schemas.openxmlformats.org/officeDocument/2006/relationships/notesSlide" Target="../notesSlides/notesSlide14.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09.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149.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142.pn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s>
</file>

<file path=ppt/slides/_rels/slide28.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50.png"/><Relationship Id="rId39" Type="http://schemas.openxmlformats.org/officeDocument/2006/relationships/image" Target="../media/image117.svg"/><Relationship Id="rId21" Type="http://schemas.openxmlformats.org/officeDocument/2006/relationships/image" Target="../media/image57.png"/><Relationship Id="rId34" Type="http://schemas.openxmlformats.org/officeDocument/2006/relationships/image" Target="../media/image112.png"/><Relationship Id="rId42" Type="http://schemas.openxmlformats.org/officeDocument/2006/relationships/image" Target="../media/image120.png"/><Relationship Id="rId47" Type="http://schemas.openxmlformats.org/officeDocument/2006/relationships/image" Target="../media/image125.svg"/><Relationship Id="rId50" Type="http://schemas.openxmlformats.org/officeDocument/2006/relationships/image" Target="../media/image128.png"/><Relationship Id="rId55" Type="http://schemas.openxmlformats.org/officeDocument/2006/relationships/image" Target="../media/image133.svg"/><Relationship Id="rId63" Type="http://schemas.openxmlformats.org/officeDocument/2006/relationships/image" Target="../media/image141.svg"/><Relationship Id="rId68" Type="http://schemas.openxmlformats.org/officeDocument/2006/relationships/image" Target="../media/image154.png"/><Relationship Id="rId7" Type="http://schemas.openxmlformats.org/officeDocument/2006/relationships/image" Target="../media/image106.png"/><Relationship Id="rId2" Type="http://schemas.openxmlformats.org/officeDocument/2006/relationships/notesSlide" Target="../notesSlides/notesSlide15.xml"/><Relationship Id="rId16" Type="http://schemas.openxmlformats.org/officeDocument/2006/relationships/image" Target="../media/image52.svg"/><Relationship Id="rId29" Type="http://schemas.openxmlformats.org/officeDocument/2006/relationships/image" Target="../media/image81.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0.png"/><Relationship Id="rId37" Type="http://schemas.openxmlformats.org/officeDocument/2006/relationships/image" Target="../media/image115.svg"/><Relationship Id="rId40" Type="http://schemas.openxmlformats.org/officeDocument/2006/relationships/image" Target="../media/image118.png"/><Relationship Id="rId45" Type="http://schemas.openxmlformats.org/officeDocument/2006/relationships/image" Target="../media/image123.svg"/><Relationship Id="rId53" Type="http://schemas.openxmlformats.org/officeDocument/2006/relationships/image" Target="../media/image131.svg"/><Relationship Id="rId58" Type="http://schemas.openxmlformats.org/officeDocument/2006/relationships/image" Target="../media/image136.png"/><Relationship Id="rId66"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80.png"/><Relationship Id="rId36" Type="http://schemas.openxmlformats.org/officeDocument/2006/relationships/image" Target="../media/image114.png"/><Relationship Id="rId49" Type="http://schemas.openxmlformats.org/officeDocument/2006/relationships/image" Target="../media/image127.svg"/><Relationship Id="rId57" Type="http://schemas.openxmlformats.org/officeDocument/2006/relationships/image" Target="../media/image152.svg"/><Relationship Id="rId61" Type="http://schemas.openxmlformats.org/officeDocument/2006/relationships/image" Target="../media/image139.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09.svg"/><Relationship Id="rId44" Type="http://schemas.openxmlformats.org/officeDocument/2006/relationships/image" Target="../media/image122.png"/><Relationship Id="rId52" Type="http://schemas.openxmlformats.org/officeDocument/2006/relationships/image" Target="../media/image130.png"/><Relationship Id="rId60" Type="http://schemas.openxmlformats.org/officeDocument/2006/relationships/image" Target="../media/image138.png"/><Relationship Id="rId65" Type="http://schemas.openxmlformats.org/officeDocument/2006/relationships/image" Target="../media/image143.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51.svg"/><Relationship Id="rId30" Type="http://schemas.openxmlformats.org/officeDocument/2006/relationships/image" Target="../media/image108.png"/><Relationship Id="rId35" Type="http://schemas.openxmlformats.org/officeDocument/2006/relationships/image" Target="../media/image113.svg"/><Relationship Id="rId43" Type="http://schemas.openxmlformats.org/officeDocument/2006/relationships/image" Target="../media/image121.svg"/><Relationship Id="rId48" Type="http://schemas.openxmlformats.org/officeDocument/2006/relationships/image" Target="../media/image126.png"/><Relationship Id="rId56" Type="http://schemas.openxmlformats.org/officeDocument/2006/relationships/image" Target="../media/image134.png"/><Relationship Id="rId64" Type="http://schemas.openxmlformats.org/officeDocument/2006/relationships/image" Target="../media/image142.png"/><Relationship Id="rId69" Type="http://schemas.openxmlformats.org/officeDocument/2006/relationships/image" Target="../media/image155.svg"/><Relationship Id="rId8" Type="http://schemas.openxmlformats.org/officeDocument/2006/relationships/image" Target="../media/image107.svg"/><Relationship Id="rId51" Type="http://schemas.openxmlformats.org/officeDocument/2006/relationships/image" Target="../media/image129.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1.svg"/><Relationship Id="rId38" Type="http://schemas.openxmlformats.org/officeDocument/2006/relationships/image" Target="../media/image116.png"/><Relationship Id="rId46" Type="http://schemas.openxmlformats.org/officeDocument/2006/relationships/image" Target="../media/image124.png"/><Relationship Id="rId59" Type="http://schemas.openxmlformats.org/officeDocument/2006/relationships/image" Target="../media/image153.svg"/><Relationship Id="rId67" Type="http://schemas.openxmlformats.org/officeDocument/2006/relationships/image" Target="../media/image37.svg"/><Relationship Id="rId20" Type="http://schemas.openxmlformats.org/officeDocument/2006/relationships/image" Target="../media/image65.svg"/><Relationship Id="rId41" Type="http://schemas.openxmlformats.org/officeDocument/2006/relationships/image" Target="../media/image119.svg"/><Relationship Id="rId54" Type="http://schemas.openxmlformats.org/officeDocument/2006/relationships/image" Target="../media/image132.png"/><Relationship Id="rId62" Type="http://schemas.openxmlformats.org/officeDocument/2006/relationships/image" Target="../media/image140.png"/></Relationships>
</file>

<file path=ppt/slides/_rels/slide29.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50.png"/><Relationship Id="rId39" Type="http://schemas.openxmlformats.org/officeDocument/2006/relationships/image" Target="../media/image117.svg"/><Relationship Id="rId21" Type="http://schemas.openxmlformats.org/officeDocument/2006/relationships/image" Target="../media/image57.png"/><Relationship Id="rId34" Type="http://schemas.openxmlformats.org/officeDocument/2006/relationships/image" Target="../media/image112.png"/><Relationship Id="rId42" Type="http://schemas.openxmlformats.org/officeDocument/2006/relationships/image" Target="../media/image120.png"/><Relationship Id="rId47" Type="http://schemas.openxmlformats.org/officeDocument/2006/relationships/image" Target="../media/image125.svg"/><Relationship Id="rId50" Type="http://schemas.openxmlformats.org/officeDocument/2006/relationships/image" Target="../media/image128.png"/><Relationship Id="rId55" Type="http://schemas.openxmlformats.org/officeDocument/2006/relationships/image" Target="../media/image133.svg"/><Relationship Id="rId63" Type="http://schemas.openxmlformats.org/officeDocument/2006/relationships/image" Target="../media/image141.svg"/><Relationship Id="rId68" Type="http://schemas.openxmlformats.org/officeDocument/2006/relationships/image" Target="../media/image36.png"/><Relationship Id="rId7" Type="http://schemas.openxmlformats.org/officeDocument/2006/relationships/image" Target="../media/image106.png"/><Relationship Id="rId2" Type="http://schemas.openxmlformats.org/officeDocument/2006/relationships/notesSlide" Target="../notesSlides/notesSlide16.xml"/><Relationship Id="rId16" Type="http://schemas.openxmlformats.org/officeDocument/2006/relationships/image" Target="../media/image52.svg"/><Relationship Id="rId29" Type="http://schemas.openxmlformats.org/officeDocument/2006/relationships/image" Target="../media/image81.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0.png"/><Relationship Id="rId37" Type="http://schemas.openxmlformats.org/officeDocument/2006/relationships/image" Target="../media/image115.svg"/><Relationship Id="rId40" Type="http://schemas.openxmlformats.org/officeDocument/2006/relationships/image" Target="../media/image118.png"/><Relationship Id="rId45" Type="http://schemas.openxmlformats.org/officeDocument/2006/relationships/image" Target="../media/image123.svg"/><Relationship Id="rId53" Type="http://schemas.openxmlformats.org/officeDocument/2006/relationships/image" Target="../media/image131.svg"/><Relationship Id="rId58" Type="http://schemas.openxmlformats.org/officeDocument/2006/relationships/image" Target="../media/image136.png"/><Relationship Id="rId66" Type="http://schemas.openxmlformats.org/officeDocument/2006/relationships/image" Target="../media/image154.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80.png"/><Relationship Id="rId36" Type="http://schemas.openxmlformats.org/officeDocument/2006/relationships/image" Target="../media/image114.png"/><Relationship Id="rId49" Type="http://schemas.openxmlformats.org/officeDocument/2006/relationships/image" Target="../media/image127.svg"/><Relationship Id="rId57" Type="http://schemas.openxmlformats.org/officeDocument/2006/relationships/image" Target="../media/image152.svg"/><Relationship Id="rId61" Type="http://schemas.openxmlformats.org/officeDocument/2006/relationships/image" Target="../media/image139.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09.svg"/><Relationship Id="rId44" Type="http://schemas.openxmlformats.org/officeDocument/2006/relationships/image" Target="../media/image122.png"/><Relationship Id="rId52" Type="http://schemas.openxmlformats.org/officeDocument/2006/relationships/image" Target="../media/image130.png"/><Relationship Id="rId60" Type="http://schemas.openxmlformats.org/officeDocument/2006/relationships/image" Target="../media/image138.png"/><Relationship Id="rId65" Type="http://schemas.openxmlformats.org/officeDocument/2006/relationships/image" Target="../media/image143.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51.svg"/><Relationship Id="rId30" Type="http://schemas.openxmlformats.org/officeDocument/2006/relationships/image" Target="../media/image108.png"/><Relationship Id="rId35" Type="http://schemas.openxmlformats.org/officeDocument/2006/relationships/image" Target="../media/image113.svg"/><Relationship Id="rId43" Type="http://schemas.openxmlformats.org/officeDocument/2006/relationships/image" Target="../media/image121.svg"/><Relationship Id="rId48" Type="http://schemas.openxmlformats.org/officeDocument/2006/relationships/image" Target="../media/image126.png"/><Relationship Id="rId56" Type="http://schemas.openxmlformats.org/officeDocument/2006/relationships/image" Target="../media/image134.png"/><Relationship Id="rId64" Type="http://schemas.openxmlformats.org/officeDocument/2006/relationships/image" Target="../media/image142.png"/><Relationship Id="rId69" Type="http://schemas.openxmlformats.org/officeDocument/2006/relationships/image" Target="../media/image37.svg"/><Relationship Id="rId8" Type="http://schemas.openxmlformats.org/officeDocument/2006/relationships/image" Target="../media/image107.svg"/><Relationship Id="rId51" Type="http://schemas.openxmlformats.org/officeDocument/2006/relationships/image" Target="../media/image129.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1.svg"/><Relationship Id="rId38" Type="http://schemas.openxmlformats.org/officeDocument/2006/relationships/image" Target="../media/image116.png"/><Relationship Id="rId46" Type="http://schemas.openxmlformats.org/officeDocument/2006/relationships/image" Target="../media/image124.png"/><Relationship Id="rId59" Type="http://schemas.openxmlformats.org/officeDocument/2006/relationships/image" Target="../media/image153.svg"/><Relationship Id="rId67" Type="http://schemas.openxmlformats.org/officeDocument/2006/relationships/image" Target="../media/image155.svg"/><Relationship Id="rId20" Type="http://schemas.openxmlformats.org/officeDocument/2006/relationships/image" Target="../media/image65.svg"/><Relationship Id="rId41" Type="http://schemas.openxmlformats.org/officeDocument/2006/relationships/image" Target="../media/image119.svg"/><Relationship Id="rId54" Type="http://schemas.openxmlformats.org/officeDocument/2006/relationships/image" Target="../media/image132.png"/><Relationship Id="rId62"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143.svg"/><Relationship Id="rId7" Type="http://schemas.openxmlformats.org/officeDocument/2006/relationships/image" Target="../media/image106.png"/><Relationship Id="rId2" Type="http://schemas.openxmlformats.org/officeDocument/2006/relationships/notesSlide" Target="../notesSlides/notesSlide17.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09.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37.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36.pn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s>
</file>

<file path=ppt/slides/_rels/slide31.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37.svg"/><Relationship Id="rId68" Type="http://schemas.openxmlformats.org/officeDocument/2006/relationships/image" Target="../media/image142.png"/><Relationship Id="rId7" Type="http://schemas.openxmlformats.org/officeDocument/2006/relationships/image" Target="../media/image106.png"/><Relationship Id="rId2" Type="http://schemas.openxmlformats.org/officeDocument/2006/relationships/notesSlide" Target="../notesSlides/notesSlide18.xml"/><Relationship Id="rId16" Type="http://schemas.openxmlformats.org/officeDocument/2006/relationships/image" Target="../media/image52.svg"/><Relationship Id="rId29" Type="http://schemas.openxmlformats.org/officeDocument/2006/relationships/image" Target="../media/image109.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66" Type="http://schemas.openxmlformats.org/officeDocument/2006/relationships/image" Target="../media/image158.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157.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156.png"/><Relationship Id="rId69" Type="http://schemas.openxmlformats.org/officeDocument/2006/relationships/image" Target="../media/image143.sv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 Id="rId67" Type="http://schemas.openxmlformats.org/officeDocument/2006/relationships/image" Target="../media/image159.svg"/><Relationship Id="rId20" Type="http://schemas.openxmlformats.org/officeDocument/2006/relationships/image" Target="../media/image65.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36.png"/></Relationships>
</file>

<file path=ppt/slides/_rels/slide32.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37.svg"/><Relationship Id="rId7" Type="http://schemas.openxmlformats.org/officeDocument/2006/relationships/image" Target="../media/image106.png"/><Relationship Id="rId2" Type="http://schemas.openxmlformats.org/officeDocument/2006/relationships/notesSlide" Target="../notesSlides/notesSlide19.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09.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143.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142.pn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s>
</file>

<file path=ppt/slides/_rels/slide33.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157.svg"/><Relationship Id="rId68" Type="http://schemas.openxmlformats.org/officeDocument/2006/relationships/image" Target="../media/image142.png"/><Relationship Id="rId7" Type="http://schemas.openxmlformats.org/officeDocument/2006/relationships/image" Target="../media/image106.png"/><Relationship Id="rId2" Type="http://schemas.openxmlformats.org/officeDocument/2006/relationships/notesSlide" Target="../notesSlides/notesSlide20.xml"/><Relationship Id="rId16" Type="http://schemas.openxmlformats.org/officeDocument/2006/relationships/image" Target="../media/image52.svg"/><Relationship Id="rId29" Type="http://schemas.openxmlformats.org/officeDocument/2006/relationships/image" Target="../media/image109.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66"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159.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158.png"/><Relationship Id="rId69" Type="http://schemas.openxmlformats.org/officeDocument/2006/relationships/image" Target="../media/image143.sv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 Id="rId67" Type="http://schemas.openxmlformats.org/officeDocument/2006/relationships/image" Target="../media/image37.svg"/><Relationship Id="rId20" Type="http://schemas.openxmlformats.org/officeDocument/2006/relationships/image" Target="../media/image65.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156.png"/></Relationships>
</file>

<file path=ppt/slides/_rels/slide34.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157.svg"/><Relationship Id="rId68" Type="http://schemas.openxmlformats.org/officeDocument/2006/relationships/image" Target="../media/image142.png"/><Relationship Id="rId7" Type="http://schemas.openxmlformats.org/officeDocument/2006/relationships/image" Target="../media/image106.png"/><Relationship Id="rId2" Type="http://schemas.openxmlformats.org/officeDocument/2006/relationships/notesSlide" Target="../notesSlides/notesSlide21.xml"/><Relationship Id="rId16" Type="http://schemas.openxmlformats.org/officeDocument/2006/relationships/image" Target="../media/image52.svg"/><Relationship Id="rId29" Type="http://schemas.openxmlformats.org/officeDocument/2006/relationships/image" Target="../media/image109.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66"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159.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158.png"/><Relationship Id="rId69" Type="http://schemas.openxmlformats.org/officeDocument/2006/relationships/image" Target="../media/image143.sv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 Id="rId67" Type="http://schemas.openxmlformats.org/officeDocument/2006/relationships/image" Target="../media/image37.svg"/><Relationship Id="rId20" Type="http://schemas.openxmlformats.org/officeDocument/2006/relationships/image" Target="../media/image65.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156.png"/></Relationships>
</file>

<file path=ppt/slides/_rels/slide35.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37.svg"/><Relationship Id="rId7" Type="http://schemas.openxmlformats.org/officeDocument/2006/relationships/image" Target="../media/image106.png"/><Relationship Id="rId2" Type="http://schemas.openxmlformats.org/officeDocument/2006/relationships/notesSlide" Target="../notesSlides/notesSlide22.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09.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143.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142.pn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s>
</file>

<file path=ppt/slides/_rels/slide36.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161.svg"/><Relationship Id="rId7" Type="http://schemas.openxmlformats.org/officeDocument/2006/relationships/image" Target="../media/image106.png"/><Relationship Id="rId2" Type="http://schemas.openxmlformats.org/officeDocument/2006/relationships/notesSlide" Target="../notesSlides/notesSlide23.xml"/><Relationship Id="rId16" Type="http://schemas.openxmlformats.org/officeDocument/2006/relationships/image" Target="../media/image52.svg"/><Relationship Id="rId29" Type="http://schemas.openxmlformats.org/officeDocument/2006/relationships/image" Target="../media/image109.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66" Type="http://schemas.openxmlformats.org/officeDocument/2006/relationships/image" Target="../media/image142.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37.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36.pn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 Id="rId67" Type="http://schemas.openxmlformats.org/officeDocument/2006/relationships/image" Target="../media/image143.svg"/><Relationship Id="rId20" Type="http://schemas.openxmlformats.org/officeDocument/2006/relationships/image" Target="../media/image65.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160.png"/></Relationships>
</file>

<file path=ppt/slides/_rels/slide37.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19.svg"/><Relationship Id="rId21" Type="http://schemas.openxmlformats.org/officeDocument/2006/relationships/image" Target="../media/image57.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svg"/><Relationship Id="rId50" Type="http://schemas.openxmlformats.org/officeDocument/2006/relationships/image" Target="../media/image130.png"/><Relationship Id="rId55" Type="http://schemas.openxmlformats.org/officeDocument/2006/relationships/image" Target="../media/image135.svg"/><Relationship Id="rId63" Type="http://schemas.openxmlformats.org/officeDocument/2006/relationships/image" Target="../media/image161.svg"/><Relationship Id="rId7" Type="http://schemas.openxmlformats.org/officeDocument/2006/relationships/image" Target="../media/image106.png"/><Relationship Id="rId2" Type="http://schemas.openxmlformats.org/officeDocument/2006/relationships/notesSlide" Target="../notesSlides/notesSlide24.xml"/><Relationship Id="rId16" Type="http://schemas.openxmlformats.org/officeDocument/2006/relationships/image" Target="../media/image52.svg"/><Relationship Id="rId29" Type="http://schemas.openxmlformats.org/officeDocument/2006/relationships/image" Target="../media/image109.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12.png"/><Relationship Id="rId37" Type="http://schemas.openxmlformats.org/officeDocument/2006/relationships/image" Target="../media/image117.svg"/><Relationship Id="rId40" Type="http://schemas.openxmlformats.org/officeDocument/2006/relationships/image" Target="../media/image120.png"/><Relationship Id="rId45" Type="http://schemas.openxmlformats.org/officeDocument/2006/relationships/image" Target="../media/image125.svg"/><Relationship Id="rId53" Type="http://schemas.openxmlformats.org/officeDocument/2006/relationships/image" Target="../media/image133.svg"/><Relationship Id="rId58" Type="http://schemas.openxmlformats.org/officeDocument/2006/relationships/image" Target="../media/image138.png"/><Relationship Id="rId66" Type="http://schemas.openxmlformats.org/officeDocument/2006/relationships/image" Target="../media/image142.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svg"/><Relationship Id="rId57" Type="http://schemas.openxmlformats.org/officeDocument/2006/relationships/image" Target="../media/image137.svg"/><Relationship Id="rId61" Type="http://schemas.openxmlformats.org/officeDocument/2006/relationships/image" Target="../media/image1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11.svg"/><Relationship Id="rId44" Type="http://schemas.openxmlformats.org/officeDocument/2006/relationships/image" Target="../media/image124.png"/><Relationship Id="rId52"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image" Target="../media/image37.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110.png"/><Relationship Id="rId35" Type="http://schemas.openxmlformats.org/officeDocument/2006/relationships/image" Target="../media/image115.svg"/><Relationship Id="rId43" Type="http://schemas.openxmlformats.org/officeDocument/2006/relationships/image" Target="../media/image123.svg"/><Relationship Id="rId48" Type="http://schemas.openxmlformats.org/officeDocument/2006/relationships/image" Target="../media/image128.png"/><Relationship Id="rId56" Type="http://schemas.openxmlformats.org/officeDocument/2006/relationships/image" Target="../media/image136.png"/><Relationship Id="rId64" Type="http://schemas.openxmlformats.org/officeDocument/2006/relationships/image" Target="../media/image36.png"/><Relationship Id="rId8" Type="http://schemas.openxmlformats.org/officeDocument/2006/relationships/image" Target="../media/image107.svg"/><Relationship Id="rId51" Type="http://schemas.openxmlformats.org/officeDocument/2006/relationships/image" Target="../media/image13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13.svg"/><Relationship Id="rId38" Type="http://schemas.openxmlformats.org/officeDocument/2006/relationships/image" Target="../media/image118.png"/><Relationship Id="rId46" Type="http://schemas.openxmlformats.org/officeDocument/2006/relationships/image" Target="../media/image126.png"/><Relationship Id="rId59" Type="http://schemas.openxmlformats.org/officeDocument/2006/relationships/image" Target="../media/image139.svg"/><Relationship Id="rId67" Type="http://schemas.openxmlformats.org/officeDocument/2006/relationships/image" Target="../media/image143.svg"/><Relationship Id="rId20" Type="http://schemas.openxmlformats.org/officeDocument/2006/relationships/image" Target="../media/image65.svg"/><Relationship Id="rId41" Type="http://schemas.openxmlformats.org/officeDocument/2006/relationships/image" Target="../media/image121.svg"/><Relationship Id="rId54" Type="http://schemas.openxmlformats.org/officeDocument/2006/relationships/image" Target="../media/image134.png"/><Relationship Id="rId62" Type="http://schemas.openxmlformats.org/officeDocument/2006/relationships/image" Target="../media/image160.png"/></Relationships>
</file>

<file path=ppt/slides/_rels/slide38.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1.svg"/><Relationship Id="rId50" Type="http://schemas.openxmlformats.org/officeDocument/2006/relationships/image" Target="../media/image184.jpeg"/><Relationship Id="rId55" Type="http://schemas.openxmlformats.org/officeDocument/2006/relationships/image" Target="../media/image189.jpe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108.png"/><Relationship Id="rId59" Type="http://schemas.openxmlformats.org/officeDocument/2006/relationships/image" Target="../media/image80.png"/><Relationship Id="rId2" Type="http://schemas.openxmlformats.org/officeDocument/2006/relationships/notesSlide" Target="../notesSlides/notesSlide25.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15.svg"/><Relationship Id="rId41" Type="http://schemas.openxmlformats.org/officeDocument/2006/relationships/image" Target="../media/image176.svg"/><Relationship Id="rId54" Type="http://schemas.openxmlformats.org/officeDocument/2006/relationships/image" Target="../media/image188.jpe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75.png"/><Relationship Id="rId45" Type="http://schemas.openxmlformats.org/officeDocument/2006/relationships/image" Target="../media/image180.svg"/><Relationship Id="rId53" Type="http://schemas.openxmlformats.org/officeDocument/2006/relationships/image" Target="../media/image187.jpeg"/><Relationship Id="rId58" Type="http://schemas.openxmlformats.org/officeDocument/2006/relationships/image" Target="../media/image190.jpe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183.svg"/><Relationship Id="rId57" Type="http://schemas.openxmlformats.org/officeDocument/2006/relationships/image" Target="../media/image37.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image" Target="../media/image186.jpeg"/><Relationship Id="rId60" Type="http://schemas.openxmlformats.org/officeDocument/2006/relationships/image" Target="../media/image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82.png"/><Relationship Id="rId56" Type="http://schemas.openxmlformats.org/officeDocument/2006/relationships/image" Target="../media/image36.png"/><Relationship Id="rId8" Type="http://schemas.openxmlformats.org/officeDocument/2006/relationships/image" Target="../media/image162.svg"/><Relationship Id="rId51" Type="http://schemas.openxmlformats.org/officeDocument/2006/relationships/image" Target="../media/image185.jpeg"/><Relationship Id="rId3" Type="http://schemas.openxmlformats.org/officeDocument/2006/relationships/image" Target="../media/image38.jpeg"/></Relationships>
</file>

<file path=ppt/slides/_rels/slide39.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3.svg"/><Relationship Id="rId50" Type="http://schemas.openxmlformats.org/officeDocument/2006/relationships/image" Target="../media/image186.jpeg"/><Relationship Id="rId55" Type="http://schemas.openxmlformats.org/officeDocument/2006/relationships/image" Target="../media/image37.sv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182.png"/><Relationship Id="rId59" Type="http://schemas.openxmlformats.org/officeDocument/2006/relationships/image" Target="../media/image108.png"/><Relationship Id="rId2" Type="http://schemas.openxmlformats.org/officeDocument/2006/relationships/notesSlide" Target="../notesSlides/notesSlide26.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15.svg"/><Relationship Id="rId41" Type="http://schemas.openxmlformats.org/officeDocument/2006/relationships/image" Target="../media/image176.svg"/><Relationship Id="rId54"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75.png"/><Relationship Id="rId45" Type="http://schemas.openxmlformats.org/officeDocument/2006/relationships/image" Target="../media/image180.svg"/><Relationship Id="rId53" Type="http://schemas.openxmlformats.org/officeDocument/2006/relationships/image" Target="../media/image189.jpeg"/><Relationship Id="rId58" Type="http://schemas.openxmlformats.org/officeDocument/2006/relationships/image" Target="../media/image81.sv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185.jpeg"/><Relationship Id="rId57" Type="http://schemas.openxmlformats.org/officeDocument/2006/relationships/image" Target="../media/image80.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image" Target="../media/image188.jpeg"/><Relationship Id="rId60" Type="http://schemas.openxmlformats.org/officeDocument/2006/relationships/image" Target="../media/image1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84.jpeg"/><Relationship Id="rId56" Type="http://schemas.openxmlformats.org/officeDocument/2006/relationships/image" Target="../media/image190.jpeg"/><Relationship Id="rId8" Type="http://schemas.openxmlformats.org/officeDocument/2006/relationships/image" Target="../media/image162.svg"/><Relationship Id="rId51" Type="http://schemas.openxmlformats.org/officeDocument/2006/relationships/image" Target="../media/image187.jpeg"/><Relationship Id="rId3" Type="http://schemas.openxmlformats.org/officeDocument/2006/relationships/image" Target="../media/image38.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3.svg"/><Relationship Id="rId50" Type="http://schemas.openxmlformats.org/officeDocument/2006/relationships/image" Target="../media/image187.jpeg"/><Relationship Id="rId55" Type="http://schemas.openxmlformats.org/officeDocument/2006/relationships/image" Target="../media/image80.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182.png"/><Relationship Id="rId59" Type="http://schemas.openxmlformats.org/officeDocument/2006/relationships/image" Target="../media/image108.png"/><Relationship Id="rId2" Type="http://schemas.openxmlformats.org/officeDocument/2006/relationships/notesSlide" Target="../notesSlides/notesSlide27.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15.svg"/><Relationship Id="rId41" Type="http://schemas.openxmlformats.org/officeDocument/2006/relationships/image" Target="../media/image176.svg"/><Relationship Id="rId54" Type="http://schemas.openxmlformats.org/officeDocument/2006/relationships/image" Target="../media/image190.jpe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75.png"/><Relationship Id="rId45" Type="http://schemas.openxmlformats.org/officeDocument/2006/relationships/image" Target="../media/image180.svg"/><Relationship Id="rId53" Type="http://schemas.openxmlformats.org/officeDocument/2006/relationships/image" Target="../media/image186.jpeg"/><Relationship Id="rId58" Type="http://schemas.openxmlformats.org/officeDocument/2006/relationships/image" Target="../media/image37.sv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185.jpeg"/><Relationship Id="rId57" Type="http://schemas.openxmlformats.org/officeDocument/2006/relationships/image" Target="../media/image36.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image" Target="../media/image189.jpeg"/><Relationship Id="rId60" Type="http://schemas.openxmlformats.org/officeDocument/2006/relationships/image" Target="../media/image1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84.jpeg"/><Relationship Id="rId56" Type="http://schemas.openxmlformats.org/officeDocument/2006/relationships/image" Target="../media/image81.svg"/><Relationship Id="rId8" Type="http://schemas.openxmlformats.org/officeDocument/2006/relationships/image" Target="../media/image162.svg"/><Relationship Id="rId51" Type="http://schemas.openxmlformats.org/officeDocument/2006/relationships/image" Target="../media/image188.jpeg"/><Relationship Id="rId3" Type="http://schemas.openxmlformats.org/officeDocument/2006/relationships/image" Target="../media/image38.jpeg"/></Relationships>
</file>

<file path=ppt/slides/_rels/slide41.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3.svg"/><Relationship Id="rId50" Type="http://schemas.openxmlformats.org/officeDocument/2006/relationships/image" Target="../media/image187.jpeg"/><Relationship Id="rId55" Type="http://schemas.openxmlformats.org/officeDocument/2006/relationships/image" Target="../media/image186.jpe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182.png"/><Relationship Id="rId59" Type="http://schemas.openxmlformats.org/officeDocument/2006/relationships/image" Target="../media/image108.png"/><Relationship Id="rId2" Type="http://schemas.openxmlformats.org/officeDocument/2006/relationships/notesSlide" Target="../notesSlides/notesSlide28.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15.svg"/><Relationship Id="rId41" Type="http://schemas.openxmlformats.org/officeDocument/2006/relationships/image" Target="../media/image176.svg"/><Relationship Id="rId54"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75.png"/><Relationship Id="rId45" Type="http://schemas.openxmlformats.org/officeDocument/2006/relationships/image" Target="../media/image180.svg"/><Relationship Id="rId53" Type="http://schemas.openxmlformats.org/officeDocument/2006/relationships/image" Target="../media/image36.png"/><Relationship Id="rId58" Type="http://schemas.openxmlformats.org/officeDocument/2006/relationships/image" Target="../media/image81.sv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185.jpeg"/><Relationship Id="rId57" Type="http://schemas.openxmlformats.org/officeDocument/2006/relationships/image" Target="../media/image80.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image" Target="../media/image189.jpeg"/><Relationship Id="rId60" Type="http://schemas.openxmlformats.org/officeDocument/2006/relationships/image" Target="../media/image1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84.jpeg"/><Relationship Id="rId56" Type="http://schemas.openxmlformats.org/officeDocument/2006/relationships/image" Target="../media/image190.jpeg"/><Relationship Id="rId8" Type="http://schemas.openxmlformats.org/officeDocument/2006/relationships/image" Target="../media/image162.svg"/><Relationship Id="rId51" Type="http://schemas.openxmlformats.org/officeDocument/2006/relationships/image" Target="../media/image188.jpeg"/><Relationship Id="rId3" Type="http://schemas.openxmlformats.org/officeDocument/2006/relationships/image" Target="../media/image38.jpeg"/></Relationships>
</file>

<file path=ppt/slides/_rels/slide42.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3.svg"/><Relationship Id="rId50" Type="http://schemas.openxmlformats.org/officeDocument/2006/relationships/image" Target="../media/image187.jpeg"/><Relationship Id="rId55" Type="http://schemas.openxmlformats.org/officeDocument/2006/relationships/image" Target="../media/image80.png"/><Relationship Id="rId7" Type="http://schemas.openxmlformats.org/officeDocument/2006/relationships/image" Target="../media/image43.png"/><Relationship Id="rId2" Type="http://schemas.openxmlformats.org/officeDocument/2006/relationships/notesSlide" Target="../notesSlides/notesSlide29.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15.svg"/><Relationship Id="rId41" Type="http://schemas.openxmlformats.org/officeDocument/2006/relationships/image" Target="../media/image176.svg"/><Relationship Id="rId54" Type="http://schemas.openxmlformats.org/officeDocument/2006/relationships/image" Target="../media/image190.jpeg"/><Relationship Id="rId62" Type="http://schemas.openxmlformats.org/officeDocument/2006/relationships/image" Target="../media/image181.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75.png"/><Relationship Id="rId45" Type="http://schemas.openxmlformats.org/officeDocument/2006/relationships/image" Target="../media/image180.svg"/><Relationship Id="rId53" Type="http://schemas.openxmlformats.org/officeDocument/2006/relationships/image" Target="../media/image186.jpeg"/><Relationship Id="rId58" Type="http://schemas.openxmlformats.org/officeDocument/2006/relationships/image" Target="../media/image192.sv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185.jpeg"/><Relationship Id="rId57" Type="http://schemas.openxmlformats.org/officeDocument/2006/relationships/image" Target="../media/image191.png"/><Relationship Id="rId61" Type="http://schemas.openxmlformats.org/officeDocument/2006/relationships/image" Target="../media/image108.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image" Target="../media/image189.jpeg"/><Relationship Id="rId60" Type="http://schemas.openxmlformats.org/officeDocument/2006/relationships/image" Target="../media/image37.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84.jpeg"/><Relationship Id="rId56" Type="http://schemas.openxmlformats.org/officeDocument/2006/relationships/image" Target="../media/image81.svg"/><Relationship Id="rId8" Type="http://schemas.openxmlformats.org/officeDocument/2006/relationships/image" Target="../media/image162.svg"/><Relationship Id="rId51" Type="http://schemas.openxmlformats.org/officeDocument/2006/relationships/image" Target="../media/image188.jpe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182.png"/><Relationship Id="rId59" Type="http://schemas.openxmlformats.org/officeDocument/2006/relationships/image" Target="../media/image36.png"/></Relationships>
</file>

<file path=ppt/slides/_rels/slide43.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3.svg"/><Relationship Id="rId50" Type="http://schemas.openxmlformats.org/officeDocument/2006/relationships/image" Target="../media/image187.jpeg"/><Relationship Id="rId55" Type="http://schemas.openxmlformats.org/officeDocument/2006/relationships/image" Target="../media/image80.png"/><Relationship Id="rId7" Type="http://schemas.openxmlformats.org/officeDocument/2006/relationships/image" Target="../media/image43.png"/><Relationship Id="rId2" Type="http://schemas.openxmlformats.org/officeDocument/2006/relationships/notesSlide" Target="../notesSlides/notesSlide30.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15.svg"/><Relationship Id="rId41" Type="http://schemas.openxmlformats.org/officeDocument/2006/relationships/image" Target="../media/image176.svg"/><Relationship Id="rId54" Type="http://schemas.openxmlformats.org/officeDocument/2006/relationships/image" Target="../media/image190.jpeg"/><Relationship Id="rId62" Type="http://schemas.openxmlformats.org/officeDocument/2006/relationships/image" Target="../media/image181.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75.png"/><Relationship Id="rId45" Type="http://schemas.openxmlformats.org/officeDocument/2006/relationships/image" Target="../media/image180.svg"/><Relationship Id="rId53" Type="http://schemas.openxmlformats.org/officeDocument/2006/relationships/image" Target="../media/image186.jpeg"/><Relationship Id="rId58" Type="http://schemas.openxmlformats.org/officeDocument/2006/relationships/image" Target="../media/image193.sv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185.jpeg"/><Relationship Id="rId57" Type="http://schemas.openxmlformats.org/officeDocument/2006/relationships/image" Target="../media/image191.png"/><Relationship Id="rId61" Type="http://schemas.openxmlformats.org/officeDocument/2006/relationships/image" Target="../media/image108.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image" Target="../media/image189.jpeg"/><Relationship Id="rId60" Type="http://schemas.openxmlformats.org/officeDocument/2006/relationships/image" Target="../media/image37.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84.jpeg"/><Relationship Id="rId56" Type="http://schemas.openxmlformats.org/officeDocument/2006/relationships/image" Target="../media/image81.svg"/><Relationship Id="rId8" Type="http://schemas.openxmlformats.org/officeDocument/2006/relationships/image" Target="../media/image162.svg"/><Relationship Id="rId51" Type="http://schemas.openxmlformats.org/officeDocument/2006/relationships/image" Target="../media/image188.jpe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182.png"/><Relationship Id="rId59" Type="http://schemas.openxmlformats.org/officeDocument/2006/relationships/image" Target="../media/image36.png"/></Relationships>
</file>

<file path=ppt/slides/_rels/slide44.xml.rels><?xml version="1.0" encoding="UTF-8" standalone="yes"?>
<Relationships xmlns="http://schemas.openxmlformats.org/package/2006/relationships"><Relationship Id="rId13" Type="http://schemas.openxmlformats.org/officeDocument/2006/relationships/image" Target="../media/image48.svg"/><Relationship Id="rId18" Type="http://schemas.openxmlformats.org/officeDocument/2006/relationships/image" Target="../media/image53.png"/><Relationship Id="rId26" Type="http://schemas.openxmlformats.org/officeDocument/2006/relationships/image" Target="../media/image42.svg"/><Relationship Id="rId39" Type="http://schemas.openxmlformats.org/officeDocument/2006/relationships/image" Target="../media/image173.png"/><Relationship Id="rId21" Type="http://schemas.openxmlformats.org/officeDocument/2006/relationships/image" Target="../media/image65.svg"/><Relationship Id="rId34" Type="http://schemas.openxmlformats.org/officeDocument/2006/relationships/image" Target="../media/image168.svg"/><Relationship Id="rId42" Type="http://schemas.openxmlformats.org/officeDocument/2006/relationships/image" Target="../media/image176.svg"/><Relationship Id="rId47" Type="http://schemas.openxmlformats.org/officeDocument/2006/relationships/image" Target="../media/image182.png"/><Relationship Id="rId50" Type="http://schemas.openxmlformats.org/officeDocument/2006/relationships/image" Target="../media/image185.jpeg"/><Relationship Id="rId55" Type="http://schemas.openxmlformats.org/officeDocument/2006/relationships/image" Target="../media/image80.png"/><Relationship Id="rId7" Type="http://schemas.openxmlformats.org/officeDocument/2006/relationships/image" Target="../media/image105.svg"/><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41.png"/><Relationship Id="rId33" Type="http://schemas.openxmlformats.org/officeDocument/2006/relationships/image" Target="../media/image167.png"/><Relationship Id="rId38" Type="http://schemas.openxmlformats.org/officeDocument/2006/relationships/image" Target="../media/image172.svg"/><Relationship Id="rId46" Type="http://schemas.openxmlformats.org/officeDocument/2006/relationships/image" Target="../media/image180.svg"/><Relationship Id="rId59" Type="http://schemas.openxmlformats.org/officeDocument/2006/relationships/image" Target="../media/image108.png"/><Relationship Id="rId2" Type="http://schemas.openxmlformats.org/officeDocument/2006/relationships/notesSlide" Target="../notesSlides/notesSlide31.xml"/><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114.png"/><Relationship Id="rId41" Type="http://schemas.openxmlformats.org/officeDocument/2006/relationships/image" Target="../media/image175.png"/><Relationship Id="rId54" Type="http://schemas.openxmlformats.org/officeDocument/2006/relationships/image" Target="../media/image190.jpe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6.svg"/><Relationship Id="rId24" Type="http://schemas.openxmlformats.org/officeDocument/2006/relationships/image" Target="../media/image59.jpeg"/><Relationship Id="rId32" Type="http://schemas.openxmlformats.org/officeDocument/2006/relationships/image" Target="../media/image166.svg"/><Relationship Id="rId37" Type="http://schemas.openxmlformats.org/officeDocument/2006/relationships/image" Target="../media/image171.png"/><Relationship Id="rId40" Type="http://schemas.openxmlformats.org/officeDocument/2006/relationships/image" Target="../media/image174.svg"/><Relationship Id="rId45" Type="http://schemas.openxmlformats.org/officeDocument/2006/relationships/image" Target="../media/image179.png"/><Relationship Id="rId53" Type="http://schemas.openxmlformats.org/officeDocument/2006/relationships/image" Target="../media/image186.jpeg"/><Relationship Id="rId58" Type="http://schemas.openxmlformats.org/officeDocument/2006/relationships/image" Target="../media/image37.svg"/><Relationship Id="rId5" Type="http://schemas.openxmlformats.org/officeDocument/2006/relationships/image" Target="../media/image27.png"/><Relationship Id="rId15" Type="http://schemas.openxmlformats.org/officeDocument/2006/relationships/image" Target="../media/image50.svg"/><Relationship Id="rId23" Type="http://schemas.openxmlformats.org/officeDocument/2006/relationships/image" Target="../media/image66.svg"/><Relationship Id="rId28" Type="http://schemas.openxmlformats.org/officeDocument/2006/relationships/image" Target="../media/image164.svg"/><Relationship Id="rId36" Type="http://schemas.openxmlformats.org/officeDocument/2006/relationships/image" Target="../media/image170.svg"/><Relationship Id="rId49" Type="http://schemas.openxmlformats.org/officeDocument/2006/relationships/image" Target="../media/image184.jpeg"/><Relationship Id="rId57" Type="http://schemas.openxmlformats.org/officeDocument/2006/relationships/image" Target="../media/image36.png"/><Relationship Id="rId10" Type="http://schemas.openxmlformats.org/officeDocument/2006/relationships/image" Target="../media/image45.png"/><Relationship Id="rId19" Type="http://schemas.openxmlformats.org/officeDocument/2006/relationships/image" Target="../media/image64.svg"/><Relationship Id="rId31" Type="http://schemas.openxmlformats.org/officeDocument/2006/relationships/image" Target="../media/image165.png"/><Relationship Id="rId44" Type="http://schemas.openxmlformats.org/officeDocument/2006/relationships/image" Target="../media/image178.svg"/><Relationship Id="rId52" Type="http://schemas.openxmlformats.org/officeDocument/2006/relationships/image" Target="../media/image189.jpeg"/><Relationship Id="rId60" Type="http://schemas.openxmlformats.org/officeDocument/2006/relationships/image" Target="../media/image181.svg"/><Relationship Id="rId4" Type="http://schemas.openxmlformats.org/officeDocument/2006/relationships/image" Target="../media/image38.jpeg"/><Relationship Id="rId9" Type="http://schemas.openxmlformats.org/officeDocument/2006/relationships/image" Target="../media/image162.sv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163.png"/><Relationship Id="rId30" Type="http://schemas.openxmlformats.org/officeDocument/2006/relationships/image" Target="../media/image115.sv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3.svg"/><Relationship Id="rId56" Type="http://schemas.openxmlformats.org/officeDocument/2006/relationships/image" Target="../media/image81.svg"/><Relationship Id="rId8" Type="http://schemas.openxmlformats.org/officeDocument/2006/relationships/image" Target="../media/image43.png"/><Relationship Id="rId51" Type="http://schemas.openxmlformats.org/officeDocument/2006/relationships/image" Target="../media/image187.jpeg"/><Relationship Id="rId3" Type="http://schemas.openxmlformats.org/officeDocument/2006/relationships/image" Target="../media/image188.jpeg"/></Relationships>
</file>

<file path=ppt/slides/_rels/slide45.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3.svg"/><Relationship Id="rId50" Type="http://schemas.openxmlformats.org/officeDocument/2006/relationships/image" Target="../media/image187.jpeg"/><Relationship Id="rId55" Type="http://schemas.openxmlformats.org/officeDocument/2006/relationships/image" Target="../media/image36.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182.png"/><Relationship Id="rId59" Type="http://schemas.openxmlformats.org/officeDocument/2006/relationships/image" Target="../media/image108.png"/><Relationship Id="rId2" Type="http://schemas.openxmlformats.org/officeDocument/2006/relationships/notesSlide" Target="../notesSlides/notesSlide32.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15.svg"/><Relationship Id="rId41" Type="http://schemas.openxmlformats.org/officeDocument/2006/relationships/image" Target="../media/image176.svg"/><Relationship Id="rId54" Type="http://schemas.openxmlformats.org/officeDocument/2006/relationships/image" Target="../media/image190.jpe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75.png"/><Relationship Id="rId45" Type="http://schemas.openxmlformats.org/officeDocument/2006/relationships/image" Target="../media/image180.svg"/><Relationship Id="rId53" Type="http://schemas.openxmlformats.org/officeDocument/2006/relationships/image" Target="../media/image186.jpeg"/><Relationship Id="rId58" Type="http://schemas.openxmlformats.org/officeDocument/2006/relationships/image" Target="../media/image81.sv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185.jpeg"/><Relationship Id="rId57" Type="http://schemas.openxmlformats.org/officeDocument/2006/relationships/image" Target="../media/image80.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image" Target="../media/image189.jpeg"/><Relationship Id="rId60" Type="http://schemas.openxmlformats.org/officeDocument/2006/relationships/image" Target="../media/image181.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84.jpeg"/><Relationship Id="rId56" Type="http://schemas.openxmlformats.org/officeDocument/2006/relationships/image" Target="../media/image37.svg"/><Relationship Id="rId8" Type="http://schemas.openxmlformats.org/officeDocument/2006/relationships/image" Target="../media/image162.svg"/><Relationship Id="rId51" Type="http://schemas.openxmlformats.org/officeDocument/2006/relationships/image" Target="../media/image188.jpeg"/><Relationship Id="rId3" Type="http://schemas.openxmlformats.org/officeDocument/2006/relationships/image" Target="../media/image38.jpeg"/></Relationships>
</file>

<file path=ppt/slides/_rels/slide46.xml.rels><?xml version="1.0" encoding="UTF-8" standalone="yes"?>
<Relationships xmlns="http://schemas.openxmlformats.org/package/2006/relationships"><Relationship Id="rId13" Type="http://schemas.openxmlformats.org/officeDocument/2006/relationships/image" Target="../media/image48.svg"/><Relationship Id="rId18" Type="http://schemas.openxmlformats.org/officeDocument/2006/relationships/image" Target="../media/image53.png"/><Relationship Id="rId26" Type="http://schemas.openxmlformats.org/officeDocument/2006/relationships/image" Target="../media/image42.svg"/><Relationship Id="rId39" Type="http://schemas.openxmlformats.org/officeDocument/2006/relationships/image" Target="../media/image173.png"/><Relationship Id="rId21" Type="http://schemas.openxmlformats.org/officeDocument/2006/relationships/image" Target="../media/image65.svg"/><Relationship Id="rId34" Type="http://schemas.openxmlformats.org/officeDocument/2006/relationships/image" Target="../media/image168.svg"/><Relationship Id="rId42" Type="http://schemas.openxmlformats.org/officeDocument/2006/relationships/image" Target="../media/image176.svg"/><Relationship Id="rId47" Type="http://schemas.openxmlformats.org/officeDocument/2006/relationships/image" Target="../media/image108.png"/><Relationship Id="rId50" Type="http://schemas.openxmlformats.org/officeDocument/2006/relationships/image" Target="../media/image185.jpeg"/><Relationship Id="rId55" Type="http://schemas.openxmlformats.org/officeDocument/2006/relationships/image" Target="../media/image36.png"/><Relationship Id="rId7" Type="http://schemas.openxmlformats.org/officeDocument/2006/relationships/image" Target="../media/image105.svg"/><Relationship Id="rId2" Type="http://schemas.openxmlformats.org/officeDocument/2006/relationships/notesSlide" Target="../notesSlides/notesSlide33.xml"/><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114.png"/><Relationship Id="rId41" Type="http://schemas.openxmlformats.org/officeDocument/2006/relationships/image" Target="../media/image175.png"/><Relationship Id="rId54" Type="http://schemas.openxmlformats.org/officeDocument/2006/relationships/image" Target="../media/image189.jpeg"/><Relationship Id="rId6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6.svg"/><Relationship Id="rId24" Type="http://schemas.openxmlformats.org/officeDocument/2006/relationships/image" Target="../media/image59.jpeg"/><Relationship Id="rId32" Type="http://schemas.openxmlformats.org/officeDocument/2006/relationships/image" Target="../media/image166.svg"/><Relationship Id="rId37" Type="http://schemas.openxmlformats.org/officeDocument/2006/relationships/image" Target="../media/image171.png"/><Relationship Id="rId40" Type="http://schemas.openxmlformats.org/officeDocument/2006/relationships/image" Target="../media/image174.svg"/><Relationship Id="rId45" Type="http://schemas.openxmlformats.org/officeDocument/2006/relationships/image" Target="../media/image179.png"/><Relationship Id="rId53" Type="http://schemas.openxmlformats.org/officeDocument/2006/relationships/image" Target="../media/image187.jpeg"/><Relationship Id="rId58" Type="http://schemas.openxmlformats.org/officeDocument/2006/relationships/image" Target="../media/image80.png"/><Relationship Id="rId5" Type="http://schemas.openxmlformats.org/officeDocument/2006/relationships/image" Target="../media/image27.png"/><Relationship Id="rId15" Type="http://schemas.openxmlformats.org/officeDocument/2006/relationships/image" Target="../media/image50.svg"/><Relationship Id="rId23" Type="http://schemas.openxmlformats.org/officeDocument/2006/relationships/image" Target="../media/image66.svg"/><Relationship Id="rId28" Type="http://schemas.openxmlformats.org/officeDocument/2006/relationships/image" Target="../media/image164.svg"/><Relationship Id="rId36" Type="http://schemas.openxmlformats.org/officeDocument/2006/relationships/image" Target="../media/image170.svg"/><Relationship Id="rId49" Type="http://schemas.openxmlformats.org/officeDocument/2006/relationships/image" Target="../media/image184.jpeg"/><Relationship Id="rId57" Type="http://schemas.openxmlformats.org/officeDocument/2006/relationships/image" Target="../media/image188.jpeg"/><Relationship Id="rId61" Type="http://schemas.openxmlformats.org/officeDocument/2006/relationships/chart" Target="../charts/chart3.xml"/><Relationship Id="rId10" Type="http://schemas.openxmlformats.org/officeDocument/2006/relationships/image" Target="../media/image45.png"/><Relationship Id="rId19" Type="http://schemas.openxmlformats.org/officeDocument/2006/relationships/image" Target="../media/image64.svg"/><Relationship Id="rId31" Type="http://schemas.openxmlformats.org/officeDocument/2006/relationships/image" Target="../media/image165.png"/><Relationship Id="rId44" Type="http://schemas.openxmlformats.org/officeDocument/2006/relationships/image" Target="../media/image178.svg"/><Relationship Id="rId52" Type="http://schemas.openxmlformats.org/officeDocument/2006/relationships/image" Target="../media/image190.jpeg"/><Relationship Id="rId60" Type="http://schemas.openxmlformats.org/officeDocument/2006/relationships/chart" Target="../charts/chart2.xml"/><Relationship Id="rId4" Type="http://schemas.openxmlformats.org/officeDocument/2006/relationships/image" Target="../media/image38.jpeg"/><Relationship Id="rId9" Type="http://schemas.openxmlformats.org/officeDocument/2006/relationships/image" Target="../media/image162.sv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163.png"/><Relationship Id="rId30" Type="http://schemas.openxmlformats.org/officeDocument/2006/relationships/image" Target="../media/image115.sv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1.svg"/><Relationship Id="rId56" Type="http://schemas.openxmlformats.org/officeDocument/2006/relationships/image" Target="../media/image37.svg"/><Relationship Id="rId8" Type="http://schemas.openxmlformats.org/officeDocument/2006/relationships/image" Target="../media/image43.png"/><Relationship Id="rId51" Type="http://schemas.openxmlformats.org/officeDocument/2006/relationships/image" Target="../media/image186.jpeg"/><Relationship Id="rId3" Type="http://schemas.openxmlformats.org/officeDocument/2006/relationships/chart" Target="../charts/chart1.xml"/><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41.png"/><Relationship Id="rId33" Type="http://schemas.openxmlformats.org/officeDocument/2006/relationships/image" Target="../media/image167.png"/><Relationship Id="rId38" Type="http://schemas.openxmlformats.org/officeDocument/2006/relationships/image" Target="../media/image172.svg"/><Relationship Id="rId46" Type="http://schemas.openxmlformats.org/officeDocument/2006/relationships/image" Target="../media/image180.svg"/><Relationship Id="rId59" Type="http://schemas.openxmlformats.org/officeDocument/2006/relationships/image" Target="../media/image81.svg"/></Relationships>
</file>

<file path=ppt/slides/_rels/slide47.xml.rels><?xml version="1.0" encoding="UTF-8" standalone="yes"?>
<Relationships xmlns="http://schemas.openxmlformats.org/package/2006/relationships"><Relationship Id="rId13" Type="http://schemas.openxmlformats.org/officeDocument/2006/relationships/image" Target="../media/image48.svg"/><Relationship Id="rId18" Type="http://schemas.openxmlformats.org/officeDocument/2006/relationships/image" Target="../media/image53.png"/><Relationship Id="rId26" Type="http://schemas.openxmlformats.org/officeDocument/2006/relationships/image" Target="../media/image42.svg"/><Relationship Id="rId39" Type="http://schemas.openxmlformats.org/officeDocument/2006/relationships/image" Target="../media/image173.png"/><Relationship Id="rId21" Type="http://schemas.openxmlformats.org/officeDocument/2006/relationships/image" Target="../media/image65.svg"/><Relationship Id="rId34" Type="http://schemas.openxmlformats.org/officeDocument/2006/relationships/image" Target="../media/image168.svg"/><Relationship Id="rId42" Type="http://schemas.openxmlformats.org/officeDocument/2006/relationships/image" Target="../media/image176.svg"/><Relationship Id="rId47" Type="http://schemas.openxmlformats.org/officeDocument/2006/relationships/image" Target="../media/image108.png"/><Relationship Id="rId50" Type="http://schemas.openxmlformats.org/officeDocument/2006/relationships/image" Target="../media/image185.jpeg"/><Relationship Id="rId55" Type="http://schemas.openxmlformats.org/officeDocument/2006/relationships/image" Target="../media/image188.jpeg"/><Relationship Id="rId7" Type="http://schemas.openxmlformats.org/officeDocument/2006/relationships/image" Target="../media/image105.svg"/><Relationship Id="rId2" Type="http://schemas.openxmlformats.org/officeDocument/2006/relationships/notesSlide" Target="../notesSlides/notesSlide34.xml"/><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114.png"/><Relationship Id="rId41" Type="http://schemas.openxmlformats.org/officeDocument/2006/relationships/image" Target="../media/image175.png"/><Relationship Id="rId54" Type="http://schemas.openxmlformats.org/officeDocument/2006/relationships/image" Target="../media/image189.jpeg"/><Relationship Id="rId62"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6.svg"/><Relationship Id="rId24" Type="http://schemas.openxmlformats.org/officeDocument/2006/relationships/image" Target="../media/image59.jpeg"/><Relationship Id="rId32" Type="http://schemas.openxmlformats.org/officeDocument/2006/relationships/image" Target="../media/image166.svg"/><Relationship Id="rId37" Type="http://schemas.openxmlformats.org/officeDocument/2006/relationships/image" Target="../media/image171.png"/><Relationship Id="rId40" Type="http://schemas.openxmlformats.org/officeDocument/2006/relationships/image" Target="../media/image174.svg"/><Relationship Id="rId45" Type="http://schemas.openxmlformats.org/officeDocument/2006/relationships/image" Target="../media/image179.png"/><Relationship Id="rId53" Type="http://schemas.openxmlformats.org/officeDocument/2006/relationships/image" Target="../media/image187.jpeg"/><Relationship Id="rId58" Type="http://schemas.openxmlformats.org/officeDocument/2006/relationships/chart" Target="../charts/chart6.xml"/><Relationship Id="rId5" Type="http://schemas.openxmlformats.org/officeDocument/2006/relationships/image" Target="../media/image27.png"/><Relationship Id="rId15" Type="http://schemas.openxmlformats.org/officeDocument/2006/relationships/image" Target="../media/image50.svg"/><Relationship Id="rId23" Type="http://schemas.openxmlformats.org/officeDocument/2006/relationships/image" Target="../media/image66.svg"/><Relationship Id="rId28" Type="http://schemas.openxmlformats.org/officeDocument/2006/relationships/image" Target="../media/image164.svg"/><Relationship Id="rId36" Type="http://schemas.openxmlformats.org/officeDocument/2006/relationships/image" Target="../media/image170.svg"/><Relationship Id="rId49" Type="http://schemas.openxmlformats.org/officeDocument/2006/relationships/image" Target="../media/image184.jpeg"/><Relationship Id="rId57" Type="http://schemas.openxmlformats.org/officeDocument/2006/relationships/image" Target="../media/image81.svg"/><Relationship Id="rId61" Type="http://schemas.openxmlformats.org/officeDocument/2006/relationships/image" Target="../media/image36.png"/><Relationship Id="rId10" Type="http://schemas.openxmlformats.org/officeDocument/2006/relationships/image" Target="../media/image45.png"/><Relationship Id="rId19" Type="http://schemas.openxmlformats.org/officeDocument/2006/relationships/image" Target="../media/image64.svg"/><Relationship Id="rId31" Type="http://schemas.openxmlformats.org/officeDocument/2006/relationships/image" Target="../media/image165.png"/><Relationship Id="rId44" Type="http://schemas.openxmlformats.org/officeDocument/2006/relationships/image" Target="../media/image178.svg"/><Relationship Id="rId52" Type="http://schemas.openxmlformats.org/officeDocument/2006/relationships/image" Target="../media/image190.jpeg"/><Relationship Id="rId60" Type="http://schemas.openxmlformats.org/officeDocument/2006/relationships/chart" Target="../charts/chart8.xml"/><Relationship Id="rId4" Type="http://schemas.openxmlformats.org/officeDocument/2006/relationships/image" Target="../media/image38.jpeg"/><Relationship Id="rId9" Type="http://schemas.openxmlformats.org/officeDocument/2006/relationships/image" Target="../media/image162.sv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163.png"/><Relationship Id="rId30" Type="http://schemas.openxmlformats.org/officeDocument/2006/relationships/image" Target="../media/image115.sv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1.svg"/><Relationship Id="rId56" Type="http://schemas.openxmlformats.org/officeDocument/2006/relationships/image" Target="../media/image80.png"/><Relationship Id="rId8" Type="http://schemas.openxmlformats.org/officeDocument/2006/relationships/image" Target="../media/image43.png"/><Relationship Id="rId51" Type="http://schemas.openxmlformats.org/officeDocument/2006/relationships/image" Target="../media/image186.jpeg"/><Relationship Id="rId3" Type="http://schemas.openxmlformats.org/officeDocument/2006/relationships/chart" Target="../charts/chart5.xml"/><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41.png"/><Relationship Id="rId33" Type="http://schemas.openxmlformats.org/officeDocument/2006/relationships/image" Target="../media/image167.png"/><Relationship Id="rId38" Type="http://schemas.openxmlformats.org/officeDocument/2006/relationships/image" Target="../media/image172.svg"/><Relationship Id="rId46" Type="http://schemas.openxmlformats.org/officeDocument/2006/relationships/image" Target="../media/image180.svg"/><Relationship Id="rId59" Type="http://schemas.openxmlformats.org/officeDocument/2006/relationships/chart" Target="../charts/chart7.xml"/></Relationships>
</file>

<file path=ppt/slides/_rels/slide48.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1.svg"/><Relationship Id="rId50" Type="http://schemas.openxmlformats.org/officeDocument/2006/relationships/image" Target="../media/image132.png"/><Relationship Id="rId55" Type="http://schemas.openxmlformats.org/officeDocument/2006/relationships/chart" Target="../charts/chart12.xml"/><Relationship Id="rId6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35.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15.svg"/><Relationship Id="rId41" Type="http://schemas.openxmlformats.org/officeDocument/2006/relationships/image" Target="../media/image195.svg"/><Relationship Id="rId54" Type="http://schemas.openxmlformats.org/officeDocument/2006/relationships/chart" Target="../charts/chart11.xml"/><Relationship Id="rId62" Type="http://schemas.openxmlformats.org/officeDocument/2006/relationships/image" Target="../media/image188.jpe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94.png"/><Relationship Id="rId45" Type="http://schemas.openxmlformats.org/officeDocument/2006/relationships/image" Target="../media/image180.svg"/><Relationship Id="rId53" Type="http://schemas.openxmlformats.org/officeDocument/2006/relationships/chart" Target="../charts/chart10.xml"/><Relationship Id="rId58" Type="http://schemas.openxmlformats.org/officeDocument/2006/relationships/image" Target="../media/image186.jpe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81.svg"/><Relationship Id="rId57" Type="http://schemas.openxmlformats.org/officeDocument/2006/relationships/image" Target="../media/image185.jpeg"/><Relationship Id="rId61" Type="http://schemas.openxmlformats.org/officeDocument/2006/relationships/image" Target="../media/image189.jpe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chart" Target="../charts/chart9.xml"/><Relationship Id="rId60" Type="http://schemas.openxmlformats.org/officeDocument/2006/relationships/image" Target="../media/image187.jpe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80.png"/><Relationship Id="rId56" Type="http://schemas.openxmlformats.org/officeDocument/2006/relationships/image" Target="../media/image184.jpeg"/><Relationship Id="rId64" Type="http://schemas.openxmlformats.org/officeDocument/2006/relationships/image" Target="../media/image37.svg"/><Relationship Id="rId8" Type="http://schemas.openxmlformats.org/officeDocument/2006/relationships/image" Target="../media/image162.svg"/><Relationship Id="rId51" Type="http://schemas.openxmlformats.org/officeDocument/2006/relationships/image" Target="../media/image133.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108.png"/><Relationship Id="rId59" Type="http://schemas.openxmlformats.org/officeDocument/2006/relationships/image" Target="../media/image190.jpeg"/></Relationships>
</file>

<file path=ppt/slides/_rels/slide49.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1.svg"/><Relationship Id="rId50" Type="http://schemas.openxmlformats.org/officeDocument/2006/relationships/image" Target="../media/image132.png"/><Relationship Id="rId55" Type="http://schemas.openxmlformats.org/officeDocument/2006/relationships/chart" Target="../charts/chart16.xml"/><Relationship Id="rId63" Type="http://schemas.openxmlformats.org/officeDocument/2006/relationships/image" Target="../media/image128.png"/><Relationship Id="rId68" Type="http://schemas.openxmlformats.org/officeDocument/2006/relationships/image" Target="../media/image157.svg"/><Relationship Id="rId7" Type="http://schemas.openxmlformats.org/officeDocument/2006/relationships/image" Target="../media/image43.png"/><Relationship Id="rId71" Type="http://schemas.openxmlformats.org/officeDocument/2006/relationships/image" Target="../media/image36.png"/><Relationship Id="rId2" Type="http://schemas.openxmlformats.org/officeDocument/2006/relationships/notesSlide" Target="../notesSlides/notesSlide36.xml"/><Relationship Id="rId16" Type="http://schemas.openxmlformats.org/officeDocument/2006/relationships/image" Target="../media/image52.svg"/><Relationship Id="rId29" Type="http://schemas.openxmlformats.org/officeDocument/2006/relationships/image" Target="../media/image115.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94.png"/><Relationship Id="rId45" Type="http://schemas.openxmlformats.org/officeDocument/2006/relationships/image" Target="../media/image180.svg"/><Relationship Id="rId53" Type="http://schemas.openxmlformats.org/officeDocument/2006/relationships/chart" Target="../charts/chart14.xml"/><Relationship Id="rId58" Type="http://schemas.openxmlformats.org/officeDocument/2006/relationships/image" Target="../media/image186.jpeg"/><Relationship Id="rId66" Type="http://schemas.openxmlformats.org/officeDocument/2006/relationships/image" Target="../media/image127.sv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81.svg"/><Relationship Id="rId57" Type="http://schemas.openxmlformats.org/officeDocument/2006/relationships/image" Target="../media/image185.jpeg"/><Relationship Id="rId61" Type="http://schemas.openxmlformats.org/officeDocument/2006/relationships/image" Target="../media/image189.jpe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chart" Target="../charts/chart13.xml"/><Relationship Id="rId60" Type="http://schemas.openxmlformats.org/officeDocument/2006/relationships/image" Target="../media/image187.jpeg"/><Relationship Id="rId65" Type="http://schemas.openxmlformats.org/officeDocument/2006/relationships/image" Target="../media/image126.pn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80.png"/><Relationship Id="rId56" Type="http://schemas.openxmlformats.org/officeDocument/2006/relationships/image" Target="../media/image184.jpeg"/><Relationship Id="rId64" Type="http://schemas.openxmlformats.org/officeDocument/2006/relationships/image" Target="../media/image129.svg"/><Relationship Id="rId69" Type="http://schemas.openxmlformats.org/officeDocument/2006/relationships/image" Target="../media/image158.png"/><Relationship Id="rId8" Type="http://schemas.openxmlformats.org/officeDocument/2006/relationships/image" Target="../media/image162.svg"/><Relationship Id="rId51" Type="http://schemas.openxmlformats.org/officeDocument/2006/relationships/image" Target="../media/image133.svg"/><Relationship Id="rId72" Type="http://schemas.openxmlformats.org/officeDocument/2006/relationships/image" Target="../media/image37.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108.png"/><Relationship Id="rId59" Type="http://schemas.openxmlformats.org/officeDocument/2006/relationships/image" Target="../media/image190.jpeg"/><Relationship Id="rId67" Type="http://schemas.openxmlformats.org/officeDocument/2006/relationships/image" Target="../media/image156.png"/><Relationship Id="rId20" Type="http://schemas.openxmlformats.org/officeDocument/2006/relationships/image" Target="../media/image65.svg"/><Relationship Id="rId41" Type="http://schemas.openxmlformats.org/officeDocument/2006/relationships/image" Target="../media/image195.svg"/><Relationship Id="rId54" Type="http://schemas.openxmlformats.org/officeDocument/2006/relationships/chart" Target="../charts/chart15.xml"/><Relationship Id="rId62" Type="http://schemas.openxmlformats.org/officeDocument/2006/relationships/image" Target="../media/image188.jpeg"/><Relationship Id="rId70" Type="http://schemas.openxmlformats.org/officeDocument/2006/relationships/image" Target="../media/image159.sv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1.svg"/><Relationship Id="rId50" Type="http://schemas.openxmlformats.org/officeDocument/2006/relationships/image" Target="../media/image132.png"/><Relationship Id="rId55" Type="http://schemas.openxmlformats.org/officeDocument/2006/relationships/chart" Target="../charts/chart20.xml"/><Relationship Id="rId63" Type="http://schemas.openxmlformats.org/officeDocument/2006/relationships/image" Target="../media/image128.png"/><Relationship Id="rId68" Type="http://schemas.openxmlformats.org/officeDocument/2006/relationships/image" Target="../media/image157.svg"/><Relationship Id="rId7" Type="http://schemas.openxmlformats.org/officeDocument/2006/relationships/image" Target="../media/image43.png"/><Relationship Id="rId71" Type="http://schemas.openxmlformats.org/officeDocument/2006/relationships/image" Target="../media/image36.png"/><Relationship Id="rId2" Type="http://schemas.openxmlformats.org/officeDocument/2006/relationships/notesSlide" Target="../notesSlides/notesSlide37.xml"/><Relationship Id="rId16" Type="http://schemas.openxmlformats.org/officeDocument/2006/relationships/image" Target="../media/image52.svg"/><Relationship Id="rId29" Type="http://schemas.openxmlformats.org/officeDocument/2006/relationships/image" Target="../media/image115.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94.png"/><Relationship Id="rId45" Type="http://schemas.openxmlformats.org/officeDocument/2006/relationships/image" Target="../media/image180.svg"/><Relationship Id="rId53" Type="http://schemas.openxmlformats.org/officeDocument/2006/relationships/chart" Target="../charts/chart18.xml"/><Relationship Id="rId58" Type="http://schemas.openxmlformats.org/officeDocument/2006/relationships/image" Target="../media/image186.jpeg"/><Relationship Id="rId66" Type="http://schemas.openxmlformats.org/officeDocument/2006/relationships/image" Target="../media/image127.sv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81.svg"/><Relationship Id="rId57" Type="http://schemas.openxmlformats.org/officeDocument/2006/relationships/image" Target="../media/image185.jpeg"/><Relationship Id="rId61" Type="http://schemas.openxmlformats.org/officeDocument/2006/relationships/image" Target="../media/image189.jpe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chart" Target="../charts/chart17.xml"/><Relationship Id="rId60" Type="http://schemas.openxmlformats.org/officeDocument/2006/relationships/image" Target="../media/image187.jpeg"/><Relationship Id="rId65" Type="http://schemas.openxmlformats.org/officeDocument/2006/relationships/image" Target="../media/image126.pn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80.png"/><Relationship Id="rId56" Type="http://schemas.openxmlformats.org/officeDocument/2006/relationships/image" Target="../media/image184.jpeg"/><Relationship Id="rId64" Type="http://schemas.openxmlformats.org/officeDocument/2006/relationships/image" Target="../media/image129.svg"/><Relationship Id="rId69" Type="http://schemas.openxmlformats.org/officeDocument/2006/relationships/image" Target="../media/image158.png"/><Relationship Id="rId8" Type="http://schemas.openxmlformats.org/officeDocument/2006/relationships/image" Target="../media/image162.svg"/><Relationship Id="rId51" Type="http://schemas.openxmlformats.org/officeDocument/2006/relationships/image" Target="../media/image133.svg"/><Relationship Id="rId72" Type="http://schemas.openxmlformats.org/officeDocument/2006/relationships/image" Target="../media/image37.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108.png"/><Relationship Id="rId59" Type="http://schemas.openxmlformats.org/officeDocument/2006/relationships/image" Target="../media/image190.jpeg"/><Relationship Id="rId67" Type="http://schemas.openxmlformats.org/officeDocument/2006/relationships/image" Target="../media/image156.png"/><Relationship Id="rId20" Type="http://schemas.openxmlformats.org/officeDocument/2006/relationships/image" Target="../media/image65.svg"/><Relationship Id="rId41" Type="http://schemas.openxmlformats.org/officeDocument/2006/relationships/image" Target="../media/image195.svg"/><Relationship Id="rId54" Type="http://schemas.openxmlformats.org/officeDocument/2006/relationships/chart" Target="../charts/chart19.xml"/><Relationship Id="rId62" Type="http://schemas.openxmlformats.org/officeDocument/2006/relationships/image" Target="../media/image188.jpeg"/><Relationship Id="rId70" Type="http://schemas.openxmlformats.org/officeDocument/2006/relationships/image" Target="../media/image159.svg"/></Relationships>
</file>

<file path=ppt/slides/_rels/slide51.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81.svg"/><Relationship Id="rId50" Type="http://schemas.openxmlformats.org/officeDocument/2006/relationships/image" Target="../media/image184.jpeg"/><Relationship Id="rId55" Type="http://schemas.openxmlformats.org/officeDocument/2006/relationships/image" Target="../media/image189.jpeg"/><Relationship Id="rId63" Type="http://schemas.openxmlformats.org/officeDocument/2006/relationships/image" Target="../media/image202.png"/><Relationship Id="rId68" Type="http://schemas.openxmlformats.org/officeDocument/2006/relationships/image" Target="../media/image207.svg"/><Relationship Id="rId76" Type="http://schemas.openxmlformats.org/officeDocument/2006/relationships/image" Target="../media/image214.svg"/><Relationship Id="rId7" Type="http://schemas.openxmlformats.org/officeDocument/2006/relationships/image" Target="../media/image43.png"/><Relationship Id="rId71" Type="http://schemas.openxmlformats.org/officeDocument/2006/relationships/image" Target="../media/image210.png"/><Relationship Id="rId2" Type="http://schemas.openxmlformats.org/officeDocument/2006/relationships/notesSlide" Target="../notesSlides/notesSlide38.xml"/><Relationship Id="rId16" Type="http://schemas.openxmlformats.org/officeDocument/2006/relationships/image" Target="../media/image52.svg"/><Relationship Id="rId29" Type="http://schemas.openxmlformats.org/officeDocument/2006/relationships/image" Target="../media/image11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94.png"/><Relationship Id="rId45" Type="http://schemas.openxmlformats.org/officeDocument/2006/relationships/image" Target="../media/image180.svg"/><Relationship Id="rId53" Type="http://schemas.openxmlformats.org/officeDocument/2006/relationships/image" Target="../media/image190.jpeg"/><Relationship Id="rId58" Type="http://schemas.openxmlformats.org/officeDocument/2006/relationships/image" Target="../media/image197.svg"/><Relationship Id="rId66" Type="http://schemas.openxmlformats.org/officeDocument/2006/relationships/image" Target="../media/image205.svg"/><Relationship Id="rId74" Type="http://schemas.openxmlformats.org/officeDocument/2006/relationships/image" Target="../media/image212.sv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133.svg"/><Relationship Id="rId57" Type="http://schemas.openxmlformats.org/officeDocument/2006/relationships/image" Target="../media/image196.png"/><Relationship Id="rId61" Type="http://schemas.openxmlformats.org/officeDocument/2006/relationships/image" Target="../media/image200.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image" Target="../media/image186.jpeg"/><Relationship Id="rId60" Type="http://schemas.openxmlformats.org/officeDocument/2006/relationships/image" Target="../media/image199.svg"/><Relationship Id="rId65" Type="http://schemas.openxmlformats.org/officeDocument/2006/relationships/image" Target="../media/image204.png"/><Relationship Id="rId73" Type="http://schemas.openxmlformats.org/officeDocument/2006/relationships/image" Target="../media/image158.png"/><Relationship Id="rId78" Type="http://schemas.openxmlformats.org/officeDocument/2006/relationships/image" Target="../media/image37.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32.png"/><Relationship Id="rId56" Type="http://schemas.openxmlformats.org/officeDocument/2006/relationships/image" Target="../media/image187.jpeg"/><Relationship Id="rId64" Type="http://schemas.openxmlformats.org/officeDocument/2006/relationships/image" Target="../media/image203.svg"/><Relationship Id="rId69" Type="http://schemas.openxmlformats.org/officeDocument/2006/relationships/image" Target="../media/image208.png"/><Relationship Id="rId77" Type="http://schemas.openxmlformats.org/officeDocument/2006/relationships/image" Target="../media/image36.png"/><Relationship Id="rId8" Type="http://schemas.openxmlformats.org/officeDocument/2006/relationships/image" Target="../media/image162.svg"/><Relationship Id="rId51" Type="http://schemas.openxmlformats.org/officeDocument/2006/relationships/image" Target="../media/image185.jpeg"/><Relationship Id="rId72" Type="http://schemas.openxmlformats.org/officeDocument/2006/relationships/image" Target="../media/image21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80.png"/><Relationship Id="rId59" Type="http://schemas.openxmlformats.org/officeDocument/2006/relationships/image" Target="../media/image198.png"/><Relationship Id="rId67" Type="http://schemas.openxmlformats.org/officeDocument/2006/relationships/image" Target="../media/image206.png"/><Relationship Id="rId20" Type="http://schemas.openxmlformats.org/officeDocument/2006/relationships/image" Target="../media/image65.svg"/><Relationship Id="rId41" Type="http://schemas.openxmlformats.org/officeDocument/2006/relationships/image" Target="../media/image195.svg"/><Relationship Id="rId54" Type="http://schemas.openxmlformats.org/officeDocument/2006/relationships/image" Target="../media/image188.jpeg"/><Relationship Id="rId62" Type="http://schemas.openxmlformats.org/officeDocument/2006/relationships/image" Target="../media/image201.svg"/><Relationship Id="rId70" Type="http://schemas.openxmlformats.org/officeDocument/2006/relationships/image" Target="../media/image209.svg"/><Relationship Id="rId75"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05.svg"/></Relationships>
</file>

<file path=ppt/slides/_rels/slide52.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81.svg"/><Relationship Id="rId50" Type="http://schemas.openxmlformats.org/officeDocument/2006/relationships/image" Target="../media/image184.jpeg"/><Relationship Id="rId55" Type="http://schemas.openxmlformats.org/officeDocument/2006/relationships/image" Target="../media/image189.jpeg"/><Relationship Id="rId63" Type="http://schemas.openxmlformats.org/officeDocument/2006/relationships/image" Target="../media/image202.png"/><Relationship Id="rId68" Type="http://schemas.openxmlformats.org/officeDocument/2006/relationships/image" Target="../media/image207.svg"/><Relationship Id="rId76" Type="http://schemas.openxmlformats.org/officeDocument/2006/relationships/image" Target="../media/image214.svg"/><Relationship Id="rId7" Type="http://schemas.openxmlformats.org/officeDocument/2006/relationships/image" Target="../media/image43.png"/><Relationship Id="rId71" Type="http://schemas.openxmlformats.org/officeDocument/2006/relationships/image" Target="../media/image210.png"/><Relationship Id="rId2" Type="http://schemas.openxmlformats.org/officeDocument/2006/relationships/notesSlide" Target="../notesSlides/notesSlide39.xml"/><Relationship Id="rId16" Type="http://schemas.openxmlformats.org/officeDocument/2006/relationships/image" Target="../media/image52.svg"/><Relationship Id="rId29" Type="http://schemas.openxmlformats.org/officeDocument/2006/relationships/image" Target="../media/image11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94.png"/><Relationship Id="rId45" Type="http://schemas.openxmlformats.org/officeDocument/2006/relationships/image" Target="../media/image180.svg"/><Relationship Id="rId53" Type="http://schemas.openxmlformats.org/officeDocument/2006/relationships/image" Target="../media/image190.jpeg"/><Relationship Id="rId58" Type="http://schemas.openxmlformats.org/officeDocument/2006/relationships/image" Target="../media/image197.svg"/><Relationship Id="rId66" Type="http://schemas.openxmlformats.org/officeDocument/2006/relationships/image" Target="../media/image205.svg"/><Relationship Id="rId74" Type="http://schemas.openxmlformats.org/officeDocument/2006/relationships/image" Target="../media/image212.sv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133.svg"/><Relationship Id="rId57" Type="http://schemas.openxmlformats.org/officeDocument/2006/relationships/image" Target="../media/image196.png"/><Relationship Id="rId61" Type="http://schemas.openxmlformats.org/officeDocument/2006/relationships/image" Target="../media/image200.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image" Target="../media/image186.jpeg"/><Relationship Id="rId60" Type="http://schemas.openxmlformats.org/officeDocument/2006/relationships/image" Target="../media/image199.svg"/><Relationship Id="rId65" Type="http://schemas.openxmlformats.org/officeDocument/2006/relationships/image" Target="../media/image204.png"/><Relationship Id="rId73" Type="http://schemas.openxmlformats.org/officeDocument/2006/relationships/image" Target="../media/image158.png"/><Relationship Id="rId78" Type="http://schemas.openxmlformats.org/officeDocument/2006/relationships/image" Target="../media/image37.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32.png"/><Relationship Id="rId56" Type="http://schemas.openxmlformats.org/officeDocument/2006/relationships/image" Target="../media/image187.jpeg"/><Relationship Id="rId64" Type="http://schemas.openxmlformats.org/officeDocument/2006/relationships/image" Target="../media/image203.svg"/><Relationship Id="rId69" Type="http://schemas.openxmlformats.org/officeDocument/2006/relationships/image" Target="../media/image208.png"/><Relationship Id="rId77" Type="http://schemas.openxmlformats.org/officeDocument/2006/relationships/image" Target="../media/image36.png"/><Relationship Id="rId8" Type="http://schemas.openxmlformats.org/officeDocument/2006/relationships/image" Target="../media/image162.svg"/><Relationship Id="rId51" Type="http://schemas.openxmlformats.org/officeDocument/2006/relationships/image" Target="../media/image185.jpeg"/><Relationship Id="rId72" Type="http://schemas.openxmlformats.org/officeDocument/2006/relationships/image" Target="../media/image211.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80.png"/><Relationship Id="rId59" Type="http://schemas.openxmlformats.org/officeDocument/2006/relationships/image" Target="../media/image198.png"/><Relationship Id="rId67" Type="http://schemas.openxmlformats.org/officeDocument/2006/relationships/image" Target="../media/image206.png"/><Relationship Id="rId20" Type="http://schemas.openxmlformats.org/officeDocument/2006/relationships/image" Target="../media/image65.svg"/><Relationship Id="rId41" Type="http://schemas.openxmlformats.org/officeDocument/2006/relationships/image" Target="../media/image195.svg"/><Relationship Id="rId54" Type="http://schemas.openxmlformats.org/officeDocument/2006/relationships/image" Target="../media/image188.jpeg"/><Relationship Id="rId62" Type="http://schemas.openxmlformats.org/officeDocument/2006/relationships/image" Target="../media/image201.svg"/><Relationship Id="rId70" Type="http://schemas.openxmlformats.org/officeDocument/2006/relationships/image" Target="../media/image209.svg"/><Relationship Id="rId75"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05.svg"/></Relationships>
</file>

<file path=ppt/slides/_rels/slide53.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81.svg"/><Relationship Id="rId50" Type="http://schemas.openxmlformats.org/officeDocument/2006/relationships/image" Target="../media/image202.png"/><Relationship Id="rId55" Type="http://schemas.openxmlformats.org/officeDocument/2006/relationships/chart" Target="../charts/chart23.xml"/><Relationship Id="rId7" Type="http://schemas.openxmlformats.org/officeDocument/2006/relationships/image" Target="../media/image43.png"/><Relationship Id="rId2" Type="http://schemas.openxmlformats.org/officeDocument/2006/relationships/notesSlide" Target="../notesSlides/notesSlide40.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15.svg"/><Relationship Id="rId41" Type="http://schemas.openxmlformats.org/officeDocument/2006/relationships/image" Target="../media/image195.svg"/><Relationship Id="rId54" Type="http://schemas.openxmlformats.org/officeDocument/2006/relationships/chart" Target="../charts/chart22.xml"/><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215.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94.png"/><Relationship Id="rId45" Type="http://schemas.openxmlformats.org/officeDocument/2006/relationships/image" Target="../media/image180.svg"/><Relationship Id="rId53" Type="http://schemas.openxmlformats.org/officeDocument/2006/relationships/chart" Target="../charts/chart21.xml"/><Relationship Id="rId58" Type="http://schemas.openxmlformats.org/officeDocument/2006/relationships/image" Target="../media/image220.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133.svg"/><Relationship Id="rId57" Type="http://schemas.openxmlformats.org/officeDocument/2006/relationships/image" Target="../media/image219.svg"/><Relationship Id="rId61" Type="http://schemas.openxmlformats.org/officeDocument/2006/relationships/image" Target="../media/image37.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image" Target="../media/image217.png"/><Relationship Id="rId6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32.png"/><Relationship Id="rId56" Type="http://schemas.openxmlformats.org/officeDocument/2006/relationships/image" Target="../media/image218.png"/><Relationship Id="rId8" Type="http://schemas.openxmlformats.org/officeDocument/2006/relationships/image" Target="../media/image162.svg"/><Relationship Id="rId51" Type="http://schemas.openxmlformats.org/officeDocument/2006/relationships/image" Target="../media/image203.svg"/><Relationship Id="rId3" Type="http://schemas.openxmlformats.org/officeDocument/2006/relationships/image" Target="../media/image38.jpeg"/><Relationship Id="rId12" Type="http://schemas.openxmlformats.org/officeDocument/2006/relationships/image" Target="../media/image216.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80.png"/><Relationship Id="rId59" Type="http://schemas.openxmlformats.org/officeDocument/2006/relationships/image" Target="../media/image221.svg"/></Relationships>
</file>

<file path=ppt/slides/_rels/slide54.xml.rels><?xml version="1.0" encoding="UTF-8" standalone="yes"?>
<Relationships xmlns="http://schemas.openxmlformats.org/package/2006/relationships"><Relationship Id="rId13" Type="http://schemas.openxmlformats.org/officeDocument/2006/relationships/image" Target="../media/image222.png"/><Relationship Id="rId18" Type="http://schemas.openxmlformats.org/officeDocument/2006/relationships/image" Target="../media/image64.svg"/><Relationship Id="rId26" Type="http://schemas.openxmlformats.org/officeDocument/2006/relationships/image" Target="../media/image163.png"/><Relationship Id="rId39" Type="http://schemas.openxmlformats.org/officeDocument/2006/relationships/image" Target="../media/image174.svg"/><Relationship Id="rId21" Type="http://schemas.openxmlformats.org/officeDocument/2006/relationships/image" Target="../media/image57.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81.svg"/><Relationship Id="rId50" Type="http://schemas.openxmlformats.org/officeDocument/2006/relationships/image" Target="../media/image36.png"/><Relationship Id="rId55" Type="http://schemas.openxmlformats.org/officeDocument/2006/relationships/image" Target="../media/image225.png"/><Relationship Id="rId63" Type="http://schemas.openxmlformats.org/officeDocument/2006/relationships/chart" Target="../charts/chart24.xml"/><Relationship Id="rId7" Type="http://schemas.openxmlformats.org/officeDocument/2006/relationships/image" Target="../media/image43.png"/><Relationship Id="rId2" Type="http://schemas.openxmlformats.org/officeDocument/2006/relationships/notesSlide" Target="../notesSlides/notesSlide41.xml"/><Relationship Id="rId16" Type="http://schemas.openxmlformats.org/officeDocument/2006/relationships/image" Target="../media/image52.svg"/><Relationship Id="rId20" Type="http://schemas.openxmlformats.org/officeDocument/2006/relationships/image" Target="../media/image65.svg"/><Relationship Id="rId29" Type="http://schemas.openxmlformats.org/officeDocument/2006/relationships/image" Target="../media/image115.svg"/><Relationship Id="rId41" Type="http://schemas.openxmlformats.org/officeDocument/2006/relationships/image" Target="../media/image195.svg"/><Relationship Id="rId54" Type="http://schemas.openxmlformats.org/officeDocument/2006/relationships/image" Target="../media/image224.png"/><Relationship Id="rId62" Type="http://schemas.openxmlformats.org/officeDocument/2006/relationships/image" Target="../media/image232.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167.png"/><Relationship Id="rId37" Type="http://schemas.openxmlformats.org/officeDocument/2006/relationships/image" Target="../media/image172.svg"/><Relationship Id="rId40" Type="http://schemas.openxmlformats.org/officeDocument/2006/relationships/image" Target="../media/image194.png"/><Relationship Id="rId45" Type="http://schemas.openxmlformats.org/officeDocument/2006/relationships/image" Target="../media/image180.svg"/><Relationship Id="rId53" Type="http://schemas.openxmlformats.org/officeDocument/2006/relationships/image" Target="../media/image203.svg"/><Relationship Id="rId58" Type="http://schemas.openxmlformats.org/officeDocument/2006/relationships/image" Target="../media/image228.sv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9.jpeg"/><Relationship Id="rId28" Type="http://schemas.openxmlformats.org/officeDocument/2006/relationships/image" Target="../media/image114.png"/><Relationship Id="rId36" Type="http://schemas.openxmlformats.org/officeDocument/2006/relationships/image" Target="../media/image171.png"/><Relationship Id="rId49" Type="http://schemas.openxmlformats.org/officeDocument/2006/relationships/image" Target="../media/image133.svg"/><Relationship Id="rId57" Type="http://schemas.openxmlformats.org/officeDocument/2006/relationships/image" Target="../media/image227.png"/><Relationship Id="rId61" Type="http://schemas.openxmlformats.org/officeDocument/2006/relationships/image" Target="../media/image231.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166.svg"/><Relationship Id="rId44" Type="http://schemas.openxmlformats.org/officeDocument/2006/relationships/image" Target="../media/image179.png"/><Relationship Id="rId52" Type="http://schemas.openxmlformats.org/officeDocument/2006/relationships/image" Target="../media/image202.png"/><Relationship Id="rId60" Type="http://schemas.openxmlformats.org/officeDocument/2006/relationships/image" Target="../media/image230.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223.svg"/><Relationship Id="rId22" Type="http://schemas.openxmlformats.org/officeDocument/2006/relationships/image" Target="../media/image66.svg"/><Relationship Id="rId27" Type="http://schemas.openxmlformats.org/officeDocument/2006/relationships/image" Target="../media/image164.svg"/><Relationship Id="rId30" Type="http://schemas.openxmlformats.org/officeDocument/2006/relationships/image" Target="../media/image165.png"/><Relationship Id="rId35" Type="http://schemas.openxmlformats.org/officeDocument/2006/relationships/image" Target="../media/image170.svg"/><Relationship Id="rId43" Type="http://schemas.openxmlformats.org/officeDocument/2006/relationships/image" Target="../media/image178.svg"/><Relationship Id="rId48" Type="http://schemas.openxmlformats.org/officeDocument/2006/relationships/image" Target="../media/image132.png"/><Relationship Id="rId56" Type="http://schemas.openxmlformats.org/officeDocument/2006/relationships/image" Target="../media/image226.svg"/><Relationship Id="rId8" Type="http://schemas.openxmlformats.org/officeDocument/2006/relationships/image" Target="../media/image162.svg"/><Relationship Id="rId51" Type="http://schemas.openxmlformats.org/officeDocument/2006/relationships/image" Target="../media/image37.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168.svg"/><Relationship Id="rId38" Type="http://schemas.openxmlformats.org/officeDocument/2006/relationships/image" Target="../media/image173.png"/><Relationship Id="rId46" Type="http://schemas.openxmlformats.org/officeDocument/2006/relationships/image" Target="../media/image80.png"/><Relationship Id="rId59" Type="http://schemas.openxmlformats.org/officeDocument/2006/relationships/image" Target="../media/image229.png"/></Relationships>
</file>

<file path=ppt/slides/_rels/slide55.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242.pn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237.svg"/><Relationship Id="rId42" Type="http://schemas.openxmlformats.org/officeDocument/2006/relationships/image" Target="../media/image245.svg"/><Relationship Id="rId47" Type="http://schemas.openxmlformats.org/officeDocument/2006/relationships/image" Target="../media/image189.jpeg"/><Relationship Id="rId50" Type="http://schemas.openxmlformats.org/officeDocument/2006/relationships/image" Target="../media/image184.jpe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36.png"/><Relationship Id="rId38" Type="http://schemas.openxmlformats.org/officeDocument/2006/relationships/image" Target="../media/image241.svg"/><Relationship Id="rId46" Type="http://schemas.openxmlformats.org/officeDocument/2006/relationships/image" Target="../media/image190.jpeg"/><Relationship Id="rId2" Type="http://schemas.openxmlformats.org/officeDocument/2006/relationships/notesSlide" Target="../notesSlides/notesSlide42.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03.svg"/><Relationship Id="rId41"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chart" Target="../charts/chart25.xml"/><Relationship Id="rId37" Type="http://schemas.openxmlformats.org/officeDocument/2006/relationships/image" Target="../media/image240.png"/><Relationship Id="rId40" Type="http://schemas.openxmlformats.org/officeDocument/2006/relationships/image" Target="../media/image243.svg"/><Relationship Id="rId45" Type="http://schemas.openxmlformats.org/officeDocument/2006/relationships/image" Target="../media/image185.jpeg"/><Relationship Id="rId53" Type="http://schemas.openxmlformats.org/officeDocument/2006/relationships/image" Target="../media/image37.sv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02.png"/><Relationship Id="rId36" Type="http://schemas.openxmlformats.org/officeDocument/2006/relationships/image" Target="../media/image239.svg"/><Relationship Id="rId49" Type="http://schemas.openxmlformats.org/officeDocument/2006/relationships/image" Target="../media/image188.jpe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28.svg"/><Relationship Id="rId44" Type="http://schemas.openxmlformats.org/officeDocument/2006/relationships/image" Target="../media/image247.svg"/><Relationship Id="rId52"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227.png"/><Relationship Id="rId35" Type="http://schemas.openxmlformats.org/officeDocument/2006/relationships/image" Target="../media/image238.png"/><Relationship Id="rId43" Type="http://schemas.openxmlformats.org/officeDocument/2006/relationships/image" Target="../media/image246.png"/><Relationship Id="rId48" Type="http://schemas.openxmlformats.org/officeDocument/2006/relationships/image" Target="../media/image187.jpeg"/><Relationship Id="rId8" Type="http://schemas.openxmlformats.org/officeDocument/2006/relationships/image" Target="../media/image162.svg"/><Relationship Id="rId51" Type="http://schemas.openxmlformats.org/officeDocument/2006/relationships/image" Target="../media/image186.jpeg"/></Relationships>
</file>

<file path=ppt/slides/_rels/slide56.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242.pn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237.svg"/><Relationship Id="rId42" Type="http://schemas.openxmlformats.org/officeDocument/2006/relationships/image" Target="../media/image245.svg"/><Relationship Id="rId47" Type="http://schemas.openxmlformats.org/officeDocument/2006/relationships/image" Target="../media/image189.jpeg"/><Relationship Id="rId50" Type="http://schemas.openxmlformats.org/officeDocument/2006/relationships/image" Target="../media/image184.jpe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36.png"/><Relationship Id="rId38" Type="http://schemas.openxmlformats.org/officeDocument/2006/relationships/image" Target="../media/image241.svg"/><Relationship Id="rId46" Type="http://schemas.openxmlformats.org/officeDocument/2006/relationships/image" Target="../media/image190.jpeg"/><Relationship Id="rId2" Type="http://schemas.openxmlformats.org/officeDocument/2006/relationships/notesSlide" Target="../notesSlides/notesSlide43.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03.svg"/><Relationship Id="rId41"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chart" Target="../charts/chart26.xml"/><Relationship Id="rId37" Type="http://schemas.openxmlformats.org/officeDocument/2006/relationships/image" Target="../media/image240.png"/><Relationship Id="rId40" Type="http://schemas.openxmlformats.org/officeDocument/2006/relationships/image" Target="../media/image243.svg"/><Relationship Id="rId45" Type="http://schemas.openxmlformats.org/officeDocument/2006/relationships/image" Target="../media/image185.jpeg"/><Relationship Id="rId53" Type="http://schemas.openxmlformats.org/officeDocument/2006/relationships/image" Target="../media/image37.sv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02.png"/><Relationship Id="rId36" Type="http://schemas.openxmlformats.org/officeDocument/2006/relationships/image" Target="../media/image239.svg"/><Relationship Id="rId49" Type="http://schemas.openxmlformats.org/officeDocument/2006/relationships/image" Target="../media/image188.jpe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28.svg"/><Relationship Id="rId44" Type="http://schemas.openxmlformats.org/officeDocument/2006/relationships/image" Target="../media/image247.svg"/><Relationship Id="rId52"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227.png"/><Relationship Id="rId35" Type="http://schemas.openxmlformats.org/officeDocument/2006/relationships/image" Target="../media/image238.png"/><Relationship Id="rId43" Type="http://schemas.openxmlformats.org/officeDocument/2006/relationships/image" Target="../media/image246.png"/><Relationship Id="rId48" Type="http://schemas.openxmlformats.org/officeDocument/2006/relationships/image" Target="../media/image187.jpeg"/><Relationship Id="rId8" Type="http://schemas.openxmlformats.org/officeDocument/2006/relationships/image" Target="../media/image162.svg"/><Relationship Id="rId51" Type="http://schemas.openxmlformats.org/officeDocument/2006/relationships/image" Target="../media/image186.jpeg"/></Relationships>
</file>

<file path=ppt/slides/_rels/slide57.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242.pn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237.svg"/><Relationship Id="rId42" Type="http://schemas.openxmlformats.org/officeDocument/2006/relationships/image" Target="../media/image245.svg"/><Relationship Id="rId47" Type="http://schemas.openxmlformats.org/officeDocument/2006/relationships/image" Target="../media/image189.jpeg"/><Relationship Id="rId50" Type="http://schemas.openxmlformats.org/officeDocument/2006/relationships/image" Target="../media/image184.jpe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36.png"/><Relationship Id="rId38" Type="http://schemas.openxmlformats.org/officeDocument/2006/relationships/image" Target="../media/image241.svg"/><Relationship Id="rId46" Type="http://schemas.openxmlformats.org/officeDocument/2006/relationships/image" Target="../media/image190.jpeg"/><Relationship Id="rId2" Type="http://schemas.openxmlformats.org/officeDocument/2006/relationships/notesSlide" Target="../notesSlides/notesSlide44.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03.svg"/><Relationship Id="rId41"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chart" Target="../charts/chart27.xml"/><Relationship Id="rId37" Type="http://schemas.openxmlformats.org/officeDocument/2006/relationships/image" Target="../media/image240.png"/><Relationship Id="rId40" Type="http://schemas.openxmlformats.org/officeDocument/2006/relationships/image" Target="../media/image243.svg"/><Relationship Id="rId45" Type="http://schemas.openxmlformats.org/officeDocument/2006/relationships/image" Target="../media/image185.jpeg"/><Relationship Id="rId53" Type="http://schemas.openxmlformats.org/officeDocument/2006/relationships/image" Target="../media/image37.sv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02.png"/><Relationship Id="rId36" Type="http://schemas.openxmlformats.org/officeDocument/2006/relationships/image" Target="../media/image239.svg"/><Relationship Id="rId49" Type="http://schemas.openxmlformats.org/officeDocument/2006/relationships/image" Target="../media/image188.jpe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28.svg"/><Relationship Id="rId44" Type="http://schemas.openxmlformats.org/officeDocument/2006/relationships/image" Target="../media/image247.svg"/><Relationship Id="rId52"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227.png"/><Relationship Id="rId35" Type="http://schemas.openxmlformats.org/officeDocument/2006/relationships/image" Target="../media/image238.png"/><Relationship Id="rId43" Type="http://schemas.openxmlformats.org/officeDocument/2006/relationships/image" Target="../media/image246.png"/><Relationship Id="rId48" Type="http://schemas.openxmlformats.org/officeDocument/2006/relationships/image" Target="../media/image187.jpeg"/><Relationship Id="rId8" Type="http://schemas.openxmlformats.org/officeDocument/2006/relationships/image" Target="../media/image162.svg"/><Relationship Id="rId51" Type="http://schemas.openxmlformats.org/officeDocument/2006/relationships/image" Target="../media/image186.jpeg"/></Relationships>
</file>

<file path=ppt/slides/_rels/slide58.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89.jpe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237.svg"/><Relationship Id="rId42" Type="http://schemas.openxmlformats.org/officeDocument/2006/relationships/image" Target="../media/image37.sv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36.png"/><Relationship Id="rId38" Type="http://schemas.openxmlformats.org/officeDocument/2006/relationships/image" Target="../media/image187.jpeg"/><Relationship Id="rId2" Type="http://schemas.openxmlformats.org/officeDocument/2006/relationships/notesSlide" Target="../notesSlides/notesSlide45.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03.svg"/><Relationship Id="rId41"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chart" Target="../charts/chart28.xml"/><Relationship Id="rId37" Type="http://schemas.openxmlformats.org/officeDocument/2006/relationships/image" Target="../media/image190.jpeg"/><Relationship Id="rId40" Type="http://schemas.openxmlformats.org/officeDocument/2006/relationships/image" Target="../media/image185.jpe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02.png"/><Relationship Id="rId36" Type="http://schemas.openxmlformats.org/officeDocument/2006/relationships/image" Target="../media/image2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28.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227.png"/><Relationship Id="rId35" Type="http://schemas.openxmlformats.org/officeDocument/2006/relationships/image" Target="../media/image240.png"/></Relationships>
</file>

<file path=ppt/slides/_rels/slide59.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89.jpe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237.svg"/><Relationship Id="rId42" Type="http://schemas.openxmlformats.org/officeDocument/2006/relationships/image" Target="../media/image36.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36.png"/><Relationship Id="rId38" Type="http://schemas.openxmlformats.org/officeDocument/2006/relationships/image" Target="../media/image187.jpeg"/><Relationship Id="rId2" Type="http://schemas.openxmlformats.org/officeDocument/2006/relationships/notesSlide" Target="../notesSlides/notesSlide46.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03.svg"/><Relationship Id="rId41"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chart" Target="../charts/chart29.xml"/><Relationship Id="rId37" Type="http://schemas.openxmlformats.org/officeDocument/2006/relationships/image" Target="../media/image190.jpeg"/><Relationship Id="rId40" Type="http://schemas.openxmlformats.org/officeDocument/2006/relationships/image" Target="../media/image185.jpe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02.png"/><Relationship Id="rId36" Type="http://schemas.openxmlformats.org/officeDocument/2006/relationships/image" Target="../media/image2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28.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227.png"/><Relationship Id="rId35" Type="http://schemas.openxmlformats.org/officeDocument/2006/relationships/image" Target="../media/image240.png"/><Relationship Id="rId43" Type="http://schemas.openxmlformats.org/officeDocument/2006/relationships/image" Target="../media/image37.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9.png"/><Relationship Id="rId7" Type="http://schemas.microsoft.com/office/2007/relationships/hdphoto" Target="../media/hdphoto1.wdp"/><Relationship Id="rId12" Type="http://schemas.openxmlformats.org/officeDocument/2006/relationships/image" Target="../media/image17.png"/><Relationship Id="rId2" Type="http://schemas.openxmlformats.org/officeDocument/2006/relationships/image" Target="../media/image8.png"/><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9.png"/></Relationships>
</file>

<file path=ppt/slides/_rels/slide60.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89.jpe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237.svg"/><Relationship Id="rId42" Type="http://schemas.openxmlformats.org/officeDocument/2006/relationships/image" Target="../media/image248.png"/><Relationship Id="rId47" Type="http://schemas.openxmlformats.org/officeDocument/2006/relationships/image" Target="../media/image253.svg"/><Relationship Id="rId50" Type="http://schemas.openxmlformats.org/officeDocument/2006/relationships/image" Target="../media/image36.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36.png"/><Relationship Id="rId38" Type="http://schemas.openxmlformats.org/officeDocument/2006/relationships/image" Target="../media/image187.jpeg"/><Relationship Id="rId46" Type="http://schemas.openxmlformats.org/officeDocument/2006/relationships/image" Target="../media/image252.png"/><Relationship Id="rId2" Type="http://schemas.openxmlformats.org/officeDocument/2006/relationships/notesSlide" Target="../notesSlides/notesSlide47.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03.svg"/><Relationship Id="rId41"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chart" Target="../charts/chart30.xml"/><Relationship Id="rId37" Type="http://schemas.openxmlformats.org/officeDocument/2006/relationships/image" Target="../media/image190.jpeg"/><Relationship Id="rId40" Type="http://schemas.openxmlformats.org/officeDocument/2006/relationships/image" Target="../media/image185.jpeg"/><Relationship Id="rId45" Type="http://schemas.openxmlformats.org/officeDocument/2006/relationships/image" Target="../media/image251.sv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02.png"/><Relationship Id="rId36" Type="http://schemas.openxmlformats.org/officeDocument/2006/relationships/image" Target="../media/image241.svg"/><Relationship Id="rId49" Type="http://schemas.openxmlformats.org/officeDocument/2006/relationships/image" Target="../media/image255.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28.svg"/><Relationship Id="rId44" Type="http://schemas.openxmlformats.org/officeDocument/2006/relationships/image" Target="../media/image250.pn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227.png"/><Relationship Id="rId35" Type="http://schemas.openxmlformats.org/officeDocument/2006/relationships/image" Target="../media/image240.png"/><Relationship Id="rId43" Type="http://schemas.openxmlformats.org/officeDocument/2006/relationships/image" Target="../media/image249.svg"/><Relationship Id="rId48" Type="http://schemas.openxmlformats.org/officeDocument/2006/relationships/image" Target="../media/image254.png"/><Relationship Id="rId8" Type="http://schemas.openxmlformats.org/officeDocument/2006/relationships/image" Target="../media/image162.svg"/><Relationship Id="rId51" Type="http://schemas.openxmlformats.org/officeDocument/2006/relationships/image" Target="../media/image37.svg"/></Relationships>
</file>

<file path=ppt/slides/_rels/slide61.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89.jpe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237.svg"/><Relationship Id="rId42" Type="http://schemas.openxmlformats.org/officeDocument/2006/relationships/image" Target="../media/image248.png"/><Relationship Id="rId47" Type="http://schemas.openxmlformats.org/officeDocument/2006/relationships/image" Target="../media/image253.svg"/><Relationship Id="rId50" Type="http://schemas.openxmlformats.org/officeDocument/2006/relationships/image" Target="../media/image36.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36.png"/><Relationship Id="rId38" Type="http://schemas.openxmlformats.org/officeDocument/2006/relationships/image" Target="../media/image187.jpeg"/><Relationship Id="rId46" Type="http://schemas.openxmlformats.org/officeDocument/2006/relationships/image" Target="../media/image252.png"/><Relationship Id="rId2" Type="http://schemas.openxmlformats.org/officeDocument/2006/relationships/notesSlide" Target="../notesSlides/notesSlide48.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03.svg"/><Relationship Id="rId41"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chart" Target="../charts/chart31.xml"/><Relationship Id="rId37" Type="http://schemas.openxmlformats.org/officeDocument/2006/relationships/image" Target="../media/image190.jpeg"/><Relationship Id="rId40" Type="http://schemas.openxmlformats.org/officeDocument/2006/relationships/image" Target="../media/image185.jpeg"/><Relationship Id="rId45" Type="http://schemas.openxmlformats.org/officeDocument/2006/relationships/image" Target="../media/image251.sv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02.png"/><Relationship Id="rId36" Type="http://schemas.openxmlformats.org/officeDocument/2006/relationships/image" Target="../media/image241.svg"/><Relationship Id="rId49" Type="http://schemas.openxmlformats.org/officeDocument/2006/relationships/image" Target="../media/image255.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28.svg"/><Relationship Id="rId44" Type="http://schemas.openxmlformats.org/officeDocument/2006/relationships/image" Target="../media/image250.pn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227.png"/><Relationship Id="rId35" Type="http://schemas.openxmlformats.org/officeDocument/2006/relationships/image" Target="../media/image240.png"/><Relationship Id="rId43" Type="http://schemas.openxmlformats.org/officeDocument/2006/relationships/image" Target="../media/image249.svg"/><Relationship Id="rId48" Type="http://schemas.openxmlformats.org/officeDocument/2006/relationships/image" Target="../media/image254.png"/><Relationship Id="rId8" Type="http://schemas.openxmlformats.org/officeDocument/2006/relationships/image" Target="../media/image162.svg"/><Relationship Id="rId51" Type="http://schemas.openxmlformats.org/officeDocument/2006/relationships/image" Target="../media/image37.svg"/></Relationships>
</file>

<file path=ppt/slides/_rels/slide62.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chart" Target="../charts/chart32.xml"/><Relationship Id="rId39" Type="http://schemas.openxmlformats.org/officeDocument/2006/relationships/image" Target="../media/image257.png"/><Relationship Id="rId21" Type="http://schemas.openxmlformats.org/officeDocument/2006/relationships/image" Target="../media/image57.png"/><Relationship Id="rId34" Type="http://schemas.openxmlformats.org/officeDocument/2006/relationships/image" Target="../media/image254.png"/><Relationship Id="rId42" Type="http://schemas.openxmlformats.org/officeDocument/2006/relationships/image" Target="../media/image259.png"/><Relationship Id="rId47" Type="http://schemas.openxmlformats.org/officeDocument/2006/relationships/image" Target="../media/image264.svg"/><Relationship Id="rId50" Type="http://schemas.openxmlformats.org/officeDocument/2006/relationships/image" Target="../media/image267.png"/><Relationship Id="rId55" Type="http://schemas.openxmlformats.org/officeDocument/2006/relationships/image" Target="../media/image272.svg"/><Relationship Id="rId63" Type="http://schemas.openxmlformats.org/officeDocument/2006/relationships/image" Target="../media/image278.svg"/><Relationship Id="rId7" Type="http://schemas.openxmlformats.org/officeDocument/2006/relationships/image" Target="../media/image43.png"/><Relationship Id="rId2" Type="http://schemas.openxmlformats.org/officeDocument/2006/relationships/notesSlide" Target="../notesSlides/notesSlide49.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49.svg"/><Relationship Id="rId41" Type="http://schemas.openxmlformats.org/officeDocument/2006/relationships/hyperlink" Target="https://urldefense.proofpoint.com/v2/url?u=https-3A__www.google.es_maps_place_AAF-2DSA-2BAAF-2BInternational_-4042.8591229-2C-2D2.7112083-2C17z_data-3D-214m12-211m6-213m5-211s0x0-3A0x197dc839428a1f55-212sAAF-2DSA-2BAAF-2BInternational-218m2-213d42.8593742-214d-2D2.7100377-213m4-211s0x0-3A0x197dc839428a1f55-218m2-213d42.8593742-214d-2D2.7100377&amp;d=DwMFaQ&amp;c=y5LGzd1hT50ruE_IlUH7x8VGgWz9W0tFVWT6rSvPUKA&amp;r=A0ce-JBC2TdNrSbD7GEdIluFsaUh5VcBmaLOAbqXmdMeZVDCNlNUBH0WW_swG8i1&amp;m=AwTnvBTs05cMujl1GLL_17PUVSS1ilsXZF1Cyjw6Epo&amp;s=wCZzrCwW7mbv5eLaYuPcqyhruC7tJo5kciRHmpnVcUA&amp;e=" TargetMode="External"/><Relationship Id="rId54" Type="http://schemas.openxmlformats.org/officeDocument/2006/relationships/image" Target="../media/image271.png"/><Relationship Id="rId6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252.png"/><Relationship Id="rId37" Type="http://schemas.openxmlformats.org/officeDocument/2006/relationships/image" Target="../media/image37.svg"/><Relationship Id="rId40" Type="http://schemas.openxmlformats.org/officeDocument/2006/relationships/image" Target="../media/image258.png"/><Relationship Id="rId45" Type="http://schemas.openxmlformats.org/officeDocument/2006/relationships/image" Target="../media/image262.svg"/><Relationship Id="rId53" Type="http://schemas.openxmlformats.org/officeDocument/2006/relationships/image" Target="../media/image270.svg"/><Relationship Id="rId58" Type="http://schemas.openxmlformats.org/officeDocument/2006/relationships/image" Target="../media/image80.pn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48.png"/><Relationship Id="rId36" Type="http://schemas.openxmlformats.org/officeDocument/2006/relationships/image" Target="../media/image36.png"/><Relationship Id="rId49" Type="http://schemas.openxmlformats.org/officeDocument/2006/relationships/image" Target="../media/image266.svg"/><Relationship Id="rId57" Type="http://schemas.openxmlformats.org/officeDocument/2006/relationships/image" Target="../media/image274.svg"/><Relationship Id="rId61" Type="http://schemas.openxmlformats.org/officeDocument/2006/relationships/image" Target="../media/image276.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51.svg"/><Relationship Id="rId44" Type="http://schemas.openxmlformats.org/officeDocument/2006/relationships/image" Target="../media/image261.png"/><Relationship Id="rId52" Type="http://schemas.openxmlformats.org/officeDocument/2006/relationships/image" Target="../media/image269.png"/><Relationship Id="rId60" Type="http://schemas.openxmlformats.org/officeDocument/2006/relationships/image" Target="../media/image275.png"/><Relationship Id="rId65" Type="http://schemas.openxmlformats.org/officeDocument/2006/relationships/image" Target="../media/image280.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3.png"/><Relationship Id="rId30" Type="http://schemas.openxmlformats.org/officeDocument/2006/relationships/image" Target="../media/image250.png"/><Relationship Id="rId35" Type="http://schemas.openxmlformats.org/officeDocument/2006/relationships/image" Target="../media/image255.svg"/><Relationship Id="rId43" Type="http://schemas.openxmlformats.org/officeDocument/2006/relationships/image" Target="../media/image260.svg"/><Relationship Id="rId48" Type="http://schemas.openxmlformats.org/officeDocument/2006/relationships/image" Target="../media/image265.png"/><Relationship Id="rId56" Type="http://schemas.openxmlformats.org/officeDocument/2006/relationships/image" Target="../media/image273.png"/><Relationship Id="rId64" Type="http://schemas.openxmlformats.org/officeDocument/2006/relationships/image" Target="../media/image279.png"/><Relationship Id="rId8" Type="http://schemas.openxmlformats.org/officeDocument/2006/relationships/image" Target="../media/image162.svg"/><Relationship Id="rId51" Type="http://schemas.openxmlformats.org/officeDocument/2006/relationships/image" Target="../media/image268.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53.svg"/><Relationship Id="rId38" Type="http://schemas.openxmlformats.org/officeDocument/2006/relationships/image" Target="../media/image256.png"/><Relationship Id="rId46" Type="http://schemas.openxmlformats.org/officeDocument/2006/relationships/image" Target="../media/image263.png"/><Relationship Id="rId59" Type="http://schemas.openxmlformats.org/officeDocument/2006/relationships/image" Target="../media/image81.svg"/></Relationships>
</file>

<file path=ppt/slides/_rels/slide63.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chart" Target="../charts/chart33.xml"/><Relationship Id="rId39" Type="http://schemas.openxmlformats.org/officeDocument/2006/relationships/hyperlink" Target="https://urldefense.proofpoint.com/v2/url?u=https-3A__www.google.es_maps_place_AAF-2DSA-2BAAF-2BInternational_-4042.8591229-2C-2D2.7112083-2C17z_data-3D-214m12-211m6-213m5-211s0x0-3A0x197dc839428a1f55-212sAAF-2DSA-2BAAF-2BInternational-218m2-213d42.8593742-214d-2D2.7100377-213m4-211s0x0-3A0x197dc839428a1f55-218m2-213d42.8593742-214d-2D2.7100377&amp;d=DwMFaQ&amp;c=y5LGzd1hT50ruE_IlUH7x8VGgWz9W0tFVWT6rSvPUKA&amp;r=A0ce-JBC2TdNrSbD7GEdIluFsaUh5VcBmaLOAbqXmdMeZVDCNlNUBH0WW_swG8i1&amp;m=AwTnvBTs05cMujl1GLL_17PUVSS1ilsXZF1Cyjw6Epo&amp;s=wCZzrCwW7mbv5eLaYuPcqyhruC7tJo5kciRHmpnVcUA&amp;e=" TargetMode="External"/><Relationship Id="rId21" Type="http://schemas.openxmlformats.org/officeDocument/2006/relationships/image" Target="../media/image57.png"/><Relationship Id="rId34" Type="http://schemas.openxmlformats.org/officeDocument/2006/relationships/image" Target="../media/image254.png"/><Relationship Id="rId42" Type="http://schemas.openxmlformats.org/officeDocument/2006/relationships/image" Target="../media/image261.png"/><Relationship Id="rId47" Type="http://schemas.openxmlformats.org/officeDocument/2006/relationships/image" Target="../media/image266.svg"/><Relationship Id="rId50" Type="http://schemas.openxmlformats.org/officeDocument/2006/relationships/image" Target="../media/image271.png"/><Relationship Id="rId55" Type="http://schemas.openxmlformats.org/officeDocument/2006/relationships/image" Target="../media/image81.svg"/><Relationship Id="rId63" Type="http://schemas.openxmlformats.org/officeDocument/2006/relationships/image" Target="../media/image280.svg"/><Relationship Id="rId7" Type="http://schemas.openxmlformats.org/officeDocument/2006/relationships/image" Target="../media/image43.png"/><Relationship Id="rId2" Type="http://schemas.openxmlformats.org/officeDocument/2006/relationships/notesSlide" Target="../notesSlides/notesSlide50.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49.svg"/><Relationship Id="rId41" Type="http://schemas.openxmlformats.org/officeDocument/2006/relationships/image" Target="../media/image260.svg"/><Relationship Id="rId54" Type="http://schemas.openxmlformats.org/officeDocument/2006/relationships/image" Target="../media/image80.png"/><Relationship Id="rId6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252.png"/><Relationship Id="rId37" Type="http://schemas.openxmlformats.org/officeDocument/2006/relationships/image" Target="../media/image257.png"/><Relationship Id="rId40" Type="http://schemas.openxmlformats.org/officeDocument/2006/relationships/image" Target="../media/image259.png"/><Relationship Id="rId45" Type="http://schemas.openxmlformats.org/officeDocument/2006/relationships/image" Target="../media/image264.svg"/><Relationship Id="rId53" Type="http://schemas.openxmlformats.org/officeDocument/2006/relationships/image" Target="../media/image274.svg"/><Relationship Id="rId58"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48.png"/><Relationship Id="rId36" Type="http://schemas.openxmlformats.org/officeDocument/2006/relationships/image" Target="../media/image256.png"/><Relationship Id="rId49" Type="http://schemas.openxmlformats.org/officeDocument/2006/relationships/image" Target="../media/image270.svg"/><Relationship Id="rId57" Type="http://schemas.openxmlformats.org/officeDocument/2006/relationships/image" Target="../media/image276.svg"/><Relationship Id="rId61" Type="http://schemas.openxmlformats.org/officeDocument/2006/relationships/image" Target="../media/image278.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51.svg"/><Relationship Id="rId44" Type="http://schemas.openxmlformats.org/officeDocument/2006/relationships/image" Target="../media/image263.png"/><Relationship Id="rId52" Type="http://schemas.openxmlformats.org/officeDocument/2006/relationships/image" Target="../media/image273.png"/><Relationship Id="rId60" Type="http://schemas.openxmlformats.org/officeDocument/2006/relationships/image" Target="../media/image277.png"/><Relationship Id="rId65" Type="http://schemas.openxmlformats.org/officeDocument/2006/relationships/image" Target="../media/image268.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3.png"/><Relationship Id="rId30" Type="http://schemas.openxmlformats.org/officeDocument/2006/relationships/image" Target="../media/image250.png"/><Relationship Id="rId35" Type="http://schemas.openxmlformats.org/officeDocument/2006/relationships/image" Target="../media/image255.svg"/><Relationship Id="rId43" Type="http://schemas.openxmlformats.org/officeDocument/2006/relationships/image" Target="../media/image262.svg"/><Relationship Id="rId48" Type="http://schemas.openxmlformats.org/officeDocument/2006/relationships/image" Target="../media/image269.png"/><Relationship Id="rId56" Type="http://schemas.openxmlformats.org/officeDocument/2006/relationships/image" Target="../media/image275.png"/><Relationship Id="rId64" Type="http://schemas.openxmlformats.org/officeDocument/2006/relationships/image" Target="../media/image267.png"/><Relationship Id="rId8" Type="http://schemas.openxmlformats.org/officeDocument/2006/relationships/image" Target="../media/image162.svg"/><Relationship Id="rId51" Type="http://schemas.openxmlformats.org/officeDocument/2006/relationships/image" Target="../media/image272.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53.svg"/><Relationship Id="rId38" Type="http://schemas.openxmlformats.org/officeDocument/2006/relationships/image" Target="../media/image258.png"/><Relationship Id="rId46" Type="http://schemas.openxmlformats.org/officeDocument/2006/relationships/image" Target="../media/image265.png"/><Relationship Id="rId59" Type="http://schemas.openxmlformats.org/officeDocument/2006/relationships/image" Target="../media/image37.svg"/></Relationships>
</file>

<file path=ppt/slides/_rels/slide64.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chart" Target="../charts/chart34.xml"/><Relationship Id="rId39" Type="http://schemas.openxmlformats.org/officeDocument/2006/relationships/hyperlink" Target="https://urldefense.proofpoint.com/v2/url?u=https-3A__www.google.es_maps_place_AAF-2DSA-2BAAF-2BInternational_-4042.8591229-2C-2D2.7112083-2C17z_data-3D-214m12-211m6-213m5-211s0x0-3A0x197dc839428a1f55-212sAAF-2DSA-2BAAF-2BInternational-218m2-213d42.8593742-214d-2D2.7100377-213m4-211s0x0-3A0x197dc839428a1f55-218m2-213d42.8593742-214d-2D2.7100377&amp;d=DwMFaQ&amp;c=y5LGzd1hT50ruE_IlUH7x8VGgWz9W0tFVWT6rSvPUKA&amp;r=A0ce-JBC2TdNrSbD7GEdIluFsaUh5VcBmaLOAbqXmdMeZVDCNlNUBH0WW_swG8i1&amp;m=AwTnvBTs05cMujl1GLL_17PUVSS1ilsXZF1Cyjw6Epo&amp;s=wCZzrCwW7mbv5eLaYuPcqyhruC7tJo5kciRHmpnVcUA&amp;e=" TargetMode="External"/><Relationship Id="rId21" Type="http://schemas.openxmlformats.org/officeDocument/2006/relationships/image" Target="../media/image57.png"/><Relationship Id="rId34" Type="http://schemas.openxmlformats.org/officeDocument/2006/relationships/image" Target="../media/image254.png"/><Relationship Id="rId42" Type="http://schemas.openxmlformats.org/officeDocument/2006/relationships/image" Target="../media/image261.png"/><Relationship Id="rId47" Type="http://schemas.openxmlformats.org/officeDocument/2006/relationships/image" Target="../media/image266.svg"/><Relationship Id="rId50" Type="http://schemas.openxmlformats.org/officeDocument/2006/relationships/image" Target="../media/image271.png"/><Relationship Id="rId55" Type="http://schemas.openxmlformats.org/officeDocument/2006/relationships/image" Target="../media/image81.svg"/><Relationship Id="rId63" Type="http://schemas.openxmlformats.org/officeDocument/2006/relationships/image" Target="../media/image280.svg"/><Relationship Id="rId7" Type="http://schemas.openxmlformats.org/officeDocument/2006/relationships/image" Target="../media/image43.png"/><Relationship Id="rId2" Type="http://schemas.openxmlformats.org/officeDocument/2006/relationships/notesSlide" Target="../notesSlides/notesSlide51.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49.svg"/><Relationship Id="rId41" Type="http://schemas.openxmlformats.org/officeDocument/2006/relationships/image" Target="../media/image260.svg"/><Relationship Id="rId54" Type="http://schemas.openxmlformats.org/officeDocument/2006/relationships/image" Target="../media/image80.png"/><Relationship Id="rId6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252.png"/><Relationship Id="rId37" Type="http://schemas.openxmlformats.org/officeDocument/2006/relationships/image" Target="../media/image257.png"/><Relationship Id="rId40" Type="http://schemas.openxmlformats.org/officeDocument/2006/relationships/image" Target="../media/image259.png"/><Relationship Id="rId45" Type="http://schemas.openxmlformats.org/officeDocument/2006/relationships/image" Target="../media/image264.svg"/><Relationship Id="rId53" Type="http://schemas.openxmlformats.org/officeDocument/2006/relationships/image" Target="../media/image274.svg"/><Relationship Id="rId58"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48.png"/><Relationship Id="rId36" Type="http://schemas.openxmlformats.org/officeDocument/2006/relationships/image" Target="../media/image256.png"/><Relationship Id="rId49" Type="http://schemas.openxmlformats.org/officeDocument/2006/relationships/image" Target="../media/image270.svg"/><Relationship Id="rId57" Type="http://schemas.openxmlformats.org/officeDocument/2006/relationships/image" Target="../media/image276.svg"/><Relationship Id="rId61" Type="http://schemas.openxmlformats.org/officeDocument/2006/relationships/image" Target="../media/image278.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51.svg"/><Relationship Id="rId44" Type="http://schemas.openxmlformats.org/officeDocument/2006/relationships/image" Target="../media/image263.png"/><Relationship Id="rId52" Type="http://schemas.openxmlformats.org/officeDocument/2006/relationships/image" Target="../media/image273.png"/><Relationship Id="rId60" Type="http://schemas.openxmlformats.org/officeDocument/2006/relationships/image" Target="../media/image277.png"/><Relationship Id="rId65" Type="http://schemas.openxmlformats.org/officeDocument/2006/relationships/image" Target="../media/image268.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3.png"/><Relationship Id="rId30" Type="http://schemas.openxmlformats.org/officeDocument/2006/relationships/image" Target="../media/image250.png"/><Relationship Id="rId35" Type="http://schemas.openxmlformats.org/officeDocument/2006/relationships/image" Target="../media/image255.svg"/><Relationship Id="rId43" Type="http://schemas.openxmlformats.org/officeDocument/2006/relationships/image" Target="../media/image262.svg"/><Relationship Id="rId48" Type="http://schemas.openxmlformats.org/officeDocument/2006/relationships/image" Target="../media/image269.png"/><Relationship Id="rId56" Type="http://schemas.openxmlformats.org/officeDocument/2006/relationships/image" Target="../media/image275.png"/><Relationship Id="rId64" Type="http://schemas.openxmlformats.org/officeDocument/2006/relationships/image" Target="../media/image267.png"/><Relationship Id="rId8" Type="http://schemas.openxmlformats.org/officeDocument/2006/relationships/image" Target="../media/image162.svg"/><Relationship Id="rId51" Type="http://schemas.openxmlformats.org/officeDocument/2006/relationships/image" Target="../media/image272.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53.svg"/><Relationship Id="rId38" Type="http://schemas.openxmlformats.org/officeDocument/2006/relationships/image" Target="../media/image258.png"/><Relationship Id="rId46" Type="http://schemas.openxmlformats.org/officeDocument/2006/relationships/image" Target="../media/image265.png"/><Relationship Id="rId59" Type="http://schemas.openxmlformats.org/officeDocument/2006/relationships/image" Target="../media/image37.svg"/></Relationships>
</file>

<file path=ppt/slides/_rels/slide65.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chart" Target="../charts/chart35.xml"/><Relationship Id="rId39" Type="http://schemas.openxmlformats.org/officeDocument/2006/relationships/hyperlink" Target="https://urldefense.proofpoint.com/v2/url?u=https-3A__www.google.es_maps_place_AAF-2DSA-2BAAF-2BInternational_-4042.8591229-2C-2D2.7112083-2C17z_data-3D-214m12-211m6-213m5-211s0x0-3A0x197dc839428a1f55-212sAAF-2DSA-2BAAF-2BInternational-218m2-213d42.8593742-214d-2D2.7100377-213m4-211s0x0-3A0x197dc839428a1f55-218m2-213d42.8593742-214d-2D2.7100377&amp;d=DwMFaQ&amp;c=y5LGzd1hT50ruE_IlUH7x8VGgWz9W0tFVWT6rSvPUKA&amp;r=A0ce-JBC2TdNrSbD7GEdIluFsaUh5VcBmaLOAbqXmdMeZVDCNlNUBH0WW_swG8i1&amp;m=AwTnvBTs05cMujl1GLL_17PUVSS1ilsXZF1Cyjw6Epo&amp;s=wCZzrCwW7mbv5eLaYuPcqyhruC7tJo5kciRHmpnVcUA&amp;e=" TargetMode="External"/><Relationship Id="rId21" Type="http://schemas.openxmlformats.org/officeDocument/2006/relationships/image" Target="../media/image57.png"/><Relationship Id="rId34" Type="http://schemas.openxmlformats.org/officeDocument/2006/relationships/image" Target="../media/image254.png"/><Relationship Id="rId42" Type="http://schemas.openxmlformats.org/officeDocument/2006/relationships/image" Target="../media/image261.png"/><Relationship Id="rId47" Type="http://schemas.openxmlformats.org/officeDocument/2006/relationships/image" Target="../media/image266.svg"/><Relationship Id="rId50" Type="http://schemas.openxmlformats.org/officeDocument/2006/relationships/image" Target="../media/image271.png"/><Relationship Id="rId55" Type="http://schemas.openxmlformats.org/officeDocument/2006/relationships/image" Target="../media/image81.svg"/><Relationship Id="rId63" Type="http://schemas.openxmlformats.org/officeDocument/2006/relationships/image" Target="../media/image280.svg"/><Relationship Id="rId7" Type="http://schemas.openxmlformats.org/officeDocument/2006/relationships/image" Target="../media/image43.png"/><Relationship Id="rId2" Type="http://schemas.openxmlformats.org/officeDocument/2006/relationships/notesSlide" Target="../notesSlides/notesSlide52.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49.svg"/><Relationship Id="rId41" Type="http://schemas.openxmlformats.org/officeDocument/2006/relationships/image" Target="../media/image260.svg"/><Relationship Id="rId54" Type="http://schemas.openxmlformats.org/officeDocument/2006/relationships/image" Target="../media/image80.png"/><Relationship Id="rId6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252.png"/><Relationship Id="rId37" Type="http://schemas.openxmlformats.org/officeDocument/2006/relationships/image" Target="../media/image257.png"/><Relationship Id="rId40" Type="http://schemas.openxmlformats.org/officeDocument/2006/relationships/image" Target="../media/image259.png"/><Relationship Id="rId45" Type="http://schemas.openxmlformats.org/officeDocument/2006/relationships/image" Target="../media/image264.svg"/><Relationship Id="rId53" Type="http://schemas.openxmlformats.org/officeDocument/2006/relationships/image" Target="../media/image274.svg"/><Relationship Id="rId58"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48.png"/><Relationship Id="rId36" Type="http://schemas.openxmlformats.org/officeDocument/2006/relationships/image" Target="../media/image256.png"/><Relationship Id="rId49" Type="http://schemas.openxmlformats.org/officeDocument/2006/relationships/image" Target="../media/image270.svg"/><Relationship Id="rId57" Type="http://schemas.openxmlformats.org/officeDocument/2006/relationships/image" Target="../media/image276.svg"/><Relationship Id="rId61" Type="http://schemas.openxmlformats.org/officeDocument/2006/relationships/image" Target="../media/image278.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51.svg"/><Relationship Id="rId44" Type="http://schemas.openxmlformats.org/officeDocument/2006/relationships/image" Target="../media/image263.png"/><Relationship Id="rId52" Type="http://schemas.openxmlformats.org/officeDocument/2006/relationships/image" Target="../media/image273.png"/><Relationship Id="rId60" Type="http://schemas.openxmlformats.org/officeDocument/2006/relationships/image" Target="../media/image277.png"/><Relationship Id="rId65" Type="http://schemas.openxmlformats.org/officeDocument/2006/relationships/image" Target="../media/image268.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3.png"/><Relationship Id="rId30" Type="http://schemas.openxmlformats.org/officeDocument/2006/relationships/image" Target="../media/image250.png"/><Relationship Id="rId35" Type="http://schemas.openxmlformats.org/officeDocument/2006/relationships/image" Target="../media/image255.svg"/><Relationship Id="rId43" Type="http://schemas.openxmlformats.org/officeDocument/2006/relationships/image" Target="../media/image262.svg"/><Relationship Id="rId48" Type="http://schemas.openxmlformats.org/officeDocument/2006/relationships/image" Target="../media/image269.png"/><Relationship Id="rId56" Type="http://schemas.openxmlformats.org/officeDocument/2006/relationships/image" Target="../media/image275.png"/><Relationship Id="rId64" Type="http://schemas.openxmlformats.org/officeDocument/2006/relationships/image" Target="../media/image267.png"/><Relationship Id="rId8" Type="http://schemas.openxmlformats.org/officeDocument/2006/relationships/image" Target="../media/image162.svg"/><Relationship Id="rId51" Type="http://schemas.openxmlformats.org/officeDocument/2006/relationships/image" Target="../media/image272.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53.svg"/><Relationship Id="rId38" Type="http://schemas.openxmlformats.org/officeDocument/2006/relationships/image" Target="../media/image258.png"/><Relationship Id="rId46" Type="http://schemas.openxmlformats.org/officeDocument/2006/relationships/image" Target="../media/image265.png"/><Relationship Id="rId59" Type="http://schemas.openxmlformats.org/officeDocument/2006/relationships/image" Target="../media/image37.svg"/></Relationships>
</file>

<file path=ppt/slides/_rels/slide66.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chart" Target="../charts/chart36.xml"/><Relationship Id="rId39" Type="http://schemas.openxmlformats.org/officeDocument/2006/relationships/hyperlink" Target="https://urldefense.proofpoint.com/v2/url?u=https-3A__www.google.es_maps_place_AAF-2DSA-2BAAF-2BInternational_-4042.8591229-2C-2D2.7112083-2C17z_data-3D-214m12-211m6-213m5-211s0x0-3A0x197dc839428a1f55-212sAAF-2DSA-2BAAF-2BInternational-218m2-213d42.8593742-214d-2D2.7100377-213m4-211s0x0-3A0x197dc839428a1f55-218m2-213d42.8593742-214d-2D2.7100377&amp;d=DwMFaQ&amp;c=y5LGzd1hT50ruE_IlUH7x8VGgWz9W0tFVWT6rSvPUKA&amp;r=A0ce-JBC2TdNrSbD7GEdIluFsaUh5VcBmaLOAbqXmdMeZVDCNlNUBH0WW_swG8i1&amp;m=AwTnvBTs05cMujl1GLL_17PUVSS1ilsXZF1Cyjw6Epo&amp;s=wCZzrCwW7mbv5eLaYuPcqyhruC7tJo5kciRHmpnVcUA&amp;e=" TargetMode="External"/><Relationship Id="rId21" Type="http://schemas.openxmlformats.org/officeDocument/2006/relationships/image" Target="../media/image57.png"/><Relationship Id="rId34" Type="http://schemas.openxmlformats.org/officeDocument/2006/relationships/image" Target="../media/image254.png"/><Relationship Id="rId42" Type="http://schemas.openxmlformats.org/officeDocument/2006/relationships/image" Target="../media/image261.png"/><Relationship Id="rId47" Type="http://schemas.openxmlformats.org/officeDocument/2006/relationships/image" Target="../media/image266.svg"/><Relationship Id="rId50" Type="http://schemas.openxmlformats.org/officeDocument/2006/relationships/image" Target="../media/image271.png"/><Relationship Id="rId55" Type="http://schemas.openxmlformats.org/officeDocument/2006/relationships/image" Target="../media/image81.svg"/><Relationship Id="rId63" Type="http://schemas.openxmlformats.org/officeDocument/2006/relationships/image" Target="../media/image280.svg"/><Relationship Id="rId7" Type="http://schemas.openxmlformats.org/officeDocument/2006/relationships/image" Target="../media/image43.png"/><Relationship Id="rId2" Type="http://schemas.openxmlformats.org/officeDocument/2006/relationships/notesSlide" Target="../notesSlides/notesSlide53.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49.svg"/><Relationship Id="rId41" Type="http://schemas.openxmlformats.org/officeDocument/2006/relationships/image" Target="../media/image260.svg"/><Relationship Id="rId54" Type="http://schemas.openxmlformats.org/officeDocument/2006/relationships/image" Target="../media/image80.png"/><Relationship Id="rId6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252.png"/><Relationship Id="rId37" Type="http://schemas.openxmlformats.org/officeDocument/2006/relationships/image" Target="../media/image257.png"/><Relationship Id="rId40" Type="http://schemas.openxmlformats.org/officeDocument/2006/relationships/image" Target="../media/image259.png"/><Relationship Id="rId45" Type="http://schemas.openxmlformats.org/officeDocument/2006/relationships/image" Target="../media/image264.svg"/><Relationship Id="rId53" Type="http://schemas.openxmlformats.org/officeDocument/2006/relationships/image" Target="../media/image274.svg"/><Relationship Id="rId58"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48.png"/><Relationship Id="rId36" Type="http://schemas.openxmlformats.org/officeDocument/2006/relationships/image" Target="../media/image256.png"/><Relationship Id="rId49" Type="http://schemas.openxmlformats.org/officeDocument/2006/relationships/image" Target="../media/image270.svg"/><Relationship Id="rId57" Type="http://schemas.openxmlformats.org/officeDocument/2006/relationships/image" Target="../media/image276.svg"/><Relationship Id="rId61" Type="http://schemas.openxmlformats.org/officeDocument/2006/relationships/image" Target="../media/image278.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51.svg"/><Relationship Id="rId44" Type="http://schemas.openxmlformats.org/officeDocument/2006/relationships/image" Target="../media/image263.png"/><Relationship Id="rId52" Type="http://schemas.openxmlformats.org/officeDocument/2006/relationships/image" Target="../media/image273.png"/><Relationship Id="rId60" Type="http://schemas.openxmlformats.org/officeDocument/2006/relationships/image" Target="../media/image277.png"/><Relationship Id="rId65" Type="http://schemas.openxmlformats.org/officeDocument/2006/relationships/image" Target="../media/image268.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3.png"/><Relationship Id="rId30" Type="http://schemas.openxmlformats.org/officeDocument/2006/relationships/image" Target="../media/image250.png"/><Relationship Id="rId35" Type="http://schemas.openxmlformats.org/officeDocument/2006/relationships/image" Target="../media/image255.svg"/><Relationship Id="rId43" Type="http://schemas.openxmlformats.org/officeDocument/2006/relationships/image" Target="../media/image262.svg"/><Relationship Id="rId48" Type="http://schemas.openxmlformats.org/officeDocument/2006/relationships/image" Target="../media/image269.png"/><Relationship Id="rId56" Type="http://schemas.openxmlformats.org/officeDocument/2006/relationships/image" Target="../media/image275.png"/><Relationship Id="rId64" Type="http://schemas.openxmlformats.org/officeDocument/2006/relationships/image" Target="../media/image267.png"/><Relationship Id="rId8" Type="http://schemas.openxmlformats.org/officeDocument/2006/relationships/image" Target="../media/image162.svg"/><Relationship Id="rId51" Type="http://schemas.openxmlformats.org/officeDocument/2006/relationships/image" Target="../media/image272.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53.svg"/><Relationship Id="rId38" Type="http://schemas.openxmlformats.org/officeDocument/2006/relationships/image" Target="../media/image258.png"/><Relationship Id="rId46" Type="http://schemas.openxmlformats.org/officeDocument/2006/relationships/image" Target="../media/image265.png"/><Relationship Id="rId59" Type="http://schemas.openxmlformats.org/officeDocument/2006/relationships/image" Target="../media/image37.svg"/></Relationships>
</file>

<file path=ppt/slides/_rels/slide67.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chart" Target="../charts/chart37.xml"/><Relationship Id="rId39" Type="http://schemas.openxmlformats.org/officeDocument/2006/relationships/hyperlink" Target="https://urldefense.proofpoint.com/v2/url?u=https-3A__www.google.es_maps_place_AAF-2DSA-2BAAF-2BInternational_-4042.8591229-2C-2D2.7112083-2C17z_data-3D-214m12-211m6-213m5-211s0x0-3A0x197dc839428a1f55-212sAAF-2DSA-2BAAF-2BInternational-218m2-213d42.8593742-214d-2D2.7100377-213m4-211s0x0-3A0x197dc839428a1f55-218m2-213d42.8593742-214d-2D2.7100377&amp;d=DwMFaQ&amp;c=y5LGzd1hT50ruE_IlUH7x8VGgWz9W0tFVWT6rSvPUKA&amp;r=A0ce-JBC2TdNrSbD7GEdIluFsaUh5VcBmaLOAbqXmdMeZVDCNlNUBH0WW_swG8i1&amp;m=AwTnvBTs05cMujl1GLL_17PUVSS1ilsXZF1Cyjw6Epo&amp;s=wCZzrCwW7mbv5eLaYuPcqyhruC7tJo5kciRHmpnVcUA&amp;e=" TargetMode="External"/><Relationship Id="rId21" Type="http://schemas.openxmlformats.org/officeDocument/2006/relationships/image" Target="../media/image57.png"/><Relationship Id="rId34" Type="http://schemas.openxmlformats.org/officeDocument/2006/relationships/image" Target="../media/image254.png"/><Relationship Id="rId42" Type="http://schemas.openxmlformats.org/officeDocument/2006/relationships/image" Target="../media/image261.png"/><Relationship Id="rId47" Type="http://schemas.openxmlformats.org/officeDocument/2006/relationships/image" Target="../media/image266.svg"/><Relationship Id="rId50" Type="http://schemas.openxmlformats.org/officeDocument/2006/relationships/image" Target="../media/image271.png"/><Relationship Id="rId55" Type="http://schemas.openxmlformats.org/officeDocument/2006/relationships/image" Target="../media/image81.svg"/><Relationship Id="rId63" Type="http://schemas.openxmlformats.org/officeDocument/2006/relationships/image" Target="../media/image280.svg"/><Relationship Id="rId7" Type="http://schemas.openxmlformats.org/officeDocument/2006/relationships/image" Target="../media/image43.png"/><Relationship Id="rId2" Type="http://schemas.openxmlformats.org/officeDocument/2006/relationships/notesSlide" Target="../notesSlides/notesSlide54.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49.svg"/><Relationship Id="rId41" Type="http://schemas.openxmlformats.org/officeDocument/2006/relationships/image" Target="../media/image260.svg"/><Relationship Id="rId54" Type="http://schemas.openxmlformats.org/officeDocument/2006/relationships/image" Target="../media/image80.png"/><Relationship Id="rId6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252.png"/><Relationship Id="rId37" Type="http://schemas.openxmlformats.org/officeDocument/2006/relationships/image" Target="../media/image257.png"/><Relationship Id="rId40" Type="http://schemas.openxmlformats.org/officeDocument/2006/relationships/image" Target="../media/image259.png"/><Relationship Id="rId45" Type="http://schemas.openxmlformats.org/officeDocument/2006/relationships/image" Target="../media/image264.svg"/><Relationship Id="rId53" Type="http://schemas.openxmlformats.org/officeDocument/2006/relationships/image" Target="../media/image274.svg"/><Relationship Id="rId58"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48.png"/><Relationship Id="rId36" Type="http://schemas.openxmlformats.org/officeDocument/2006/relationships/image" Target="../media/image256.png"/><Relationship Id="rId49" Type="http://schemas.openxmlformats.org/officeDocument/2006/relationships/image" Target="../media/image270.svg"/><Relationship Id="rId57" Type="http://schemas.openxmlformats.org/officeDocument/2006/relationships/image" Target="../media/image276.svg"/><Relationship Id="rId61" Type="http://schemas.openxmlformats.org/officeDocument/2006/relationships/image" Target="../media/image278.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51.svg"/><Relationship Id="rId44" Type="http://schemas.openxmlformats.org/officeDocument/2006/relationships/image" Target="../media/image263.png"/><Relationship Id="rId52" Type="http://schemas.openxmlformats.org/officeDocument/2006/relationships/image" Target="../media/image273.png"/><Relationship Id="rId60" Type="http://schemas.openxmlformats.org/officeDocument/2006/relationships/image" Target="../media/image277.png"/><Relationship Id="rId65" Type="http://schemas.openxmlformats.org/officeDocument/2006/relationships/image" Target="../media/image268.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3.png"/><Relationship Id="rId30" Type="http://schemas.openxmlformats.org/officeDocument/2006/relationships/image" Target="../media/image250.png"/><Relationship Id="rId35" Type="http://schemas.openxmlformats.org/officeDocument/2006/relationships/image" Target="../media/image255.svg"/><Relationship Id="rId43" Type="http://schemas.openxmlformats.org/officeDocument/2006/relationships/image" Target="../media/image262.svg"/><Relationship Id="rId48" Type="http://schemas.openxmlformats.org/officeDocument/2006/relationships/image" Target="../media/image269.png"/><Relationship Id="rId56" Type="http://schemas.openxmlformats.org/officeDocument/2006/relationships/image" Target="../media/image275.png"/><Relationship Id="rId64" Type="http://schemas.openxmlformats.org/officeDocument/2006/relationships/image" Target="../media/image267.png"/><Relationship Id="rId8" Type="http://schemas.openxmlformats.org/officeDocument/2006/relationships/image" Target="../media/image162.svg"/><Relationship Id="rId51" Type="http://schemas.openxmlformats.org/officeDocument/2006/relationships/image" Target="../media/image272.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53.svg"/><Relationship Id="rId38" Type="http://schemas.openxmlformats.org/officeDocument/2006/relationships/image" Target="../media/image258.png"/><Relationship Id="rId46" Type="http://schemas.openxmlformats.org/officeDocument/2006/relationships/image" Target="../media/image265.png"/><Relationship Id="rId59" Type="http://schemas.openxmlformats.org/officeDocument/2006/relationships/image" Target="../media/image37.svg"/></Relationships>
</file>

<file path=ppt/slides/_rels/slide68.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chart" Target="../charts/chart38.xml"/><Relationship Id="rId39" Type="http://schemas.openxmlformats.org/officeDocument/2006/relationships/hyperlink" Target="https://urldefense.proofpoint.com/v2/url?u=https-3A__www.google.es_maps_place_AAF-2DSA-2BAAF-2BInternational_-4042.8591229-2C-2D2.7112083-2C17z_data-3D-214m12-211m6-213m5-211s0x0-3A0x197dc839428a1f55-212sAAF-2DSA-2BAAF-2BInternational-218m2-213d42.8593742-214d-2D2.7100377-213m4-211s0x0-3A0x197dc839428a1f55-218m2-213d42.8593742-214d-2D2.7100377&amp;d=DwMFaQ&amp;c=y5LGzd1hT50ruE_IlUH7x8VGgWz9W0tFVWT6rSvPUKA&amp;r=A0ce-JBC2TdNrSbD7GEdIluFsaUh5VcBmaLOAbqXmdMeZVDCNlNUBH0WW_swG8i1&amp;m=AwTnvBTs05cMujl1GLL_17PUVSS1ilsXZF1Cyjw6Epo&amp;s=wCZzrCwW7mbv5eLaYuPcqyhruC7tJo5kciRHmpnVcUA&amp;e=" TargetMode="External"/><Relationship Id="rId21" Type="http://schemas.openxmlformats.org/officeDocument/2006/relationships/image" Target="../media/image57.png"/><Relationship Id="rId34" Type="http://schemas.openxmlformats.org/officeDocument/2006/relationships/image" Target="../media/image254.png"/><Relationship Id="rId42" Type="http://schemas.openxmlformats.org/officeDocument/2006/relationships/image" Target="../media/image261.png"/><Relationship Id="rId47" Type="http://schemas.openxmlformats.org/officeDocument/2006/relationships/image" Target="../media/image266.svg"/><Relationship Id="rId50" Type="http://schemas.openxmlformats.org/officeDocument/2006/relationships/image" Target="../media/image271.png"/><Relationship Id="rId55" Type="http://schemas.openxmlformats.org/officeDocument/2006/relationships/image" Target="../media/image81.svg"/><Relationship Id="rId63" Type="http://schemas.openxmlformats.org/officeDocument/2006/relationships/image" Target="../media/image282.svg"/><Relationship Id="rId7" Type="http://schemas.openxmlformats.org/officeDocument/2006/relationships/image" Target="../media/image43.png"/><Relationship Id="rId2" Type="http://schemas.openxmlformats.org/officeDocument/2006/relationships/notesSlide" Target="../notesSlides/notesSlide55.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49.svg"/><Relationship Id="rId41" Type="http://schemas.openxmlformats.org/officeDocument/2006/relationships/image" Target="../media/image260.svg"/><Relationship Id="rId54" Type="http://schemas.openxmlformats.org/officeDocument/2006/relationships/image" Target="../media/image80.png"/><Relationship Id="rId6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252.png"/><Relationship Id="rId37" Type="http://schemas.openxmlformats.org/officeDocument/2006/relationships/image" Target="../media/image257.png"/><Relationship Id="rId40" Type="http://schemas.openxmlformats.org/officeDocument/2006/relationships/image" Target="../media/image259.png"/><Relationship Id="rId45" Type="http://schemas.openxmlformats.org/officeDocument/2006/relationships/image" Target="../media/image264.svg"/><Relationship Id="rId53" Type="http://schemas.openxmlformats.org/officeDocument/2006/relationships/image" Target="../media/image274.svg"/><Relationship Id="rId58"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48.png"/><Relationship Id="rId36" Type="http://schemas.openxmlformats.org/officeDocument/2006/relationships/image" Target="../media/image256.png"/><Relationship Id="rId49" Type="http://schemas.openxmlformats.org/officeDocument/2006/relationships/image" Target="../media/image270.svg"/><Relationship Id="rId57" Type="http://schemas.openxmlformats.org/officeDocument/2006/relationships/image" Target="../media/image276.svg"/><Relationship Id="rId61" Type="http://schemas.openxmlformats.org/officeDocument/2006/relationships/image" Target="../media/image28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51.svg"/><Relationship Id="rId44" Type="http://schemas.openxmlformats.org/officeDocument/2006/relationships/image" Target="../media/image263.png"/><Relationship Id="rId52" Type="http://schemas.openxmlformats.org/officeDocument/2006/relationships/image" Target="../media/image273.png"/><Relationship Id="rId60" Type="http://schemas.openxmlformats.org/officeDocument/2006/relationships/image" Target="../media/image277.png"/><Relationship Id="rId65" Type="http://schemas.openxmlformats.org/officeDocument/2006/relationships/image" Target="../media/image268.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3.png"/><Relationship Id="rId30" Type="http://schemas.openxmlformats.org/officeDocument/2006/relationships/image" Target="../media/image250.png"/><Relationship Id="rId35" Type="http://schemas.openxmlformats.org/officeDocument/2006/relationships/image" Target="../media/image255.svg"/><Relationship Id="rId43" Type="http://schemas.openxmlformats.org/officeDocument/2006/relationships/image" Target="../media/image262.svg"/><Relationship Id="rId48" Type="http://schemas.openxmlformats.org/officeDocument/2006/relationships/image" Target="../media/image269.png"/><Relationship Id="rId56" Type="http://schemas.openxmlformats.org/officeDocument/2006/relationships/image" Target="../media/image275.png"/><Relationship Id="rId64" Type="http://schemas.openxmlformats.org/officeDocument/2006/relationships/image" Target="../media/image267.png"/><Relationship Id="rId8" Type="http://schemas.openxmlformats.org/officeDocument/2006/relationships/image" Target="../media/image162.svg"/><Relationship Id="rId51" Type="http://schemas.openxmlformats.org/officeDocument/2006/relationships/image" Target="../media/image272.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53.svg"/><Relationship Id="rId38" Type="http://schemas.openxmlformats.org/officeDocument/2006/relationships/image" Target="../media/image258.png"/><Relationship Id="rId46" Type="http://schemas.openxmlformats.org/officeDocument/2006/relationships/image" Target="../media/image265.png"/><Relationship Id="rId59" Type="http://schemas.openxmlformats.org/officeDocument/2006/relationships/image" Target="../media/image37.svg"/></Relationships>
</file>

<file path=ppt/slides/_rels/slide69.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chart" Target="../charts/chart39.xml"/><Relationship Id="rId39" Type="http://schemas.openxmlformats.org/officeDocument/2006/relationships/hyperlink" Target="https://urldefense.proofpoint.com/v2/url?u=https-3A__www.google.es_maps_place_AAF-2DSA-2BAAF-2BInternational_-4042.8591229-2C-2D2.7112083-2C17z_data-3D-214m12-211m6-213m5-211s0x0-3A0x197dc839428a1f55-212sAAF-2DSA-2BAAF-2BInternational-218m2-213d42.8593742-214d-2D2.7100377-213m4-211s0x0-3A0x197dc839428a1f55-218m2-213d42.8593742-214d-2D2.7100377&amp;d=DwMFaQ&amp;c=y5LGzd1hT50ruE_IlUH7x8VGgWz9W0tFVWT6rSvPUKA&amp;r=A0ce-JBC2TdNrSbD7GEdIluFsaUh5VcBmaLOAbqXmdMeZVDCNlNUBH0WW_swG8i1&amp;m=AwTnvBTs05cMujl1GLL_17PUVSS1ilsXZF1Cyjw6Epo&amp;s=wCZzrCwW7mbv5eLaYuPcqyhruC7tJo5kciRHmpnVcUA&amp;e=" TargetMode="External"/><Relationship Id="rId21" Type="http://schemas.openxmlformats.org/officeDocument/2006/relationships/image" Target="../media/image57.png"/><Relationship Id="rId34" Type="http://schemas.openxmlformats.org/officeDocument/2006/relationships/image" Target="../media/image254.png"/><Relationship Id="rId42" Type="http://schemas.openxmlformats.org/officeDocument/2006/relationships/image" Target="../media/image261.png"/><Relationship Id="rId47" Type="http://schemas.openxmlformats.org/officeDocument/2006/relationships/image" Target="../media/image266.svg"/><Relationship Id="rId50" Type="http://schemas.openxmlformats.org/officeDocument/2006/relationships/image" Target="../media/image271.png"/><Relationship Id="rId55" Type="http://schemas.openxmlformats.org/officeDocument/2006/relationships/image" Target="../media/image81.svg"/><Relationship Id="rId63" Type="http://schemas.openxmlformats.org/officeDocument/2006/relationships/image" Target="../media/image282.svg"/><Relationship Id="rId7" Type="http://schemas.openxmlformats.org/officeDocument/2006/relationships/image" Target="../media/image43.png"/><Relationship Id="rId2" Type="http://schemas.openxmlformats.org/officeDocument/2006/relationships/notesSlide" Target="../notesSlides/notesSlide56.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49.svg"/><Relationship Id="rId41" Type="http://schemas.openxmlformats.org/officeDocument/2006/relationships/image" Target="../media/image260.svg"/><Relationship Id="rId54" Type="http://schemas.openxmlformats.org/officeDocument/2006/relationships/image" Target="../media/image80.png"/><Relationship Id="rId6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image" Target="../media/image252.png"/><Relationship Id="rId37" Type="http://schemas.openxmlformats.org/officeDocument/2006/relationships/image" Target="../media/image257.png"/><Relationship Id="rId40" Type="http://schemas.openxmlformats.org/officeDocument/2006/relationships/image" Target="../media/image259.png"/><Relationship Id="rId45" Type="http://schemas.openxmlformats.org/officeDocument/2006/relationships/image" Target="../media/image264.svg"/><Relationship Id="rId53" Type="http://schemas.openxmlformats.org/officeDocument/2006/relationships/image" Target="../media/image274.svg"/><Relationship Id="rId58"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48.png"/><Relationship Id="rId36" Type="http://schemas.openxmlformats.org/officeDocument/2006/relationships/image" Target="../media/image256.png"/><Relationship Id="rId49" Type="http://schemas.openxmlformats.org/officeDocument/2006/relationships/image" Target="../media/image270.svg"/><Relationship Id="rId57" Type="http://schemas.openxmlformats.org/officeDocument/2006/relationships/image" Target="../media/image276.svg"/><Relationship Id="rId61" Type="http://schemas.openxmlformats.org/officeDocument/2006/relationships/image" Target="../media/image28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51.svg"/><Relationship Id="rId44" Type="http://schemas.openxmlformats.org/officeDocument/2006/relationships/image" Target="../media/image263.png"/><Relationship Id="rId52" Type="http://schemas.openxmlformats.org/officeDocument/2006/relationships/image" Target="../media/image273.png"/><Relationship Id="rId60" Type="http://schemas.openxmlformats.org/officeDocument/2006/relationships/image" Target="../media/image277.png"/><Relationship Id="rId65" Type="http://schemas.openxmlformats.org/officeDocument/2006/relationships/image" Target="../media/image268.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73.png"/><Relationship Id="rId30" Type="http://schemas.openxmlformats.org/officeDocument/2006/relationships/image" Target="../media/image250.png"/><Relationship Id="rId35" Type="http://schemas.openxmlformats.org/officeDocument/2006/relationships/image" Target="../media/image255.svg"/><Relationship Id="rId43" Type="http://schemas.openxmlformats.org/officeDocument/2006/relationships/image" Target="../media/image262.svg"/><Relationship Id="rId48" Type="http://schemas.openxmlformats.org/officeDocument/2006/relationships/image" Target="../media/image269.png"/><Relationship Id="rId56" Type="http://schemas.openxmlformats.org/officeDocument/2006/relationships/image" Target="../media/image275.png"/><Relationship Id="rId64" Type="http://schemas.openxmlformats.org/officeDocument/2006/relationships/image" Target="../media/image267.png"/><Relationship Id="rId8" Type="http://schemas.openxmlformats.org/officeDocument/2006/relationships/image" Target="../media/image162.svg"/><Relationship Id="rId51" Type="http://schemas.openxmlformats.org/officeDocument/2006/relationships/image" Target="../media/image272.svg"/><Relationship Id="rId3" Type="http://schemas.openxmlformats.org/officeDocument/2006/relationships/image" Target="../media/image38.jpe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53.svg"/><Relationship Id="rId38" Type="http://schemas.openxmlformats.org/officeDocument/2006/relationships/image" Target="../media/image258.png"/><Relationship Id="rId46" Type="http://schemas.openxmlformats.org/officeDocument/2006/relationships/image" Target="../media/image265.png"/><Relationship Id="rId59" Type="http://schemas.openxmlformats.org/officeDocument/2006/relationships/image" Target="../media/image37.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9.png"/><Relationship Id="rId7" Type="http://schemas.microsoft.com/office/2007/relationships/hdphoto" Target="../media/hdphoto1.wdp"/><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8.png"/><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9.png"/></Relationships>
</file>

<file path=ppt/slides/_rels/slide70.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89.jpe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237.svg"/><Relationship Id="rId42" Type="http://schemas.openxmlformats.org/officeDocument/2006/relationships/image" Target="../media/image248.png"/><Relationship Id="rId47" Type="http://schemas.openxmlformats.org/officeDocument/2006/relationships/image" Target="../media/image253.svg"/><Relationship Id="rId50" Type="http://schemas.openxmlformats.org/officeDocument/2006/relationships/image" Target="../media/image36.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36.png"/><Relationship Id="rId38" Type="http://schemas.openxmlformats.org/officeDocument/2006/relationships/image" Target="../media/image187.jpeg"/><Relationship Id="rId46" Type="http://schemas.openxmlformats.org/officeDocument/2006/relationships/image" Target="../media/image252.png"/><Relationship Id="rId2" Type="http://schemas.openxmlformats.org/officeDocument/2006/relationships/notesSlide" Target="../notesSlides/notesSlide57.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03.svg"/><Relationship Id="rId41"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chart" Target="../charts/chart40.xml"/><Relationship Id="rId37" Type="http://schemas.openxmlformats.org/officeDocument/2006/relationships/image" Target="../media/image190.jpeg"/><Relationship Id="rId40" Type="http://schemas.openxmlformats.org/officeDocument/2006/relationships/image" Target="../media/image185.jpeg"/><Relationship Id="rId45" Type="http://schemas.openxmlformats.org/officeDocument/2006/relationships/image" Target="../media/image251.sv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02.png"/><Relationship Id="rId36" Type="http://schemas.openxmlformats.org/officeDocument/2006/relationships/image" Target="../media/image241.svg"/><Relationship Id="rId49" Type="http://schemas.openxmlformats.org/officeDocument/2006/relationships/image" Target="../media/image255.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28.svg"/><Relationship Id="rId44" Type="http://schemas.openxmlformats.org/officeDocument/2006/relationships/image" Target="../media/image250.pn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227.png"/><Relationship Id="rId35" Type="http://schemas.openxmlformats.org/officeDocument/2006/relationships/image" Target="../media/image240.png"/><Relationship Id="rId43" Type="http://schemas.openxmlformats.org/officeDocument/2006/relationships/image" Target="../media/image249.svg"/><Relationship Id="rId48" Type="http://schemas.openxmlformats.org/officeDocument/2006/relationships/image" Target="../media/image254.png"/><Relationship Id="rId8" Type="http://schemas.openxmlformats.org/officeDocument/2006/relationships/image" Target="../media/image162.svg"/><Relationship Id="rId51" Type="http://schemas.openxmlformats.org/officeDocument/2006/relationships/image" Target="../media/image37.svg"/></Relationships>
</file>

<file path=ppt/slides/_rels/slide71.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89.jpe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237.svg"/><Relationship Id="rId42" Type="http://schemas.openxmlformats.org/officeDocument/2006/relationships/image" Target="../media/image248.png"/><Relationship Id="rId47" Type="http://schemas.openxmlformats.org/officeDocument/2006/relationships/image" Target="../media/image253.svg"/><Relationship Id="rId50" Type="http://schemas.openxmlformats.org/officeDocument/2006/relationships/image" Target="../media/image36.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36.png"/><Relationship Id="rId38" Type="http://schemas.openxmlformats.org/officeDocument/2006/relationships/image" Target="../media/image187.jpeg"/><Relationship Id="rId46" Type="http://schemas.openxmlformats.org/officeDocument/2006/relationships/image" Target="../media/image252.png"/><Relationship Id="rId2" Type="http://schemas.openxmlformats.org/officeDocument/2006/relationships/notesSlide" Target="../notesSlides/notesSlide58.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03.svg"/><Relationship Id="rId41"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chart" Target="../charts/chart41.xml"/><Relationship Id="rId37" Type="http://schemas.openxmlformats.org/officeDocument/2006/relationships/image" Target="../media/image190.jpeg"/><Relationship Id="rId40" Type="http://schemas.openxmlformats.org/officeDocument/2006/relationships/image" Target="../media/image185.jpeg"/><Relationship Id="rId45" Type="http://schemas.openxmlformats.org/officeDocument/2006/relationships/image" Target="../media/image251.sv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02.png"/><Relationship Id="rId36" Type="http://schemas.openxmlformats.org/officeDocument/2006/relationships/image" Target="../media/image241.svg"/><Relationship Id="rId49" Type="http://schemas.openxmlformats.org/officeDocument/2006/relationships/image" Target="../media/image255.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28.svg"/><Relationship Id="rId44" Type="http://schemas.openxmlformats.org/officeDocument/2006/relationships/image" Target="../media/image250.pn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227.png"/><Relationship Id="rId35" Type="http://schemas.openxmlformats.org/officeDocument/2006/relationships/image" Target="../media/image240.png"/><Relationship Id="rId43" Type="http://schemas.openxmlformats.org/officeDocument/2006/relationships/image" Target="../media/image249.svg"/><Relationship Id="rId48" Type="http://schemas.openxmlformats.org/officeDocument/2006/relationships/image" Target="../media/image254.png"/><Relationship Id="rId8" Type="http://schemas.openxmlformats.org/officeDocument/2006/relationships/image" Target="../media/image162.svg"/><Relationship Id="rId51" Type="http://schemas.openxmlformats.org/officeDocument/2006/relationships/image" Target="../media/image37.svg"/></Relationships>
</file>

<file path=ppt/slides/_rels/slide72.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image" Target="../media/image233.png"/><Relationship Id="rId18" Type="http://schemas.openxmlformats.org/officeDocument/2006/relationships/image" Target="../media/image64.svg"/><Relationship Id="rId26" Type="http://schemas.openxmlformats.org/officeDocument/2006/relationships/image" Target="../media/image80.png"/><Relationship Id="rId39" Type="http://schemas.openxmlformats.org/officeDocument/2006/relationships/image" Target="../media/image189.jpeg"/><Relationship Id="rId3" Type="http://schemas.openxmlformats.org/officeDocument/2006/relationships/image" Target="../media/image38.jpeg"/><Relationship Id="rId21" Type="http://schemas.openxmlformats.org/officeDocument/2006/relationships/image" Target="../media/image57.png"/><Relationship Id="rId34" Type="http://schemas.openxmlformats.org/officeDocument/2006/relationships/image" Target="../media/image237.svg"/><Relationship Id="rId42" Type="http://schemas.openxmlformats.org/officeDocument/2006/relationships/image" Target="../media/image36.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42.svg"/><Relationship Id="rId33" Type="http://schemas.openxmlformats.org/officeDocument/2006/relationships/image" Target="../media/image236.png"/><Relationship Id="rId38" Type="http://schemas.openxmlformats.org/officeDocument/2006/relationships/image" Target="../media/image187.jpeg"/><Relationship Id="rId2" Type="http://schemas.openxmlformats.org/officeDocument/2006/relationships/notesSlide" Target="../notesSlides/notesSlide59.xml"/><Relationship Id="rId16" Type="http://schemas.openxmlformats.org/officeDocument/2006/relationships/image" Target="../media/image235.svg"/><Relationship Id="rId20" Type="http://schemas.openxmlformats.org/officeDocument/2006/relationships/image" Target="../media/image65.svg"/><Relationship Id="rId29" Type="http://schemas.openxmlformats.org/officeDocument/2006/relationships/image" Target="../media/image203.svg"/><Relationship Id="rId41"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47.png"/><Relationship Id="rId24" Type="http://schemas.openxmlformats.org/officeDocument/2006/relationships/image" Target="../media/image41.png"/><Relationship Id="rId32" Type="http://schemas.openxmlformats.org/officeDocument/2006/relationships/chart" Target="../charts/chart42.xml"/><Relationship Id="rId37" Type="http://schemas.openxmlformats.org/officeDocument/2006/relationships/image" Target="../media/image190.jpeg"/><Relationship Id="rId40" Type="http://schemas.openxmlformats.org/officeDocument/2006/relationships/image" Target="../media/image185.jpeg"/><Relationship Id="rId5" Type="http://schemas.openxmlformats.org/officeDocument/2006/relationships/image" Target="../media/image39.png"/><Relationship Id="rId15" Type="http://schemas.openxmlformats.org/officeDocument/2006/relationships/image" Target="../media/image234.png"/><Relationship Id="rId23" Type="http://schemas.openxmlformats.org/officeDocument/2006/relationships/image" Target="../media/image59.jpeg"/><Relationship Id="rId28" Type="http://schemas.openxmlformats.org/officeDocument/2006/relationships/image" Target="../media/image202.png"/><Relationship Id="rId36" Type="http://schemas.openxmlformats.org/officeDocument/2006/relationships/image" Target="../media/image241.sv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228.svg"/><Relationship Id="rId4" Type="http://schemas.openxmlformats.org/officeDocument/2006/relationships/image" Target="../media/image27.pn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6.svg"/><Relationship Id="rId27" Type="http://schemas.openxmlformats.org/officeDocument/2006/relationships/image" Target="../media/image81.svg"/><Relationship Id="rId30" Type="http://schemas.openxmlformats.org/officeDocument/2006/relationships/image" Target="../media/image227.png"/><Relationship Id="rId35" Type="http://schemas.openxmlformats.org/officeDocument/2006/relationships/image" Target="../media/image240.png"/><Relationship Id="rId43" Type="http://schemas.openxmlformats.org/officeDocument/2006/relationships/image" Target="../media/image37.sv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jpg"/><Relationship Id="rId1" Type="http://schemas.openxmlformats.org/officeDocument/2006/relationships/slideLayout" Target="../slideLayouts/slideLayout1.xml"/><Relationship Id="rId4" Type="http://schemas.openxmlformats.org/officeDocument/2006/relationships/image" Target="../media/image285.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25.png"/><Relationship Id="rId15" Type="http://schemas.openxmlformats.org/officeDocument/2006/relationships/image" Target="../media/image27.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9.svg"/><Relationship Id="rId2" Type="http://schemas.openxmlformats.org/officeDocument/2006/relationships/image" Target="../media/image9.png"/><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25.png"/><Relationship Id="rId15" Type="http://schemas.openxmlformats.org/officeDocument/2006/relationships/image" Target="../media/image27.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rostokąt: zaokrąglone rogi 10">
            <a:extLst>
              <a:ext uri="{FF2B5EF4-FFF2-40B4-BE49-F238E27FC236}">
                <a16:creationId xmlns:a16="http://schemas.microsoft.com/office/drawing/2014/main" id="{9693D68A-0E67-4525-931A-C48DF0005F3D}"/>
              </a:ext>
            </a:extLst>
          </p:cNvPr>
          <p:cNvSpPr/>
          <p:nvPr/>
        </p:nvSpPr>
        <p:spPr>
          <a:xfrm>
            <a:off x="3883284" y="2829463"/>
            <a:ext cx="4149392" cy="1199072"/>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pl-PL" sz="1400" dirty="0"/>
              <a:t>WSZYSTKO CO DOOKOŁA NAS OTACZA  NIEODŁĄCZNIE ZWIĄZANE JEST Z PROJEKTAMI</a:t>
            </a:r>
            <a:endParaRPr lang="en-US" sz="1400" dirty="0"/>
          </a:p>
        </p:txBody>
      </p:sp>
      <p:sp>
        <p:nvSpPr>
          <p:cNvPr id="12" name="Prostokąt 11">
            <a:extLst>
              <a:ext uri="{FF2B5EF4-FFF2-40B4-BE49-F238E27FC236}">
                <a16:creationId xmlns:a16="http://schemas.microsoft.com/office/drawing/2014/main" id="{AB17D72D-1BC0-4AA7-914D-B7025699B013}"/>
              </a:ext>
            </a:extLst>
          </p:cNvPr>
          <p:cNvSpPr/>
          <p:nvPr/>
        </p:nvSpPr>
        <p:spPr>
          <a:xfrm>
            <a:off x="3429082" y="405290"/>
            <a:ext cx="5057796" cy="923330"/>
          </a:xfrm>
          <a:prstGeom prst="rect">
            <a:avLst/>
          </a:prstGeom>
          <a:noFill/>
        </p:spPr>
        <p:txBody>
          <a:bodyPr wrap="none" lIns="91440" tIns="45720" rIns="91440" bIns="45720">
            <a:spAutoFit/>
          </a:bodyPr>
          <a:lstStyle/>
          <a:p>
            <a:pPr algn="ctr"/>
            <a:r>
              <a:rPr lang="pl-PL" sz="5400" b="0" cap="none" spc="0" dirty="0">
                <a:ln w="0"/>
                <a:solidFill>
                  <a:schemeClr val="tx1"/>
                </a:solidFill>
                <a:effectLst>
                  <a:outerShdw blurRad="38100" dist="19050" dir="2700000" algn="tl" rotWithShape="0">
                    <a:schemeClr val="dk1">
                      <a:alpha val="40000"/>
                    </a:schemeClr>
                  </a:outerShdw>
                </a:effectLst>
              </a:rPr>
              <a:t>WPROWADZENIE</a:t>
            </a:r>
          </a:p>
        </p:txBody>
      </p:sp>
    </p:spTree>
    <p:extLst>
      <p:ext uri="{BB962C8B-B14F-4D97-AF65-F5344CB8AC3E}">
        <p14:creationId xmlns:p14="http://schemas.microsoft.com/office/powerpoint/2010/main" val="79125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braz 16" descr="Obraz zawierający sylwetka&#10;&#10;Opis wygenerowany automatycznie">
            <a:extLst>
              <a:ext uri="{FF2B5EF4-FFF2-40B4-BE49-F238E27FC236}">
                <a16:creationId xmlns:a16="http://schemas.microsoft.com/office/drawing/2014/main" id="{00E1CFAF-4742-4972-B730-BC832D6EE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Owal 9">
            <a:extLst>
              <a:ext uri="{FF2B5EF4-FFF2-40B4-BE49-F238E27FC236}">
                <a16:creationId xmlns:a16="http://schemas.microsoft.com/office/drawing/2014/main" id="{15BF57F9-6A52-4540-9294-4E9D957942F8}"/>
              </a:ext>
            </a:extLst>
          </p:cNvPr>
          <p:cNvSpPr/>
          <p:nvPr/>
        </p:nvSpPr>
        <p:spPr>
          <a:xfrm>
            <a:off x="4899692" y="1981815"/>
            <a:ext cx="1795094" cy="1744645"/>
          </a:xfrm>
          <a:prstGeom prst="ellipse">
            <a:avLst/>
          </a:prstGeom>
          <a:noFill/>
          <a:ln w="76200">
            <a:solidFill>
              <a:schemeClr val="tx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rostokąt 10">
            <a:extLst>
              <a:ext uri="{FF2B5EF4-FFF2-40B4-BE49-F238E27FC236}">
                <a16:creationId xmlns:a16="http://schemas.microsoft.com/office/drawing/2014/main" id="{5C7D0878-EA1E-4C9F-A5CE-8181D5E6B4D0}"/>
              </a:ext>
            </a:extLst>
          </p:cNvPr>
          <p:cNvSpPr/>
          <p:nvPr/>
        </p:nvSpPr>
        <p:spPr>
          <a:xfrm>
            <a:off x="6753110" y="2201630"/>
            <a:ext cx="942887" cy="769441"/>
          </a:xfrm>
          <a:prstGeom prst="rect">
            <a:avLst/>
          </a:prstGeom>
          <a:noFill/>
        </p:spPr>
        <p:txBody>
          <a:bodyPr wrap="none" lIns="91440" tIns="45720" rIns="91440" bIns="45720">
            <a:spAutoFit/>
          </a:bodyPr>
          <a:lstStyle/>
          <a:p>
            <a:pPr algn="ctr"/>
            <a:r>
              <a:rPr lang="pl-PL" sz="4400" b="0" cap="none" spc="0" dirty="0">
                <a:ln w="0"/>
                <a:solidFill>
                  <a:schemeClr val="bg2">
                    <a:lumMod val="25000"/>
                  </a:schemeClr>
                </a:solidFill>
                <a:effectLst>
                  <a:reflection blurRad="6350" stA="53000" endA="300" endPos="35500" dir="5400000" sy="-90000" algn="bl" rotWithShape="0"/>
                </a:effectLst>
                <a:latin typeface="Abadi" panose="020B0604020104020204" pitchFamily="34" charset="0"/>
              </a:rPr>
              <a:t>PM</a:t>
            </a:r>
          </a:p>
        </p:txBody>
      </p:sp>
      <p:sp>
        <p:nvSpPr>
          <p:cNvPr id="12" name="Prostokąt 11">
            <a:extLst>
              <a:ext uri="{FF2B5EF4-FFF2-40B4-BE49-F238E27FC236}">
                <a16:creationId xmlns:a16="http://schemas.microsoft.com/office/drawing/2014/main" id="{93EE8E75-E684-433A-8A11-D8D912714DDB}"/>
              </a:ext>
            </a:extLst>
          </p:cNvPr>
          <p:cNvSpPr/>
          <p:nvPr/>
        </p:nvSpPr>
        <p:spPr>
          <a:xfrm>
            <a:off x="6770744" y="2841420"/>
            <a:ext cx="907620" cy="553998"/>
          </a:xfrm>
          <a:prstGeom prst="rect">
            <a:avLst/>
          </a:prstGeom>
          <a:noFill/>
        </p:spPr>
        <p:txBody>
          <a:bodyPr wrap="none" lIns="91440" tIns="45720" rIns="91440" bIns="45720">
            <a:spAutoFit/>
          </a:bodyPr>
          <a:lstStyle/>
          <a:p>
            <a:pPr algn="ctr"/>
            <a:r>
              <a:rPr lang="pl-PL" sz="3000" b="0" cap="none" spc="0" dirty="0">
                <a:ln w="0"/>
                <a:solidFill>
                  <a:schemeClr val="bg2">
                    <a:lumMod val="25000"/>
                  </a:schemeClr>
                </a:solidFill>
                <a:effectLst>
                  <a:reflection blurRad="6350" stA="53000" endA="300" endPos="35500" dir="5400000" sy="-90000" algn="bl" rotWithShape="0"/>
                </a:effectLst>
                <a:latin typeface="Abadi" panose="020B0604020104020204" pitchFamily="34" charset="0"/>
              </a:rPr>
              <a:t>BOX</a:t>
            </a:r>
          </a:p>
        </p:txBody>
      </p:sp>
      <p:sp>
        <p:nvSpPr>
          <p:cNvPr id="13" name="pole tekstowe 12">
            <a:extLst>
              <a:ext uri="{FF2B5EF4-FFF2-40B4-BE49-F238E27FC236}">
                <a16:creationId xmlns:a16="http://schemas.microsoft.com/office/drawing/2014/main" id="{985DDDCE-0BB7-49B0-9CE9-42F9C47A50D0}"/>
              </a:ext>
            </a:extLst>
          </p:cNvPr>
          <p:cNvSpPr txBox="1"/>
          <p:nvPr/>
        </p:nvSpPr>
        <p:spPr>
          <a:xfrm>
            <a:off x="7534136" y="2240959"/>
            <a:ext cx="327786" cy="215444"/>
          </a:xfrm>
          <a:prstGeom prst="rect">
            <a:avLst/>
          </a:prstGeom>
          <a:noFill/>
        </p:spPr>
        <p:txBody>
          <a:bodyPr wrap="square" rtlCol="0">
            <a:spAutoFit/>
          </a:bodyPr>
          <a:lstStyle/>
          <a:p>
            <a:r>
              <a:rPr lang="pl-PL" sz="800" dirty="0"/>
              <a:t>TM</a:t>
            </a:r>
            <a:endParaRPr lang="en-US" sz="800" dirty="0"/>
          </a:p>
        </p:txBody>
      </p:sp>
      <p:sp>
        <p:nvSpPr>
          <p:cNvPr id="15" name="pole tekstowe 14">
            <a:extLst>
              <a:ext uri="{FF2B5EF4-FFF2-40B4-BE49-F238E27FC236}">
                <a16:creationId xmlns:a16="http://schemas.microsoft.com/office/drawing/2014/main" id="{CC05B38F-D47F-4E5C-A9BD-049F6C4DD1FF}"/>
              </a:ext>
            </a:extLst>
          </p:cNvPr>
          <p:cNvSpPr txBox="1"/>
          <p:nvPr/>
        </p:nvSpPr>
        <p:spPr>
          <a:xfrm>
            <a:off x="3807499" y="5708274"/>
            <a:ext cx="4577001" cy="830997"/>
          </a:xfrm>
          <a:prstGeom prst="rect">
            <a:avLst/>
          </a:prstGeom>
          <a:noFill/>
        </p:spPr>
        <p:txBody>
          <a:bodyPr wrap="square" rtlCol="0">
            <a:spAutoFit/>
          </a:bodyPr>
          <a:lstStyle/>
          <a:p>
            <a:pPr algn="ctr"/>
            <a:r>
              <a:rPr lang="pl-PL" sz="4800" dirty="0">
                <a:solidFill>
                  <a:schemeClr val="bg1"/>
                </a:solidFill>
                <a:latin typeface="BankGothic Md BT" panose="020B0807020203060204" pitchFamily="34" charset="0"/>
                <a:ea typeface="DengXian" panose="02010600030101010101" pitchFamily="2" charset="-122"/>
              </a:rPr>
              <a:t>SAMURAI</a:t>
            </a:r>
            <a:endParaRPr lang="en-US" sz="4800" dirty="0">
              <a:solidFill>
                <a:schemeClr val="bg1"/>
              </a:solidFill>
              <a:latin typeface="BankGothic Md BT" panose="020B0807020203060204" pitchFamily="34" charset="0"/>
              <a:ea typeface="DengXian" panose="02010600030101010101" pitchFamily="2" charset="-122"/>
            </a:endParaRPr>
          </a:p>
        </p:txBody>
      </p:sp>
      <p:pic>
        <p:nvPicPr>
          <p:cNvPr id="16" name="Obraz 15">
            <a:extLst>
              <a:ext uri="{FF2B5EF4-FFF2-40B4-BE49-F238E27FC236}">
                <a16:creationId xmlns:a16="http://schemas.microsoft.com/office/drawing/2014/main" id="{D2BFCFBF-290D-455E-8D97-5BD65F7596FA}"/>
              </a:ext>
            </a:extLst>
          </p:cNvPr>
          <p:cNvPicPr>
            <a:picLocks noChangeAspect="1"/>
          </p:cNvPicPr>
          <p:nvPr/>
        </p:nvPicPr>
        <p:blipFill rotWithShape="1">
          <a:blip r:embed="rId3" cstate="hqprint">
            <a:grayscl/>
            <a:extLst>
              <a:ext uri="{28A0092B-C50C-407E-A947-70E740481C1C}">
                <a14:useLocalDpi xmlns:a14="http://schemas.microsoft.com/office/drawing/2010/main"/>
              </a:ext>
            </a:extLst>
          </a:blip>
          <a:srcRect/>
          <a:stretch/>
        </p:blipFill>
        <p:spPr>
          <a:xfrm>
            <a:off x="5093875" y="2169096"/>
            <a:ext cx="1382353" cy="135976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050388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a:extLst>
              <a:ext uri="{FF2B5EF4-FFF2-40B4-BE49-F238E27FC236}">
                <a16:creationId xmlns:a16="http://schemas.microsoft.com/office/drawing/2014/main" id="{F507F326-306E-4C80-A1BF-1BEFA999C86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245084" y="738555"/>
            <a:ext cx="5282203" cy="3308920"/>
          </a:xfrm>
          <a:prstGeom prst="rect">
            <a:avLst/>
          </a:prstGeom>
          <a:effectLst>
            <a:outerShdw blurRad="50800" dist="38100" algn="l" rotWithShape="0">
              <a:prstClr val="black">
                <a:alpha val="40000"/>
              </a:prstClr>
            </a:outerShdw>
          </a:effectLst>
        </p:spPr>
      </p:pic>
      <p:pic>
        <p:nvPicPr>
          <p:cNvPr id="6" name="Obraz 5">
            <a:extLst>
              <a:ext uri="{FF2B5EF4-FFF2-40B4-BE49-F238E27FC236}">
                <a16:creationId xmlns:a16="http://schemas.microsoft.com/office/drawing/2014/main" id="{00C989DE-A650-4395-897C-DF91194290DD}"/>
              </a:ext>
            </a:extLst>
          </p:cNvPr>
          <p:cNvPicPr>
            <a:picLocks noChangeAspect="1"/>
          </p:cNvPicPr>
          <p:nvPr/>
        </p:nvPicPr>
        <p:blipFill>
          <a:blip r:embed="rId3"/>
          <a:stretch>
            <a:fillRect/>
          </a:stretch>
        </p:blipFill>
        <p:spPr>
          <a:xfrm>
            <a:off x="2634922" y="1019243"/>
            <a:ext cx="5156229" cy="3437486"/>
          </a:xfrm>
          <a:prstGeom prst="rect">
            <a:avLst/>
          </a:prstGeom>
          <a:effectLst>
            <a:outerShdw blurRad="50800" dist="38100" dir="2700000" algn="tl" rotWithShape="0">
              <a:prstClr val="black">
                <a:alpha val="40000"/>
              </a:prstClr>
            </a:outerShdw>
          </a:effectLst>
        </p:spPr>
      </p:pic>
      <p:pic>
        <p:nvPicPr>
          <p:cNvPr id="9" name="Obraz 8">
            <a:extLst>
              <a:ext uri="{FF2B5EF4-FFF2-40B4-BE49-F238E27FC236}">
                <a16:creationId xmlns:a16="http://schemas.microsoft.com/office/drawing/2014/main" id="{605C75CA-A5E2-49DB-943C-D3B69A0AD80E}"/>
              </a:ext>
            </a:extLst>
          </p:cNvPr>
          <p:cNvPicPr>
            <a:picLocks noChangeAspect="1"/>
          </p:cNvPicPr>
          <p:nvPr/>
        </p:nvPicPr>
        <p:blipFill>
          <a:blip r:embed="rId4"/>
          <a:stretch>
            <a:fillRect/>
          </a:stretch>
        </p:blipFill>
        <p:spPr>
          <a:xfrm>
            <a:off x="3077676" y="1384343"/>
            <a:ext cx="5156229" cy="3361774"/>
          </a:xfrm>
          <a:prstGeom prst="rect">
            <a:avLst/>
          </a:prstGeom>
          <a:effectLst>
            <a:outerShdw blurRad="50800" dist="38100" dir="2700000" algn="tl" rotWithShape="0">
              <a:prstClr val="black">
                <a:alpha val="40000"/>
              </a:prstClr>
            </a:outerShdw>
          </a:effectLst>
        </p:spPr>
      </p:pic>
      <p:pic>
        <p:nvPicPr>
          <p:cNvPr id="7" name="Obraz 6">
            <a:extLst>
              <a:ext uri="{FF2B5EF4-FFF2-40B4-BE49-F238E27FC236}">
                <a16:creationId xmlns:a16="http://schemas.microsoft.com/office/drawing/2014/main" id="{27C0C400-CED4-451A-9AF4-C7149CA879BA}"/>
              </a:ext>
            </a:extLst>
          </p:cNvPr>
          <p:cNvPicPr>
            <a:picLocks noChangeAspect="1"/>
          </p:cNvPicPr>
          <p:nvPr/>
        </p:nvPicPr>
        <p:blipFill>
          <a:blip r:embed="rId5"/>
          <a:stretch>
            <a:fillRect/>
          </a:stretch>
        </p:blipFill>
        <p:spPr>
          <a:xfrm>
            <a:off x="3580668" y="1616665"/>
            <a:ext cx="5421496" cy="3491892"/>
          </a:xfrm>
          <a:prstGeom prst="rect">
            <a:avLst/>
          </a:prstGeom>
          <a:effectLst>
            <a:outerShdw blurRad="50800" dist="38100" dir="2700000" algn="tl" rotWithShape="0">
              <a:prstClr val="black">
                <a:alpha val="40000"/>
              </a:prstClr>
            </a:outerShdw>
          </a:effectLst>
        </p:spPr>
      </p:pic>
      <p:pic>
        <p:nvPicPr>
          <p:cNvPr id="8" name="Obraz 7">
            <a:extLst>
              <a:ext uri="{FF2B5EF4-FFF2-40B4-BE49-F238E27FC236}">
                <a16:creationId xmlns:a16="http://schemas.microsoft.com/office/drawing/2014/main" id="{816B7B46-852C-4BD2-A96E-657DA4A9143A}"/>
              </a:ext>
            </a:extLst>
          </p:cNvPr>
          <p:cNvPicPr>
            <a:picLocks noChangeAspect="1"/>
          </p:cNvPicPr>
          <p:nvPr/>
        </p:nvPicPr>
        <p:blipFill>
          <a:blip r:embed="rId6"/>
          <a:stretch>
            <a:fillRect/>
          </a:stretch>
        </p:blipFill>
        <p:spPr>
          <a:xfrm>
            <a:off x="3985303" y="1912327"/>
            <a:ext cx="5711147" cy="3561330"/>
          </a:xfrm>
          <a:prstGeom prst="rect">
            <a:avLst/>
          </a:prstGeom>
          <a:effectLst>
            <a:outerShdw blurRad="50800" dist="38100" dir="2700000" algn="tl" rotWithShape="0">
              <a:prstClr val="black">
                <a:alpha val="40000"/>
              </a:prstClr>
            </a:outerShdw>
          </a:effectLst>
        </p:spPr>
      </p:pic>
      <p:pic>
        <p:nvPicPr>
          <p:cNvPr id="10" name="Obraz 9">
            <a:extLst>
              <a:ext uri="{FF2B5EF4-FFF2-40B4-BE49-F238E27FC236}">
                <a16:creationId xmlns:a16="http://schemas.microsoft.com/office/drawing/2014/main" id="{016A2B68-0252-46FE-BF96-EAC8E1939559}"/>
              </a:ext>
            </a:extLst>
          </p:cNvPr>
          <p:cNvPicPr>
            <a:picLocks noChangeAspect="1"/>
          </p:cNvPicPr>
          <p:nvPr/>
        </p:nvPicPr>
        <p:blipFill rotWithShape="1">
          <a:blip r:embed="rId7"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2" name="Grafika 11" descr="Kursor">
            <a:extLst>
              <a:ext uri="{FF2B5EF4-FFF2-40B4-BE49-F238E27FC236}">
                <a16:creationId xmlns:a16="http://schemas.microsoft.com/office/drawing/2014/main" id="{E38DCC19-8465-456F-9960-1B61F939D5F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3696938" y="6833684"/>
            <a:ext cx="422764" cy="422764"/>
          </a:xfrm>
          <a:prstGeom prst="rect">
            <a:avLst/>
          </a:prstGeom>
          <a:effectLst>
            <a:outerShdw blurRad="50800" dist="38100" dir="2700000" algn="tl" rotWithShape="0">
              <a:prstClr val="black">
                <a:alpha val="40000"/>
              </a:prstClr>
            </a:outerShdw>
          </a:effectLst>
        </p:spPr>
      </p:pic>
      <p:sp>
        <p:nvSpPr>
          <p:cNvPr id="13" name="pole tekstowe 12">
            <a:extLst>
              <a:ext uri="{FF2B5EF4-FFF2-40B4-BE49-F238E27FC236}">
                <a16:creationId xmlns:a16="http://schemas.microsoft.com/office/drawing/2014/main" id="{6C4227D0-9B9B-48D0-9B11-E87E4D461457}"/>
              </a:ext>
            </a:extLst>
          </p:cNvPr>
          <p:cNvSpPr txBox="1"/>
          <p:nvPr/>
        </p:nvSpPr>
        <p:spPr>
          <a:xfrm>
            <a:off x="603244" y="186155"/>
            <a:ext cx="1796466" cy="400110"/>
          </a:xfrm>
          <a:prstGeom prst="rect">
            <a:avLst/>
          </a:prstGeom>
          <a:noFill/>
        </p:spPr>
        <p:txBody>
          <a:bodyPr wrap="square" rtlCol="0">
            <a:spAutoFit/>
          </a:bodyPr>
          <a:lstStyle/>
          <a:p>
            <a:r>
              <a:rPr lang="pl-PL" sz="2000" dirty="0">
                <a:latin typeface="BankGothic Md BT" panose="020B0807020203060204" pitchFamily="34" charset="0"/>
                <a:ea typeface="DengXian" panose="02010600030101010101" pitchFamily="2" charset="-122"/>
              </a:rPr>
              <a:t>SAMURAI</a:t>
            </a:r>
            <a:endParaRPr lang="en-US" sz="2000" dirty="0">
              <a:latin typeface="BankGothic Md BT" panose="020B0807020203060204" pitchFamily="34" charset="0"/>
              <a:ea typeface="DengXian" panose="02010600030101010101" pitchFamily="2" charset="-122"/>
            </a:endParaRPr>
          </a:p>
        </p:txBody>
      </p:sp>
    </p:spTree>
    <p:extLst>
      <p:ext uri="{BB962C8B-B14F-4D97-AF65-F5344CB8AC3E}">
        <p14:creationId xmlns:p14="http://schemas.microsoft.com/office/powerpoint/2010/main" val="2020702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2"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3"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937" y="1316564"/>
            <a:ext cx="215663" cy="215663"/>
          </a:xfrm>
          <a:prstGeom prst="rect">
            <a:avLst/>
          </a:prstGeom>
        </p:spPr>
      </p:pic>
      <p:pic>
        <p:nvPicPr>
          <p:cNvPr id="11" name="Grafika 10" descr="Dom">
            <a:extLst>
              <a:ext uri="{FF2B5EF4-FFF2-40B4-BE49-F238E27FC236}">
                <a16:creationId xmlns:a16="http://schemas.microsoft.com/office/drawing/2014/main" id="{0581006F-F033-4E02-9876-73F1FD608BB2}"/>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507" y="925000"/>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39" name="Grafika 23" descr="Ethernet">
            <a:extLst>
              <a:ext uri="{FF2B5EF4-FFF2-40B4-BE49-F238E27FC236}">
                <a16:creationId xmlns:a16="http://schemas.microsoft.com/office/drawing/2014/main" id="{9535D221-112D-4E37-9BA5-EF08BD0C774B}"/>
              </a:ext>
            </a:extLst>
          </p:cNvPr>
          <p:cNvGrpSpPr/>
          <p:nvPr/>
        </p:nvGrpSpPr>
        <p:grpSpPr>
          <a:xfrm>
            <a:off x="95847" y="6612078"/>
            <a:ext cx="181955" cy="45719"/>
            <a:chOff x="5895975" y="3381375"/>
            <a:chExt cx="400050" cy="95250"/>
          </a:xfrm>
          <a:solidFill>
            <a:schemeClr val="bg1"/>
          </a:solidFill>
        </p:grpSpPr>
        <p:sp>
          <p:nvSpPr>
            <p:cNvPr id="40" name="Dowolny kształt: kształt 39">
              <a:extLst>
                <a:ext uri="{FF2B5EF4-FFF2-40B4-BE49-F238E27FC236}">
                  <a16:creationId xmlns:a16="http://schemas.microsoft.com/office/drawing/2014/main" id="{EEB10BBC-1A98-4136-9564-F18E85DEA279}"/>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41" name="Dowolny kształt: kształt 40">
              <a:extLst>
                <a:ext uri="{FF2B5EF4-FFF2-40B4-BE49-F238E27FC236}">
                  <a16:creationId xmlns:a16="http://schemas.microsoft.com/office/drawing/2014/main" id="{046D2280-2A85-4AF4-B8B9-3E0A7147C93C}"/>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42" name="Dowolny kształt: kształt 41">
              <a:extLst>
                <a:ext uri="{FF2B5EF4-FFF2-40B4-BE49-F238E27FC236}">
                  <a16:creationId xmlns:a16="http://schemas.microsoft.com/office/drawing/2014/main" id="{436AC25D-5CB6-4A4D-B5F0-ED6889D492FF}"/>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44" name="Grafika 43" descr="Pomoc">
            <a:extLst>
              <a:ext uri="{FF2B5EF4-FFF2-40B4-BE49-F238E27FC236}">
                <a16:creationId xmlns:a16="http://schemas.microsoft.com/office/drawing/2014/main" id="{BA6A26B5-9F91-4EF4-A65E-51C15BD7EE46}"/>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674092" y="76125"/>
            <a:ext cx="230384" cy="230384"/>
          </a:xfrm>
          <a:prstGeom prst="rect">
            <a:avLst/>
          </a:prstGeom>
        </p:spPr>
      </p:pic>
      <p:pic>
        <p:nvPicPr>
          <p:cNvPr id="46" name="Grafika 45" descr="Pojedyncze koło zębate">
            <a:extLst>
              <a:ext uri="{FF2B5EF4-FFF2-40B4-BE49-F238E27FC236}">
                <a16:creationId xmlns:a16="http://schemas.microsoft.com/office/drawing/2014/main" id="{060B7CC0-6BBC-4156-92AF-2A60DB53D402}"/>
              </a:ext>
            </a:extLst>
          </p:cNvPr>
          <p:cNvPicPr>
            <a:picLocks noChangeAspect="1"/>
          </p:cNvPicPr>
          <p:nvPr/>
        </p:nvPicPr>
        <p:blipFill>
          <a:blip r:embed="rId20" cstate="hq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962872" y="80245"/>
            <a:ext cx="234182" cy="234182"/>
          </a:xfrm>
          <a:prstGeom prst="rect">
            <a:avLst/>
          </a:prstGeom>
        </p:spPr>
      </p:pic>
      <p:pic>
        <p:nvPicPr>
          <p:cNvPr id="48" name="Grafika 47" descr="Dzwonnik">
            <a:extLst>
              <a:ext uri="{FF2B5EF4-FFF2-40B4-BE49-F238E27FC236}">
                <a16:creationId xmlns:a16="http://schemas.microsoft.com/office/drawing/2014/main" id="{6953A7FE-FE9E-4856-9AC1-0D19BDB82F3C}"/>
              </a:ext>
            </a:extLst>
          </p:cNvPr>
          <p:cNvPicPr>
            <a:picLocks noChangeAspect="1"/>
          </p:cNvPicPr>
          <p:nvPr/>
        </p:nvPicPr>
        <p:blipFill>
          <a:blip r:embed="rId22" cstate="hq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392529" y="70078"/>
            <a:ext cx="234182" cy="234182"/>
          </a:xfrm>
          <a:prstGeom prst="rect">
            <a:avLst/>
          </a:prstGeom>
        </p:spPr>
      </p:pic>
      <p:sp>
        <p:nvSpPr>
          <p:cNvPr id="49" name="Owal 48">
            <a:extLst>
              <a:ext uri="{FF2B5EF4-FFF2-40B4-BE49-F238E27FC236}">
                <a16:creationId xmlns:a16="http://schemas.microsoft.com/office/drawing/2014/main" id="{11D96A99-0C50-43ED-AA09-2529DECC2535}"/>
              </a:ext>
            </a:extLst>
          </p:cNvPr>
          <p:cNvSpPr/>
          <p:nvPr/>
        </p:nvSpPr>
        <p:spPr>
          <a:xfrm>
            <a:off x="11824753" y="64159"/>
            <a:ext cx="234182" cy="240101"/>
          </a:xfrm>
          <a:prstGeom prst="ellipse">
            <a:avLst/>
          </a:prstGeom>
          <a:blipFill dpi="0" rotWithShape="1">
            <a:blip r:embed="rId24"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ole tekstowe 49">
            <a:extLst>
              <a:ext uri="{FF2B5EF4-FFF2-40B4-BE49-F238E27FC236}">
                <a16:creationId xmlns:a16="http://schemas.microsoft.com/office/drawing/2014/main" id="{5476B0F3-2726-4CE5-AD4F-3F78ECA5E835}"/>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56" name="Łącznik prosty 55">
            <a:extLst>
              <a:ext uri="{FF2B5EF4-FFF2-40B4-BE49-F238E27FC236}">
                <a16:creationId xmlns:a16="http://schemas.microsoft.com/office/drawing/2014/main" id="{C5674CD6-9EAC-4F7C-B9F8-55DBE5A49562}"/>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pole tekstowe 58">
            <a:extLst>
              <a:ext uri="{FF2B5EF4-FFF2-40B4-BE49-F238E27FC236}">
                <a16:creationId xmlns:a16="http://schemas.microsoft.com/office/drawing/2014/main" id="{E1B62E26-5707-42B7-A27F-D28FB69C5C66}"/>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62" name="Grafika 60" descr="Częściowo słonecznie">
            <a:extLst>
              <a:ext uri="{FF2B5EF4-FFF2-40B4-BE49-F238E27FC236}">
                <a16:creationId xmlns:a16="http://schemas.microsoft.com/office/drawing/2014/main" id="{1639F085-2B1B-465D-BADD-2C62ADA999EC}"/>
              </a:ext>
            </a:extLst>
          </p:cNvPr>
          <p:cNvGrpSpPr/>
          <p:nvPr/>
        </p:nvGrpSpPr>
        <p:grpSpPr>
          <a:xfrm>
            <a:off x="3486902" y="0"/>
            <a:ext cx="296780" cy="218986"/>
            <a:chOff x="5697579" y="3071812"/>
            <a:chExt cx="796565" cy="714375"/>
          </a:xfrm>
          <a:solidFill>
            <a:srgbClr val="000000"/>
          </a:solidFill>
        </p:grpSpPr>
        <p:sp>
          <p:nvSpPr>
            <p:cNvPr id="63" name="Dowolny kształt: kształt 62">
              <a:extLst>
                <a:ext uri="{FF2B5EF4-FFF2-40B4-BE49-F238E27FC236}">
                  <a16:creationId xmlns:a16="http://schemas.microsoft.com/office/drawing/2014/main" id="{2B68BE3E-13E2-45B1-A0A1-E8A654CC7322}"/>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64" name="Dowolny kształt: kształt 63">
              <a:extLst>
                <a:ext uri="{FF2B5EF4-FFF2-40B4-BE49-F238E27FC236}">
                  <a16:creationId xmlns:a16="http://schemas.microsoft.com/office/drawing/2014/main" id="{89A2CC17-E0E6-47F5-A282-89495829F17D}"/>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65" name="Dowolny kształt: kształt 64">
              <a:extLst>
                <a:ext uri="{FF2B5EF4-FFF2-40B4-BE49-F238E27FC236}">
                  <a16:creationId xmlns:a16="http://schemas.microsoft.com/office/drawing/2014/main" id="{50D29A28-B270-4036-B37C-A2DED4FEB1AF}"/>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66" name="Dowolny kształt: kształt 65">
              <a:extLst>
                <a:ext uri="{FF2B5EF4-FFF2-40B4-BE49-F238E27FC236}">
                  <a16:creationId xmlns:a16="http://schemas.microsoft.com/office/drawing/2014/main" id="{D020154B-2308-4FC3-B4D3-E5CBDD75404B}"/>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67" name="Dowolny kształt: kształt 66">
              <a:extLst>
                <a:ext uri="{FF2B5EF4-FFF2-40B4-BE49-F238E27FC236}">
                  <a16:creationId xmlns:a16="http://schemas.microsoft.com/office/drawing/2014/main" id="{87713D0C-AE50-422C-BE6D-0E2E9842F84C}"/>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68" name="Dowolny kształt: kształt 67">
              <a:extLst>
                <a:ext uri="{FF2B5EF4-FFF2-40B4-BE49-F238E27FC236}">
                  <a16:creationId xmlns:a16="http://schemas.microsoft.com/office/drawing/2014/main" id="{CE576008-FFCC-4E1C-8D42-94FF2390AC8C}"/>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69" name="Dowolny kształt: kształt 68">
              <a:extLst>
                <a:ext uri="{FF2B5EF4-FFF2-40B4-BE49-F238E27FC236}">
                  <a16:creationId xmlns:a16="http://schemas.microsoft.com/office/drawing/2014/main" id="{5D5B4DEC-2780-40B1-BCC7-27550D0E32B3}"/>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70" name="Dowolny kształt: kształt 69">
              <a:extLst>
                <a:ext uri="{FF2B5EF4-FFF2-40B4-BE49-F238E27FC236}">
                  <a16:creationId xmlns:a16="http://schemas.microsoft.com/office/drawing/2014/main" id="{EB298643-4FA7-47C1-8AA4-5F7F4BBE9944}"/>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72" name="pole tekstowe 71">
            <a:extLst>
              <a:ext uri="{FF2B5EF4-FFF2-40B4-BE49-F238E27FC236}">
                <a16:creationId xmlns:a16="http://schemas.microsoft.com/office/drawing/2014/main" id="{E25502AD-F9D3-492C-B1ED-C0CF5E58575B}"/>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73" name="pole tekstowe 72">
            <a:extLst>
              <a:ext uri="{FF2B5EF4-FFF2-40B4-BE49-F238E27FC236}">
                <a16:creationId xmlns:a16="http://schemas.microsoft.com/office/drawing/2014/main" id="{AC0CB17D-CBB6-45B4-AACF-C95EBAB8E236}"/>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74" name="pole tekstowe 73">
            <a:extLst>
              <a:ext uri="{FF2B5EF4-FFF2-40B4-BE49-F238E27FC236}">
                <a16:creationId xmlns:a16="http://schemas.microsoft.com/office/drawing/2014/main" id="{B686A94E-29FA-4FE9-AF03-6565E09E41B0}"/>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75" name="pole tekstowe 74">
            <a:extLst>
              <a:ext uri="{FF2B5EF4-FFF2-40B4-BE49-F238E27FC236}">
                <a16:creationId xmlns:a16="http://schemas.microsoft.com/office/drawing/2014/main" id="{8F408AE8-111C-4158-AA33-90C24C60D381}"/>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29" name="Grafika 28" descr="Kursor">
            <a:extLst>
              <a:ext uri="{FF2B5EF4-FFF2-40B4-BE49-F238E27FC236}">
                <a16:creationId xmlns:a16="http://schemas.microsoft.com/office/drawing/2014/main" id="{9F1BBB68-ADA9-458F-9A07-6D42D2234195}"/>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62201" y="431500"/>
            <a:ext cx="422764" cy="422764"/>
          </a:xfrm>
          <a:prstGeom prst="rect">
            <a:avLst/>
          </a:prstGeom>
          <a:effectLst>
            <a:outerShdw blurRad="50800" dist="38100" dir="2700000" algn="tl" rotWithShape="0">
              <a:prstClr val="black">
                <a:alpha val="40000"/>
              </a:prstClr>
            </a:outerShdw>
          </a:effectLst>
        </p:spPr>
      </p:pic>
      <p:grpSp>
        <p:nvGrpSpPr>
          <p:cNvPr id="51" name="Grafika 3" descr="Deszcz">
            <a:extLst>
              <a:ext uri="{FF2B5EF4-FFF2-40B4-BE49-F238E27FC236}">
                <a16:creationId xmlns:a16="http://schemas.microsoft.com/office/drawing/2014/main" id="{BAE2D774-F2E6-4790-9D6D-3969EE355583}"/>
              </a:ext>
            </a:extLst>
          </p:cNvPr>
          <p:cNvGrpSpPr/>
          <p:nvPr/>
        </p:nvGrpSpPr>
        <p:grpSpPr>
          <a:xfrm>
            <a:off x="5856101" y="49221"/>
            <a:ext cx="204672" cy="166093"/>
            <a:chOff x="5956483" y="51468"/>
            <a:chExt cx="650779" cy="599383"/>
          </a:xfrm>
          <a:solidFill>
            <a:srgbClr val="000000"/>
          </a:solidFill>
        </p:grpSpPr>
        <p:sp>
          <p:nvSpPr>
            <p:cNvPr id="52" name="Dowolny kształt: kształt 51">
              <a:extLst>
                <a:ext uri="{FF2B5EF4-FFF2-40B4-BE49-F238E27FC236}">
                  <a16:creationId xmlns:a16="http://schemas.microsoft.com/office/drawing/2014/main" id="{1FA37ED1-3403-4A70-8D16-92208E893A1D}"/>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53" name="Dowolny kształt: kształt 52">
              <a:extLst>
                <a:ext uri="{FF2B5EF4-FFF2-40B4-BE49-F238E27FC236}">
                  <a16:creationId xmlns:a16="http://schemas.microsoft.com/office/drawing/2014/main" id="{3320C3CB-C049-4A1F-9533-599F8377C97A}"/>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54" name="Dowolny kształt: kształt 53">
              <a:extLst>
                <a:ext uri="{FF2B5EF4-FFF2-40B4-BE49-F238E27FC236}">
                  <a16:creationId xmlns:a16="http://schemas.microsoft.com/office/drawing/2014/main" id="{D18E4CA2-480C-4E33-BC79-5C9164C8E8A4}"/>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55" name="Dowolny kształt: kształt 54">
              <a:extLst>
                <a:ext uri="{FF2B5EF4-FFF2-40B4-BE49-F238E27FC236}">
                  <a16:creationId xmlns:a16="http://schemas.microsoft.com/office/drawing/2014/main" id="{E8C07441-D4A4-43CA-B423-104C2CB8F22A}"/>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57" name="Grafika 31" descr="Śnieg">
            <a:extLst>
              <a:ext uri="{FF2B5EF4-FFF2-40B4-BE49-F238E27FC236}">
                <a16:creationId xmlns:a16="http://schemas.microsoft.com/office/drawing/2014/main" id="{DE0D5EF7-EEA4-4AD2-9578-5F0E59D74290}"/>
              </a:ext>
            </a:extLst>
          </p:cNvPr>
          <p:cNvGrpSpPr/>
          <p:nvPr/>
        </p:nvGrpSpPr>
        <p:grpSpPr>
          <a:xfrm>
            <a:off x="6962045" y="15585"/>
            <a:ext cx="267965" cy="256910"/>
            <a:chOff x="7523990" y="915378"/>
            <a:chExt cx="584691" cy="584691"/>
          </a:xfrm>
        </p:grpSpPr>
        <p:sp>
          <p:nvSpPr>
            <p:cNvPr id="58" name="Dowolny kształt: kształt 57">
              <a:extLst>
                <a:ext uri="{FF2B5EF4-FFF2-40B4-BE49-F238E27FC236}">
                  <a16:creationId xmlns:a16="http://schemas.microsoft.com/office/drawing/2014/main" id="{6B45BD24-4886-4113-9B22-2E6BE55E5DE0}"/>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60" name="Dowolny kształt: kształt 59">
              <a:extLst>
                <a:ext uri="{FF2B5EF4-FFF2-40B4-BE49-F238E27FC236}">
                  <a16:creationId xmlns:a16="http://schemas.microsoft.com/office/drawing/2014/main" id="{61D9F361-D7DE-4331-B7EE-E742D4DC7FB0}"/>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61" name="Dowolny kształt: kształt 60">
              <a:extLst>
                <a:ext uri="{FF2B5EF4-FFF2-40B4-BE49-F238E27FC236}">
                  <a16:creationId xmlns:a16="http://schemas.microsoft.com/office/drawing/2014/main" id="{DC5706BB-B718-42CC-8F24-D8B45C30B476}"/>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71" name="Dowolny kształt: kształt 70">
              <a:extLst>
                <a:ext uri="{FF2B5EF4-FFF2-40B4-BE49-F238E27FC236}">
                  <a16:creationId xmlns:a16="http://schemas.microsoft.com/office/drawing/2014/main" id="{82130E8B-57FF-4A19-8214-4D41FD4F0E9F}"/>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76" name="pole tekstowe 75">
            <a:extLst>
              <a:ext uri="{FF2B5EF4-FFF2-40B4-BE49-F238E27FC236}">
                <a16:creationId xmlns:a16="http://schemas.microsoft.com/office/drawing/2014/main" id="{94F3F4AC-08EC-4FA3-8876-D97D5A1A27A8}"/>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77" name="pole tekstowe 76">
            <a:extLst>
              <a:ext uri="{FF2B5EF4-FFF2-40B4-BE49-F238E27FC236}">
                <a16:creationId xmlns:a16="http://schemas.microsoft.com/office/drawing/2014/main" id="{6DF7ABA1-6674-4022-BDB2-65F6B1EEAF7A}"/>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78" name="pole tekstowe 77">
            <a:extLst>
              <a:ext uri="{FF2B5EF4-FFF2-40B4-BE49-F238E27FC236}">
                <a16:creationId xmlns:a16="http://schemas.microsoft.com/office/drawing/2014/main" id="{4C1696AC-36B5-4229-8CF5-8D845FE50EAE}"/>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79" name="pole tekstowe 78">
            <a:extLst>
              <a:ext uri="{FF2B5EF4-FFF2-40B4-BE49-F238E27FC236}">
                <a16:creationId xmlns:a16="http://schemas.microsoft.com/office/drawing/2014/main" id="{64AAB324-5341-4653-9F73-9076DB9F188C}"/>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Tree>
    <p:extLst>
      <p:ext uri="{BB962C8B-B14F-4D97-AF65-F5344CB8AC3E}">
        <p14:creationId xmlns:p14="http://schemas.microsoft.com/office/powerpoint/2010/main" val="407885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2"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3"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937" y="1316564"/>
            <a:ext cx="215663" cy="215663"/>
          </a:xfrm>
          <a:prstGeom prst="rect">
            <a:avLst/>
          </a:prstGeom>
        </p:spPr>
      </p:pic>
      <p:pic>
        <p:nvPicPr>
          <p:cNvPr id="11" name="Grafika 10" descr="Dom">
            <a:extLst>
              <a:ext uri="{FF2B5EF4-FFF2-40B4-BE49-F238E27FC236}">
                <a16:creationId xmlns:a16="http://schemas.microsoft.com/office/drawing/2014/main" id="{0581006F-F033-4E02-9876-73F1FD608BB2}"/>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507" y="925000"/>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sp>
        <p:nvSpPr>
          <p:cNvPr id="59" name="pole tekstowe 58">
            <a:extLst>
              <a:ext uri="{FF2B5EF4-FFF2-40B4-BE49-F238E27FC236}">
                <a16:creationId xmlns:a16="http://schemas.microsoft.com/office/drawing/2014/main" id="{35183CC8-06BE-452A-BD62-BAF8497C35E0}"/>
              </a:ext>
            </a:extLst>
          </p:cNvPr>
          <p:cNvSpPr txBox="1"/>
          <p:nvPr/>
        </p:nvSpPr>
        <p:spPr>
          <a:xfrm>
            <a:off x="9891240" y="5318792"/>
            <a:ext cx="1999543" cy="584775"/>
          </a:xfrm>
          <a:prstGeom prst="rect">
            <a:avLst/>
          </a:prstGeom>
          <a:noFill/>
        </p:spPr>
        <p:txBody>
          <a:bodyPr wrap="square" rtlCol="0">
            <a:spAutoFit/>
          </a:bodyPr>
          <a:lstStyle/>
          <a:p>
            <a:r>
              <a:rPr lang="en-US" sz="800" i="1" dirty="0">
                <a:solidFill>
                  <a:schemeClr val="bg2">
                    <a:lumMod val="90000"/>
                  </a:schemeClr>
                </a:solidFill>
              </a:rPr>
              <a:t>Project management is process of leading work of team to achieve goals and meet success criteria at a specified time. </a:t>
            </a:r>
            <a:endParaRPr lang="pl-PL" sz="800" i="1" dirty="0">
              <a:solidFill>
                <a:schemeClr val="bg2">
                  <a:lumMod val="90000"/>
                </a:schemeClr>
              </a:solidFill>
            </a:endParaRPr>
          </a:p>
          <a:p>
            <a:r>
              <a:rPr lang="pl-PL" sz="800" i="1" dirty="0">
                <a:solidFill>
                  <a:schemeClr val="bg2">
                    <a:lumMod val="90000"/>
                  </a:schemeClr>
                </a:solidFill>
              </a:rPr>
              <a:t>                                           PMBOK</a:t>
            </a:r>
            <a:endParaRPr lang="en-US" sz="800" i="1" dirty="0">
              <a:solidFill>
                <a:schemeClr val="bg2">
                  <a:lumMod val="90000"/>
                </a:schemeClr>
              </a:solidFill>
            </a:endParaRPr>
          </a:p>
        </p:txBody>
      </p:sp>
      <p:sp>
        <p:nvSpPr>
          <p:cNvPr id="64" name="Dymek myśli: chmurka 63">
            <a:extLst>
              <a:ext uri="{FF2B5EF4-FFF2-40B4-BE49-F238E27FC236}">
                <a16:creationId xmlns:a16="http://schemas.microsoft.com/office/drawing/2014/main" id="{A41C4C66-BAAD-474C-BFC8-6D04913CBEBA}"/>
              </a:ext>
            </a:extLst>
          </p:cNvPr>
          <p:cNvSpPr/>
          <p:nvPr/>
        </p:nvSpPr>
        <p:spPr>
          <a:xfrm>
            <a:off x="9626711" y="5049078"/>
            <a:ext cx="2311024" cy="1092011"/>
          </a:xfrm>
          <a:prstGeom prst="cloudCallout">
            <a:avLst>
              <a:gd name="adj1" fmla="val 32969"/>
              <a:gd name="adj2" fmla="val 82861"/>
            </a:avLst>
          </a:prstGeom>
          <a:noFill/>
          <a:ln w="9525"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000"/>
          </a:p>
        </p:txBody>
      </p:sp>
      <p:pic>
        <p:nvPicPr>
          <p:cNvPr id="65" name="Grafika 64" descr="Książki">
            <a:extLst>
              <a:ext uri="{FF2B5EF4-FFF2-40B4-BE49-F238E27FC236}">
                <a16:creationId xmlns:a16="http://schemas.microsoft.com/office/drawing/2014/main" id="{3E9F6EA6-E6DB-41CF-BED9-B7DF3E23CC5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585113" y="6291388"/>
            <a:ext cx="566612" cy="566612"/>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20" cstate="hq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22" cstate="hq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6"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sp>
        <p:nvSpPr>
          <p:cNvPr id="163" name="pole tekstowe 162">
            <a:extLst>
              <a:ext uri="{FF2B5EF4-FFF2-40B4-BE49-F238E27FC236}">
                <a16:creationId xmlns:a16="http://schemas.microsoft.com/office/drawing/2014/main" id="{B4CE9B98-1AD6-4D4A-B37F-87D40072800D}"/>
              </a:ext>
            </a:extLst>
          </p:cNvPr>
          <p:cNvSpPr txBox="1"/>
          <p:nvPr/>
        </p:nvSpPr>
        <p:spPr>
          <a:xfrm>
            <a:off x="1754524" y="2005101"/>
            <a:ext cx="2017668" cy="246221"/>
          </a:xfrm>
          <a:prstGeom prst="rect">
            <a:avLst/>
          </a:prstGeom>
          <a:noFill/>
        </p:spPr>
        <p:txBody>
          <a:bodyPr wrap="square" rtlCol="0">
            <a:spAutoFit/>
          </a:bodyPr>
          <a:lstStyle/>
          <a:p>
            <a:r>
              <a:rPr lang="pl-PL" sz="1000" dirty="0">
                <a:solidFill>
                  <a:schemeClr val="bg1">
                    <a:lumMod val="50000"/>
                  </a:schemeClr>
                </a:solidFill>
              </a:rPr>
              <a:t>(</a:t>
            </a:r>
            <a:r>
              <a:rPr lang="pl-PL" sz="1000" u="sng" dirty="0">
                <a:solidFill>
                  <a:schemeClr val="bg1">
                    <a:lumMod val="50000"/>
                  </a:schemeClr>
                </a:solidFill>
              </a:rPr>
              <a:t>2021/1257</a:t>
            </a:r>
            <a:r>
              <a:rPr lang="pl-PL" sz="1000" dirty="0">
                <a:solidFill>
                  <a:schemeClr val="bg1">
                    <a:lumMod val="50000"/>
                  </a:schemeClr>
                </a:solidFill>
              </a:rPr>
              <a:t>) Daily status review</a:t>
            </a:r>
            <a:endParaRPr lang="en-US" sz="1000" dirty="0">
              <a:solidFill>
                <a:schemeClr val="bg1">
                  <a:lumMod val="50000"/>
                </a:schemeClr>
              </a:solidFill>
            </a:endParaRPr>
          </a:p>
        </p:txBody>
      </p:sp>
      <p:sp>
        <p:nvSpPr>
          <p:cNvPr id="164" name="pole tekstowe 163">
            <a:extLst>
              <a:ext uri="{FF2B5EF4-FFF2-40B4-BE49-F238E27FC236}">
                <a16:creationId xmlns:a16="http://schemas.microsoft.com/office/drawing/2014/main" id="{84F8640D-E04A-4489-87BB-B7595A65F014}"/>
              </a:ext>
            </a:extLst>
          </p:cNvPr>
          <p:cNvSpPr txBox="1"/>
          <p:nvPr/>
        </p:nvSpPr>
        <p:spPr>
          <a:xfrm>
            <a:off x="1754524" y="2124369"/>
            <a:ext cx="2123215" cy="246221"/>
          </a:xfrm>
          <a:prstGeom prst="rect">
            <a:avLst/>
          </a:prstGeom>
          <a:noFill/>
        </p:spPr>
        <p:txBody>
          <a:bodyPr wrap="square" rtlCol="0">
            <a:spAutoFit/>
          </a:bodyPr>
          <a:lstStyle/>
          <a:p>
            <a:r>
              <a:rPr lang="pl-PL" sz="1000" dirty="0">
                <a:solidFill>
                  <a:schemeClr val="bg1">
                    <a:lumMod val="50000"/>
                  </a:schemeClr>
                </a:solidFill>
              </a:rPr>
              <a:t>(</a:t>
            </a:r>
            <a:r>
              <a:rPr lang="pl-PL" sz="1000" u="sng" dirty="0">
                <a:solidFill>
                  <a:schemeClr val="bg1">
                    <a:lumMod val="50000"/>
                  </a:schemeClr>
                </a:solidFill>
              </a:rPr>
              <a:t>2021/1453</a:t>
            </a:r>
            <a:r>
              <a:rPr lang="pl-PL" sz="1000" dirty="0">
                <a:solidFill>
                  <a:schemeClr val="bg1">
                    <a:lumMod val="50000"/>
                  </a:schemeClr>
                </a:solidFill>
              </a:rPr>
              <a:t>) Cordination meeting</a:t>
            </a:r>
            <a:endParaRPr lang="en-US" sz="1000" dirty="0">
              <a:solidFill>
                <a:schemeClr val="bg1">
                  <a:lumMod val="50000"/>
                </a:schemeClr>
              </a:solidFill>
            </a:endParaRPr>
          </a:p>
        </p:txBody>
      </p:sp>
      <p:sp>
        <p:nvSpPr>
          <p:cNvPr id="165" name="pole tekstowe 164">
            <a:extLst>
              <a:ext uri="{FF2B5EF4-FFF2-40B4-BE49-F238E27FC236}">
                <a16:creationId xmlns:a16="http://schemas.microsoft.com/office/drawing/2014/main" id="{F9A24965-6A36-419D-A056-35B24D2A394B}"/>
              </a:ext>
            </a:extLst>
          </p:cNvPr>
          <p:cNvSpPr txBox="1"/>
          <p:nvPr/>
        </p:nvSpPr>
        <p:spPr>
          <a:xfrm>
            <a:off x="1754524" y="2243847"/>
            <a:ext cx="1940989" cy="246221"/>
          </a:xfrm>
          <a:prstGeom prst="rect">
            <a:avLst/>
          </a:prstGeom>
          <a:noFill/>
        </p:spPr>
        <p:txBody>
          <a:bodyPr wrap="square" rtlCol="0">
            <a:spAutoFit/>
          </a:bodyPr>
          <a:lstStyle/>
          <a:p>
            <a:r>
              <a:rPr lang="pl-PL" sz="1000" dirty="0">
                <a:solidFill>
                  <a:schemeClr val="bg1">
                    <a:lumMod val="50000"/>
                  </a:schemeClr>
                </a:solidFill>
              </a:rPr>
              <a:t>(</a:t>
            </a:r>
            <a:r>
              <a:rPr lang="pl-PL" sz="1000" u="sng" dirty="0">
                <a:solidFill>
                  <a:schemeClr val="bg1">
                    <a:lumMod val="50000"/>
                  </a:schemeClr>
                </a:solidFill>
              </a:rPr>
              <a:t>2021/0029</a:t>
            </a:r>
            <a:r>
              <a:rPr lang="pl-PL" sz="1000" dirty="0">
                <a:solidFill>
                  <a:schemeClr val="bg1">
                    <a:lumMod val="50000"/>
                  </a:schemeClr>
                </a:solidFill>
              </a:rPr>
              <a:t>) Risk management</a:t>
            </a:r>
            <a:endParaRPr lang="en-US" sz="1000" dirty="0">
              <a:solidFill>
                <a:schemeClr val="bg1">
                  <a:lumMod val="50000"/>
                </a:schemeClr>
              </a:solidFill>
            </a:endParaRPr>
          </a:p>
        </p:txBody>
      </p:sp>
      <p:sp>
        <p:nvSpPr>
          <p:cNvPr id="166" name="pole tekstowe 165">
            <a:extLst>
              <a:ext uri="{FF2B5EF4-FFF2-40B4-BE49-F238E27FC236}">
                <a16:creationId xmlns:a16="http://schemas.microsoft.com/office/drawing/2014/main" id="{3CBA454B-A6BA-421B-8389-AC1879DFF92F}"/>
              </a:ext>
            </a:extLst>
          </p:cNvPr>
          <p:cNvSpPr txBox="1"/>
          <p:nvPr/>
        </p:nvSpPr>
        <p:spPr>
          <a:xfrm>
            <a:off x="1771382" y="2876015"/>
            <a:ext cx="1924131" cy="246221"/>
          </a:xfrm>
          <a:prstGeom prst="rect">
            <a:avLst/>
          </a:prstGeom>
          <a:noFill/>
        </p:spPr>
        <p:txBody>
          <a:bodyPr wrap="square" rtlCol="0">
            <a:spAutoFit/>
          </a:bodyPr>
          <a:lstStyle/>
          <a:p>
            <a:r>
              <a:rPr lang="pl-PL" sz="1000" dirty="0">
                <a:solidFill>
                  <a:schemeClr val="bg1">
                    <a:lumMod val="50000"/>
                  </a:schemeClr>
                </a:solidFill>
              </a:rPr>
              <a:t>(</a:t>
            </a:r>
            <a:r>
              <a:rPr lang="pl-PL" sz="1000" u="sng" dirty="0">
                <a:solidFill>
                  <a:schemeClr val="bg1">
                    <a:lumMod val="50000"/>
                  </a:schemeClr>
                </a:solidFill>
              </a:rPr>
              <a:t>2021/1257</a:t>
            </a:r>
            <a:r>
              <a:rPr lang="pl-PL" sz="1000" dirty="0">
                <a:solidFill>
                  <a:schemeClr val="bg1">
                    <a:lumMod val="50000"/>
                  </a:schemeClr>
                </a:solidFill>
              </a:rPr>
              <a:t>) Daily status review</a:t>
            </a:r>
            <a:endParaRPr lang="en-US" sz="1000" dirty="0">
              <a:solidFill>
                <a:schemeClr val="bg1">
                  <a:lumMod val="50000"/>
                </a:schemeClr>
              </a:solidFill>
            </a:endParaRPr>
          </a:p>
        </p:txBody>
      </p:sp>
      <p:sp>
        <p:nvSpPr>
          <p:cNvPr id="167" name="pole tekstowe 166">
            <a:extLst>
              <a:ext uri="{FF2B5EF4-FFF2-40B4-BE49-F238E27FC236}">
                <a16:creationId xmlns:a16="http://schemas.microsoft.com/office/drawing/2014/main" id="{4F0ACD9A-1ABB-4436-B59F-4B5E84BAD204}"/>
              </a:ext>
            </a:extLst>
          </p:cNvPr>
          <p:cNvSpPr txBox="1"/>
          <p:nvPr/>
        </p:nvSpPr>
        <p:spPr>
          <a:xfrm>
            <a:off x="2454818" y="3009633"/>
            <a:ext cx="1282000" cy="246221"/>
          </a:xfrm>
          <a:prstGeom prst="rect">
            <a:avLst/>
          </a:prstGeom>
          <a:noFill/>
        </p:spPr>
        <p:txBody>
          <a:bodyPr wrap="square" rtlCol="0">
            <a:spAutoFit/>
          </a:bodyPr>
          <a:lstStyle/>
          <a:p>
            <a:r>
              <a:rPr lang="pl-PL" sz="1000" dirty="0">
                <a:solidFill>
                  <a:schemeClr val="bg1">
                    <a:lumMod val="50000"/>
                  </a:schemeClr>
                </a:solidFill>
              </a:rPr>
              <a:t>Buy-pack meeting</a:t>
            </a:r>
            <a:endParaRPr lang="en-US" sz="1000" dirty="0">
              <a:solidFill>
                <a:schemeClr val="bg1">
                  <a:lumMod val="50000"/>
                </a:schemeClr>
              </a:solidFill>
            </a:endParaRPr>
          </a:p>
        </p:txBody>
      </p:sp>
      <p:sp>
        <p:nvSpPr>
          <p:cNvPr id="168" name="pole tekstowe 167">
            <a:extLst>
              <a:ext uri="{FF2B5EF4-FFF2-40B4-BE49-F238E27FC236}">
                <a16:creationId xmlns:a16="http://schemas.microsoft.com/office/drawing/2014/main" id="{F256E1C7-C37B-4663-AD7E-A3ACD7A15AF9}"/>
              </a:ext>
            </a:extLst>
          </p:cNvPr>
          <p:cNvSpPr txBox="1"/>
          <p:nvPr/>
        </p:nvSpPr>
        <p:spPr>
          <a:xfrm>
            <a:off x="1779600" y="4225931"/>
            <a:ext cx="2123215" cy="246221"/>
          </a:xfrm>
          <a:prstGeom prst="rect">
            <a:avLst/>
          </a:prstGeom>
          <a:noFill/>
        </p:spPr>
        <p:txBody>
          <a:bodyPr wrap="square" rtlCol="0">
            <a:spAutoFit/>
          </a:bodyPr>
          <a:lstStyle/>
          <a:p>
            <a:r>
              <a:rPr lang="pl-PL" sz="1000" dirty="0">
                <a:solidFill>
                  <a:schemeClr val="bg1">
                    <a:lumMod val="50000"/>
                  </a:schemeClr>
                </a:solidFill>
              </a:rPr>
              <a:t>(</a:t>
            </a:r>
            <a:r>
              <a:rPr lang="pl-PL" sz="1000" u="sng" dirty="0">
                <a:solidFill>
                  <a:schemeClr val="bg1">
                    <a:lumMod val="50000"/>
                  </a:schemeClr>
                </a:solidFill>
              </a:rPr>
              <a:t>2021/0015</a:t>
            </a:r>
            <a:r>
              <a:rPr lang="pl-PL" sz="1000" dirty="0">
                <a:solidFill>
                  <a:schemeClr val="bg1">
                    <a:lumMod val="50000"/>
                  </a:schemeClr>
                </a:solidFill>
              </a:rPr>
              <a:t>) Technical specification</a:t>
            </a:r>
            <a:endParaRPr lang="en-US" sz="1000" dirty="0">
              <a:solidFill>
                <a:schemeClr val="bg1">
                  <a:lumMod val="50000"/>
                </a:schemeClr>
              </a:solidFill>
            </a:endParaRPr>
          </a:p>
        </p:txBody>
      </p:sp>
      <p:sp>
        <p:nvSpPr>
          <p:cNvPr id="169" name="pole tekstowe 168">
            <a:extLst>
              <a:ext uri="{FF2B5EF4-FFF2-40B4-BE49-F238E27FC236}">
                <a16:creationId xmlns:a16="http://schemas.microsoft.com/office/drawing/2014/main" id="{B0C7CCFF-551B-4194-A41A-C0C9B28F0639}"/>
              </a:ext>
            </a:extLst>
          </p:cNvPr>
          <p:cNvSpPr txBox="1"/>
          <p:nvPr/>
        </p:nvSpPr>
        <p:spPr>
          <a:xfrm>
            <a:off x="2454818" y="3933720"/>
            <a:ext cx="1539233" cy="246221"/>
          </a:xfrm>
          <a:prstGeom prst="rect">
            <a:avLst/>
          </a:prstGeom>
          <a:noFill/>
        </p:spPr>
        <p:txBody>
          <a:bodyPr wrap="square" rtlCol="0">
            <a:spAutoFit/>
          </a:bodyPr>
          <a:lstStyle/>
          <a:p>
            <a:r>
              <a:rPr lang="pl-PL" sz="1000" dirty="0">
                <a:solidFill>
                  <a:schemeClr val="bg1">
                    <a:lumMod val="50000"/>
                  </a:schemeClr>
                </a:solidFill>
              </a:rPr>
              <a:t>Weekly review of projects </a:t>
            </a:r>
            <a:endParaRPr lang="en-US" sz="1000" dirty="0">
              <a:solidFill>
                <a:schemeClr val="bg1">
                  <a:lumMod val="50000"/>
                </a:schemeClr>
              </a:solidFill>
            </a:endParaRPr>
          </a:p>
        </p:txBody>
      </p:sp>
      <p:sp>
        <p:nvSpPr>
          <p:cNvPr id="170" name="pole tekstowe 169">
            <a:extLst>
              <a:ext uri="{FF2B5EF4-FFF2-40B4-BE49-F238E27FC236}">
                <a16:creationId xmlns:a16="http://schemas.microsoft.com/office/drawing/2014/main" id="{F5A93BB2-2378-4F4D-86E6-6AD41001FA2E}"/>
              </a:ext>
            </a:extLst>
          </p:cNvPr>
          <p:cNvSpPr txBox="1"/>
          <p:nvPr/>
        </p:nvSpPr>
        <p:spPr>
          <a:xfrm>
            <a:off x="1780801" y="4073741"/>
            <a:ext cx="2237515" cy="246221"/>
          </a:xfrm>
          <a:prstGeom prst="rect">
            <a:avLst/>
          </a:prstGeom>
          <a:noFill/>
        </p:spPr>
        <p:txBody>
          <a:bodyPr wrap="square" rtlCol="0">
            <a:spAutoFit/>
          </a:bodyPr>
          <a:lstStyle/>
          <a:p>
            <a:r>
              <a:rPr lang="pl-PL" sz="1000" dirty="0">
                <a:solidFill>
                  <a:schemeClr val="bg1">
                    <a:lumMod val="50000"/>
                  </a:schemeClr>
                </a:solidFill>
              </a:rPr>
              <a:t>(</a:t>
            </a:r>
            <a:r>
              <a:rPr lang="pl-PL" sz="1000" u="sng" dirty="0">
                <a:solidFill>
                  <a:schemeClr val="bg1">
                    <a:lumMod val="50000"/>
                  </a:schemeClr>
                </a:solidFill>
              </a:rPr>
              <a:t>2021/1453</a:t>
            </a:r>
            <a:r>
              <a:rPr lang="pl-PL" sz="1000" dirty="0">
                <a:solidFill>
                  <a:schemeClr val="bg1">
                    <a:lumMod val="50000"/>
                  </a:schemeClr>
                </a:solidFill>
              </a:rPr>
              <a:t>) Coordination meeting</a:t>
            </a:r>
            <a:endParaRPr lang="en-US" sz="1000" dirty="0">
              <a:solidFill>
                <a:schemeClr val="bg1">
                  <a:lumMod val="50000"/>
                </a:schemeClr>
              </a:solidFill>
            </a:endParaRPr>
          </a:p>
        </p:txBody>
      </p:sp>
      <p:sp>
        <p:nvSpPr>
          <p:cNvPr id="171" name="Prostokąt 170">
            <a:extLst>
              <a:ext uri="{FF2B5EF4-FFF2-40B4-BE49-F238E27FC236}">
                <a16:creationId xmlns:a16="http://schemas.microsoft.com/office/drawing/2014/main" id="{021FFDF7-60F1-4FC0-AFDF-A422AE296F13}"/>
              </a:ext>
            </a:extLst>
          </p:cNvPr>
          <p:cNvSpPr/>
          <p:nvPr/>
        </p:nvSpPr>
        <p:spPr>
          <a:xfrm>
            <a:off x="5212799" y="2104667"/>
            <a:ext cx="185920" cy="15052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000"/>
          </a:p>
        </p:txBody>
      </p:sp>
      <p:sp>
        <p:nvSpPr>
          <p:cNvPr id="172" name="Prostokąt 171">
            <a:extLst>
              <a:ext uri="{FF2B5EF4-FFF2-40B4-BE49-F238E27FC236}">
                <a16:creationId xmlns:a16="http://schemas.microsoft.com/office/drawing/2014/main" id="{FEB09528-FA25-4366-A0D0-6E9CC7BF11B7}"/>
              </a:ext>
            </a:extLst>
          </p:cNvPr>
          <p:cNvSpPr/>
          <p:nvPr/>
        </p:nvSpPr>
        <p:spPr>
          <a:xfrm>
            <a:off x="5212946" y="2320755"/>
            <a:ext cx="185920" cy="15052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000"/>
          </a:p>
        </p:txBody>
      </p:sp>
      <p:sp>
        <p:nvSpPr>
          <p:cNvPr id="173" name="Prostokąt 172">
            <a:extLst>
              <a:ext uri="{FF2B5EF4-FFF2-40B4-BE49-F238E27FC236}">
                <a16:creationId xmlns:a16="http://schemas.microsoft.com/office/drawing/2014/main" id="{833BB12C-C162-40DF-99BF-E65E05203EE2}"/>
              </a:ext>
            </a:extLst>
          </p:cNvPr>
          <p:cNvSpPr/>
          <p:nvPr/>
        </p:nvSpPr>
        <p:spPr>
          <a:xfrm>
            <a:off x="5210895" y="2540037"/>
            <a:ext cx="185920" cy="15052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000"/>
          </a:p>
        </p:txBody>
      </p:sp>
      <p:sp>
        <p:nvSpPr>
          <p:cNvPr id="174" name="Prostokąt 173">
            <a:extLst>
              <a:ext uri="{FF2B5EF4-FFF2-40B4-BE49-F238E27FC236}">
                <a16:creationId xmlns:a16="http://schemas.microsoft.com/office/drawing/2014/main" id="{225D6792-FA57-43E5-AFDC-1CF16BE35F2F}"/>
              </a:ext>
            </a:extLst>
          </p:cNvPr>
          <p:cNvSpPr/>
          <p:nvPr/>
        </p:nvSpPr>
        <p:spPr>
          <a:xfrm>
            <a:off x="5207740" y="2747873"/>
            <a:ext cx="185920" cy="15052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000"/>
          </a:p>
        </p:txBody>
      </p:sp>
      <p:sp>
        <p:nvSpPr>
          <p:cNvPr id="175" name="pole tekstowe 174">
            <a:extLst>
              <a:ext uri="{FF2B5EF4-FFF2-40B4-BE49-F238E27FC236}">
                <a16:creationId xmlns:a16="http://schemas.microsoft.com/office/drawing/2014/main" id="{28018CF1-4D66-4B3B-8C1D-C89175F9710E}"/>
              </a:ext>
            </a:extLst>
          </p:cNvPr>
          <p:cNvSpPr txBox="1"/>
          <p:nvPr/>
        </p:nvSpPr>
        <p:spPr>
          <a:xfrm>
            <a:off x="5406279" y="2057283"/>
            <a:ext cx="2603863" cy="246221"/>
          </a:xfrm>
          <a:prstGeom prst="rect">
            <a:avLst/>
          </a:prstGeom>
          <a:noFill/>
        </p:spPr>
        <p:txBody>
          <a:bodyPr wrap="square" rtlCol="0">
            <a:spAutoFit/>
          </a:bodyPr>
          <a:lstStyle/>
          <a:p>
            <a:r>
              <a:rPr lang="pl-PL" sz="1000" dirty="0">
                <a:solidFill>
                  <a:schemeClr val="bg1">
                    <a:lumMod val="50000"/>
                  </a:schemeClr>
                </a:solidFill>
              </a:rPr>
              <a:t>(2021/0029) Risk management</a:t>
            </a:r>
            <a:endParaRPr lang="en-US" sz="1000" dirty="0">
              <a:solidFill>
                <a:schemeClr val="bg1">
                  <a:lumMod val="50000"/>
                </a:schemeClr>
              </a:solidFill>
            </a:endParaRPr>
          </a:p>
        </p:txBody>
      </p:sp>
      <p:sp>
        <p:nvSpPr>
          <p:cNvPr id="176" name="pole tekstowe 175">
            <a:extLst>
              <a:ext uri="{FF2B5EF4-FFF2-40B4-BE49-F238E27FC236}">
                <a16:creationId xmlns:a16="http://schemas.microsoft.com/office/drawing/2014/main" id="{186359B5-63E6-47F2-BA93-4B00981E9405}"/>
              </a:ext>
            </a:extLst>
          </p:cNvPr>
          <p:cNvSpPr txBox="1"/>
          <p:nvPr/>
        </p:nvSpPr>
        <p:spPr>
          <a:xfrm>
            <a:off x="5406279" y="2271609"/>
            <a:ext cx="2114553" cy="246221"/>
          </a:xfrm>
          <a:prstGeom prst="rect">
            <a:avLst/>
          </a:prstGeom>
          <a:noFill/>
        </p:spPr>
        <p:txBody>
          <a:bodyPr wrap="square" rtlCol="0">
            <a:spAutoFit/>
          </a:bodyPr>
          <a:lstStyle/>
          <a:p>
            <a:r>
              <a:rPr lang="pl-PL" sz="1000" dirty="0">
                <a:solidFill>
                  <a:schemeClr val="bg1">
                    <a:lumMod val="50000"/>
                  </a:schemeClr>
                </a:solidFill>
              </a:rPr>
              <a:t>(2021/0015) Technical specification</a:t>
            </a:r>
            <a:endParaRPr lang="en-US" sz="1000" dirty="0">
              <a:solidFill>
                <a:schemeClr val="bg1">
                  <a:lumMod val="50000"/>
                </a:schemeClr>
              </a:solidFill>
            </a:endParaRPr>
          </a:p>
        </p:txBody>
      </p:sp>
      <p:sp>
        <p:nvSpPr>
          <p:cNvPr id="177" name="pole tekstowe 176">
            <a:extLst>
              <a:ext uri="{FF2B5EF4-FFF2-40B4-BE49-F238E27FC236}">
                <a16:creationId xmlns:a16="http://schemas.microsoft.com/office/drawing/2014/main" id="{21D1364B-1910-4EA7-BB35-365892E5D7A4}"/>
              </a:ext>
            </a:extLst>
          </p:cNvPr>
          <p:cNvSpPr txBox="1"/>
          <p:nvPr/>
        </p:nvSpPr>
        <p:spPr>
          <a:xfrm>
            <a:off x="6088187" y="2492190"/>
            <a:ext cx="1059353" cy="246221"/>
          </a:xfrm>
          <a:prstGeom prst="rect">
            <a:avLst/>
          </a:prstGeom>
          <a:noFill/>
        </p:spPr>
        <p:txBody>
          <a:bodyPr wrap="square" rtlCol="0">
            <a:spAutoFit/>
          </a:bodyPr>
          <a:lstStyle/>
          <a:p>
            <a:r>
              <a:rPr lang="pl-PL" sz="1000" strike="sngStrike" dirty="0">
                <a:solidFill>
                  <a:schemeClr val="bg1">
                    <a:lumMod val="50000"/>
                  </a:schemeClr>
                </a:solidFill>
              </a:rPr>
              <a:t>GDP assessment</a:t>
            </a:r>
            <a:endParaRPr lang="en-US" sz="1000" strike="sngStrike" dirty="0">
              <a:solidFill>
                <a:schemeClr val="bg1">
                  <a:lumMod val="50000"/>
                </a:schemeClr>
              </a:solidFill>
            </a:endParaRPr>
          </a:p>
        </p:txBody>
      </p:sp>
      <p:sp>
        <p:nvSpPr>
          <p:cNvPr id="178" name="pole tekstowe 177">
            <a:extLst>
              <a:ext uri="{FF2B5EF4-FFF2-40B4-BE49-F238E27FC236}">
                <a16:creationId xmlns:a16="http://schemas.microsoft.com/office/drawing/2014/main" id="{B27FF8E3-76C5-4057-8D34-F2661B2FF143}"/>
              </a:ext>
            </a:extLst>
          </p:cNvPr>
          <p:cNvSpPr txBox="1"/>
          <p:nvPr/>
        </p:nvSpPr>
        <p:spPr>
          <a:xfrm>
            <a:off x="8734936" y="2013994"/>
            <a:ext cx="1479242" cy="553998"/>
          </a:xfrm>
          <a:prstGeom prst="rect">
            <a:avLst/>
          </a:prstGeom>
          <a:noFill/>
        </p:spPr>
        <p:txBody>
          <a:bodyPr wrap="square" rtlCol="0">
            <a:spAutoFit/>
          </a:bodyPr>
          <a:lstStyle/>
          <a:p>
            <a:r>
              <a:rPr lang="pl-PL" sz="1000" dirty="0">
                <a:solidFill>
                  <a:schemeClr val="bg1">
                    <a:lumMod val="50000"/>
                  </a:schemeClr>
                </a:solidFill>
              </a:rPr>
              <a:t>Skrzynka odbiorcza</a:t>
            </a:r>
          </a:p>
          <a:p>
            <a:r>
              <a:rPr lang="pl-PL" sz="1000" dirty="0">
                <a:solidFill>
                  <a:schemeClr val="bg1">
                    <a:lumMod val="50000"/>
                  </a:schemeClr>
                </a:solidFill>
              </a:rPr>
              <a:t>Wersje robocze</a:t>
            </a:r>
          </a:p>
          <a:p>
            <a:r>
              <a:rPr lang="pl-PL" sz="1000" dirty="0">
                <a:solidFill>
                  <a:schemeClr val="bg1">
                    <a:lumMod val="50000"/>
                  </a:schemeClr>
                </a:solidFill>
              </a:rPr>
              <a:t>Skrzynka nadawcza</a:t>
            </a:r>
            <a:endParaRPr lang="en-US" sz="1000" dirty="0">
              <a:solidFill>
                <a:schemeClr val="bg1">
                  <a:lumMod val="50000"/>
                </a:schemeClr>
              </a:solidFill>
            </a:endParaRPr>
          </a:p>
        </p:txBody>
      </p:sp>
      <p:sp>
        <p:nvSpPr>
          <p:cNvPr id="179" name="pole tekstowe 178">
            <a:extLst>
              <a:ext uri="{FF2B5EF4-FFF2-40B4-BE49-F238E27FC236}">
                <a16:creationId xmlns:a16="http://schemas.microsoft.com/office/drawing/2014/main" id="{0B4442C7-4FE2-4D1B-8771-97664B72D0D3}"/>
              </a:ext>
            </a:extLst>
          </p:cNvPr>
          <p:cNvSpPr txBox="1"/>
          <p:nvPr/>
        </p:nvSpPr>
        <p:spPr>
          <a:xfrm flipH="1">
            <a:off x="10905550" y="2031245"/>
            <a:ext cx="384074" cy="553998"/>
          </a:xfrm>
          <a:prstGeom prst="rect">
            <a:avLst/>
          </a:prstGeom>
          <a:noFill/>
        </p:spPr>
        <p:txBody>
          <a:bodyPr wrap="square" rtlCol="0">
            <a:spAutoFit/>
          </a:bodyPr>
          <a:lstStyle/>
          <a:p>
            <a:r>
              <a:rPr lang="pl-PL" sz="1000" dirty="0">
                <a:solidFill>
                  <a:schemeClr val="bg1">
                    <a:lumMod val="50000"/>
                  </a:schemeClr>
                </a:solidFill>
              </a:rPr>
              <a:t>4</a:t>
            </a:r>
          </a:p>
          <a:p>
            <a:r>
              <a:rPr lang="pl-PL" sz="1000" dirty="0">
                <a:solidFill>
                  <a:schemeClr val="bg1">
                    <a:lumMod val="50000"/>
                  </a:schemeClr>
                </a:solidFill>
              </a:rPr>
              <a:t>0</a:t>
            </a:r>
          </a:p>
          <a:p>
            <a:r>
              <a:rPr lang="pl-PL" sz="1000" dirty="0">
                <a:solidFill>
                  <a:schemeClr val="bg1">
                    <a:lumMod val="50000"/>
                  </a:schemeClr>
                </a:solidFill>
              </a:rPr>
              <a:t>0</a:t>
            </a:r>
            <a:endParaRPr lang="en-US" sz="1000" dirty="0">
              <a:solidFill>
                <a:schemeClr val="bg1">
                  <a:lumMod val="50000"/>
                </a:schemeClr>
              </a:solidFill>
            </a:endParaRPr>
          </a:p>
        </p:txBody>
      </p:sp>
      <p:sp>
        <p:nvSpPr>
          <p:cNvPr id="180" name="pole tekstowe 179">
            <a:extLst>
              <a:ext uri="{FF2B5EF4-FFF2-40B4-BE49-F238E27FC236}">
                <a16:creationId xmlns:a16="http://schemas.microsoft.com/office/drawing/2014/main" id="{08AE5C43-46EE-4CD8-8D88-252C1E8A4757}"/>
              </a:ext>
            </a:extLst>
          </p:cNvPr>
          <p:cNvSpPr txBox="1"/>
          <p:nvPr/>
        </p:nvSpPr>
        <p:spPr>
          <a:xfrm>
            <a:off x="6096914" y="2682610"/>
            <a:ext cx="1423918" cy="246221"/>
          </a:xfrm>
          <a:prstGeom prst="rect">
            <a:avLst/>
          </a:prstGeom>
          <a:noFill/>
        </p:spPr>
        <p:txBody>
          <a:bodyPr wrap="square" rtlCol="0">
            <a:spAutoFit/>
          </a:bodyPr>
          <a:lstStyle/>
          <a:p>
            <a:r>
              <a:rPr lang="pl-PL" sz="1000" dirty="0">
                <a:solidFill>
                  <a:schemeClr val="bg1">
                    <a:lumMod val="50000"/>
                  </a:schemeClr>
                </a:solidFill>
              </a:rPr>
              <a:t>Application for pay rise</a:t>
            </a:r>
            <a:endParaRPr lang="en-US" sz="1000" dirty="0">
              <a:solidFill>
                <a:schemeClr val="bg1">
                  <a:lumMod val="50000"/>
                </a:schemeClr>
              </a:solidFill>
            </a:endParaRPr>
          </a:p>
        </p:txBody>
      </p:sp>
      <p:pic>
        <p:nvPicPr>
          <p:cNvPr id="181" name="Grafika 180" descr="Znacznik wyboru">
            <a:extLst>
              <a:ext uri="{FF2B5EF4-FFF2-40B4-BE49-F238E27FC236}">
                <a16:creationId xmlns:a16="http://schemas.microsoft.com/office/drawing/2014/main" id="{34E0CC40-7A28-4C1D-A94C-12D3FCEA658F}"/>
              </a:ext>
            </a:extLst>
          </p:cNvPr>
          <p:cNvPicPr>
            <a:picLocks noChangeAspect="1"/>
          </p:cNvPicPr>
          <p:nvPr/>
        </p:nvPicPr>
        <p:blipFill>
          <a:blip r:embed="rId27" cstate="hqprint">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233363" y="2545572"/>
            <a:ext cx="150528" cy="150528"/>
          </a:xfrm>
          <a:prstGeom prst="rect">
            <a:avLst/>
          </a:prstGeom>
        </p:spPr>
      </p:pic>
      <p:pic>
        <p:nvPicPr>
          <p:cNvPr id="183" name="Grafika 182" descr="Stoper">
            <a:extLst>
              <a:ext uri="{FF2B5EF4-FFF2-40B4-BE49-F238E27FC236}">
                <a16:creationId xmlns:a16="http://schemas.microsoft.com/office/drawing/2014/main" id="{74CEA581-795A-469D-B867-933EC3934479}"/>
              </a:ext>
            </a:extLst>
          </p:cNvPr>
          <p:cNvPicPr>
            <a:picLocks noChangeAspect="1"/>
          </p:cNvPicPr>
          <p:nvPr/>
        </p:nvPicPr>
        <p:blipFill>
          <a:blip r:embed="rId29" cstate="hqprint">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7386236" y="2310641"/>
            <a:ext cx="159837" cy="159837"/>
          </a:xfrm>
          <a:prstGeom prst="rect">
            <a:avLst/>
          </a:prstGeom>
        </p:spPr>
      </p:pic>
      <p:sp>
        <p:nvSpPr>
          <p:cNvPr id="185" name="pole tekstowe 184">
            <a:extLst>
              <a:ext uri="{FF2B5EF4-FFF2-40B4-BE49-F238E27FC236}">
                <a16:creationId xmlns:a16="http://schemas.microsoft.com/office/drawing/2014/main" id="{BFBF6889-7CE2-464A-8DDA-BB4DF5385DD1}"/>
              </a:ext>
            </a:extLst>
          </p:cNvPr>
          <p:cNvSpPr txBox="1"/>
          <p:nvPr/>
        </p:nvSpPr>
        <p:spPr>
          <a:xfrm>
            <a:off x="1131031" y="1830130"/>
            <a:ext cx="640107" cy="246221"/>
          </a:xfrm>
          <a:prstGeom prst="rect">
            <a:avLst/>
          </a:prstGeom>
          <a:noFill/>
        </p:spPr>
        <p:txBody>
          <a:bodyPr wrap="square" rtlCol="0">
            <a:spAutoFit/>
          </a:bodyPr>
          <a:lstStyle/>
          <a:p>
            <a:r>
              <a:rPr lang="pl-PL" sz="1000" dirty="0"/>
              <a:t>wtorek</a:t>
            </a:r>
            <a:endParaRPr lang="en-US" sz="1000" dirty="0"/>
          </a:p>
        </p:txBody>
      </p:sp>
      <p:sp>
        <p:nvSpPr>
          <p:cNvPr id="186" name="pole tekstowe 185">
            <a:extLst>
              <a:ext uri="{FF2B5EF4-FFF2-40B4-BE49-F238E27FC236}">
                <a16:creationId xmlns:a16="http://schemas.microsoft.com/office/drawing/2014/main" id="{D16F39FA-7E89-4B4A-8C37-63B7185FB01C}"/>
              </a:ext>
            </a:extLst>
          </p:cNvPr>
          <p:cNvSpPr txBox="1"/>
          <p:nvPr/>
        </p:nvSpPr>
        <p:spPr>
          <a:xfrm>
            <a:off x="998311" y="2018271"/>
            <a:ext cx="881864" cy="246221"/>
          </a:xfrm>
          <a:prstGeom prst="rect">
            <a:avLst/>
          </a:prstGeom>
          <a:noFill/>
        </p:spPr>
        <p:txBody>
          <a:bodyPr wrap="square" rtlCol="0">
            <a:spAutoFit/>
          </a:bodyPr>
          <a:lstStyle/>
          <a:p>
            <a:r>
              <a:rPr lang="pl-PL" sz="1000" dirty="0">
                <a:solidFill>
                  <a:schemeClr val="bg1">
                    <a:lumMod val="50000"/>
                  </a:schemeClr>
                </a:solidFill>
              </a:rPr>
              <a:t>09:30 - 10:30</a:t>
            </a:r>
            <a:endParaRPr lang="en-US" sz="1000" dirty="0">
              <a:solidFill>
                <a:schemeClr val="bg1">
                  <a:lumMod val="50000"/>
                </a:schemeClr>
              </a:solidFill>
            </a:endParaRPr>
          </a:p>
        </p:txBody>
      </p:sp>
      <p:sp>
        <p:nvSpPr>
          <p:cNvPr id="187" name="pole tekstowe 186">
            <a:extLst>
              <a:ext uri="{FF2B5EF4-FFF2-40B4-BE49-F238E27FC236}">
                <a16:creationId xmlns:a16="http://schemas.microsoft.com/office/drawing/2014/main" id="{BD4557B6-3054-40DF-9E94-776BE33A8600}"/>
              </a:ext>
            </a:extLst>
          </p:cNvPr>
          <p:cNvSpPr txBox="1"/>
          <p:nvPr/>
        </p:nvSpPr>
        <p:spPr>
          <a:xfrm>
            <a:off x="1003146" y="2138987"/>
            <a:ext cx="884442" cy="246221"/>
          </a:xfrm>
          <a:prstGeom prst="rect">
            <a:avLst/>
          </a:prstGeom>
          <a:noFill/>
        </p:spPr>
        <p:txBody>
          <a:bodyPr wrap="square" rtlCol="0">
            <a:spAutoFit/>
          </a:bodyPr>
          <a:lstStyle/>
          <a:p>
            <a:r>
              <a:rPr lang="pl-PL" sz="1000" dirty="0">
                <a:solidFill>
                  <a:schemeClr val="bg1">
                    <a:lumMod val="50000"/>
                  </a:schemeClr>
                </a:solidFill>
              </a:rPr>
              <a:t>13:00 - 14:00</a:t>
            </a:r>
            <a:endParaRPr lang="en-US" sz="1000" dirty="0">
              <a:solidFill>
                <a:schemeClr val="bg1">
                  <a:lumMod val="50000"/>
                </a:schemeClr>
              </a:solidFill>
            </a:endParaRPr>
          </a:p>
        </p:txBody>
      </p:sp>
      <p:sp>
        <p:nvSpPr>
          <p:cNvPr id="188" name="pole tekstowe 187">
            <a:extLst>
              <a:ext uri="{FF2B5EF4-FFF2-40B4-BE49-F238E27FC236}">
                <a16:creationId xmlns:a16="http://schemas.microsoft.com/office/drawing/2014/main" id="{EBE12E5D-5E78-4FB1-B52D-296E50863437}"/>
              </a:ext>
            </a:extLst>
          </p:cNvPr>
          <p:cNvSpPr txBox="1"/>
          <p:nvPr/>
        </p:nvSpPr>
        <p:spPr>
          <a:xfrm>
            <a:off x="1005484" y="2253850"/>
            <a:ext cx="884442" cy="246221"/>
          </a:xfrm>
          <a:prstGeom prst="rect">
            <a:avLst/>
          </a:prstGeom>
          <a:noFill/>
        </p:spPr>
        <p:txBody>
          <a:bodyPr wrap="square" rtlCol="0">
            <a:spAutoFit/>
          </a:bodyPr>
          <a:lstStyle/>
          <a:p>
            <a:r>
              <a:rPr lang="pl-PL" sz="1000" dirty="0">
                <a:solidFill>
                  <a:schemeClr val="bg1">
                    <a:lumMod val="50000"/>
                  </a:schemeClr>
                </a:solidFill>
              </a:rPr>
              <a:t>14:30 - 15:00</a:t>
            </a:r>
            <a:endParaRPr lang="en-US" sz="1000" dirty="0">
              <a:solidFill>
                <a:schemeClr val="bg1">
                  <a:lumMod val="50000"/>
                </a:schemeClr>
              </a:solidFill>
            </a:endParaRPr>
          </a:p>
        </p:txBody>
      </p:sp>
      <p:sp>
        <p:nvSpPr>
          <p:cNvPr id="189" name="pole tekstowe 188">
            <a:extLst>
              <a:ext uri="{FF2B5EF4-FFF2-40B4-BE49-F238E27FC236}">
                <a16:creationId xmlns:a16="http://schemas.microsoft.com/office/drawing/2014/main" id="{A7929247-53DF-42D8-BBFA-752F056263B9}"/>
              </a:ext>
            </a:extLst>
          </p:cNvPr>
          <p:cNvSpPr txBox="1"/>
          <p:nvPr/>
        </p:nvSpPr>
        <p:spPr>
          <a:xfrm>
            <a:off x="1183405" y="2682298"/>
            <a:ext cx="535357" cy="246221"/>
          </a:xfrm>
          <a:prstGeom prst="rect">
            <a:avLst/>
          </a:prstGeom>
          <a:noFill/>
        </p:spPr>
        <p:txBody>
          <a:bodyPr wrap="square" rtlCol="0">
            <a:spAutoFit/>
          </a:bodyPr>
          <a:lstStyle/>
          <a:p>
            <a:r>
              <a:rPr lang="pl-PL" sz="1000" dirty="0"/>
              <a:t>środa</a:t>
            </a:r>
            <a:endParaRPr lang="en-US" sz="1000" dirty="0"/>
          </a:p>
        </p:txBody>
      </p:sp>
      <p:sp>
        <p:nvSpPr>
          <p:cNvPr id="190" name="pole tekstowe 189">
            <a:extLst>
              <a:ext uri="{FF2B5EF4-FFF2-40B4-BE49-F238E27FC236}">
                <a16:creationId xmlns:a16="http://schemas.microsoft.com/office/drawing/2014/main" id="{94DFE4F8-4CC9-47FA-81F3-1AD014DD3023}"/>
              </a:ext>
            </a:extLst>
          </p:cNvPr>
          <p:cNvSpPr txBox="1"/>
          <p:nvPr/>
        </p:nvSpPr>
        <p:spPr>
          <a:xfrm>
            <a:off x="979695" y="2875167"/>
            <a:ext cx="884442" cy="246221"/>
          </a:xfrm>
          <a:prstGeom prst="rect">
            <a:avLst/>
          </a:prstGeom>
          <a:noFill/>
        </p:spPr>
        <p:txBody>
          <a:bodyPr wrap="square" rtlCol="0">
            <a:spAutoFit/>
          </a:bodyPr>
          <a:lstStyle/>
          <a:p>
            <a:r>
              <a:rPr lang="pl-PL" sz="1000" dirty="0">
                <a:solidFill>
                  <a:schemeClr val="bg1">
                    <a:lumMod val="50000"/>
                  </a:schemeClr>
                </a:solidFill>
              </a:rPr>
              <a:t>09:30 - 10:30</a:t>
            </a:r>
            <a:endParaRPr lang="en-US" sz="1000" dirty="0">
              <a:solidFill>
                <a:schemeClr val="bg1">
                  <a:lumMod val="50000"/>
                </a:schemeClr>
              </a:solidFill>
            </a:endParaRPr>
          </a:p>
        </p:txBody>
      </p:sp>
      <p:sp>
        <p:nvSpPr>
          <p:cNvPr id="191" name="pole tekstowe 190">
            <a:extLst>
              <a:ext uri="{FF2B5EF4-FFF2-40B4-BE49-F238E27FC236}">
                <a16:creationId xmlns:a16="http://schemas.microsoft.com/office/drawing/2014/main" id="{33462330-3761-4817-877A-404B9490D4A6}"/>
              </a:ext>
            </a:extLst>
          </p:cNvPr>
          <p:cNvSpPr txBox="1"/>
          <p:nvPr/>
        </p:nvSpPr>
        <p:spPr>
          <a:xfrm>
            <a:off x="983526" y="3011156"/>
            <a:ext cx="948892" cy="246221"/>
          </a:xfrm>
          <a:prstGeom prst="rect">
            <a:avLst/>
          </a:prstGeom>
          <a:noFill/>
        </p:spPr>
        <p:txBody>
          <a:bodyPr wrap="square" rtlCol="0">
            <a:spAutoFit/>
          </a:bodyPr>
          <a:lstStyle/>
          <a:p>
            <a:r>
              <a:rPr lang="pl-PL" sz="1000" dirty="0">
                <a:solidFill>
                  <a:schemeClr val="bg1">
                    <a:lumMod val="50000"/>
                  </a:schemeClr>
                </a:solidFill>
              </a:rPr>
              <a:t>12:00 - 13:00</a:t>
            </a:r>
            <a:endParaRPr lang="en-US" sz="1000" dirty="0">
              <a:solidFill>
                <a:schemeClr val="bg1">
                  <a:lumMod val="50000"/>
                </a:schemeClr>
              </a:solidFill>
            </a:endParaRPr>
          </a:p>
        </p:txBody>
      </p:sp>
      <p:sp>
        <p:nvSpPr>
          <p:cNvPr id="192" name="pole tekstowe 191">
            <a:extLst>
              <a:ext uri="{FF2B5EF4-FFF2-40B4-BE49-F238E27FC236}">
                <a16:creationId xmlns:a16="http://schemas.microsoft.com/office/drawing/2014/main" id="{429AAB75-197A-4010-9AAB-D81A90951E17}"/>
              </a:ext>
            </a:extLst>
          </p:cNvPr>
          <p:cNvSpPr txBox="1"/>
          <p:nvPr/>
        </p:nvSpPr>
        <p:spPr>
          <a:xfrm>
            <a:off x="978869" y="4214788"/>
            <a:ext cx="944427" cy="246221"/>
          </a:xfrm>
          <a:prstGeom prst="rect">
            <a:avLst/>
          </a:prstGeom>
          <a:noFill/>
        </p:spPr>
        <p:txBody>
          <a:bodyPr wrap="square" rtlCol="0">
            <a:spAutoFit/>
          </a:bodyPr>
          <a:lstStyle/>
          <a:p>
            <a:r>
              <a:rPr lang="pl-PL" sz="1000" dirty="0">
                <a:solidFill>
                  <a:schemeClr val="bg1">
                    <a:lumMod val="50000"/>
                  </a:schemeClr>
                </a:solidFill>
              </a:rPr>
              <a:t>14:30 - 15:00</a:t>
            </a:r>
            <a:endParaRPr lang="en-US" sz="1000" dirty="0">
              <a:solidFill>
                <a:schemeClr val="bg1">
                  <a:lumMod val="50000"/>
                </a:schemeClr>
              </a:solidFill>
            </a:endParaRPr>
          </a:p>
        </p:txBody>
      </p:sp>
      <p:sp>
        <p:nvSpPr>
          <p:cNvPr id="193" name="pole tekstowe 192">
            <a:extLst>
              <a:ext uri="{FF2B5EF4-FFF2-40B4-BE49-F238E27FC236}">
                <a16:creationId xmlns:a16="http://schemas.microsoft.com/office/drawing/2014/main" id="{D3340F93-B7A5-4892-BE33-DCC4323F75F6}"/>
              </a:ext>
            </a:extLst>
          </p:cNvPr>
          <p:cNvSpPr txBox="1"/>
          <p:nvPr/>
        </p:nvSpPr>
        <p:spPr>
          <a:xfrm>
            <a:off x="1158832" y="3705042"/>
            <a:ext cx="654545" cy="246221"/>
          </a:xfrm>
          <a:prstGeom prst="rect">
            <a:avLst/>
          </a:prstGeom>
          <a:noFill/>
        </p:spPr>
        <p:txBody>
          <a:bodyPr wrap="square" rtlCol="0">
            <a:spAutoFit/>
          </a:bodyPr>
          <a:lstStyle/>
          <a:p>
            <a:r>
              <a:rPr lang="pl-PL" sz="1000" dirty="0"/>
              <a:t>piątek</a:t>
            </a:r>
            <a:endParaRPr lang="en-US" sz="1000" dirty="0"/>
          </a:p>
        </p:txBody>
      </p:sp>
      <p:sp>
        <p:nvSpPr>
          <p:cNvPr id="194" name="pole tekstowe 193">
            <a:extLst>
              <a:ext uri="{FF2B5EF4-FFF2-40B4-BE49-F238E27FC236}">
                <a16:creationId xmlns:a16="http://schemas.microsoft.com/office/drawing/2014/main" id="{AEEF136F-AE33-4087-A021-C41DDCA3E1D6}"/>
              </a:ext>
            </a:extLst>
          </p:cNvPr>
          <p:cNvSpPr txBox="1"/>
          <p:nvPr/>
        </p:nvSpPr>
        <p:spPr>
          <a:xfrm>
            <a:off x="977829" y="3932694"/>
            <a:ext cx="868124" cy="246221"/>
          </a:xfrm>
          <a:prstGeom prst="rect">
            <a:avLst/>
          </a:prstGeom>
          <a:noFill/>
        </p:spPr>
        <p:txBody>
          <a:bodyPr wrap="square" rtlCol="0">
            <a:spAutoFit/>
          </a:bodyPr>
          <a:lstStyle/>
          <a:p>
            <a:r>
              <a:rPr lang="pl-PL" sz="1000" dirty="0">
                <a:solidFill>
                  <a:schemeClr val="bg1">
                    <a:lumMod val="50000"/>
                  </a:schemeClr>
                </a:solidFill>
              </a:rPr>
              <a:t>10:30 - 12:30</a:t>
            </a:r>
            <a:endParaRPr lang="en-US" sz="1000" dirty="0">
              <a:solidFill>
                <a:schemeClr val="bg1">
                  <a:lumMod val="50000"/>
                </a:schemeClr>
              </a:solidFill>
            </a:endParaRPr>
          </a:p>
        </p:txBody>
      </p:sp>
      <p:sp>
        <p:nvSpPr>
          <p:cNvPr id="195" name="pole tekstowe 194">
            <a:extLst>
              <a:ext uri="{FF2B5EF4-FFF2-40B4-BE49-F238E27FC236}">
                <a16:creationId xmlns:a16="http://schemas.microsoft.com/office/drawing/2014/main" id="{9C4AB6E7-31FC-4C48-B8AE-6B4A75F8E1F2}"/>
              </a:ext>
            </a:extLst>
          </p:cNvPr>
          <p:cNvSpPr txBox="1"/>
          <p:nvPr/>
        </p:nvSpPr>
        <p:spPr>
          <a:xfrm>
            <a:off x="974899" y="4074073"/>
            <a:ext cx="875041" cy="246221"/>
          </a:xfrm>
          <a:prstGeom prst="rect">
            <a:avLst/>
          </a:prstGeom>
          <a:noFill/>
        </p:spPr>
        <p:txBody>
          <a:bodyPr wrap="square" rtlCol="0">
            <a:spAutoFit/>
          </a:bodyPr>
          <a:lstStyle/>
          <a:p>
            <a:r>
              <a:rPr lang="pl-PL" sz="1000" dirty="0">
                <a:solidFill>
                  <a:schemeClr val="bg1">
                    <a:lumMod val="50000"/>
                  </a:schemeClr>
                </a:solidFill>
              </a:rPr>
              <a:t>13:00 - 14:00</a:t>
            </a:r>
            <a:endParaRPr lang="en-US" sz="1000" dirty="0">
              <a:solidFill>
                <a:schemeClr val="bg1">
                  <a:lumMod val="50000"/>
                </a:schemeClr>
              </a:solidFill>
            </a:endParaRPr>
          </a:p>
        </p:txBody>
      </p:sp>
      <p:cxnSp>
        <p:nvCxnSpPr>
          <p:cNvPr id="197" name="Łącznik prosty 196">
            <a:extLst>
              <a:ext uri="{FF2B5EF4-FFF2-40B4-BE49-F238E27FC236}">
                <a16:creationId xmlns:a16="http://schemas.microsoft.com/office/drawing/2014/main" id="{4E7EF0D8-01FC-47B7-AD53-91F0C0681C67}"/>
              </a:ext>
            </a:extLst>
          </p:cNvPr>
          <p:cNvCxnSpPr>
            <a:cxnSpLocks/>
          </p:cNvCxnSpPr>
          <p:nvPr/>
        </p:nvCxnSpPr>
        <p:spPr>
          <a:xfrm>
            <a:off x="1845953" y="2888561"/>
            <a:ext cx="2310313" cy="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198" name="Łącznik prosty 197">
            <a:extLst>
              <a:ext uri="{FF2B5EF4-FFF2-40B4-BE49-F238E27FC236}">
                <a16:creationId xmlns:a16="http://schemas.microsoft.com/office/drawing/2014/main" id="{5CAB4CBE-6706-44D2-AF4F-1A62B391CB83}"/>
              </a:ext>
            </a:extLst>
          </p:cNvPr>
          <p:cNvCxnSpPr>
            <a:cxnSpLocks/>
          </p:cNvCxnSpPr>
          <p:nvPr/>
        </p:nvCxnSpPr>
        <p:spPr>
          <a:xfrm>
            <a:off x="1845954" y="3938311"/>
            <a:ext cx="2310313" cy="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199" name="Łącznik prosty 198">
            <a:extLst>
              <a:ext uri="{FF2B5EF4-FFF2-40B4-BE49-F238E27FC236}">
                <a16:creationId xmlns:a16="http://schemas.microsoft.com/office/drawing/2014/main" id="{F564E435-B5DC-4E2A-B839-E7038CCDDA2B}"/>
              </a:ext>
            </a:extLst>
          </p:cNvPr>
          <p:cNvCxnSpPr>
            <a:cxnSpLocks/>
          </p:cNvCxnSpPr>
          <p:nvPr/>
        </p:nvCxnSpPr>
        <p:spPr>
          <a:xfrm>
            <a:off x="1845953" y="2060779"/>
            <a:ext cx="2310313" cy="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200" name="Łącznik prosty 199">
            <a:extLst>
              <a:ext uri="{FF2B5EF4-FFF2-40B4-BE49-F238E27FC236}">
                <a16:creationId xmlns:a16="http://schemas.microsoft.com/office/drawing/2014/main" id="{AE5C74C7-F027-4D20-8426-87BD702FC15B}"/>
              </a:ext>
            </a:extLst>
          </p:cNvPr>
          <p:cNvCxnSpPr>
            <a:cxnSpLocks/>
          </p:cNvCxnSpPr>
          <p:nvPr/>
        </p:nvCxnSpPr>
        <p:spPr>
          <a:xfrm>
            <a:off x="1001176" y="2059294"/>
            <a:ext cx="77962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01" name="Łącznik prosty 200">
            <a:extLst>
              <a:ext uri="{FF2B5EF4-FFF2-40B4-BE49-F238E27FC236}">
                <a16:creationId xmlns:a16="http://schemas.microsoft.com/office/drawing/2014/main" id="{69C54454-38A8-498D-B058-92EA159AB528}"/>
              </a:ext>
            </a:extLst>
          </p:cNvPr>
          <p:cNvCxnSpPr>
            <a:cxnSpLocks/>
          </p:cNvCxnSpPr>
          <p:nvPr/>
        </p:nvCxnSpPr>
        <p:spPr>
          <a:xfrm>
            <a:off x="1001176" y="2888561"/>
            <a:ext cx="77962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02" name="Łącznik prosty 201">
            <a:extLst>
              <a:ext uri="{FF2B5EF4-FFF2-40B4-BE49-F238E27FC236}">
                <a16:creationId xmlns:a16="http://schemas.microsoft.com/office/drawing/2014/main" id="{02E1000E-0044-4941-8839-16682356FFB8}"/>
              </a:ext>
            </a:extLst>
          </p:cNvPr>
          <p:cNvCxnSpPr>
            <a:cxnSpLocks/>
          </p:cNvCxnSpPr>
          <p:nvPr/>
        </p:nvCxnSpPr>
        <p:spPr>
          <a:xfrm>
            <a:off x="1001176" y="3938311"/>
            <a:ext cx="77962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03" name="Łącznik prosty 202">
            <a:extLst>
              <a:ext uri="{FF2B5EF4-FFF2-40B4-BE49-F238E27FC236}">
                <a16:creationId xmlns:a16="http://schemas.microsoft.com/office/drawing/2014/main" id="{A3BFDD86-E33F-4BA3-89BC-4010C341E92F}"/>
              </a:ext>
            </a:extLst>
          </p:cNvPr>
          <p:cNvCxnSpPr>
            <a:cxnSpLocks/>
          </p:cNvCxnSpPr>
          <p:nvPr/>
        </p:nvCxnSpPr>
        <p:spPr>
          <a:xfrm flipV="1">
            <a:off x="5117429" y="2060611"/>
            <a:ext cx="2411722" cy="3479"/>
          </a:xfrm>
          <a:prstGeom prst="line">
            <a:avLst/>
          </a:prstGeom>
        </p:spPr>
        <p:style>
          <a:lnRef idx="1">
            <a:schemeClr val="accent3"/>
          </a:lnRef>
          <a:fillRef idx="0">
            <a:schemeClr val="accent3"/>
          </a:fillRef>
          <a:effectRef idx="0">
            <a:schemeClr val="accent3"/>
          </a:effectRef>
          <a:fontRef idx="minor">
            <a:schemeClr val="tx1"/>
          </a:fontRef>
        </p:style>
      </p:cxnSp>
      <p:cxnSp>
        <p:nvCxnSpPr>
          <p:cNvPr id="204" name="Łącznik prosty 203">
            <a:extLst>
              <a:ext uri="{FF2B5EF4-FFF2-40B4-BE49-F238E27FC236}">
                <a16:creationId xmlns:a16="http://schemas.microsoft.com/office/drawing/2014/main" id="{2EE045DD-73C2-4161-B393-B61F9D443716}"/>
              </a:ext>
            </a:extLst>
          </p:cNvPr>
          <p:cNvCxnSpPr>
            <a:cxnSpLocks/>
          </p:cNvCxnSpPr>
          <p:nvPr/>
        </p:nvCxnSpPr>
        <p:spPr>
          <a:xfrm>
            <a:off x="8787274" y="2057129"/>
            <a:ext cx="2310313" cy="954"/>
          </a:xfrm>
          <a:prstGeom prst="line">
            <a:avLst/>
          </a:prstGeom>
        </p:spPr>
        <p:style>
          <a:lnRef idx="1">
            <a:schemeClr val="accent3"/>
          </a:lnRef>
          <a:fillRef idx="0">
            <a:schemeClr val="accent3"/>
          </a:fillRef>
          <a:effectRef idx="0">
            <a:schemeClr val="accent3"/>
          </a:effectRef>
          <a:fontRef idx="minor">
            <a:schemeClr val="tx1"/>
          </a:fontRef>
        </p:style>
      </p:cxnSp>
      <p:pic>
        <p:nvPicPr>
          <p:cNvPr id="29" name="Grafika 28" descr="Kursor">
            <a:extLst>
              <a:ext uri="{FF2B5EF4-FFF2-40B4-BE49-F238E27FC236}">
                <a16:creationId xmlns:a16="http://schemas.microsoft.com/office/drawing/2014/main" id="{9F1BBB68-ADA9-458F-9A07-6D42D2234195}"/>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182155" y="1002197"/>
            <a:ext cx="422764" cy="422764"/>
          </a:xfrm>
          <a:prstGeom prst="rect">
            <a:avLst/>
          </a:prstGeom>
          <a:effectLst>
            <a:outerShdw blurRad="50800" dist="38100" dir="2700000" algn="tl" rotWithShape="0">
              <a:prstClr val="black">
                <a:alpha val="40000"/>
              </a:prstClr>
            </a:outerShdw>
          </a:effectLst>
        </p:spPr>
      </p:pic>
      <p:grpSp>
        <p:nvGrpSpPr>
          <p:cNvPr id="118" name="Grafika 3" descr="Deszcz">
            <a:extLst>
              <a:ext uri="{FF2B5EF4-FFF2-40B4-BE49-F238E27FC236}">
                <a16:creationId xmlns:a16="http://schemas.microsoft.com/office/drawing/2014/main" id="{725285BA-CC69-4C34-89B2-6F6FA6EE3421}"/>
              </a:ext>
            </a:extLst>
          </p:cNvPr>
          <p:cNvGrpSpPr/>
          <p:nvPr/>
        </p:nvGrpSpPr>
        <p:grpSpPr>
          <a:xfrm>
            <a:off x="5856101" y="49221"/>
            <a:ext cx="204672" cy="166093"/>
            <a:chOff x="5956483" y="51468"/>
            <a:chExt cx="650779" cy="599383"/>
          </a:xfrm>
          <a:solidFill>
            <a:srgbClr val="000000"/>
          </a:solidFill>
        </p:grpSpPr>
        <p:sp>
          <p:nvSpPr>
            <p:cNvPr id="119" name="Dowolny kształt: kształt 118">
              <a:extLst>
                <a:ext uri="{FF2B5EF4-FFF2-40B4-BE49-F238E27FC236}">
                  <a16:creationId xmlns:a16="http://schemas.microsoft.com/office/drawing/2014/main" id="{C82CFEF0-4829-400A-8C36-2D9A7AFA59B3}"/>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34" name="Dowolny kształt: kształt 133">
              <a:extLst>
                <a:ext uri="{FF2B5EF4-FFF2-40B4-BE49-F238E27FC236}">
                  <a16:creationId xmlns:a16="http://schemas.microsoft.com/office/drawing/2014/main" id="{7C121460-8E28-4CB4-AD57-E5CCC6E7287A}"/>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35" name="Dowolny kształt: kształt 134">
              <a:extLst>
                <a:ext uri="{FF2B5EF4-FFF2-40B4-BE49-F238E27FC236}">
                  <a16:creationId xmlns:a16="http://schemas.microsoft.com/office/drawing/2014/main" id="{0CC066FB-FE46-4284-969D-14907FCBBB61}"/>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36" name="Dowolny kształt: kształt 135">
              <a:extLst>
                <a:ext uri="{FF2B5EF4-FFF2-40B4-BE49-F238E27FC236}">
                  <a16:creationId xmlns:a16="http://schemas.microsoft.com/office/drawing/2014/main" id="{072369B9-EDAE-4801-85CF-F2DB91C1D7E4}"/>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37" name="Grafika 31" descr="Śnieg">
            <a:extLst>
              <a:ext uri="{FF2B5EF4-FFF2-40B4-BE49-F238E27FC236}">
                <a16:creationId xmlns:a16="http://schemas.microsoft.com/office/drawing/2014/main" id="{88AB89E8-E071-4AAB-9BC0-9FE15D4D256C}"/>
              </a:ext>
            </a:extLst>
          </p:cNvPr>
          <p:cNvGrpSpPr/>
          <p:nvPr/>
        </p:nvGrpSpPr>
        <p:grpSpPr>
          <a:xfrm>
            <a:off x="6962045" y="15585"/>
            <a:ext cx="267965" cy="256910"/>
            <a:chOff x="7523990" y="915378"/>
            <a:chExt cx="584691" cy="584691"/>
          </a:xfrm>
        </p:grpSpPr>
        <p:sp>
          <p:nvSpPr>
            <p:cNvPr id="138" name="Dowolny kształt: kształt 137">
              <a:extLst>
                <a:ext uri="{FF2B5EF4-FFF2-40B4-BE49-F238E27FC236}">
                  <a16:creationId xmlns:a16="http://schemas.microsoft.com/office/drawing/2014/main" id="{C46C15FD-9B27-4C96-8F07-AE74AB85D898}"/>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39" name="Dowolny kształt: kształt 138">
              <a:extLst>
                <a:ext uri="{FF2B5EF4-FFF2-40B4-BE49-F238E27FC236}">
                  <a16:creationId xmlns:a16="http://schemas.microsoft.com/office/drawing/2014/main" id="{714B10FB-1D8C-44AA-8B49-C3A41185CCEF}"/>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54FB262F-CF4C-4C21-A42D-3D8180F82DB2}"/>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45D0761B-6784-4D4F-811E-2B77A5ABC555}"/>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2" name="pole tekstowe 141">
            <a:extLst>
              <a:ext uri="{FF2B5EF4-FFF2-40B4-BE49-F238E27FC236}">
                <a16:creationId xmlns:a16="http://schemas.microsoft.com/office/drawing/2014/main" id="{6E210753-3B1C-40D3-8700-DEF68AAD0F9D}"/>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3" name="pole tekstowe 142">
            <a:extLst>
              <a:ext uri="{FF2B5EF4-FFF2-40B4-BE49-F238E27FC236}">
                <a16:creationId xmlns:a16="http://schemas.microsoft.com/office/drawing/2014/main" id="{491A6317-3D09-4CCF-BFCF-E4502AFA8BEF}"/>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44" name="pole tekstowe 143">
            <a:extLst>
              <a:ext uri="{FF2B5EF4-FFF2-40B4-BE49-F238E27FC236}">
                <a16:creationId xmlns:a16="http://schemas.microsoft.com/office/drawing/2014/main" id="{C67D1121-6BD1-4221-A8D2-997D1FABF137}"/>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45" name="pole tekstowe 144">
            <a:extLst>
              <a:ext uri="{FF2B5EF4-FFF2-40B4-BE49-F238E27FC236}">
                <a16:creationId xmlns:a16="http://schemas.microsoft.com/office/drawing/2014/main" id="{9AD0FB10-DAC4-4A83-B669-ED2045E7E3F5}"/>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46" name="pole tekstowe 145">
            <a:extLst>
              <a:ext uri="{FF2B5EF4-FFF2-40B4-BE49-F238E27FC236}">
                <a16:creationId xmlns:a16="http://schemas.microsoft.com/office/drawing/2014/main" id="{0F9A6872-ED99-43ED-836B-57D44BC06014}"/>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147" name="Trójkąt równoramienny 146">
            <a:extLst>
              <a:ext uri="{FF2B5EF4-FFF2-40B4-BE49-F238E27FC236}">
                <a16:creationId xmlns:a16="http://schemas.microsoft.com/office/drawing/2014/main" id="{4EC9FF45-FD3D-4EB7-9B1E-B7D100B6845A}"/>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Łącznik prosty 147">
            <a:extLst>
              <a:ext uri="{FF2B5EF4-FFF2-40B4-BE49-F238E27FC236}">
                <a16:creationId xmlns:a16="http://schemas.microsoft.com/office/drawing/2014/main" id="{D9E85C75-C495-4209-B3D2-45659AFAFF2A}"/>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cxnSp>
        <p:nvCxnSpPr>
          <p:cNvPr id="149" name="Łącznik prosty 148">
            <a:extLst>
              <a:ext uri="{FF2B5EF4-FFF2-40B4-BE49-F238E27FC236}">
                <a16:creationId xmlns:a16="http://schemas.microsoft.com/office/drawing/2014/main" id="{40258F83-CD3C-4F85-B7EF-A4C53B8BF767}"/>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0" name="Prostokąt 149">
            <a:extLst>
              <a:ext uri="{FF2B5EF4-FFF2-40B4-BE49-F238E27FC236}">
                <a16:creationId xmlns:a16="http://schemas.microsoft.com/office/drawing/2014/main" id="{AC8FA178-B7CE-4486-A0E2-4D3546E0B94C}"/>
              </a:ext>
            </a:extLst>
          </p:cNvPr>
          <p:cNvSpPr/>
          <p:nvPr/>
        </p:nvSpPr>
        <p:spPr>
          <a:xfrm rot="16200000" flipV="1">
            <a:off x="864192" y="1076200"/>
            <a:ext cx="3453637" cy="3700503"/>
          </a:xfrm>
          <a:prstGeom prst="rect">
            <a:avLst/>
          </a:prstGeom>
          <a:solidFill>
            <a:srgbClr val="333F50">
              <a:alpha val="3137"/>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2" name="Prostokąt 151">
            <a:extLst>
              <a:ext uri="{FF2B5EF4-FFF2-40B4-BE49-F238E27FC236}">
                <a16:creationId xmlns:a16="http://schemas.microsoft.com/office/drawing/2014/main" id="{C79E25EC-6EE0-4BF9-8F25-D493B780F3B8}"/>
              </a:ext>
            </a:extLst>
          </p:cNvPr>
          <p:cNvSpPr/>
          <p:nvPr/>
        </p:nvSpPr>
        <p:spPr>
          <a:xfrm rot="16200000" flipV="1">
            <a:off x="8452602" y="1371453"/>
            <a:ext cx="3120331" cy="2776685"/>
          </a:xfrm>
          <a:prstGeom prst="rect">
            <a:avLst/>
          </a:prstGeom>
          <a:solidFill>
            <a:srgbClr val="333F50">
              <a:alpha val="3137"/>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4" name="pole tekstowe 153">
            <a:extLst>
              <a:ext uri="{FF2B5EF4-FFF2-40B4-BE49-F238E27FC236}">
                <a16:creationId xmlns:a16="http://schemas.microsoft.com/office/drawing/2014/main" id="{765FDD3B-E874-4A75-81EC-4AE7BED33B8A}"/>
              </a:ext>
            </a:extLst>
          </p:cNvPr>
          <p:cNvSpPr txBox="1"/>
          <p:nvPr/>
        </p:nvSpPr>
        <p:spPr>
          <a:xfrm>
            <a:off x="5117429" y="4224628"/>
            <a:ext cx="1479242" cy="553998"/>
          </a:xfrm>
          <a:prstGeom prst="rect">
            <a:avLst/>
          </a:prstGeom>
          <a:noFill/>
        </p:spPr>
        <p:txBody>
          <a:bodyPr wrap="square" rtlCol="0">
            <a:spAutoFit/>
          </a:bodyPr>
          <a:lstStyle/>
          <a:p>
            <a:r>
              <a:rPr lang="pl-PL" sz="1000" dirty="0">
                <a:solidFill>
                  <a:schemeClr val="bg1">
                    <a:lumMod val="50000"/>
                  </a:schemeClr>
                </a:solidFill>
              </a:rPr>
              <a:t>Akceptacja</a:t>
            </a:r>
          </a:p>
          <a:p>
            <a:r>
              <a:rPr lang="pl-PL" sz="1000" dirty="0">
                <a:solidFill>
                  <a:schemeClr val="bg1">
                    <a:lumMod val="50000"/>
                  </a:schemeClr>
                </a:solidFill>
              </a:rPr>
              <a:t>Oczekuje</a:t>
            </a:r>
          </a:p>
          <a:p>
            <a:r>
              <a:rPr lang="pl-PL" sz="1000" dirty="0">
                <a:solidFill>
                  <a:schemeClr val="bg1">
                    <a:lumMod val="50000"/>
                  </a:schemeClr>
                </a:solidFill>
              </a:rPr>
              <a:t>Odrzucone</a:t>
            </a:r>
            <a:endParaRPr lang="en-US" sz="1000" dirty="0">
              <a:solidFill>
                <a:schemeClr val="bg1">
                  <a:lumMod val="50000"/>
                </a:schemeClr>
              </a:solidFill>
            </a:endParaRPr>
          </a:p>
        </p:txBody>
      </p:sp>
      <p:sp>
        <p:nvSpPr>
          <p:cNvPr id="155" name="pole tekstowe 154">
            <a:extLst>
              <a:ext uri="{FF2B5EF4-FFF2-40B4-BE49-F238E27FC236}">
                <a16:creationId xmlns:a16="http://schemas.microsoft.com/office/drawing/2014/main" id="{BBE9F7DA-780F-4899-B4DC-C31E84E6A958}"/>
              </a:ext>
            </a:extLst>
          </p:cNvPr>
          <p:cNvSpPr txBox="1"/>
          <p:nvPr/>
        </p:nvSpPr>
        <p:spPr>
          <a:xfrm flipH="1">
            <a:off x="7288043" y="4241879"/>
            <a:ext cx="384074" cy="553998"/>
          </a:xfrm>
          <a:prstGeom prst="rect">
            <a:avLst/>
          </a:prstGeom>
          <a:noFill/>
        </p:spPr>
        <p:txBody>
          <a:bodyPr wrap="square" rtlCol="0">
            <a:spAutoFit/>
          </a:bodyPr>
          <a:lstStyle/>
          <a:p>
            <a:r>
              <a:rPr lang="pl-PL" sz="1000" dirty="0">
                <a:solidFill>
                  <a:schemeClr val="bg1">
                    <a:lumMod val="50000"/>
                  </a:schemeClr>
                </a:solidFill>
              </a:rPr>
              <a:t>4</a:t>
            </a:r>
          </a:p>
          <a:p>
            <a:r>
              <a:rPr lang="pl-PL" sz="1000" dirty="0">
                <a:solidFill>
                  <a:schemeClr val="bg1">
                    <a:lumMod val="50000"/>
                  </a:schemeClr>
                </a:solidFill>
              </a:rPr>
              <a:t>9</a:t>
            </a:r>
          </a:p>
          <a:p>
            <a:r>
              <a:rPr lang="pl-PL" sz="1000" dirty="0">
                <a:solidFill>
                  <a:schemeClr val="bg1">
                    <a:lumMod val="50000"/>
                  </a:schemeClr>
                </a:solidFill>
              </a:rPr>
              <a:t>1</a:t>
            </a:r>
            <a:endParaRPr lang="en-US" sz="1000" dirty="0">
              <a:solidFill>
                <a:schemeClr val="bg1">
                  <a:lumMod val="50000"/>
                </a:schemeClr>
              </a:solidFill>
            </a:endParaRPr>
          </a:p>
        </p:txBody>
      </p:sp>
      <p:cxnSp>
        <p:nvCxnSpPr>
          <p:cNvPr id="157" name="Łącznik prosty 156">
            <a:extLst>
              <a:ext uri="{FF2B5EF4-FFF2-40B4-BE49-F238E27FC236}">
                <a16:creationId xmlns:a16="http://schemas.microsoft.com/office/drawing/2014/main" id="{FD3A1565-7630-4D20-B9B8-4784934293B3}"/>
              </a:ext>
            </a:extLst>
          </p:cNvPr>
          <p:cNvCxnSpPr>
            <a:cxnSpLocks/>
          </p:cNvCxnSpPr>
          <p:nvPr/>
        </p:nvCxnSpPr>
        <p:spPr>
          <a:xfrm>
            <a:off x="5169767" y="4267763"/>
            <a:ext cx="2310313" cy="954"/>
          </a:xfrm>
          <a:prstGeom prst="line">
            <a:avLst/>
          </a:prstGeom>
        </p:spPr>
        <p:style>
          <a:lnRef idx="1">
            <a:schemeClr val="accent3"/>
          </a:lnRef>
          <a:fillRef idx="0">
            <a:schemeClr val="accent3"/>
          </a:fillRef>
          <a:effectRef idx="0">
            <a:schemeClr val="accent3"/>
          </a:effectRef>
          <a:fontRef idx="minor">
            <a:schemeClr val="tx1"/>
          </a:fontRef>
        </p:style>
      </p:cxnSp>
      <p:sp>
        <p:nvSpPr>
          <p:cNvPr id="158" name="Prostokąt 157">
            <a:extLst>
              <a:ext uri="{FF2B5EF4-FFF2-40B4-BE49-F238E27FC236}">
                <a16:creationId xmlns:a16="http://schemas.microsoft.com/office/drawing/2014/main" id="{B8D2F331-C208-488B-8D0A-23D8B3978288}"/>
              </a:ext>
            </a:extLst>
          </p:cNvPr>
          <p:cNvSpPr/>
          <p:nvPr/>
        </p:nvSpPr>
        <p:spPr>
          <a:xfrm rot="16200000" flipV="1">
            <a:off x="5549273" y="2614856"/>
            <a:ext cx="1905000" cy="3381478"/>
          </a:xfrm>
          <a:prstGeom prst="rect">
            <a:avLst/>
          </a:prstGeom>
          <a:solidFill>
            <a:srgbClr val="333F50">
              <a:alpha val="3137"/>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5" name="Dowolny kształt: kształt 204">
            <a:extLst>
              <a:ext uri="{FF2B5EF4-FFF2-40B4-BE49-F238E27FC236}">
                <a16:creationId xmlns:a16="http://schemas.microsoft.com/office/drawing/2014/main" id="{8D2F349D-B7F3-48DE-AEC8-CB2B1DB750D9}"/>
              </a:ext>
            </a:extLst>
          </p:cNvPr>
          <p:cNvSpPr/>
          <p:nvPr/>
        </p:nvSpPr>
        <p:spPr>
          <a:xfrm rot="16200000" flipV="1">
            <a:off x="5733685" y="1161685"/>
            <a:ext cx="356166" cy="11036463"/>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10196"/>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 name="pole tekstowe 205">
            <a:extLst>
              <a:ext uri="{FF2B5EF4-FFF2-40B4-BE49-F238E27FC236}">
                <a16:creationId xmlns:a16="http://schemas.microsoft.com/office/drawing/2014/main" id="{CBE1AA8C-506F-4EED-90E7-2D8F7E916283}"/>
              </a:ext>
            </a:extLst>
          </p:cNvPr>
          <p:cNvSpPr txBox="1"/>
          <p:nvPr/>
        </p:nvSpPr>
        <p:spPr>
          <a:xfrm>
            <a:off x="679632" y="6572194"/>
            <a:ext cx="1547763" cy="215444"/>
          </a:xfrm>
          <a:prstGeom prst="rect">
            <a:avLst/>
          </a:prstGeom>
          <a:noFill/>
        </p:spPr>
        <p:txBody>
          <a:bodyPr wrap="square" rtlCol="0">
            <a:spAutoFit/>
          </a:bodyPr>
          <a:lstStyle/>
          <a:p>
            <a:r>
              <a:rPr lang="pl-PL" sz="800" dirty="0">
                <a:solidFill>
                  <a:schemeClr val="tx2"/>
                </a:solidFill>
              </a:rPr>
              <a:t>2021/015 Sampling Dev…</a:t>
            </a:r>
            <a:endParaRPr lang="en-US" sz="800" dirty="0">
              <a:solidFill>
                <a:schemeClr val="tx2"/>
              </a:solidFill>
            </a:endParaRPr>
          </a:p>
        </p:txBody>
      </p:sp>
      <p:sp>
        <p:nvSpPr>
          <p:cNvPr id="207" name="pole tekstowe 206">
            <a:extLst>
              <a:ext uri="{FF2B5EF4-FFF2-40B4-BE49-F238E27FC236}">
                <a16:creationId xmlns:a16="http://schemas.microsoft.com/office/drawing/2014/main" id="{F70D79FD-C320-46C8-8C32-C922F849D65A}"/>
              </a:ext>
            </a:extLst>
          </p:cNvPr>
          <p:cNvSpPr txBox="1"/>
          <p:nvPr/>
        </p:nvSpPr>
        <p:spPr>
          <a:xfrm>
            <a:off x="2068391" y="6572194"/>
            <a:ext cx="1547763" cy="215444"/>
          </a:xfrm>
          <a:prstGeom prst="rect">
            <a:avLst/>
          </a:prstGeom>
          <a:noFill/>
        </p:spPr>
        <p:txBody>
          <a:bodyPr wrap="square" rtlCol="0">
            <a:spAutoFit/>
          </a:bodyPr>
          <a:lstStyle/>
          <a:p>
            <a:r>
              <a:rPr lang="pl-PL" sz="800" dirty="0">
                <a:solidFill>
                  <a:schemeClr val="tx2"/>
                </a:solidFill>
              </a:rPr>
              <a:t>2021/019 Relocation Big…</a:t>
            </a:r>
            <a:endParaRPr lang="en-US" sz="800" dirty="0">
              <a:solidFill>
                <a:schemeClr val="tx2"/>
              </a:solidFill>
            </a:endParaRPr>
          </a:p>
        </p:txBody>
      </p:sp>
      <p:cxnSp>
        <p:nvCxnSpPr>
          <p:cNvPr id="208" name="Łącznik: łamany 207">
            <a:extLst>
              <a:ext uri="{FF2B5EF4-FFF2-40B4-BE49-F238E27FC236}">
                <a16:creationId xmlns:a16="http://schemas.microsoft.com/office/drawing/2014/main" id="{C58FA573-B6ED-4475-B44D-22FBB9DF40F6}"/>
              </a:ext>
            </a:extLst>
          </p:cNvPr>
          <p:cNvCxnSpPr>
            <a:cxnSpLocks/>
          </p:cNvCxnSpPr>
          <p:nvPr/>
        </p:nvCxnSpPr>
        <p:spPr>
          <a:xfrm flipV="1">
            <a:off x="2084627" y="6546415"/>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09" name="pole tekstowe 208">
            <a:extLst>
              <a:ext uri="{FF2B5EF4-FFF2-40B4-BE49-F238E27FC236}">
                <a16:creationId xmlns:a16="http://schemas.microsoft.com/office/drawing/2014/main" id="{A523806E-9DE1-46C8-8234-306250C877CB}"/>
              </a:ext>
            </a:extLst>
          </p:cNvPr>
          <p:cNvSpPr txBox="1"/>
          <p:nvPr/>
        </p:nvSpPr>
        <p:spPr>
          <a:xfrm>
            <a:off x="3550047" y="6573315"/>
            <a:ext cx="154776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10" name="pole tekstowe 209">
            <a:extLst>
              <a:ext uri="{FF2B5EF4-FFF2-40B4-BE49-F238E27FC236}">
                <a16:creationId xmlns:a16="http://schemas.microsoft.com/office/drawing/2014/main" id="{2E71B731-4EC9-4258-982F-B2577AEE5338}"/>
              </a:ext>
            </a:extLst>
          </p:cNvPr>
          <p:cNvSpPr txBox="1"/>
          <p:nvPr/>
        </p:nvSpPr>
        <p:spPr>
          <a:xfrm>
            <a:off x="5015034" y="6567791"/>
            <a:ext cx="1620343"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11" name="Łącznik: łamany 210">
            <a:extLst>
              <a:ext uri="{FF2B5EF4-FFF2-40B4-BE49-F238E27FC236}">
                <a16:creationId xmlns:a16="http://schemas.microsoft.com/office/drawing/2014/main" id="{EDCB6654-6464-4355-A862-266DE0D16DDA}"/>
              </a:ext>
            </a:extLst>
          </p:cNvPr>
          <p:cNvCxnSpPr>
            <a:cxnSpLocks/>
          </p:cNvCxnSpPr>
          <p:nvPr/>
        </p:nvCxnSpPr>
        <p:spPr>
          <a:xfrm flipV="1">
            <a:off x="568947" y="6551365"/>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12" name="Łącznik: łamany 211">
            <a:extLst>
              <a:ext uri="{FF2B5EF4-FFF2-40B4-BE49-F238E27FC236}">
                <a16:creationId xmlns:a16="http://schemas.microsoft.com/office/drawing/2014/main" id="{C461B2AD-B9D1-4701-BEF2-68E0491C0426}"/>
              </a:ext>
            </a:extLst>
          </p:cNvPr>
          <p:cNvCxnSpPr>
            <a:cxnSpLocks/>
          </p:cNvCxnSpPr>
          <p:nvPr/>
        </p:nvCxnSpPr>
        <p:spPr>
          <a:xfrm flipV="1">
            <a:off x="3600307" y="6551365"/>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13" name="Łącznik: łamany 212">
            <a:extLst>
              <a:ext uri="{FF2B5EF4-FFF2-40B4-BE49-F238E27FC236}">
                <a16:creationId xmlns:a16="http://schemas.microsoft.com/office/drawing/2014/main" id="{A60FB72E-38D1-44BF-947E-6BC1F5AAF8D3}"/>
              </a:ext>
            </a:extLst>
          </p:cNvPr>
          <p:cNvCxnSpPr>
            <a:cxnSpLocks/>
          </p:cNvCxnSpPr>
          <p:nvPr/>
        </p:nvCxnSpPr>
        <p:spPr>
          <a:xfrm flipV="1">
            <a:off x="5124715" y="6547959"/>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15" name="Owal 214">
            <a:extLst>
              <a:ext uri="{FF2B5EF4-FFF2-40B4-BE49-F238E27FC236}">
                <a16:creationId xmlns:a16="http://schemas.microsoft.com/office/drawing/2014/main" id="{1808F47A-68B2-473D-A92B-116990DC3ABF}"/>
              </a:ext>
            </a:extLst>
          </p:cNvPr>
          <p:cNvSpPr/>
          <p:nvPr/>
        </p:nvSpPr>
        <p:spPr>
          <a:xfrm>
            <a:off x="2178125" y="1299196"/>
            <a:ext cx="653738" cy="612001"/>
          </a:xfrm>
          <a:prstGeom prst="ellipse">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pl-PL" sz="500" dirty="0"/>
          </a:p>
          <a:p>
            <a:pPr algn="ctr"/>
            <a:endParaRPr lang="pl-PL" sz="500" dirty="0"/>
          </a:p>
          <a:p>
            <a:pPr algn="ctr"/>
            <a:endParaRPr lang="pl-PL" sz="500" dirty="0"/>
          </a:p>
          <a:p>
            <a:pPr algn="ctr"/>
            <a:endParaRPr lang="pl-PL" sz="500" dirty="0"/>
          </a:p>
          <a:p>
            <a:pPr algn="ctr"/>
            <a:r>
              <a:rPr lang="pl-PL" sz="500" dirty="0"/>
              <a:t>Spotkania</a:t>
            </a:r>
            <a:endParaRPr lang="en-US" sz="500" dirty="0"/>
          </a:p>
        </p:txBody>
      </p:sp>
      <p:pic>
        <p:nvPicPr>
          <p:cNvPr id="214" name="Grafika 213" descr="Kalendarz codzienny">
            <a:extLst>
              <a:ext uri="{FF2B5EF4-FFF2-40B4-BE49-F238E27FC236}">
                <a16:creationId xmlns:a16="http://schemas.microsoft.com/office/drawing/2014/main" id="{B58EBF8A-7946-446E-B23F-A85ED3F30C3E}"/>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364386" y="1389501"/>
            <a:ext cx="298352" cy="298352"/>
          </a:xfrm>
          <a:prstGeom prst="rect">
            <a:avLst/>
          </a:prstGeom>
        </p:spPr>
      </p:pic>
      <p:sp>
        <p:nvSpPr>
          <p:cNvPr id="217" name="Owal 216">
            <a:extLst>
              <a:ext uri="{FF2B5EF4-FFF2-40B4-BE49-F238E27FC236}">
                <a16:creationId xmlns:a16="http://schemas.microsoft.com/office/drawing/2014/main" id="{1471AF34-F47E-4B17-A754-90CC7131FCAB}"/>
              </a:ext>
            </a:extLst>
          </p:cNvPr>
          <p:cNvSpPr/>
          <p:nvPr/>
        </p:nvSpPr>
        <p:spPr>
          <a:xfrm>
            <a:off x="6096000" y="1328280"/>
            <a:ext cx="629662" cy="598120"/>
          </a:xfrm>
          <a:prstGeom prst="ellipse">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pl-PL" sz="500" dirty="0"/>
          </a:p>
          <a:p>
            <a:pPr algn="ctr"/>
            <a:endParaRPr lang="pl-PL" sz="500" dirty="0"/>
          </a:p>
          <a:p>
            <a:pPr algn="ctr"/>
            <a:endParaRPr lang="pl-PL" sz="500" dirty="0"/>
          </a:p>
          <a:p>
            <a:pPr algn="ctr"/>
            <a:r>
              <a:rPr lang="pl-PL" sz="500" dirty="0"/>
              <a:t>Zadania</a:t>
            </a:r>
            <a:endParaRPr lang="en-US" sz="500" dirty="0"/>
          </a:p>
        </p:txBody>
      </p:sp>
      <p:sp>
        <p:nvSpPr>
          <p:cNvPr id="218" name="Owal 217">
            <a:extLst>
              <a:ext uri="{FF2B5EF4-FFF2-40B4-BE49-F238E27FC236}">
                <a16:creationId xmlns:a16="http://schemas.microsoft.com/office/drawing/2014/main" id="{94032590-2166-472D-8AB6-081CD20BD7F3}"/>
              </a:ext>
            </a:extLst>
          </p:cNvPr>
          <p:cNvSpPr/>
          <p:nvPr/>
        </p:nvSpPr>
        <p:spPr>
          <a:xfrm>
            <a:off x="6096000" y="3513276"/>
            <a:ext cx="637262" cy="590003"/>
          </a:xfrm>
          <a:prstGeom prst="ellipse">
            <a:avLst/>
          </a:prstGeom>
          <a:gradFill flip="none" rotWithShape="1">
            <a:gsLst>
              <a:gs pos="0">
                <a:srgbClr val="FFFF00"/>
              </a:gs>
              <a:gs pos="50000">
                <a:srgbClr val="FDE401">
                  <a:shade val="67500"/>
                  <a:satMod val="115000"/>
                </a:srgbClr>
              </a:gs>
              <a:gs pos="100000">
                <a:srgbClr val="FDE401">
                  <a:shade val="100000"/>
                  <a:satMod val="115000"/>
                </a:srgbClr>
              </a:gs>
            </a:gsLst>
            <a:path path="circle">
              <a:fillToRect t="100000" r="100000"/>
            </a:path>
            <a:tileRect l="-100000" b="-100000"/>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pl-PL" sz="500" dirty="0"/>
          </a:p>
          <a:p>
            <a:pPr algn="ctr"/>
            <a:endParaRPr lang="pl-PL" sz="500" dirty="0"/>
          </a:p>
          <a:p>
            <a:pPr algn="ctr"/>
            <a:endParaRPr lang="pl-PL" sz="500" dirty="0"/>
          </a:p>
          <a:p>
            <a:pPr algn="ctr"/>
            <a:r>
              <a:rPr lang="pl-PL" sz="500" dirty="0"/>
              <a:t>Zatwierdź</a:t>
            </a:r>
            <a:endParaRPr lang="en-US" sz="500" dirty="0"/>
          </a:p>
        </p:txBody>
      </p:sp>
      <p:grpSp>
        <p:nvGrpSpPr>
          <p:cNvPr id="219" name="Grafika 22" descr="Wykres słupkowy">
            <a:extLst>
              <a:ext uri="{FF2B5EF4-FFF2-40B4-BE49-F238E27FC236}">
                <a16:creationId xmlns:a16="http://schemas.microsoft.com/office/drawing/2014/main" id="{FC4365F0-A5A3-4DC3-986E-8339E558F5A5}"/>
              </a:ext>
            </a:extLst>
          </p:cNvPr>
          <p:cNvGrpSpPr/>
          <p:nvPr/>
        </p:nvGrpSpPr>
        <p:grpSpPr>
          <a:xfrm rot="10800000" flipH="1">
            <a:off x="6319096" y="1440433"/>
            <a:ext cx="158992" cy="133842"/>
            <a:chOff x="966673" y="3596857"/>
            <a:chExt cx="207712" cy="187461"/>
          </a:xfrm>
          <a:solidFill>
            <a:schemeClr val="bg2"/>
          </a:solidFill>
        </p:grpSpPr>
        <p:sp>
          <p:nvSpPr>
            <p:cNvPr id="220" name="Dowolny kształt: kształt 219">
              <a:extLst>
                <a:ext uri="{FF2B5EF4-FFF2-40B4-BE49-F238E27FC236}">
                  <a16:creationId xmlns:a16="http://schemas.microsoft.com/office/drawing/2014/main" id="{90C85A47-D787-4548-8F76-267EBD04C2FC}"/>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21" name="Dowolny kształt: kształt 220">
              <a:extLst>
                <a:ext uri="{FF2B5EF4-FFF2-40B4-BE49-F238E27FC236}">
                  <a16:creationId xmlns:a16="http://schemas.microsoft.com/office/drawing/2014/main" id="{E4341CD1-D37A-4D25-BE73-589D645EF6CA}"/>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22" name="Dowolny kształt: kształt 221">
              <a:extLst>
                <a:ext uri="{FF2B5EF4-FFF2-40B4-BE49-F238E27FC236}">
                  <a16:creationId xmlns:a16="http://schemas.microsoft.com/office/drawing/2014/main" id="{A052CBA9-4C06-4101-8D7C-1F379DC6CE3A}"/>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23" name="Grafika 23" descr="Powrót">
            <a:extLst>
              <a:ext uri="{FF2B5EF4-FFF2-40B4-BE49-F238E27FC236}">
                <a16:creationId xmlns:a16="http://schemas.microsoft.com/office/drawing/2014/main" id="{4DB69DFE-9CA8-4A48-B5BD-92EF6CAE9921}"/>
              </a:ext>
            </a:extLst>
          </p:cNvPr>
          <p:cNvSpPr/>
          <p:nvPr/>
        </p:nvSpPr>
        <p:spPr>
          <a:xfrm>
            <a:off x="6317753" y="1513385"/>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224" name="Grafika 12" descr="Uniesiony kciuk">
            <a:extLst>
              <a:ext uri="{FF2B5EF4-FFF2-40B4-BE49-F238E27FC236}">
                <a16:creationId xmlns:a16="http://schemas.microsoft.com/office/drawing/2014/main" id="{14187D99-C46E-4814-AE95-8B3893D4AF67}"/>
              </a:ext>
            </a:extLst>
          </p:cNvPr>
          <p:cNvGrpSpPr/>
          <p:nvPr/>
        </p:nvGrpSpPr>
        <p:grpSpPr>
          <a:xfrm>
            <a:off x="6278598" y="3688014"/>
            <a:ext cx="143665" cy="161455"/>
            <a:chOff x="5638800" y="2971800"/>
            <a:chExt cx="180000" cy="180000"/>
          </a:xfrm>
        </p:grpSpPr>
        <p:sp>
          <p:nvSpPr>
            <p:cNvPr id="225" name="Dowolny kształt: kształt 224">
              <a:extLst>
                <a:ext uri="{FF2B5EF4-FFF2-40B4-BE49-F238E27FC236}">
                  <a16:creationId xmlns:a16="http://schemas.microsoft.com/office/drawing/2014/main" id="{BFC88D05-101F-49DD-A23D-27E0376A6A0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226" name="Dowolny kształt: kształt 225">
              <a:extLst>
                <a:ext uri="{FF2B5EF4-FFF2-40B4-BE49-F238E27FC236}">
                  <a16:creationId xmlns:a16="http://schemas.microsoft.com/office/drawing/2014/main" id="{1E3C2811-0982-43C7-8DEE-1082D111A2E3}"/>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227" name="Grafika 17" descr="Uniesiony kciuk">
            <a:extLst>
              <a:ext uri="{FF2B5EF4-FFF2-40B4-BE49-F238E27FC236}">
                <a16:creationId xmlns:a16="http://schemas.microsoft.com/office/drawing/2014/main" id="{77ADABD7-4AFE-4DC6-ACD5-25E6C6601DC0}"/>
              </a:ext>
            </a:extLst>
          </p:cNvPr>
          <p:cNvGrpSpPr/>
          <p:nvPr/>
        </p:nvGrpSpPr>
        <p:grpSpPr>
          <a:xfrm rot="10800000">
            <a:off x="6395257" y="3626943"/>
            <a:ext cx="143665" cy="161455"/>
            <a:chOff x="5818800" y="2971800"/>
            <a:chExt cx="180000" cy="180000"/>
          </a:xfrm>
        </p:grpSpPr>
        <p:sp>
          <p:nvSpPr>
            <p:cNvPr id="228" name="Dowolny kształt: kształt 227">
              <a:extLst>
                <a:ext uri="{FF2B5EF4-FFF2-40B4-BE49-F238E27FC236}">
                  <a16:creationId xmlns:a16="http://schemas.microsoft.com/office/drawing/2014/main" id="{A8C27570-BEFA-411E-9F24-811AAE43ECAC}"/>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229" name="Dowolny kształt: kształt 228">
              <a:extLst>
                <a:ext uri="{FF2B5EF4-FFF2-40B4-BE49-F238E27FC236}">
                  <a16:creationId xmlns:a16="http://schemas.microsoft.com/office/drawing/2014/main" id="{D909A9FC-47EE-4CAB-8269-5D8F5DBE90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30" name="Obraz 229">
            <a:extLst>
              <a:ext uri="{FF2B5EF4-FFF2-40B4-BE49-F238E27FC236}">
                <a16:creationId xmlns:a16="http://schemas.microsoft.com/office/drawing/2014/main" id="{E0DA746E-AE50-48F1-81A4-CDECF362179F}"/>
              </a:ext>
            </a:extLst>
          </p:cNvPr>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9796560" y="1294579"/>
            <a:ext cx="639898" cy="621233"/>
          </a:xfrm>
          <a:prstGeom prst="rect">
            <a:avLst/>
          </a:prstGeom>
          <a:effectLst>
            <a:outerShdw blurRad="50800" dist="38100" dir="2700000" algn="tl" rotWithShape="0">
              <a:prstClr val="black">
                <a:alpha val="40000"/>
              </a:prstClr>
            </a:outerShdw>
          </a:effectLst>
        </p:spPr>
      </p:pic>
      <p:sp>
        <p:nvSpPr>
          <p:cNvPr id="24" name="pole tekstowe 23">
            <a:extLst>
              <a:ext uri="{FF2B5EF4-FFF2-40B4-BE49-F238E27FC236}">
                <a16:creationId xmlns:a16="http://schemas.microsoft.com/office/drawing/2014/main" id="{CE7FBF8C-807A-4D05-8773-812F6E111C2D}"/>
              </a:ext>
            </a:extLst>
          </p:cNvPr>
          <p:cNvSpPr txBox="1"/>
          <p:nvPr/>
        </p:nvSpPr>
        <p:spPr>
          <a:xfrm>
            <a:off x="5508193" y="2493694"/>
            <a:ext cx="1200017" cy="230832"/>
          </a:xfrm>
          <a:prstGeom prst="rect">
            <a:avLst/>
          </a:prstGeom>
          <a:noFill/>
        </p:spPr>
        <p:txBody>
          <a:bodyPr wrap="square" rtlCol="0">
            <a:spAutoFit/>
          </a:bodyPr>
          <a:lstStyle/>
          <a:p>
            <a:r>
              <a:rPr lang="pl-PL" sz="900" i="1" dirty="0">
                <a:solidFill>
                  <a:schemeClr val="bg1">
                    <a:lumMod val="65000"/>
                  </a:schemeClr>
                </a:solidFill>
              </a:rPr>
              <a:t>PRIVATE</a:t>
            </a:r>
            <a:endParaRPr lang="en-US" sz="900" i="1" dirty="0">
              <a:solidFill>
                <a:schemeClr val="bg1">
                  <a:lumMod val="65000"/>
                </a:schemeClr>
              </a:solidFill>
            </a:endParaRPr>
          </a:p>
        </p:txBody>
      </p:sp>
      <p:sp>
        <p:nvSpPr>
          <p:cNvPr id="232" name="pole tekstowe 231">
            <a:extLst>
              <a:ext uri="{FF2B5EF4-FFF2-40B4-BE49-F238E27FC236}">
                <a16:creationId xmlns:a16="http://schemas.microsoft.com/office/drawing/2014/main" id="{812FBFF4-B48E-4230-B86F-B0BAB326AB67}"/>
              </a:ext>
            </a:extLst>
          </p:cNvPr>
          <p:cNvSpPr txBox="1"/>
          <p:nvPr/>
        </p:nvSpPr>
        <p:spPr>
          <a:xfrm>
            <a:off x="5495078" y="2698437"/>
            <a:ext cx="1200017" cy="230832"/>
          </a:xfrm>
          <a:prstGeom prst="rect">
            <a:avLst/>
          </a:prstGeom>
          <a:noFill/>
        </p:spPr>
        <p:txBody>
          <a:bodyPr wrap="square" rtlCol="0">
            <a:spAutoFit/>
          </a:bodyPr>
          <a:lstStyle/>
          <a:p>
            <a:r>
              <a:rPr lang="pl-PL" sz="900" i="1" dirty="0">
                <a:solidFill>
                  <a:schemeClr val="bg1">
                    <a:lumMod val="65000"/>
                  </a:schemeClr>
                </a:solidFill>
              </a:rPr>
              <a:t>PRIVATE</a:t>
            </a:r>
            <a:endParaRPr lang="en-US" sz="900" i="1" dirty="0">
              <a:solidFill>
                <a:schemeClr val="bg1">
                  <a:lumMod val="65000"/>
                </a:schemeClr>
              </a:solidFill>
            </a:endParaRPr>
          </a:p>
        </p:txBody>
      </p:sp>
      <p:sp>
        <p:nvSpPr>
          <p:cNvPr id="233" name="pole tekstowe 232">
            <a:extLst>
              <a:ext uri="{FF2B5EF4-FFF2-40B4-BE49-F238E27FC236}">
                <a16:creationId xmlns:a16="http://schemas.microsoft.com/office/drawing/2014/main" id="{EF9F420A-5887-4EF3-86CE-ABA7ECFA4643}"/>
              </a:ext>
            </a:extLst>
          </p:cNvPr>
          <p:cNvSpPr txBox="1"/>
          <p:nvPr/>
        </p:nvSpPr>
        <p:spPr>
          <a:xfrm>
            <a:off x="1897892" y="3949321"/>
            <a:ext cx="1200017" cy="230832"/>
          </a:xfrm>
          <a:prstGeom prst="rect">
            <a:avLst/>
          </a:prstGeom>
          <a:noFill/>
        </p:spPr>
        <p:txBody>
          <a:bodyPr wrap="square" rtlCol="0">
            <a:spAutoFit/>
          </a:bodyPr>
          <a:lstStyle/>
          <a:p>
            <a:r>
              <a:rPr lang="pl-PL" sz="900" i="1" dirty="0">
                <a:solidFill>
                  <a:schemeClr val="bg1">
                    <a:lumMod val="65000"/>
                  </a:schemeClr>
                </a:solidFill>
              </a:rPr>
              <a:t>PRIVATE</a:t>
            </a:r>
            <a:endParaRPr lang="en-US" sz="900" i="1" dirty="0">
              <a:solidFill>
                <a:schemeClr val="bg1">
                  <a:lumMod val="65000"/>
                </a:schemeClr>
              </a:solidFill>
            </a:endParaRPr>
          </a:p>
        </p:txBody>
      </p:sp>
      <p:sp>
        <p:nvSpPr>
          <p:cNvPr id="234" name="pole tekstowe 233">
            <a:extLst>
              <a:ext uri="{FF2B5EF4-FFF2-40B4-BE49-F238E27FC236}">
                <a16:creationId xmlns:a16="http://schemas.microsoft.com/office/drawing/2014/main" id="{878A79D5-DD36-4E47-8152-84E845518E4E}"/>
              </a:ext>
            </a:extLst>
          </p:cNvPr>
          <p:cNvSpPr txBox="1"/>
          <p:nvPr/>
        </p:nvSpPr>
        <p:spPr>
          <a:xfrm>
            <a:off x="1892058" y="3027816"/>
            <a:ext cx="1200017" cy="230832"/>
          </a:xfrm>
          <a:prstGeom prst="rect">
            <a:avLst/>
          </a:prstGeom>
          <a:noFill/>
        </p:spPr>
        <p:txBody>
          <a:bodyPr wrap="square" rtlCol="0">
            <a:spAutoFit/>
          </a:bodyPr>
          <a:lstStyle/>
          <a:p>
            <a:r>
              <a:rPr lang="pl-PL" sz="900" i="1" dirty="0">
                <a:solidFill>
                  <a:schemeClr val="bg1">
                    <a:lumMod val="65000"/>
                  </a:schemeClr>
                </a:solidFill>
              </a:rPr>
              <a:t>PRIVATE</a:t>
            </a:r>
            <a:endParaRPr lang="en-US" sz="900" i="1" dirty="0">
              <a:solidFill>
                <a:schemeClr val="bg1">
                  <a:lumMod val="65000"/>
                </a:schemeClr>
              </a:solidFill>
            </a:endParaRPr>
          </a:p>
        </p:txBody>
      </p:sp>
      <p:sp>
        <p:nvSpPr>
          <p:cNvPr id="151" name="Prostokąt 150">
            <a:extLst>
              <a:ext uri="{FF2B5EF4-FFF2-40B4-BE49-F238E27FC236}">
                <a16:creationId xmlns:a16="http://schemas.microsoft.com/office/drawing/2014/main" id="{24E15342-7ED6-43FB-A70E-89B560814552}"/>
              </a:ext>
            </a:extLst>
          </p:cNvPr>
          <p:cNvSpPr/>
          <p:nvPr/>
        </p:nvSpPr>
        <p:spPr>
          <a:xfrm rot="16200000" flipV="1">
            <a:off x="5570127" y="463419"/>
            <a:ext cx="1905000" cy="3381478"/>
          </a:xfrm>
          <a:prstGeom prst="rect">
            <a:avLst/>
          </a:prstGeom>
          <a:solidFill>
            <a:srgbClr val="333F50">
              <a:alpha val="3137"/>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777001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 name="Tabela 10">
            <a:extLst>
              <a:ext uri="{FF2B5EF4-FFF2-40B4-BE49-F238E27FC236}">
                <a16:creationId xmlns:a16="http://schemas.microsoft.com/office/drawing/2014/main" id="{5E3586D8-80EB-4B2E-A879-F1B3C9E7C48D}"/>
              </a:ext>
            </a:extLst>
          </p:cNvPr>
          <p:cNvGraphicFramePr>
            <a:graphicFrameLocks noGrp="1"/>
          </p:cNvGraphicFramePr>
          <p:nvPr>
            <p:extLst>
              <p:ext uri="{D42A27DB-BD31-4B8C-83A1-F6EECF244321}">
                <p14:modId xmlns:p14="http://schemas.microsoft.com/office/powerpoint/2010/main" val="208712144"/>
              </p:ext>
            </p:extLst>
          </p:nvPr>
        </p:nvGraphicFramePr>
        <p:xfrm>
          <a:off x="9726963"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8" name="Tabela 10">
            <a:extLst>
              <a:ext uri="{FF2B5EF4-FFF2-40B4-BE49-F238E27FC236}">
                <a16:creationId xmlns:a16="http://schemas.microsoft.com/office/drawing/2014/main" id="{C12B91D0-7023-4BC7-AA60-5CD2ED166BAC}"/>
              </a:ext>
            </a:extLst>
          </p:cNvPr>
          <p:cNvGraphicFramePr>
            <a:graphicFrameLocks noGrp="1"/>
          </p:cNvGraphicFramePr>
          <p:nvPr>
            <p:extLst>
              <p:ext uri="{D42A27DB-BD31-4B8C-83A1-F6EECF244321}">
                <p14:modId xmlns:p14="http://schemas.microsoft.com/office/powerpoint/2010/main" val="3840200157"/>
              </p:ext>
            </p:extLst>
          </p:nvPr>
        </p:nvGraphicFramePr>
        <p:xfrm>
          <a:off x="7708310"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7" name="Tabela 10">
            <a:extLst>
              <a:ext uri="{FF2B5EF4-FFF2-40B4-BE49-F238E27FC236}">
                <a16:creationId xmlns:a16="http://schemas.microsoft.com/office/drawing/2014/main" id="{2FEBB941-7FD4-4741-BB57-9EDCADB6418B}"/>
              </a:ext>
            </a:extLst>
          </p:cNvPr>
          <p:cNvGraphicFramePr>
            <a:graphicFrameLocks noGrp="1"/>
          </p:cNvGraphicFramePr>
          <p:nvPr>
            <p:extLst>
              <p:ext uri="{D42A27DB-BD31-4B8C-83A1-F6EECF244321}">
                <p14:modId xmlns:p14="http://schemas.microsoft.com/office/powerpoint/2010/main" val="3764366973"/>
              </p:ext>
            </p:extLst>
          </p:nvPr>
        </p:nvGraphicFramePr>
        <p:xfrm>
          <a:off x="5678681"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6" name="Tabela 10">
            <a:extLst>
              <a:ext uri="{FF2B5EF4-FFF2-40B4-BE49-F238E27FC236}">
                <a16:creationId xmlns:a16="http://schemas.microsoft.com/office/drawing/2014/main" id="{26310EEA-8C05-4715-ABB0-4E3C7C139405}"/>
              </a:ext>
            </a:extLst>
          </p:cNvPr>
          <p:cNvGraphicFramePr>
            <a:graphicFrameLocks noGrp="1"/>
          </p:cNvGraphicFramePr>
          <p:nvPr>
            <p:extLst>
              <p:ext uri="{D42A27DB-BD31-4B8C-83A1-F6EECF244321}">
                <p14:modId xmlns:p14="http://schemas.microsoft.com/office/powerpoint/2010/main" val="39361453"/>
              </p:ext>
            </p:extLst>
          </p:nvPr>
        </p:nvGraphicFramePr>
        <p:xfrm>
          <a:off x="3647871"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aphicFrame>
        <p:nvGraphicFramePr>
          <p:cNvPr id="112" name="Tabela 10">
            <a:extLst>
              <a:ext uri="{FF2B5EF4-FFF2-40B4-BE49-F238E27FC236}">
                <a16:creationId xmlns:a16="http://schemas.microsoft.com/office/drawing/2014/main" id="{47599685-A95D-4960-9E00-DC125C68CB00}"/>
              </a:ext>
            </a:extLst>
          </p:cNvPr>
          <p:cNvGraphicFramePr>
            <a:graphicFrameLocks noGrp="1"/>
          </p:cNvGraphicFramePr>
          <p:nvPr>
            <p:extLst>
              <p:ext uri="{D42A27DB-BD31-4B8C-83A1-F6EECF244321}">
                <p14:modId xmlns:p14="http://schemas.microsoft.com/office/powerpoint/2010/main" val="1743807740"/>
              </p:ext>
            </p:extLst>
          </p:nvPr>
        </p:nvGraphicFramePr>
        <p:xfrm>
          <a:off x="5685150" y="1062171"/>
          <a:ext cx="1948969" cy="3327523"/>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2987">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13" name="Tabela 10">
            <a:extLst>
              <a:ext uri="{FF2B5EF4-FFF2-40B4-BE49-F238E27FC236}">
                <a16:creationId xmlns:a16="http://schemas.microsoft.com/office/drawing/2014/main" id="{33BF215A-F842-48B6-A2B3-08ECB26C902B}"/>
              </a:ext>
            </a:extLst>
          </p:cNvPr>
          <p:cNvGraphicFramePr>
            <a:graphicFrameLocks noGrp="1"/>
          </p:cNvGraphicFramePr>
          <p:nvPr>
            <p:extLst>
              <p:ext uri="{D42A27DB-BD31-4B8C-83A1-F6EECF244321}">
                <p14:modId xmlns:p14="http://schemas.microsoft.com/office/powerpoint/2010/main" val="1634602796"/>
              </p:ext>
            </p:extLst>
          </p:nvPr>
        </p:nvGraphicFramePr>
        <p:xfrm>
          <a:off x="3646969" y="1060300"/>
          <a:ext cx="1948969" cy="3329393"/>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2865">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15" name="Tabela 10">
            <a:extLst>
              <a:ext uri="{FF2B5EF4-FFF2-40B4-BE49-F238E27FC236}">
                <a16:creationId xmlns:a16="http://schemas.microsoft.com/office/drawing/2014/main" id="{0E146EFA-73EF-4C31-8CE5-E35F478A4915}"/>
              </a:ext>
            </a:extLst>
          </p:cNvPr>
          <p:cNvGraphicFramePr>
            <a:graphicFrameLocks noGrp="1"/>
          </p:cNvGraphicFramePr>
          <p:nvPr>
            <p:extLst>
              <p:ext uri="{D42A27DB-BD31-4B8C-83A1-F6EECF244321}">
                <p14:modId xmlns:p14="http://schemas.microsoft.com/office/powerpoint/2010/main" val="1844038615"/>
              </p:ext>
            </p:extLst>
          </p:nvPr>
        </p:nvGraphicFramePr>
        <p:xfrm>
          <a:off x="1614689" y="1052138"/>
          <a:ext cx="1948969" cy="3337558"/>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3486">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FB00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B0000"/>
                      </a:solidFill>
                      <a:prstDash val="sysDash"/>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34" name="Tabela 10">
            <a:extLst>
              <a:ext uri="{FF2B5EF4-FFF2-40B4-BE49-F238E27FC236}">
                <a16:creationId xmlns:a16="http://schemas.microsoft.com/office/drawing/2014/main" id="{AF2416C5-E131-4568-B9A6-015B58002515}"/>
              </a:ext>
            </a:extLst>
          </p:cNvPr>
          <p:cNvGraphicFramePr>
            <a:graphicFrameLocks noGrp="1"/>
          </p:cNvGraphicFramePr>
          <p:nvPr>
            <p:extLst>
              <p:ext uri="{D42A27DB-BD31-4B8C-83A1-F6EECF244321}">
                <p14:modId xmlns:p14="http://schemas.microsoft.com/office/powerpoint/2010/main" val="3430967681"/>
              </p:ext>
            </p:extLst>
          </p:nvPr>
        </p:nvGraphicFramePr>
        <p:xfrm>
          <a:off x="1614689" y="4444225"/>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35" name="Tabela 10">
            <a:extLst>
              <a:ext uri="{FF2B5EF4-FFF2-40B4-BE49-F238E27FC236}">
                <a16:creationId xmlns:a16="http://schemas.microsoft.com/office/drawing/2014/main" id="{6EE039D7-2117-4901-919C-59CE8C06620F}"/>
              </a:ext>
            </a:extLst>
          </p:cNvPr>
          <p:cNvGraphicFramePr>
            <a:graphicFrameLocks noGrp="1"/>
          </p:cNvGraphicFramePr>
          <p:nvPr>
            <p:extLst>
              <p:ext uri="{D42A27DB-BD31-4B8C-83A1-F6EECF244321}">
                <p14:modId xmlns:p14="http://schemas.microsoft.com/office/powerpoint/2010/main" val="3516361249"/>
              </p:ext>
            </p:extLst>
          </p:nvPr>
        </p:nvGraphicFramePr>
        <p:xfrm>
          <a:off x="7703444" y="1052137"/>
          <a:ext cx="1948969" cy="3327524"/>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62564">
                <a:tc>
                  <a:txBody>
                    <a:bodyPr/>
                    <a:lstStyle/>
                    <a:p>
                      <a:endParaRPr lang="en-US" sz="1000" dirty="0"/>
                    </a:p>
                  </a:txBody>
                  <a:tcPr>
                    <a:solidFill>
                      <a:srgbClr val="333F50">
                        <a:alpha val="69804"/>
                      </a:srgbClr>
                    </a:solidFill>
                  </a:tcPr>
                </a:tc>
                <a:extLst>
                  <a:ext uri="{0D108BD9-81ED-4DB2-BD59-A6C34878D82A}">
                    <a16:rowId xmlns:a16="http://schemas.microsoft.com/office/drawing/2014/main" val="3085345042"/>
                  </a:ext>
                </a:extLst>
              </a:tr>
              <a:tr h="383120">
                <a:tc>
                  <a:txBody>
                    <a:bodyPr/>
                    <a:lstStyle/>
                    <a:p>
                      <a:endParaRPr lang="en-US" sz="1000" dirty="0"/>
                    </a:p>
                  </a:txBody>
                  <a:tcPr>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90768960"/>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29509788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849801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344022610"/>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8048422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84178602"/>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02729609"/>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3498304226"/>
                  </a:ext>
                </a:extLst>
              </a:tr>
            </a:tbl>
          </a:graphicData>
        </a:graphic>
      </p:graphicFrame>
      <p:graphicFrame>
        <p:nvGraphicFramePr>
          <p:cNvPr id="136" name="Tabela 10">
            <a:extLst>
              <a:ext uri="{FF2B5EF4-FFF2-40B4-BE49-F238E27FC236}">
                <a16:creationId xmlns:a16="http://schemas.microsoft.com/office/drawing/2014/main" id="{F6BF30D0-830C-4A49-AA15-A88B463D69D5}"/>
              </a:ext>
            </a:extLst>
          </p:cNvPr>
          <p:cNvGraphicFramePr>
            <a:graphicFrameLocks noGrp="1"/>
          </p:cNvGraphicFramePr>
          <p:nvPr>
            <p:extLst>
              <p:ext uri="{D42A27DB-BD31-4B8C-83A1-F6EECF244321}">
                <p14:modId xmlns:p14="http://schemas.microsoft.com/office/powerpoint/2010/main" val="1533753276"/>
              </p:ext>
            </p:extLst>
          </p:nvPr>
        </p:nvGraphicFramePr>
        <p:xfrm>
          <a:off x="9728205" y="1052138"/>
          <a:ext cx="1948969" cy="3327526"/>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4254">
                <a:tc>
                  <a:txBody>
                    <a:bodyPr/>
                    <a:lstStyle/>
                    <a:p>
                      <a:endParaRPr lang="en-US" sz="1000" dirty="0"/>
                    </a:p>
                  </a:txBody>
                  <a:tcPr>
                    <a:solidFill>
                      <a:srgbClr val="333F50">
                        <a:alpha val="69804"/>
                      </a:srgbClr>
                    </a:solidFill>
                  </a:tcPr>
                </a:tc>
                <a:extLst>
                  <a:ext uri="{0D108BD9-81ED-4DB2-BD59-A6C34878D82A}">
                    <a16:rowId xmlns:a16="http://schemas.microsoft.com/office/drawing/2014/main" val="3085345042"/>
                  </a:ext>
                </a:extLst>
              </a:tr>
              <a:tr h="384159">
                <a:tc>
                  <a:txBody>
                    <a:bodyPr/>
                    <a:lstStyle/>
                    <a:p>
                      <a:endParaRPr lang="en-US" sz="1000" dirty="0"/>
                    </a:p>
                  </a:txBody>
                  <a:tcPr>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90768960"/>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29509788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849801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344022610"/>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8048422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84178602"/>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02729609"/>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3498304226"/>
                  </a:ext>
                </a:extLst>
              </a:tr>
            </a:tbl>
          </a:graphicData>
        </a:graphic>
      </p:graphicFrame>
      <p:sp>
        <p:nvSpPr>
          <p:cNvPr id="141" name="pole tekstowe 140">
            <a:extLst>
              <a:ext uri="{FF2B5EF4-FFF2-40B4-BE49-F238E27FC236}">
                <a16:creationId xmlns:a16="http://schemas.microsoft.com/office/drawing/2014/main" id="{6264F677-47C0-4646-A57E-6E1B5FF96F5E}"/>
              </a:ext>
            </a:extLst>
          </p:cNvPr>
          <p:cNvSpPr txBox="1"/>
          <p:nvPr/>
        </p:nvSpPr>
        <p:spPr>
          <a:xfrm>
            <a:off x="1155412" y="1247286"/>
            <a:ext cx="482032" cy="246221"/>
          </a:xfrm>
          <a:prstGeom prst="rect">
            <a:avLst/>
          </a:prstGeom>
          <a:noFill/>
        </p:spPr>
        <p:txBody>
          <a:bodyPr wrap="square" rtlCol="0">
            <a:spAutoFit/>
          </a:bodyPr>
          <a:lstStyle/>
          <a:p>
            <a:r>
              <a:rPr lang="pl-PL" sz="1000" dirty="0">
                <a:solidFill>
                  <a:schemeClr val="bg2">
                    <a:lumMod val="50000"/>
                  </a:schemeClr>
                </a:solidFill>
              </a:rPr>
              <a:t>08:00</a:t>
            </a:r>
          </a:p>
        </p:txBody>
      </p:sp>
      <p:sp>
        <p:nvSpPr>
          <p:cNvPr id="142" name="pole tekstowe 141">
            <a:extLst>
              <a:ext uri="{FF2B5EF4-FFF2-40B4-BE49-F238E27FC236}">
                <a16:creationId xmlns:a16="http://schemas.microsoft.com/office/drawing/2014/main" id="{98004F9B-1C71-4D76-B893-8EF06F628D43}"/>
              </a:ext>
            </a:extLst>
          </p:cNvPr>
          <p:cNvSpPr txBox="1"/>
          <p:nvPr/>
        </p:nvSpPr>
        <p:spPr>
          <a:xfrm>
            <a:off x="2180495" y="1042698"/>
            <a:ext cx="1421720" cy="276999"/>
          </a:xfrm>
          <a:prstGeom prst="rect">
            <a:avLst/>
          </a:prstGeom>
          <a:noFill/>
        </p:spPr>
        <p:txBody>
          <a:bodyPr wrap="square" rtlCol="0">
            <a:spAutoFit/>
          </a:bodyPr>
          <a:lstStyle/>
          <a:p>
            <a:pPr algn="r"/>
            <a:r>
              <a:rPr lang="pl-PL" sz="1200" dirty="0">
                <a:solidFill>
                  <a:schemeClr val="bg1"/>
                </a:solidFill>
              </a:rPr>
              <a:t>Poniedziałek</a:t>
            </a:r>
            <a:endParaRPr lang="en-US" sz="1200" dirty="0">
              <a:solidFill>
                <a:schemeClr val="bg1"/>
              </a:solidFill>
            </a:endParaRPr>
          </a:p>
        </p:txBody>
      </p:sp>
      <p:sp>
        <p:nvSpPr>
          <p:cNvPr id="143" name="pole tekstowe 142">
            <a:extLst>
              <a:ext uri="{FF2B5EF4-FFF2-40B4-BE49-F238E27FC236}">
                <a16:creationId xmlns:a16="http://schemas.microsoft.com/office/drawing/2014/main" id="{9E762B0B-E0F5-4417-B8C9-4D28907084A1}"/>
              </a:ext>
            </a:extLst>
          </p:cNvPr>
          <p:cNvSpPr txBox="1"/>
          <p:nvPr/>
        </p:nvSpPr>
        <p:spPr>
          <a:xfrm>
            <a:off x="1155412" y="1633250"/>
            <a:ext cx="482032" cy="246221"/>
          </a:xfrm>
          <a:prstGeom prst="rect">
            <a:avLst/>
          </a:prstGeom>
          <a:noFill/>
        </p:spPr>
        <p:txBody>
          <a:bodyPr wrap="square" rtlCol="0">
            <a:spAutoFit/>
          </a:bodyPr>
          <a:lstStyle/>
          <a:p>
            <a:r>
              <a:rPr lang="pl-PL" sz="1000" dirty="0">
                <a:solidFill>
                  <a:schemeClr val="bg2">
                    <a:lumMod val="50000"/>
                  </a:schemeClr>
                </a:solidFill>
              </a:rPr>
              <a:t>09:00</a:t>
            </a:r>
          </a:p>
        </p:txBody>
      </p:sp>
      <p:sp>
        <p:nvSpPr>
          <p:cNvPr id="144" name="pole tekstowe 143">
            <a:extLst>
              <a:ext uri="{FF2B5EF4-FFF2-40B4-BE49-F238E27FC236}">
                <a16:creationId xmlns:a16="http://schemas.microsoft.com/office/drawing/2014/main" id="{724AF118-ABDF-44F9-A86C-E761C4B94ED4}"/>
              </a:ext>
            </a:extLst>
          </p:cNvPr>
          <p:cNvSpPr txBox="1"/>
          <p:nvPr/>
        </p:nvSpPr>
        <p:spPr>
          <a:xfrm>
            <a:off x="1162905" y="2008745"/>
            <a:ext cx="482032" cy="246221"/>
          </a:xfrm>
          <a:prstGeom prst="rect">
            <a:avLst/>
          </a:prstGeom>
          <a:noFill/>
        </p:spPr>
        <p:txBody>
          <a:bodyPr wrap="square" rtlCol="0">
            <a:spAutoFit/>
          </a:bodyPr>
          <a:lstStyle/>
          <a:p>
            <a:r>
              <a:rPr lang="pl-PL" sz="1000" dirty="0">
                <a:solidFill>
                  <a:schemeClr val="bg2">
                    <a:lumMod val="50000"/>
                  </a:schemeClr>
                </a:solidFill>
              </a:rPr>
              <a:t>10:00</a:t>
            </a:r>
          </a:p>
        </p:txBody>
      </p:sp>
      <p:sp>
        <p:nvSpPr>
          <p:cNvPr id="145" name="pole tekstowe 144">
            <a:extLst>
              <a:ext uri="{FF2B5EF4-FFF2-40B4-BE49-F238E27FC236}">
                <a16:creationId xmlns:a16="http://schemas.microsoft.com/office/drawing/2014/main" id="{EAE995F0-7397-4509-9487-C56999AB3330}"/>
              </a:ext>
            </a:extLst>
          </p:cNvPr>
          <p:cNvSpPr txBox="1"/>
          <p:nvPr/>
        </p:nvSpPr>
        <p:spPr>
          <a:xfrm>
            <a:off x="1162905" y="2414455"/>
            <a:ext cx="482032" cy="246221"/>
          </a:xfrm>
          <a:prstGeom prst="rect">
            <a:avLst/>
          </a:prstGeom>
          <a:noFill/>
        </p:spPr>
        <p:txBody>
          <a:bodyPr wrap="square" rtlCol="0">
            <a:spAutoFit/>
          </a:bodyPr>
          <a:lstStyle/>
          <a:p>
            <a:r>
              <a:rPr lang="pl-PL" sz="1000" dirty="0">
                <a:solidFill>
                  <a:schemeClr val="bg2">
                    <a:lumMod val="50000"/>
                  </a:schemeClr>
                </a:solidFill>
              </a:rPr>
              <a:t>11:00</a:t>
            </a:r>
          </a:p>
        </p:txBody>
      </p:sp>
      <p:sp>
        <p:nvSpPr>
          <p:cNvPr id="146" name="pole tekstowe 145">
            <a:extLst>
              <a:ext uri="{FF2B5EF4-FFF2-40B4-BE49-F238E27FC236}">
                <a16:creationId xmlns:a16="http://schemas.microsoft.com/office/drawing/2014/main" id="{091B445B-9366-4B25-A073-F1F27E18352C}"/>
              </a:ext>
            </a:extLst>
          </p:cNvPr>
          <p:cNvSpPr txBox="1"/>
          <p:nvPr/>
        </p:nvSpPr>
        <p:spPr>
          <a:xfrm>
            <a:off x="1169154" y="2791383"/>
            <a:ext cx="482032" cy="246221"/>
          </a:xfrm>
          <a:prstGeom prst="rect">
            <a:avLst/>
          </a:prstGeom>
          <a:noFill/>
        </p:spPr>
        <p:txBody>
          <a:bodyPr wrap="square" rtlCol="0">
            <a:spAutoFit/>
          </a:bodyPr>
          <a:lstStyle/>
          <a:p>
            <a:r>
              <a:rPr lang="pl-PL" sz="1000" dirty="0">
                <a:solidFill>
                  <a:schemeClr val="bg2">
                    <a:lumMod val="50000"/>
                  </a:schemeClr>
                </a:solidFill>
              </a:rPr>
              <a:t>12:00</a:t>
            </a:r>
          </a:p>
        </p:txBody>
      </p:sp>
      <p:sp>
        <p:nvSpPr>
          <p:cNvPr id="147" name="pole tekstowe 146">
            <a:extLst>
              <a:ext uri="{FF2B5EF4-FFF2-40B4-BE49-F238E27FC236}">
                <a16:creationId xmlns:a16="http://schemas.microsoft.com/office/drawing/2014/main" id="{C86559BF-6590-459B-ABC6-3F5818BD0626}"/>
              </a:ext>
            </a:extLst>
          </p:cNvPr>
          <p:cNvSpPr txBox="1"/>
          <p:nvPr/>
        </p:nvSpPr>
        <p:spPr>
          <a:xfrm>
            <a:off x="1174306" y="3182779"/>
            <a:ext cx="482032" cy="246221"/>
          </a:xfrm>
          <a:prstGeom prst="rect">
            <a:avLst/>
          </a:prstGeom>
          <a:noFill/>
        </p:spPr>
        <p:txBody>
          <a:bodyPr wrap="square" rtlCol="0">
            <a:spAutoFit/>
          </a:bodyPr>
          <a:lstStyle/>
          <a:p>
            <a:r>
              <a:rPr lang="pl-PL" sz="1000" dirty="0">
                <a:solidFill>
                  <a:schemeClr val="bg2">
                    <a:lumMod val="50000"/>
                  </a:schemeClr>
                </a:solidFill>
              </a:rPr>
              <a:t>13:00</a:t>
            </a:r>
          </a:p>
        </p:txBody>
      </p:sp>
      <p:sp>
        <p:nvSpPr>
          <p:cNvPr id="148" name="pole tekstowe 147">
            <a:extLst>
              <a:ext uri="{FF2B5EF4-FFF2-40B4-BE49-F238E27FC236}">
                <a16:creationId xmlns:a16="http://schemas.microsoft.com/office/drawing/2014/main" id="{A86829BE-75A6-4E32-B5B6-849A07119119}"/>
              </a:ext>
            </a:extLst>
          </p:cNvPr>
          <p:cNvSpPr txBox="1"/>
          <p:nvPr/>
        </p:nvSpPr>
        <p:spPr>
          <a:xfrm>
            <a:off x="1175700" y="3574021"/>
            <a:ext cx="482032" cy="246221"/>
          </a:xfrm>
          <a:prstGeom prst="rect">
            <a:avLst/>
          </a:prstGeom>
          <a:noFill/>
        </p:spPr>
        <p:txBody>
          <a:bodyPr wrap="square" rtlCol="0">
            <a:spAutoFit/>
          </a:bodyPr>
          <a:lstStyle/>
          <a:p>
            <a:r>
              <a:rPr lang="pl-PL" sz="1000" dirty="0">
                <a:solidFill>
                  <a:schemeClr val="bg2">
                    <a:lumMod val="50000"/>
                  </a:schemeClr>
                </a:solidFill>
              </a:rPr>
              <a:t>14:00</a:t>
            </a:r>
          </a:p>
        </p:txBody>
      </p:sp>
      <p:sp>
        <p:nvSpPr>
          <p:cNvPr id="149" name="pole tekstowe 148">
            <a:extLst>
              <a:ext uri="{FF2B5EF4-FFF2-40B4-BE49-F238E27FC236}">
                <a16:creationId xmlns:a16="http://schemas.microsoft.com/office/drawing/2014/main" id="{92EAB56F-3F16-4D95-A700-AEE94039F8EF}"/>
              </a:ext>
            </a:extLst>
          </p:cNvPr>
          <p:cNvSpPr txBox="1"/>
          <p:nvPr/>
        </p:nvSpPr>
        <p:spPr>
          <a:xfrm>
            <a:off x="1162905" y="3965624"/>
            <a:ext cx="482032" cy="246221"/>
          </a:xfrm>
          <a:prstGeom prst="rect">
            <a:avLst/>
          </a:prstGeom>
          <a:noFill/>
        </p:spPr>
        <p:txBody>
          <a:bodyPr wrap="square" rtlCol="0">
            <a:spAutoFit/>
          </a:bodyPr>
          <a:lstStyle/>
          <a:p>
            <a:r>
              <a:rPr lang="pl-PL" sz="1000" dirty="0">
                <a:solidFill>
                  <a:schemeClr val="bg2">
                    <a:lumMod val="50000"/>
                  </a:schemeClr>
                </a:solidFill>
              </a:rPr>
              <a:t>15:00</a:t>
            </a:r>
          </a:p>
        </p:txBody>
      </p:sp>
      <p:sp>
        <p:nvSpPr>
          <p:cNvPr id="150" name="pole tekstowe 149">
            <a:extLst>
              <a:ext uri="{FF2B5EF4-FFF2-40B4-BE49-F238E27FC236}">
                <a16:creationId xmlns:a16="http://schemas.microsoft.com/office/drawing/2014/main" id="{EF7B4328-4403-4F90-9270-A7A60FA8C612}"/>
              </a:ext>
            </a:extLst>
          </p:cNvPr>
          <p:cNvSpPr txBox="1"/>
          <p:nvPr/>
        </p:nvSpPr>
        <p:spPr>
          <a:xfrm>
            <a:off x="1585257" y="1041233"/>
            <a:ext cx="434996" cy="276999"/>
          </a:xfrm>
          <a:prstGeom prst="rect">
            <a:avLst/>
          </a:prstGeom>
          <a:noFill/>
        </p:spPr>
        <p:txBody>
          <a:bodyPr wrap="square" rtlCol="0">
            <a:spAutoFit/>
          </a:bodyPr>
          <a:lstStyle/>
          <a:p>
            <a:r>
              <a:rPr lang="pl-PL" sz="1200" dirty="0">
                <a:solidFill>
                  <a:schemeClr val="bg1"/>
                </a:solidFill>
              </a:rPr>
              <a:t>15</a:t>
            </a:r>
            <a:endParaRPr lang="en-US" sz="1200" dirty="0">
              <a:solidFill>
                <a:schemeClr val="bg1"/>
              </a:solidFill>
            </a:endParaRPr>
          </a:p>
        </p:txBody>
      </p:sp>
      <p:cxnSp>
        <p:nvCxnSpPr>
          <p:cNvPr id="151" name="Łącznik prosty 150">
            <a:extLst>
              <a:ext uri="{FF2B5EF4-FFF2-40B4-BE49-F238E27FC236}">
                <a16:creationId xmlns:a16="http://schemas.microsoft.com/office/drawing/2014/main" id="{22F6ACCA-50C7-4A75-B64E-2B4925E71DB6}"/>
              </a:ext>
            </a:extLst>
          </p:cNvPr>
          <p:cNvCxnSpPr>
            <a:cxnSpLocks/>
          </p:cNvCxnSpPr>
          <p:nvPr/>
        </p:nvCxnSpPr>
        <p:spPr>
          <a:xfrm>
            <a:off x="2020253" y="1060268"/>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5" name="Trójkąt równoramienny 174">
            <a:extLst>
              <a:ext uri="{FF2B5EF4-FFF2-40B4-BE49-F238E27FC236}">
                <a16:creationId xmlns:a16="http://schemas.microsoft.com/office/drawing/2014/main" id="{0BFB42F3-3B4F-494E-B416-C03E1AA23289}"/>
              </a:ext>
            </a:extLst>
          </p:cNvPr>
          <p:cNvSpPr/>
          <p:nvPr/>
        </p:nvSpPr>
        <p:spPr>
          <a:xfrm rot="10800000">
            <a:off x="1562207" y="1924923"/>
            <a:ext cx="109103" cy="14007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pole tekstowe 189">
            <a:extLst>
              <a:ext uri="{FF2B5EF4-FFF2-40B4-BE49-F238E27FC236}">
                <a16:creationId xmlns:a16="http://schemas.microsoft.com/office/drawing/2014/main" id="{EA723177-BBBC-42AA-B1DE-D02EA3C7B881}"/>
              </a:ext>
            </a:extLst>
          </p:cNvPr>
          <p:cNvSpPr txBox="1"/>
          <p:nvPr/>
        </p:nvSpPr>
        <p:spPr>
          <a:xfrm>
            <a:off x="4209368" y="1039574"/>
            <a:ext cx="1421720" cy="276999"/>
          </a:xfrm>
          <a:prstGeom prst="rect">
            <a:avLst/>
          </a:prstGeom>
          <a:noFill/>
        </p:spPr>
        <p:txBody>
          <a:bodyPr wrap="square" rtlCol="0">
            <a:spAutoFit/>
          </a:bodyPr>
          <a:lstStyle/>
          <a:p>
            <a:pPr algn="r"/>
            <a:r>
              <a:rPr lang="pl-PL" sz="1200" dirty="0">
                <a:solidFill>
                  <a:schemeClr val="bg1"/>
                </a:solidFill>
              </a:rPr>
              <a:t>Wtorek</a:t>
            </a:r>
            <a:endParaRPr lang="en-US" sz="1200" dirty="0">
              <a:solidFill>
                <a:schemeClr val="bg1"/>
              </a:solidFill>
            </a:endParaRPr>
          </a:p>
        </p:txBody>
      </p:sp>
      <p:sp>
        <p:nvSpPr>
          <p:cNvPr id="191" name="pole tekstowe 190">
            <a:extLst>
              <a:ext uri="{FF2B5EF4-FFF2-40B4-BE49-F238E27FC236}">
                <a16:creationId xmlns:a16="http://schemas.microsoft.com/office/drawing/2014/main" id="{0D5C9857-E8DA-409A-90AC-BFBB5A14B431}"/>
              </a:ext>
            </a:extLst>
          </p:cNvPr>
          <p:cNvSpPr txBox="1"/>
          <p:nvPr/>
        </p:nvSpPr>
        <p:spPr>
          <a:xfrm>
            <a:off x="3627387" y="1054866"/>
            <a:ext cx="434996" cy="276999"/>
          </a:xfrm>
          <a:prstGeom prst="rect">
            <a:avLst/>
          </a:prstGeom>
          <a:noFill/>
        </p:spPr>
        <p:txBody>
          <a:bodyPr wrap="square" rtlCol="0">
            <a:spAutoFit/>
          </a:bodyPr>
          <a:lstStyle/>
          <a:p>
            <a:r>
              <a:rPr lang="pl-PL" sz="1200" dirty="0">
                <a:solidFill>
                  <a:schemeClr val="bg1"/>
                </a:solidFill>
              </a:rPr>
              <a:t>16</a:t>
            </a:r>
            <a:endParaRPr lang="en-US" sz="1200" dirty="0">
              <a:solidFill>
                <a:schemeClr val="bg1"/>
              </a:solidFill>
            </a:endParaRPr>
          </a:p>
        </p:txBody>
      </p:sp>
      <p:cxnSp>
        <p:nvCxnSpPr>
          <p:cNvPr id="192" name="Łącznik prosty 191">
            <a:extLst>
              <a:ext uri="{FF2B5EF4-FFF2-40B4-BE49-F238E27FC236}">
                <a16:creationId xmlns:a16="http://schemas.microsoft.com/office/drawing/2014/main" id="{2E490BBE-E8E0-4519-B9E7-337E68305CA5}"/>
              </a:ext>
            </a:extLst>
          </p:cNvPr>
          <p:cNvCxnSpPr>
            <a:cxnSpLocks/>
          </p:cNvCxnSpPr>
          <p:nvPr/>
        </p:nvCxnSpPr>
        <p:spPr>
          <a:xfrm>
            <a:off x="4062383" y="1073901"/>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3" name="pole tekstowe 192">
            <a:extLst>
              <a:ext uri="{FF2B5EF4-FFF2-40B4-BE49-F238E27FC236}">
                <a16:creationId xmlns:a16="http://schemas.microsoft.com/office/drawing/2014/main" id="{815F244C-A3E3-48F2-B8D8-52BE1B276F05}"/>
              </a:ext>
            </a:extLst>
          </p:cNvPr>
          <p:cNvSpPr txBox="1"/>
          <p:nvPr/>
        </p:nvSpPr>
        <p:spPr>
          <a:xfrm>
            <a:off x="6251498" y="1049118"/>
            <a:ext cx="1421720" cy="276999"/>
          </a:xfrm>
          <a:prstGeom prst="rect">
            <a:avLst/>
          </a:prstGeom>
          <a:noFill/>
        </p:spPr>
        <p:txBody>
          <a:bodyPr wrap="square" rtlCol="0">
            <a:spAutoFit/>
          </a:bodyPr>
          <a:lstStyle/>
          <a:p>
            <a:pPr algn="r"/>
            <a:r>
              <a:rPr lang="pl-PL" sz="1200" dirty="0">
                <a:solidFill>
                  <a:schemeClr val="bg1"/>
                </a:solidFill>
              </a:rPr>
              <a:t>Środa</a:t>
            </a:r>
            <a:endParaRPr lang="en-US" sz="1200" dirty="0">
              <a:solidFill>
                <a:schemeClr val="bg1"/>
              </a:solidFill>
            </a:endParaRPr>
          </a:p>
        </p:txBody>
      </p:sp>
      <p:sp>
        <p:nvSpPr>
          <p:cNvPr id="194" name="pole tekstowe 193">
            <a:extLst>
              <a:ext uri="{FF2B5EF4-FFF2-40B4-BE49-F238E27FC236}">
                <a16:creationId xmlns:a16="http://schemas.microsoft.com/office/drawing/2014/main" id="{C8058A9C-7FE9-4F4C-80EA-5D337250A51F}"/>
              </a:ext>
            </a:extLst>
          </p:cNvPr>
          <p:cNvSpPr txBox="1"/>
          <p:nvPr/>
        </p:nvSpPr>
        <p:spPr>
          <a:xfrm>
            <a:off x="5656260" y="1047653"/>
            <a:ext cx="434996" cy="276999"/>
          </a:xfrm>
          <a:prstGeom prst="rect">
            <a:avLst/>
          </a:prstGeom>
          <a:noFill/>
        </p:spPr>
        <p:txBody>
          <a:bodyPr wrap="square" rtlCol="0">
            <a:spAutoFit/>
          </a:bodyPr>
          <a:lstStyle/>
          <a:p>
            <a:r>
              <a:rPr lang="pl-PL" sz="1200" dirty="0">
                <a:solidFill>
                  <a:schemeClr val="bg1"/>
                </a:solidFill>
              </a:rPr>
              <a:t>17</a:t>
            </a:r>
            <a:endParaRPr lang="en-US" sz="1200" dirty="0">
              <a:solidFill>
                <a:schemeClr val="bg1"/>
              </a:solidFill>
            </a:endParaRPr>
          </a:p>
        </p:txBody>
      </p:sp>
      <p:cxnSp>
        <p:nvCxnSpPr>
          <p:cNvPr id="195" name="Łącznik prosty 194">
            <a:extLst>
              <a:ext uri="{FF2B5EF4-FFF2-40B4-BE49-F238E27FC236}">
                <a16:creationId xmlns:a16="http://schemas.microsoft.com/office/drawing/2014/main" id="{CA7EB43A-9971-4D63-82DF-065184942C01}"/>
              </a:ext>
            </a:extLst>
          </p:cNvPr>
          <p:cNvCxnSpPr>
            <a:cxnSpLocks/>
          </p:cNvCxnSpPr>
          <p:nvPr/>
        </p:nvCxnSpPr>
        <p:spPr>
          <a:xfrm>
            <a:off x="6091256" y="1066688"/>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6" name="pole tekstowe 195">
            <a:extLst>
              <a:ext uri="{FF2B5EF4-FFF2-40B4-BE49-F238E27FC236}">
                <a16:creationId xmlns:a16="http://schemas.microsoft.com/office/drawing/2014/main" id="{F7E6CB73-B707-4D9C-A479-7AADBDD6C53C}"/>
              </a:ext>
            </a:extLst>
          </p:cNvPr>
          <p:cNvSpPr txBox="1"/>
          <p:nvPr/>
        </p:nvSpPr>
        <p:spPr>
          <a:xfrm>
            <a:off x="8255821" y="1037949"/>
            <a:ext cx="1421720" cy="276999"/>
          </a:xfrm>
          <a:prstGeom prst="rect">
            <a:avLst/>
          </a:prstGeom>
          <a:noFill/>
        </p:spPr>
        <p:txBody>
          <a:bodyPr wrap="square" rtlCol="0">
            <a:spAutoFit/>
          </a:bodyPr>
          <a:lstStyle/>
          <a:p>
            <a:pPr algn="r"/>
            <a:r>
              <a:rPr lang="pl-PL" sz="1200" dirty="0">
                <a:solidFill>
                  <a:schemeClr val="bg1"/>
                </a:solidFill>
              </a:rPr>
              <a:t>Czwartek</a:t>
            </a:r>
            <a:endParaRPr lang="en-US" sz="1200" dirty="0">
              <a:solidFill>
                <a:schemeClr val="bg1"/>
              </a:solidFill>
            </a:endParaRPr>
          </a:p>
        </p:txBody>
      </p:sp>
      <p:sp>
        <p:nvSpPr>
          <p:cNvPr id="197" name="pole tekstowe 196">
            <a:extLst>
              <a:ext uri="{FF2B5EF4-FFF2-40B4-BE49-F238E27FC236}">
                <a16:creationId xmlns:a16="http://schemas.microsoft.com/office/drawing/2014/main" id="{31709897-8484-489B-A7D3-7D91AA6913A4}"/>
              </a:ext>
            </a:extLst>
          </p:cNvPr>
          <p:cNvSpPr txBox="1"/>
          <p:nvPr/>
        </p:nvSpPr>
        <p:spPr>
          <a:xfrm>
            <a:off x="7660583" y="1036484"/>
            <a:ext cx="434996" cy="276999"/>
          </a:xfrm>
          <a:prstGeom prst="rect">
            <a:avLst/>
          </a:prstGeom>
          <a:noFill/>
        </p:spPr>
        <p:txBody>
          <a:bodyPr wrap="square" rtlCol="0">
            <a:spAutoFit/>
          </a:bodyPr>
          <a:lstStyle/>
          <a:p>
            <a:r>
              <a:rPr lang="pl-PL" sz="1200" dirty="0">
                <a:solidFill>
                  <a:schemeClr val="bg1"/>
                </a:solidFill>
              </a:rPr>
              <a:t>18</a:t>
            </a:r>
            <a:endParaRPr lang="en-US" sz="1200" dirty="0">
              <a:solidFill>
                <a:schemeClr val="bg1"/>
              </a:solidFill>
            </a:endParaRPr>
          </a:p>
        </p:txBody>
      </p:sp>
      <p:cxnSp>
        <p:nvCxnSpPr>
          <p:cNvPr id="198" name="Łącznik prosty 197">
            <a:extLst>
              <a:ext uri="{FF2B5EF4-FFF2-40B4-BE49-F238E27FC236}">
                <a16:creationId xmlns:a16="http://schemas.microsoft.com/office/drawing/2014/main" id="{D01024A6-DB75-4581-B204-FC479A2B41C0}"/>
              </a:ext>
            </a:extLst>
          </p:cNvPr>
          <p:cNvCxnSpPr>
            <a:cxnSpLocks/>
          </p:cNvCxnSpPr>
          <p:nvPr/>
        </p:nvCxnSpPr>
        <p:spPr>
          <a:xfrm>
            <a:off x="8095579" y="1055519"/>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9" name="pole tekstowe 198">
            <a:extLst>
              <a:ext uri="{FF2B5EF4-FFF2-40B4-BE49-F238E27FC236}">
                <a16:creationId xmlns:a16="http://schemas.microsoft.com/office/drawing/2014/main" id="{43C153EE-DC97-48C8-8859-D4DB7DBD8BE2}"/>
              </a:ext>
            </a:extLst>
          </p:cNvPr>
          <p:cNvSpPr txBox="1"/>
          <p:nvPr/>
        </p:nvSpPr>
        <p:spPr>
          <a:xfrm>
            <a:off x="10286885" y="1029331"/>
            <a:ext cx="1421720" cy="276999"/>
          </a:xfrm>
          <a:prstGeom prst="rect">
            <a:avLst/>
          </a:prstGeom>
          <a:noFill/>
        </p:spPr>
        <p:txBody>
          <a:bodyPr wrap="square" rtlCol="0">
            <a:spAutoFit/>
          </a:bodyPr>
          <a:lstStyle/>
          <a:p>
            <a:pPr algn="r"/>
            <a:r>
              <a:rPr lang="pl-PL" sz="1200" dirty="0">
                <a:solidFill>
                  <a:schemeClr val="bg1"/>
                </a:solidFill>
              </a:rPr>
              <a:t>Piatek</a:t>
            </a:r>
            <a:endParaRPr lang="en-US" sz="1200" dirty="0">
              <a:solidFill>
                <a:schemeClr val="bg1"/>
              </a:solidFill>
            </a:endParaRPr>
          </a:p>
        </p:txBody>
      </p:sp>
      <p:sp>
        <p:nvSpPr>
          <p:cNvPr id="200" name="pole tekstowe 199">
            <a:extLst>
              <a:ext uri="{FF2B5EF4-FFF2-40B4-BE49-F238E27FC236}">
                <a16:creationId xmlns:a16="http://schemas.microsoft.com/office/drawing/2014/main" id="{0894B28D-7C09-4549-AE36-725797EED4FD}"/>
              </a:ext>
            </a:extLst>
          </p:cNvPr>
          <p:cNvSpPr txBox="1"/>
          <p:nvPr/>
        </p:nvSpPr>
        <p:spPr>
          <a:xfrm>
            <a:off x="9691647" y="1027866"/>
            <a:ext cx="434996" cy="276999"/>
          </a:xfrm>
          <a:prstGeom prst="rect">
            <a:avLst/>
          </a:prstGeom>
          <a:noFill/>
        </p:spPr>
        <p:txBody>
          <a:bodyPr wrap="square" rtlCol="0">
            <a:spAutoFit/>
          </a:bodyPr>
          <a:lstStyle/>
          <a:p>
            <a:r>
              <a:rPr lang="pl-PL" sz="1200" dirty="0">
                <a:solidFill>
                  <a:schemeClr val="bg1"/>
                </a:solidFill>
              </a:rPr>
              <a:t>19</a:t>
            </a:r>
            <a:endParaRPr lang="en-US" sz="1200" dirty="0">
              <a:solidFill>
                <a:schemeClr val="bg1"/>
              </a:solidFill>
            </a:endParaRPr>
          </a:p>
        </p:txBody>
      </p:sp>
      <p:cxnSp>
        <p:nvCxnSpPr>
          <p:cNvPr id="201" name="Łącznik prosty 200">
            <a:extLst>
              <a:ext uri="{FF2B5EF4-FFF2-40B4-BE49-F238E27FC236}">
                <a16:creationId xmlns:a16="http://schemas.microsoft.com/office/drawing/2014/main" id="{47D7FDD6-5844-4558-8D92-7C236CAF7EC1}"/>
              </a:ext>
            </a:extLst>
          </p:cNvPr>
          <p:cNvCxnSpPr>
            <a:cxnSpLocks/>
          </p:cNvCxnSpPr>
          <p:nvPr/>
        </p:nvCxnSpPr>
        <p:spPr>
          <a:xfrm>
            <a:off x="10126643" y="1046901"/>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3" name="Prostokąt: jeden zaokrąglony róg 202">
            <a:extLst>
              <a:ext uri="{FF2B5EF4-FFF2-40B4-BE49-F238E27FC236}">
                <a16:creationId xmlns:a16="http://schemas.microsoft.com/office/drawing/2014/main" id="{D2D71EAD-1F6D-4FFB-B2FF-B05DD3496E33}"/>
              </a:ext>
            </a:extLst>
          </p:cNvPr>
          <p:cNvSpPr/>
          <p:nvPr/>
        </p:nvSpPr>
        <p:spPr>
          <a:xfrm rot="16200000">
            <a:off x="487241" y="5410218"/>
            <a:ext cx="1940913" cy="213722"/>
          </a:xfrm>
          <a:prstGeom prst="round1Rect">
            <a:avLst/>
          </a:prstGeom>
          <a:solidFill>
            <a:srgbClr val="333F50">
              <a:alpha val="69804"/>
            </a:srgbClr>
          </a:solidFill>
          <a:ln>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ZADANIA</a:t>
            </a:r>
            <a:endParaRPr lang="en-US" sz="1000" dirty="0"/>
          </a:p>
        </p:txBody>
      </p:sp>
      <p:pic>
        <p:nvPicPr>
          <p:cNvPr id="205" name="Grafika 204" descr="Użytkownicy">
            <a:extLst>
              <a:ext uri="{FF2B5EF4-FFF2-40B4-BE49-F238E27FC236}">
                <a16:creationId xmlns:a16="http://schemas.microsoft.com/office/drawing/2014/main" id="{244264DC-8B23-4C6D-AE1C-C4E0F499777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70230" y="471337"/>
            <a:ext cx="184268" cy="184268"/>
          </a:xfrm>
          <a:prstGeom prst="rect">
            <a:avLst/>
          </a:prstGeom>
        </p:spPr>
      </p:pic>
      <p:sp>
        <p:nvSpPr>
          <p:cNvPr id="207" name="pole tekstowe 206">
            <a:extLst>
              <a:ext uri="{FF2B5EF4-FFF2-40B4-BE49-F238E27FC236}">
                <a16:creationId xmlns:a16="http://schemas.microsoft.com/office/drawing/2014/main" id="{93416FAC-48EC-4E62-9F5E-5983E4801939}"/>
              </a:ext>
            </a:extLst>
          </p:cNvPr>
          <p:cNvSpPr txBox="1"/>
          <p:nvPr/>
        </p:nvSpPr>
        <p:spPr>
          <a:xfrm>
            <a:off x="2320312" y="457566"/>
            <a:ext cx="941605" cy="215444"/>
          </a:xfrm>
          <a:prstGeom prst="rect">
            <a:avLst/>
          </a:prstGeom>
          <a:noFill/>
        </p:spPr>
        <p:txBody>
          <a:bodyPr wrap="square" rtlCol="0">
            <a:spAutoFit/>
          </a:bodyPr>
          <a:lstStyle/>
          <a:p>
            <a:r>
              <a:rPr lang="pl-PL" sz="800" dirty="0">
                <a:solidFill>
                  <a:schemeClr val="bg1"/>
                </a:solidFill>
              </a:rPr>
              <a:t>Nowe zadanie</a:t>
            </a:r>
            <a:endParaRPr lang="en-US" sz="800" dirty="0">
              <a:solidFill>
                <a:schemeClr val="bg1"/>
              </a:solidFill>
            </a:endParaRPr>
          </a:p>
        </p:txBody>
      </p:sp>
      <p:pic>
        <p:nvPicPr>
          <p:cNvPr id="208" name="Grafika 207" descr="Flaga">
            <a:extLst>
              <a:ext uri="{FF2B5EF4-FFF2-40B4-BE49-F238E27FC236}">
                <a16:creationId xmlns:a16="http://schemas.microsoft.com/office/drawing/2014/main" id="{BE89CC10-0960-4526-8977-B7352D21FE23}"/>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rot="2896095">
            <a:off x="2227003" y="506347"/>
            <a:ext cx="138201" cy="138201"/>
          </a:xfrm>
          <a:prstGeom prst="rect">
            <a:avLst/>
          </a:prstGeom>
        </p:spPr>
      </p:pic>
      <p:sp>
        <p:nvSpPr>
          <p:cNvPr id="209" name="pole tekstowe 208">
            <a:extLst>
              <a:ext uri="{FF2B5EF4-FFF2-40B4-BE49-F238E27FC236}">
                <a16:creationId xmlns:a16="http://schemas.microsoft.com/office/drawing/2014/main" id="{1D4D25C1-3D61-4861-AF73-4413A359D33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10" name="Grafika 209" descr="Szkło powiększające">
            <a:extLst>
              <a:ext uri="{FF2B5EF4-FFF2-40B4-BE49-F238E27FC236}">
                <a16:creationId xmlns:a16="http://schemas.microsoft.com/office/drawing/2014/main" id="{679DDAE7-E4A1-46F8-B3CC-5831AA427831}"/>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64902" y="508422"/>
            <a:ext cx="132962" cy="132962"/>
          </a:xfrm>
          <a:prstGeom prst="rect">
            <a:avLst/>
          </a:prstGeom>
        </p:spPr>
      </p:pic>
      <p:sp>
        <p:nvSpPr>
          <p:cNvPr id="211" name="pole tekstowe 210">
            <a:extLst>
              <a:ext uri="{FF2B5EF4-FFF2-40B4-BE49-F238E27FC236}">
                <a16:creationId xmlns:a16="http://schemas.microsoft.com/office/drawing/2014/main" id="{B73E4CC6-FC70-4179-A690-02B48CEB08B0}"/>
              </a:ext>
            </a:extLst>
          </p:cNvPr>
          <p:cNvSpPr txBox="1"/>
          <p:nvPr/>
        </p:nvSpPr>
        <p:spPr>
          <a:xfrm>
            <a:off x="4063637" y="459417"/>
            <a:ext cx="720915" cy="215444"/>
          </a:xfrm>
          <a:prstGeom prst="rect">
            <a:avLst/>
          </a:prstGeom>
          <a:noFill/>
        </p:spPr>
        <p:txBody>
          <a:bodyPr wrap="square" rtlCol="0">
            <a:spAutoFit/>
          </a:bodyPr>
          <a:lstStyle/>
          <a:p>
            <a:r>
              <a:rPr lang="pl-PL" sz="800" dirty="0">
                <a:solidFill>
                  <a:schemeClr val="bg1"/>
                </a:solidFill>
              </a:rPr>
              <a:t>Kolor</a:t>
            </a:r>
            <a:endParaRPr lang="en-US" sz="800" dirty="0">
              <a:solidFill>
                <a:schemeClr val="bg1"/>
              </a:solidFill>
            </a:endParaRPr>
          </a:p>
        </p:txBody>
      </p:sp>
      <p:pic>
        <p:nvPicPr>
          <p:cNvPr id="212" name="Grafika 211" descr="Paleta">
            <a:extLst>
              <a:ext uri="{FF2B5EF4-FFF2-40B4-BE49-F238E27FC236}">
                <a16:creationId xmlns:a16="http://schemas.microsoft.com/office/drawing/2014/main" id="{4A103D86-10C3-4794-8B5F-CF0486DA3CC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3981939" y="502980"/>
            <a:ext cx="138201" cy="138201"/>
          </a:xfrm>
          <a:prstGeom prst="rect">
            <a:avLst/>
          </a:prstGeom>
        </p:spPr>
      </p:pic>
      <p:sp>
        <p:nvSpPr>
          <p:cNvPr id="213" name="pole tekstowe 212">
            <a:extLst>
              <a:ext uri="{FF2B5EF4-FFF2-40B4-BE49-F238E27FC236}">
                <a16:creationId xmlns:a16="http://schemas.microsoft.com/office/drawing/2014/main" id="{454535E2-21D4-4CB2-B372-C93209B883C4}"/>
              </a:ext>
            </a:extLst>
          </p:cNvPr>
          <p:cNvSpPr txBox="1"/>
          <p:nvPr/>
        </p:nvSpPr>
        <p:spPr>
          <a:xfrm>
            <a:off x="4679421" y="443333"/>
            <a:ext cx="949511" cy="215444"/>
          </a:xfrm>
          <a:prstGeom prst="rect">
            <a:avLst/>
          </a:prstGeom>
          <a:noFill/>
        </p:spPr>
        <p:txBody>
          <a:bodyPr wrap="square" rtlCol="0">
            <a:spAutoFit/>
          </a:bodyPr>
          <a:lstStyle/>
          <a:p>
            <a:r>
              <a:rPr lang="pl-PL" sz="800" dirty="0">
                <a:solidFill>
                  <a:schemeClr val="bg1"/>
                </a:solidFill>
              </a:rPr>
              <a:t>Opcje kalendarza</a:t>
            </a:r>
            <a:endParaRPr lang="en-US" sz="800" dirty="0">
              <a:solidFill>
                <a:schemeClr val="bg1"/>
              </a:solidFill>
            </a:endParaRPr>
          </a:p>
        </p:txBody>
      </p:sp>
      <p:pic>
        <p:nvPicPr>
          <p:cNvPr id="214" name="Grafika 213" descr="Pojedyncze koło zębate">
            <a:extLst>
              <a:ext uri="{FF2B5EF4-FFF2-40B4-BE49-F238E27FC236}">
                <a16:creationId xmlns:a16="http://schemas.microsoft.com/office/drawing/2014/main" id="{BDBE8A08-8A2F-46BE-BE05-798F809AC2B0}"/>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591853" y="492248"/>
            <a:ext cx="138201" cy="138201"/>
          </a:xfrm>
          <a:prstGeom prst="rect">
            <a:avLst/>
          </a:prstGeom>
        </p:spPr>
      </p:pic>
      <p:sp>
        <p:nvSpPr>
          <p:cNvPr id="215" name="Prostokąt: zaokrąglone rogi 214">
            <a:extLst>
              <a:ext uri="{FF2B5EF4-FFF2-40B4-BE49-F238E27FC236}">
                <a16:creationId xmlns:a16="http://schemas.microsoft.com/office/drawing/2014/main" id="{6F48E771-1FB8-4CE0-85AF-60D67D69F0C8}"/>
              </a:ext>
            </a:extLst>
          </p:cNvPr>
          <p:cNvSpPr/>
          <p:nvPr/>
        </p:nvSpPr>
        <p:spPr>
          <a:xfrm>
            <a:off x="3678188" y="1939715"/>
            <a:ext cx="1880135" cy="26870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800" dirty="0"/>
              <a:t>(2021/1257 Daily status review</a:t>
            </a:r>
            <a:endParaRPr lang="en-US" sz="800" dirty="0"/>
          </a:p>
        </p:txBody>
      </p:sp>
      <p:sp>
        <p:nvSpPr>
          <p:cNvPr id="216" name="Prostokąt: zaokrąglone rogi 215">
            <a:extLst>
              <a:ext uri="{FF2B5EF4-FFF2-40B4-BE49-F238E27FC236}">
                <a16:creationId xmlns:a16="http://schemas.microsoft.com/office/drawing/2014/main" id="{E731C597-414A-4A89-8E34-1E76A98B7B15}"/>
              </a:ext>
            </a:extLst>
          </p:cNvPr>
          <p:cNvSpPr/>
          <p:nvPr/>
        </p:nvSpPr>
        <p:spPr>
          <a:xfrm>
            <a:off x="5713099" y="1928073"/>
            <a:ext cx="1880135" cy="26870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800" dirty="0"/>
              <a:t>(2021/1257 Daily status review</a:t>
            </a:r>
            <a:endParaRPr lang="en-US" sz="800" dirty="0"/>
          </a:p>
        </p:txBody>
      </p:sp>
      <p:sp>
        <p:nvSpPr>
          <p:cNvPr id="217" name="Prostokąt: zaokrąglone rogi 216">
            <a:extLst>
              <a:ext uri="{FF2B5EF4-FFF2-40B4-BE49-F238E27FC236}">
                <a16:creationId xmlns:a16="http://schemas.microsoft.com/office/drawing/2014/main" id="{0D0023AB-3C9C-4ED6-93F4-80C8EC4B39B0}"/>
              </a:ext>
            </a:extLst>
          </p:cNvPr>
          <p:cNvSpPr/>
          <p:nvPr/>
        </p:nvSpPr>
        <p:spPr>
          <a:xfrm>
            <a:off x="5713099" y="2864918"/>
            <a:ext cx="1880135" cy="35092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pl-PL" sz="800" dirty="0"/>
              <a:t>Buy-pack meeting</a:t>
            </a:r>
            <a:endParaRPr lang="en-US" sz="800" dirty="0"/>
          </a:p>
        </p:txBody>
      </p:sp>
      <p:sp>
        <p:nvSpPr>
          <p:cNvPr id="218" name="Prostokąt: zaokrąglone rogi 217">
            <a:extLst>
              <a:ext uri="{FF2B5EF4-FFF2-40B4-BE49-F238E27FC236}">
                <a16:creationId xmlns:a16="http://schemas.microsoft.com/office/drawing/2014/main" id="{31CA905D-9920-4BC2-95F9-51626781ED6A}"/>
              </a:ext>
            </a:extLst>
          </p:cNvPr>
          <p:cNvSpPr/>
          <p:nvPr/>
        </p:nvSpPr>
        <p:spPr>
          <a:xfrm>
            <a:off x="3676904" y="3240953"/>
            <a:ext cx="1880135" cy="37060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(2021/1453) Daily status review</a:t>
            </a:r>
            <a:endParaRPr lang="en-US" sz="800" dirty="0"/>
          </a:p>
        </p:txBody>
      </p:sp>
      <p:sp>
        <p:nvSpPr>
          <p:cNvPr id="219" name="Prostokąt: zaokrąglone rogi 218">
            <a:extLst>
              <a:ext uri="{FF2B5EF4-FFF2-40B4-BE49-F238E27FC236}">
                <a16:creationId xmlns:a16="http://schemas.microsoft.com/office/drawing/2014/main" id="{7CBBF1D1-E62D-4B58-9752-C7255258D9BD}"/>
              </a:ext>
            </a:extLst>
          </p:cNvPr>
          <p:cNvSpPr/>
          <p:nvPr/>
        </p:nvSpPr>
        <p:spPr>
          <a:xfrm>
            <a:off x="9761379" y="2278532"/>
            <a:ext cx="1880135" cy="75512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l-PL" sz="800" dirty="0"/>
              <a:t>Weekly review  of Projects</a:t>
            </a:r>
            <a:endParaRPr lang="en-US" sz="800" dirty="0"/>
          </a:p>
        </p:txBody>
      </p:sp>
      <p:sp>
        <p:nvSpPr>
          <p:cNvPr id="220" name="Prostokąt: zaokrąglone rogi 219">
            <a:extLst>
              <a:ext uri="{FF2B5EF4-FFF2-40B4-BE49-F238E27FC236}">
                <a16:creationId xmlns:a16="http://schemas.microsoft.com/office/drawing/2014/main" id="{9201FCE5-8A5F-4A46-9B57-5F75ABAC7C40}"/>
              </a:ext>
            </a:extLst>
          </p:cNvPr>
          <p:cNvSpPr/>
          <p:nvPr/>
        </p:nvSpPr>
        <p:spPr>
          <a:xfrm>
            <a:off x="9755611" y="3224480"/>
            <a:ext cx="1880135" cy="37060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(2021/1453) Coordination meeting</a:t>
            </a:r>
            <a:endParaRPr lang="en-US" sz="800" dirty="0"/>
          </a:p>
        </p:txBody>
      </p:sp>
      <p:sp>
        <p:nvSpPr>
          <p:cNvPr id="221" name="Prostokąt: zaokrąglone rogi 220">
            <a:extLst>
              <a:ext uri="{FF2B5EF4-FFF2-40B4-BE49-F238E27FC236}">
                <a16:creationId xmlns:a16="http://schemas.microsoft.com/office/drawing/2014/main" id="{E4F49746-270F-4C98-A2A9-5F8E62425CAC}"/>
              </a:ext>
            </a:extLst>
          </p:cNvPr>
          <p:cNvSpPr/>
          <p:nvPr/>
        </p:nvSpPr>
        <p:spPr>
          <a:xfrm>
            <a:off x="9762621" y="3781042"/>
            <a:ext cx="1880135" cy="203020"/>
          </a:xfrm>
          <a:prstGeom prst="roundRect">
            <a:avLst/>
          </a:prstGeom>
          <a:gradFill>
            <a:gsLst>
              <a:gs pos="50000">
                <a:srgbClr val="01A3F9"/>
              </a:gs>
              <a:gs pos="100000">
                <a:srgbClr val="00B0F0"/>
              </a:gs>
            </a:gsLst>
          </a:gradFill>
        </p:spPr>
        <p:style>
          <a:lnRef idx="0">
            <a:schemeClr val="accent5"/>
          </a:lnRef>
          <a:fillRef idx="3">
            <a:schemeClr val="accent5"/>
          </a:fillRef>
          <a:effectRef idx="3">
            <a:schemeClr val="accent5"/>
          </a:effectRef>
          <a:fontRef idx="minor">
            <a:schemeClr val="lt1"/>
          </a:fontRef>
        </p:style>
        <p:txBody>
          <a:bodyPr rtlCol="0" anchor="ctr"/>
          <a:lstStyle/>
          <a:p>
            <a:r>
              <a:rPr lang="pl-PL" sz="800" dirty="0"/>
              <a:t>(2021/0015) Technical specification</a:t>
            </a:r>
            <a:endParaRPr lang="en-US" sz="800" dirty="0"/>
          </a:p>
        </p:txBody>
      </p:sp>
      <p:sp>
        <p:nvSpPr>
          <p:cNvPr id="222" name="Prostokąt: zaokrąglone rogi 221">
            <a:extLst>
              <a:ext uri="{FF2B5EF4-FFF2-40B4-BE49-F238E27FC236}">
                <a16:creationId xmlns:a16="http://schemas.microsoft.com/office/drawing/2014/main" id="{C7A9D93F-427B-44B7-9335-8F7C54B99750}"/>
              </a:ext>
            </a:extLst>
          </p:cNvPr>
          <p:cNvSpPr/>
          <p:nvPr/>
        </p:nvSpPr>
        <p:spPr>
          <a:xfrm>
            <a:off x="3673644" y="3781042"/>
            <a:ext cx="1880135" cy="203020"/>
          </a:xfrm>
          <a:prstGeom prst="roundRect">
            <a:avLst/>
          </a:prstGeom>
          <a:gradFill>
            <a:gsLst>
              <a:gs pos="0">
                <a:srgbClr val="FF0000"/>
              </a:gs>
              <a:gs pos="50000">
                <a:srgbClr val="FF0000"/>
              </a:gs>
              <a:gs pos="100000">
                <a:srgbClr val="FF0000"/>
              </a:gs>
            </a:gsLst>
          </a:gradFill>
        </p:spPr>
        <p:style>
          <a:lnRef idx="0">
            <a:schemeClr val="accent3"/>
          </a:lnRef>
          <a:fillRef idx="3">
            <a:schemeClr val="accent3"/>
          </a:fillRef>
          <a:effectRef idx="3">
            <a:schemeClr val="accent3"/>
          </a:effectRef>
          <a:fontRef idx="minor">
            <a:schemeClr val="lt1"/>
          </a:fontRef>
        </p:style>
        <p:txBody>
          <a:bodyPr rtlCol="0" anchor="ctr"/>
          <a:lstStyle/>
          <a:p>
            <a:r>
              <a:rPr lang="pl-PL" sz="800" dirty="0"/>
              <a:t>(2021/0029) Risk management</a:t>
            </a:r>
            <a:endParaRPr lang="en-US" sz="800" dirty="0"/>
          </a:p>
        </p:txBody>
      </p:sp>
      <p:sp>
        <p:nvSpPr>
          <p:cNvPr id="223" name="pole tekstowe 222">
            <a:extLst>
              <a:ext uri="{FF2B5EF4-FFF2-40B4-BE49-F238E27FC236}">
                <a16:creationId xmlns:a16="http://schemas.microsoft.com/office/drawing/2014/main" id="{ACE20DC9-DC2D-4152-967B-F0E3CCF128C2}"/>
              </a:ext>
            </a:extLst>
          </p:cNvPr>
          <p:cNvSpPr txBox="1"/>
          <p:nvPr/>
        </p:nvSpPr>
        <p:spPr>
          <a:xfrm>
            <a:off x="1127329" y="447614"/>
            <a:ext cx="1098379" cy="215444"/>
          </a:xfrm>
          <a:prstGeom prst="rect">
            <a:avLst/>
          </a:prstGeom>
          <a:noFill/>
        </p:spPr>
        <p:txBody>
          <a:bodyPr wrap="square" rtlCol="0">
            <a:spAutoFit/>
          </a:bodyPr>
          <a:lstStyle/>
          <a:p>
            <a:r>
              <a:rPr lang="pl-PL" sz="800" dirty="0">
                <a:solidFill>
                  <a:schemeClr val="bg1"/>
                </a:solidFill>
              </a:rPr>
              <a:t>Nowe spotkanie</a:t>
            </a:r>
            <a:endParaRPr lang="en-US" sz="800" dirty="0">
              <a:solidFill>
                <a:schemeClr val="bg1"/>
              </a:solidFill>
            </a:endParaRPr>
          </a:p>
        </p:txBody>
      </p:sp>
      <p:sp>
        <p:nvSpPr>
          <p:cNvPr id="224" name="pole tekstowe 223">
            <a:extLst>
              <a:ext uri="{FF2B5EF4-FFF2-40B4-BE49-F238E27FC236}">
                <a16:creationId xmlns:a16="http://schemas.microsoft.com/office/drawing/2014/main" id="{93B7DC20-7728-4567-9902-190402771CFB}"/>
              </a:ext>
            </a:extLst>
          </p:cNvPr>
          <p:cNvSpPr txBox="1"/>
          <p:nvPr/>
        </p:nvSpPr>
        <p:spPr>
          <a:xfrm>
            <a:off x="8528728" y="464643"/>
            <a:ext cx="297462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Dzień </a:t>
            </a:r>
            <a:r>
              <a:rPr lang="pl-PL" sz="800" dirty="0">
                <a:solidFill>
                  <a:schemeClr val="bg2">
                    <a:lumMod val="90000"/>
                  </a:schemeClr>
                </a:solidFill>
              </a:rPr>
              <a:t>| </a:t>
            </a:r>
            <a:r>
              <a:rPr lang="pl-PL" sz="800" u="sng" dirty="0">
                <a:solidFill>
                  <a:schemeClr val="bg1"/>
                </a:solidFill>
              </a:rPr>
              <a:t>Tydzień roboczy </a:t>
            </a:r>
            <a:r>
              <a:rPr lang="pl-PL" sz="800" dirty="0">
                <a:solidFill>
                  <a:schemeClr val="bg2">
                    <a:lumMod val="90000"/>
                  </a:schemeClr>
                </a:solidFill>
              </a:rPr>
              <a:t>|  Tydzień  |  </a:t>
            </a:r>
            <a:r>
              <a:rPr lang="pl-PL" sz="800" dirty="0">
                <a:solidFill>
                  <a:schemeClr val="bg2"/>
                </a:solidFill>
              </a:rPr>
              <a:t>Miesiąc</a:t>
            </a:r>
            <a:r>
              <a:rPr lang="pl-PL" sz="800" dirty="0">
                <a:solidFill>
                  <a:schemeClr val="bg2">
                    <a:lumMod val="90000"/>
                  </a:schemeClr>
                </a:solidFill>
              </a:rPr>
              <a:t> </a:t>
            </a:r>
            <a:endParaRPr lang="en-US" sz="800" dirty="0">
              <a:solidFill>
                <a:schemeClr val="bg2">
                  <a:lumMod val="90000"/>
                </a:schemeClr>
              </a:solidFill>
            </a:endParaRPr>
          </a:p>
        </p:txBody>
      </p:sp>
      <p:sp>
        <p:nvSpPr>
          <p:cNvPr id="226" name="Strzałka: w prawo 225">
            <a:extLst>
              <a:ext uri="{FF2B5EF4-FFF2-40B4-BE49-F238E27FC236}">
                <a16:creationId xmlns:a16="http://schemas.microsoft.com/office/drawing/2014/main" id="{26E13009-A2A4-45CA-9331-C02994CC483E}"/>
              </a:ext>
            </a:extLst>
          </p:cNvPr>
          <p:cNvSpPr/>
          <p:nvPr/>
        </p:nvSpPr>
        <p:spPr>
          <a:xfrm>
            <a:off x="1653132" y="4557987"/>
            <a:ext cx="1910526" cy="223653"/>
          </a:xfrm>
          <a:prstGeom prst="rightArrow">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227" name="Strzałka: w prawo 226">
            <a:extLst>
              <a:ext uri="{FF2B5EF4-FFF2-40B4-BE49-F238E27FC236}">
                <a16:creationId xmlns:a16="http://schemas.microsoft.com/office/drawing/2014/main" id="{F1D5BC99-6F63-4980-9F79-BB9F654F1925}"/>
              </a:ext>
            </a:extLst>
          </p:cNvPr>
          <p:cNvSpPr/>
          <p:nvPr/>
        </p:nvSpPr>
        <p:spPr>
          <a:xfrm>
            <a:off x="1655162" y="4709282"/>
            <a:ext cx="3940775" cy="223653"/>
          </a:xfrm>
          <a:prstGeom prst="rightArrow">
            <a:avLst/>
          </a:prstGeom>
          <a:solidFill>
            <a:srgbClr val="33CCFF"/>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pl-PL" sz="800" strike="sngStrike" dirty="0"/>
              <a:t>GDP assessment</a:t>
            </a:r>
            <a:endParaRPr lang="en-US" sz="800" strike="sngStrike" dirty="0"/>
          </a:p>
        </p:txBody>
      </p:sp>
      <p:sp>
        <p:nvSpPr>
          <p:cNvPr id="228" name="Strzałka: w prawo 227">
            <a:extLst>
              <a:ext uri="{FF2B5EF4-FFF2-40B4-BE49-F238E27FC236}">
                <a16:creationId xmlns:a16="http://schemas.microsoft.com/office/drawing/2014/main" id="{0EC4A7EE-84BF-43B9-AC29-E8923A3CFA65}"/>
              </a:ext>
            </a:extLst>
          </p:cNvPr>
          <p:cNvSpPr/>
          <p:nvPr/>
        </p:nvSpPr>
        <p:spPr>
          <a:xfrm>
            <a:off x="3680767" y="4932935"/>
            <a:ext cx="1907427" cy="223653"/>
          </a:xfrm>
          <a:prstGeom prst="rightArrow">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pl-PL" sz="700" dirty="0"/>
              <a:t>Application for pay rise</a:t>
            </a:r>
            <a:endParaRPr lang="en-US" sz="700" dirty="0"/>
          </a:p>
        </p:txBody>
      </p:sp>
      <p:sp>
        <p:nvSpPr>
          <p:cNvPr id="229" name="Strzałka: w prawo 228">
            <a:extLst>
              <a:ext uri="{FF2B5EF4-FFF2-40B4-BE49-F238E27FC236}">
                <a16:creationId xmlns:a16="http://schemas.microsoft.com/office/drawing/2014/main" id="{423E7CDE-0DEA-4D5B-A015-04CABF472CF5}"/>
              </a:ext>
            </a:extLst>
          </p:cNvPr>
          <p:cNvSpPr/>
          <p:nvPr/>
        </p:nvSpPr>
        <p:spPr>
          <a:xfrm>
            <a:off x="7742012" y="4557987"/>
            <a:ext cx="1910401" cy="223653"/>
          </a:xfrm>
          <a:prstGeom prst="rightArrow">
            <a:avLst/>
          </a:prstGeom>
          <a:solidFill>
            <a:srgbClr val="F88608"/>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(2021/0015) Technical specification</a:t>
            </a:r>
            <a:endParaRPr lang="en-US" sz="700" dirty="0"/>
          </a:p>
        </p:txBody>
      </p:sp>
      <p:sp>
        <p:nvSpPr>
          <p:cNvPr id="168" name="pole tekstowe 167">
            <a:extLst>
              <a:ext uri="{FF2B5EF4-FFF2-40B4-BE49-F238E27FC236}">
                <a16:creationId xmlns:a16="http://schemas.microsoft.com/office/drawing/2014/main" id="{71C1894A-A429-4E43-AD89-F50E32F121C2}"/>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169" name="Trójkąt równoramienny 168">
            <a:extLst>
              <a:ext uri="{FF2B5EF4-FFF2-40B4-BE49-F238E27FC236}">
                <a16:creationId xmlns:a16="http://schemas.microsoft.com/office/drawing/2014/main" id="{080817C3-4AFA-4BE5-8C63-26E486704F09}"/>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Łącznik prosty 170">
            <a:extLst>
              <a:ext uri="{FF2B5EF4-FFF2-40B4-BE49-F238E27FC236}">
                <a16:creationId xmlns:a16="http://schemas.microsoft.com/office/drawing/2014/main" id="{58211F3D-1A2B-48EF-B779-A412CCBEA62A}"/>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grpSp>
        <p:nvGrpSpPr>
          <p:cNvPr id="157" name="Grafika 3" descr="Deszcz">
            <a:extLst>
              <a:ext uri="{FF2B5EF4-FFF2-40B4-BE49-F238E27FC236}">
                <a16:creationId xmlns:a16="http://schemas.microsoft.com/office/drawing/2014/main" id="{7473B64C-3ACC-4807-9762-62C9AD7932FE}"/>
              </a:ext>
            </a:extLst>
          </p:cNvPr>
          <p:cNvGrpSpPr/>
          <p:nvPr/>
        </p:nvGrpSpPr>
        <p:grpSpPr>
          <a:xfrm>
            <a:off x="5856101" y="49221"/>
            <a:ext cx="204672" cy="166093"/>
            <a:chOff x="5956483" y="51468"/>
            <a:chExt cx="650779" cy="599383"/>
          </a:xfrm>
          <a:solidFill>
            <a:srgbClr val="000000"/>
          </a:solidFill>
        </p:grpSpPr>
        <p:sp>
          <p:nvSpPr>
            <p:cNvPr id="158" name="Dowolny kształt: kształt 157">
              <a:extLst>
                <a:ext uri="{FF2B5EF4-FFF2-40B4-BE49-F238E27FC236}">
                  <a16:creationId xmlns:a16="http://schemas.microsoft.com/office/drawing/2014/main" id="{6CFF62F5-4E3A-4D43-B085-28BCB5FACB00}"/>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59" name="Dowolny kształt: kształt 158">
              <a:extLst>
                <a:ext uri="{FF2B5EF4-FFF2-40B4-BE49-F238E27FC236}">
                  <a16:creationId xmlns:a16="http://schemas.microsoft.com/office/drawing/2014/main" id="{99ABA702-67FF-481A-8E1B-D36821033948}"/>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60" name="Dowolny kształt: kształt 159">
              <a:extLst>
                <a:ext uri="{FF2B5EF4-FFF2-40B4-BE49-F238E27FC236}">
                  <a16:creationId xmlns:a16="http://schemas.microsoft.com/office/drawing/2014/main" id="{D852C3D9-618A-48C8-9F1A-817A2C4262A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61" name="Dowolny kształt: kształt 160">
              <a:extLst>
                <a:ext uri="{FF2B5EF4-FFF2-40B4-BE49-F238E27FC236}">
                  <a16:creationId xmlns:a16="http://schemas.microsoft.com/office/drawing/2014/main" id="{7DB154AD-6B1E-437A-BF8F-CD6C9A47A1D6}"/>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62" name="Grafika 31" descr="Śnieg">
            <a:extLst>
              <a:ext uri="{FF2B5EF4-FFF2-40B4-BE49-F238E27FC236}">
                <a16:creationId xmlns:a16="http://schemas.microsoft.com/office/drawing/2014/main" id="{BAEF0AA2-46CD-4ADB-8F26-3E7CDBAD9AE5}"/>
              </a:ext>
            </a:extLst>
          </p:cNvPr>
          <p:cNvGrpSpPr/>
          <p:nvPr/>
        </p:nvGrpSpPr>
        <p:grpSpPr>
          <a:xfrm>
            <a:off x="6962045" y="15585"/>
            <a:ext cx="267965" cy="256910"/>
            <a:chOff x="7523990" y="915378"/>
            <a:chExt cx="584691" cy="584691"/>
          </a:xfrm>
        </p:grpSpPr>
        <p:sp>
          <p:nvSpPr>
            <p:cNvPr id="163" name="Dowolny kształt: kształt 162">
              <a:extLst>
                <a:ext uri="{FF2B5EF4-FFF2-40B4-BE49-F238E27FC236}">
                  <a16:creationId xmlns:a16="http://schemas.microsoft.com/office/drawing/2014/main" id="{BA9387FD-E1ED-49F6-9C04-1314BA88BF22}"/>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64" name="Dowolny kształt: kształt 163">
              <a:extLst>
                <a:ext uri="{FF2B5EF4-FFF2-40B4-BE49-F238E27FC236}">
                  <a16:creationId xmlns:a16="http://schemas.microsoft.com/office/drawing/2014/main" id="{541358B7-871F-4664-AC4A-C6753359E653}"/>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65" name="Dowolny kształt: kształt 164">
              <a:extLst>
                <a:ext uri="{FF2B5EF4-FFF2-40B4-BE49-F238E27FC236}">
                  <a16:creationId xmlns:a16="http://schemas.microsoft.com/office/drawing/2014/main" id="{7382AB49-196F-476F-8B2E-E6B11FEED2E2}"/>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66" name="Dowolny kształt: kształt 165">
              <a:extLst>
                <a:ext uri="{FF2B5EF4-FFF2-40B4-BE49-F238E27FC236}">
                  <a16:creationId xmlns:a16="http://schemas.microsoft.com/office/drawing/2014/main" id="{B7642121-C9EA-43D7-A1BA-726D0F869071}"/>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67" name="pole tekstowe 166">
            <a:extLst>
              <a:ext uri="{FF2B5EF4-FFF2-40B4-BE49-F238E27FC236}">
                <a16:creationId xmlns:a16="http://schemas.microsoft.com/office/drawing/2014/main" id="{1207B532-1FFB-41FF-9188-02D199A24943}"/>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72" name="pole tekstowe 171">
            <a:extLst>
              <a:ext uri="{FF2B5EF4-FFF2-40B4-BE49-F238E27FC236}">
                <a16:creationId xmlns:a16="http://schemas.microsoft.com/office/drawing/2014/main" id="{0D60A3C9-609E-4878-920D-9E9AACC98E5E}"/>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73" name="pole tekstowe 172">
            <a:extLst>
              <a:ext uri="{FF2B5EF4-FFF2-40B4-BE49-F238E27FC236}">
                <a16:creationId xmlns:a16="http://schemas.microsoft.com/office/drawing/2014/main" id="{285B44A4-7581-4256-B575-BF1FE24FF16D}"/>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74" name="pole tekstowe 173">
            <a:extLst>
              <a:ext uri="{FF2B5EF4-FFF2-40B4-BE49-F238E27FC236}">
                <a16:creationId xmlns:a16="http://schemas.microsoft.com/office/drawing/2014/main" id="{84931B02-3C8B-4994-9D8D-A806D9C9614E}"/>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cxnSp>
        <p:nvCxnSpPr>
          <p:cNvPr id="137" name="Łącznik prosty 136">
            <a:extLst>
              <a:ext uri="{FF2B5EF4-FFF2-40B4-BE49-F238E27FC236}">
                <a16:creationId xmlns:a16="http://schemas.microsoft.com/office/drawing/2014/main" id="{5D6C2992-9C8E-40F9-AB4B-8A355C97198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9" name="Grafika 28" descr="Kursor">
            <a:extLst>
              <a:ext uri="{FF2B5EF4-FFF2-40B4-BE49-F238E27FC236}">
                <a16:creationId xmlns:a16="http://schemas.microsoft.com/office/drawing/2014/main" id="{9F1BBB68-ADA9-458F-9A07-6D42D2234195}"/>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226108" y="1368608"/>
            <a:ext cx="422764" cy="422764"/>
          </a:xfrm>
          <a:prstGeom prst="rect">
            <a:avLst/>
          </a:prstGeom>
          <a:effectLst>
            <a:outerShdw blurRad="50800" dist="38100" dir="2700000" algn="tl" rotWithShape="0">
              <a:prstClr val="black">
                <a:alpha val="40000"/>
              </a:prstClr>
            </a:outerShdw>
          </a:effectLst>
        </p:spPr>
      </p:pic>
      <p:pic>
        <p:nvPicPr>
          <p:cNvPr id="138" name="Grafika 137" descr="Wykrzyknik">
            <a:extLst>
              <a:ext uri="{FF2B5EF4-FFF2-40B4-BE49-F238E27FC236}">
                <a16:creationId xmlns:a16="http://schemas.microsoft.com/office/drawing/2014/main" id="{8CDAB992-DDF0-41FA-8689-21184D38558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343294" y="4620577"/>
            <a:ext cx="98470" cy="98470"/>
          </a:xfrm>
          <a:prstGeom prst="rect">
            <a:avLst/>
          </a:prstGeom>
        </p:spPr>
      </p:pic>
    </p:spTree>
    <p:extLst>
      <p:ext uri="{BB962C8B-B14F-4D97-AF65-F5344CB8AC3E}">
        <p14:creationId xmlns:p14="http://schemas.microsoft.com/office/powerpoint/2010/main" val="110132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 name="Tabela 10">
            <a:extLst>
              <a:ext uri="{FF2B5EF4-FFF2-40B4-BE49-F238E27FC236}">
                <a16:creationId xmlns:a16="http://schemas.microsoft.com/office/drawing/2014/main" id="{5E3586D8-80EB-4B2E-A879-F1B3C9E7C48D}"/>
              </a:ext>
            </a:extLst>
          </p:cNvPr>
          <p:cNvGraphicFramePr>
            <a:graphicFrameLocks noGrp="1"/>
          </p:cNvGraphicFramePr>
          <p:nvPr/>
        </p:nvGraphicFramePr>
        <p:xfrm>
          <a:off x="9726963"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8" name="Tabela 10">
            <a:extLst>
              <a:ext uri="{FF2B5EF4-FFF2-40B4-BE49-F238E27FC236}">
                <a16:creationId xmlns:a16="http://schemas.microsoft.com/office/drawing/2014/main" id="{C12B91D0-7023-4BC7-AA60-5CD2ED166BAC}"/>
              </a:ext>
            </a:extLst>
          </p:cNvPr>
          <p:cNvGraphicFramePr>
            <a:graphicFrameLocks noGrp="1"/>
          </p:cNvGraphicFramePr>
          <p:nvPr/>
        </p:nvGraphicFramePr>
        <p:xfrm>
          <a:off x="7708310"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7" name="Tabela 10">
            <a:extLst>
              <a:ext uri="{FF2B5EF4-FFF2-40B4-BE49-F238E27FC236}">
                <a16:creationId xmlns:a16="http://schemas.microsoft.com/office/drawing/2014/main" id="{2FEBB941-7FD4-4741-BB57-9EDCADB6418B}"/>
              </a:ext>
            </a:extLst>
          </p:cNvPr>
          <p:cNvGraphicFramePr>
            <a:graphicFrameLocks noGrp="1"/>
          </p:cNvGraphicFramePr>
          <p:nvPr/>
        </p:nvGraphicFramePr>
        <p:xfrm>
          <a:off x="5678681"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6" name="Tabela 10">
            <a:extLst>
              <a:ext uri="{FF2B5EF4-FFF2-40B4-BE49-F238E27FC236}">
                <a16:creationId xmlns:a16="http://schemas.microsoft.com/office/drawing/2014/main" id="{26310EEA-8C05-4715-ABB0-4E3C7C139405}"/>
              </a:ext>
            </a:extLst>
          </p:cNvPr>
          <p:cNvGraphicFramePr>
            <a:graphicFrameLocks noGrp="1"/>
          </p:cNvGraphicFramePr>
          <p:nvPr/>
        </p:nvGraphicFramePr>
        <p:xfrm>
          <a:off x="3647871"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aphicFrame>
        <p:nvGraphicFramePr>
          <p:cNvPr id="112" name="Tabela 10">
            <a:extLst>
              <a:ext uri="{FF2B5EF4-FFF2-40B4-BE49-F238E27FC236}">
                <a16:creationId xmlns:a16="http://schemas.microsoft.com/office/drawing/2014/main" id="{47599685-A95D-4960-9E00-DC125C68CB00}"/>
              </a:ext>
            </a:extLst>
          </p:cNvPr>
          <p:cNvGraphicFramePr>
            <a:graphicFrameLocks noGrp="1"/>
          </p:cNvGraphicFramePr>
          <p:nvPr/>
        </p:nvGraphicFramePr>
        <p:xfrm>
          <a:off x="5685150" y="1062171"/>
          <a:ext cx="1948969" cy="3327523"/>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2987">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13" name="Tabela 10">
            <a:extLst>
              <a:ext uri="{FF2B5EF4-FFF2-40B4-BE49-F238E27FC236}">
                <a16:creationId xmlns:a16="http://schemas.microsoft.com/office/drawing/2014/main" id="{33BF215A-F842-48B6-A2B3-08ECB26C902B}"/>
              </a:ext>
            </a:extLst>
          </p:cNvPr>
          <p:cNvGraphicFramePr>
            <a:graphicFrameLocks noGrp="1"/>
          </p:cNvGraphicFramePr>
          <p:nvPr/>
        </p:nvGraphicFramePr>
        <p:xfrm>
          <a:off x="3646969" y="1060300"/>
          <a:ext cx="1948969" cy="3329393"/>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2865">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15" name="Tabela 10">
            <a:extLst>
              <a:ext uri="{FF2B5EF4-FFF2-40B4-BE49-F238E27FC236}">
                <a16:creationId xmlns:a16="http://schemas.microsoft.com/office/drawing/2014/main" id="{0E146EFA-73EF-4C31-8CE5-E35F478A4915}"/>
              </a:ext>
            </a:extLst>
          </p:cNvPr>
          <p:cNvGraphicFramePr>
            <a:graphicFrameLocks noGrp="1"/>
          </p:cNvGraphicFramePr>
          <p:nvPr/>
        </p:nvGraphicFramePr>
        <p:xfrm>
          <a:off x="1614689" y="1052138"/>
          <a:ext cx="1948969" cy="3337558"/>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3486">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FB00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B0000"/>
                      </a:solidFill>
                      <a:prstDash val="sysDash"/>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34" name="Tabela 10">
            <a:extLst>
              <a:ext uri="{FF2B5EF4-FFF2-40B4-BE49-F238E27FC236}">
                <a16:creationId xmlns:a16="http://schemas.microsoft.com/office/drawing/2014/main" id="{AF2416C5-E131-4568-B9A6-015B58002515}"/>
              </a:ext>
            </a:extLst>
          </p:cNvPr>
          <p:cNvGraphicFramePr>
            <a:graphicFrameLocks noGrp="1"/>
          </p:cNvGraphicFramePr>
          <p:nvPr/>
        </p:nvGraphicFramePr>
        <p:xfrm>
          <a:off x="1614689" y="4444225"/>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35" name="Tabela 10">
            <a:extLst>
              <a:ext uri="{FF2B5EF4-FFF2-40B4-BE49-F238E27FC236}">
                <a16:creationId xmlns:a16="http://schemas.microsoft.com/office/drawing/2014/main" id="{6EE039D7-2117-4901-919C-59CE8C06620F}"/>
              </a:ext>
            </a:extLst>
          </p:cNvPr>
          <p:cNvGraphicFramePr>
            <a:graphicFrameLocks noGrp="1"/>
          </p:cNvGraphicFramePr>
          <p:nvPr/>
        </p:nvGraphicFramePr>
        <p:xfrm>
          <a:off x="7703444" y="1052137"/>
          <a:ext cx="1948969" cy="3327524"/>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62564">
                <a:tc>
                  <a:txBody>
                    <a:bodyPr/>
                    <a:lstStyle/>
                    <a:p>
                      <a:endParaRPr lang="en-US" sz="1000" dirty="0"/>
                    </a:p>
                  </a:txBody>
                  <a:tcPr>
                    <a:solidFill>
                      <a:srgbClr val="333F50">
                        <a:alpha val="69804"/>
                      </a:srgbClr>
                    </a:solidFill>
                  </a:tcPr>
                </a:tc>
                <a:extLst>
                  <a:ext uri="{0D108BD9-81ED-4DB2-BD59-A6C34878D82A}">
                    <a16:rowId xmlns:a16="http://schemas.microsoft.com/office/drawing/2014/main" val="3085345042"/>
                  </a:ext>
                </a:extLst>
              </a:tr>
              <a:tr h="383120">
                <a:tc>
                  <a:txBody>
                    <a:bodyPr/>
                    <a:lstStyle/>
                    <a:p>
                      <a:endParaRPr lang="en-US" sz="1000" dirty="0"/>
                    </a:p>
                  </a:txBody>
                  <a:tcPr>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90768960"/>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29509788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849801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344022610"/>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8048422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84178602"/>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02729609"/>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3498304226"/>
                  </a:ext>
                </a:extLst>
              </a:tr>
            </a:tbl>
          </a:graphicData>
        </a:graphic>
      </p:graphicFrame>
      <p:graphicFrame>
        <p:nvGraphicFramePr>
          <p:cNvPr id="136" name="Tabela 10">
            <a:extLst>
              <a:ext uri="{FF2B5EF4-FFF2-40B4-BE49-F238E27FC236}">
                <a16:creationId xmlns:a16="http://schemas.microsoft.com/office/drawing/2014/main" id="{F6BF30D0-830C-4A49-AA15-A88B463D69D5}"/>
              </a:ext>
            </a:extLst>
          </p:cNvPr>
          <p:cNvGraphicFramePr>
            <a:graphicFrameLocks noGrp="1"/>
          </p:cNvGraphicFramePr>
          <p:nvPr/>
        </p:nvGraphicFramePr>
        <p:xfrm>
          <a:off x="9728205" y="1052138"/>
          <a:ext cx="1948969" cy="3327526"/>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4254">
                <a:tc>
                  <a:txBody>
                    <a:bodyPr/>
                    <a:lstStyle/>
                    <a:p>
                      <a:endParaRPr lang="en-US" sz="1000" dirty="0"/>
                    </a:p>
                  </a:txBody>
                  <a:tcPr>
                    <a:solidFill>
                      <a:srgbClr val="333F50">
                        <a:alpha val="69804"/>
                      </a:srgbClr>
                    </a:solidFill>
                  </a:tcPr>
                </a:tc>
                <a:extLst>
                  <a:ext uri="{0D108BD9-81ED-4DB2-BD59-A6C34878D82A}">
                    <a16:rowId xmlns:a16="http://schemas.microsoft.com/office/drawing/2014/main" val="3085345042"/>
                  </a:ext>
                </a:extLst>
              </a:tr>
              <a:tr h="384159">
                <a:tc>
                  <a:txBody>
                    <a:bodyPr/>
                    <a:lstStyle/>
                    <a:p>
                      <a:endParaRPr lang="en-US" sz="1000" dirty="0"/>
                    </a:p>
                  </a:txBody>
                  <a:tcPr>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90768960"/>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29509788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849801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344022610"/>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8048422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84178602"/>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02729609"/>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3498304226"/>
                  </a:ext>
                </a:extLst>
              </a:tr>
            </a:tbl>
          </a:graphicData>
        </a:graphic>
      </p:graphicFrame>
      <p:sp>
        <p:nvSpPr>
          <p:cNvPr id="141" name="pole tekstowe 140">
            <a:extLst>
              <a:ext uri="{FF2B5EF4-FFF2-40B4-BE49-F238E27FC236}">
                <a16:creationId xmlns:a16="http://schemas.microsoft.com/office/drawing/2014/main" id="{6264F677-47C0-4646-A57E-6E1B5FF96F5E}"/>
              </a:ext>
            </a:extLst>
          </p:cNvPr>
          <p:cNvSpPr txBox="1"/>
          <p:nvPr/>
        </p:nvSpPr>
        <p:spPr>
          <a:xfrm>
            <a:off x="1155412" y="1247286"/>
            <a:ext cx="482032" cy="246221"/>
          </a:xfrm>
          <a:prstGeom prst="rect">
            <a:avLst/>
          </a:prstGeom>
          <a:noFill/>
        </p:spPr>
        <p:txBody>
          <a:bodyPr wrap="square" rtlCol="0">
            <a:spAutoFit/>
          </a:bodyPr>
          <a:lstStyle/>
          <a:p>
            <a:r>
              <a:rPr lang="pl-PL" sz="1000" dirty="0">
                <a:solidFill>
                  <a:schemeClr val="bg2">
                    <a:lumMod val="50000"/>
                  </a:schemeClr>
                </a:solidFill>
              </a:rPr>
              <a:t>08:00</a:t>
            </a:r>
          </a:p>
        </p:txBody>
      </p:sp>
      <p:sp>
        <p:nvSpPr>
          <p:cNvPr id="142" name="pole tekstowe 141">
            <a:extLst>
              <a:ext uri="{FF2B5EF4-FFF2-40B4-BE49-F238E27FC236}">
                <a16:creationId xmlns:a16="http://schemas.microsoft.com/office/drawing/2014/main" id="{98004F9B-1C71-4D76-B893-8EF06F628D43}"/>
              </a:ext>
            </a:extLst>
          </p:cNvPr>
          <p:cNvSpPr txBox="1"/>
          <p:nvPr/>
        </p:nvSpPr>
        <p:spPr>
          <a:xfrm>
            <a:off x="2180495" y="1042698"/>
            <a:ext cx="1421720" cy="276999"/>
          </a:xfrm>
          <a:prstGeom prst="rect">
            <a:avLst/>
          </a:prstGeom>
          <a:noFill/>
        </p:spPr>
        <p:txBody>
          <a:bodyPr wrap="square" rtlCol="0">
            <a:spAutoFit/>
          </a:bodyPr>
          <a:lstStyle/>
          <a:p>
            <a:pPr algn="r"/>
            <a:r>
              <a:rPr lang="pl-PL" sz="1200" dirty="0">
                <a:solidFill>
                  <a:schemeClr val="bg1"/>
                </a:solidFill>
              </a:rPr>
              <a:t>Poniedziałek</a:t>
            </a:r>
            <a:endParaRPr lang="en-US" sz="1200" dirty="0">
              <a:solidFill>
                <a:schemeClr val="bg1"/>
              </a:solidFill>
            </a:endParaRPr>
          </a:p>
        </p:txBody>
      </p:sp>
      <p:sp>
        <p:nvSpPr>
          <p:cNvPr id="143" name="pole tekstowe 142">
            <a:extLst>
              <a:ext uri="{FF2B5EF4-FFF2-40B4-BE49-F238E27FC236}">
                <a16:creationId xmlns:a16="http://schemas.microsoft.com/office/drawing/2014/main" id="{9E762B0B-E0F5-4417-B8C9-4D28907084A1}"/>
              </a:ext>
            </a:extLst>
          </p:cNvPr>
          <p:cNvSpPr txBox="1"/>
          <p:nvPr/>
        </p:nvSpPr>
        <p:spPr>
          <a:xfrm>
            <a:off x="1155412" y="1633250"/>
            <a:ext cx="482032" cy="246221"/>
          </a:xfrm>
          <a:prstGeom prst="rect">
            <a:avLst/>
          </a:prstGeom>
          <a:noFill/>
        </p:spPr>
        <p:txBody>
          <a:bodyPr wrap="square" rtlCol="0">
            <a:spAutoFit/>
          </a:bodyPr>
          <a:lstStyle/>
          <a:p>
            <a:r>
              <a:rPr lang="pl-PL" sz="1000" dirty="0">
                <a:solidFill>
                  <a:schemeClr val="bg2">
                    <a:lumMod val="50000"/>
                  </a:schemeClr>
                </a:solidFill>
              </a:rPr>
              <a:t>09:00</a:t>
            </a:r>
          </a:p>
        </p:txBody>
      </p:sp>
      <p:sp>
        <p:nvSpPr>
          <p:cNvPr id="144" name="pole tekstowe 143">
            <a:extLst>
              <a:ext uri="{FF2B5EF4-FFF2-40B4-BE49-F238E27FC236}">
                <a16:creationId xmlns:a16="http://schemas.microsoft.com/office/drawing/2014/main" id="{724AF118-ABDF-44F9-A86C-E761C4B94ED4}"/>
              </a:ext>
            </a:extLst>
          </p:cNvPr>
          <p:cNvSpPr txBox="1"/>
          <p:nvPr/>
        </p:nvSpPr>
        <p:spPr>
          <a:xfrm>
            <a:off x="1162905" y="2008745"/>
            <a:ext cx="482032" cy="246221"/>
          </a:xfrm>
          <a:prstGeom prst="rect">
            <a:avLst/>
          </a:prstGeom>
          <a:noFill/>
        </p:spPr>
        <p:txBody>
          <a:bodyPr wrap="square" rtlCol="0">
            <a:spAutoFit/>
          </a:bodyPr>
          <a:lstStyle/>
          <a:p>
            <a:r>
              <a:rPr lang="pl-PL" sz="1000" dirty="0">
                <a:solidFill>
                  <a:schemeClr val="bg2">
                    <a:lumMod val="50000"/>
                  </a:schemeClr>
                </a:solidFill>
              </a:rPr>
              <a:t>10:00</a:t>
            </a:r>
          </a:p>
        </p:txBody>
      </p:sp>
      <p:sp>
        <p:nvSpPr>
          <p:cNvPr id="145" name="pole tekstowe 144">
            <a:extLst>
              <a:ext uri="{FF2B5EF4-FFF2-40B4-BE49-F238E27FC236}">
                <a16:creationId xmlns:a16="http://schemas.microsoft.com/office/drawing/2014/main" id="{EAE995F0-7397-4509-9487-C56999AB3330}"/>
              </a:ext>
            </a:extLst>
          </p:cNvPr>
          <p:cNvSpPr txBox="1"/>
          <p:nvPr/>
        </p:nvSpPr>
        <p:spPr>
          <a:xfrm>
            <a:off x="1162905" y="2414455"/>
            <a:ext cx="482032" cy="246221"/>
          </a:xfrm>
          <a:prstGeom prst="rect">
            <a:avLst/>
          </a:prstGeom>
          <a:noFill/>
        </p:spPr>
        <p:txBody>
          <a:bodyPr wrap="square" rtlCol="0">
            <a:spAutoFit/>
          </a:bodyPr>
          <a:lstStyle/>
          <a:p>
            <a:r>
              <a:rPr lang="pl-PL" sz="1000" dirty="0">
                <a:solidFill>
                  <a:schemeClr val="bg2">
                    <a:lumMod val="50000"/>
                  </a:schemeClr>
                </a:solidFill>
              </a:rPr>
              <a:t>11:00</a:t>
            </a:r>
          </a:p>
        </p:txBody>
      </p:sp>
      <p:sp>
        <p:nvSpPr>
          <p:cNvPr id="146" name="pole tekstowe 145">
            <a:extLst>
              <a:ext uri="{FF2B5EF4-FFF2-40B4-BE49-F238E27FC236}">
                <a16:creationId xmlns:a16="http://schemas.microsoft.com/office/drawing/2014/main" id="{091B445B-9366-4B25-A073-F1F27E18352C}"/>
              </a:ext>
            </a:extLst>
          </p:cNvPr>
          <p:cNvSpPr txBox="1"/>
          <p:nvPr/>
        </p:nvSpPr>
        <p:spPr>
          <a:xfrm>
            <a:off x="1169154" y="2791383"/>
            <a:ext cx="482032" cy="246221"/>
          </a:xfrm>
          <a:prstGeom prst="rect">
            <a:avLst/>
          </a:prstGeom>
          <a:noFill/>
        </p:spPr>
        <p:txBody>
          <a:bodyPr wrap="square" rtlCol="0">
            <a:spAutoFit/>
          </a:bodyPr>
          <a:lstStyle/>
          <a:p>
            <a:r>
              <a:rPr lang="pl-PL" sz="1000" dirty="0">
                <a:solidFill>
                  <a:schemeClr val="bg2">
                    <a:lumMod val="50000"/>
                  </a:schemeClr>
                </a:solidFill>
              </a:rPr>
              <a:t>12:00</a:t>
            </a:r>
          </a:p>
        </p:txBody>
      </p:sp>
      <p:sp>
        <p:nvSpPr>
          <p:cNvPr id="147" name="pole tekstowe 146">
            <a:extLst>
              <a:ext uri="{FF2B5EF4-FFF2-40B4-BE49-F238E27FC236}">
                <a16:creationId xmlns:a16="http://schemas.microsoft.com/office/drawing/2014/main" id="{C86559BF-6590-459B-ABC6-3F5818BD0626}"/>
              </a:ext>
            </a:extLst>
          </p:cNvPr>
          <p:cNvSpPr txBox="1"/>
          <p:nvPr/>
        </p:nvSpPr>
        <p:spPr>
          <a:xfrm>
            <a:off x="1174306" y="3182779"/>
            <a:ext cx="482032" cy="246221"/>
          </a:xfrm>
          <a:prstGeom prst="rect">
            <a:avLst/>
          </a:prstGeom>
          <a:noFill/>
        </p:spPr>
        <p:txBody>
          <a:bodyPr wrap="square" rtlCol="0">
            <a:spAutoFit/>
          </a:bodyPr>
          <a:lstStyle/>
          <a:p>
            <a:r>
              <a:rPr lang="pl-PL" sz="1000" dirty="0">
                <a:solidFill>
                  <a:schemeClr val="bg2">
                    <a:lumMod val="50000"/>
                  </a:schemeClr>
                </a:solidFill>
              </a:rPr>
              <a:t>13:00</a:t>
            </a:r>
          </a:p>
        </p:txBody>
      </p:sp>
      <p:sp>
        <p:nvSpPr>
          <p:cNvPr id="148" name="pole tekstowe 147">
            <a:extLst>
              <a:ext uri="{FF2B5EF4-FFF2-40B4-BE49-F238E27FC236}">
                <a16:creationId xmlns:a16="http://schemas.microsoft.com/office/drawing/2014/main" id="{A86829BE-75A6-4E32-B5B6-849A07119119}"/>
              </a:ext>
            </a:extLst>
          </p:cNvPr>
          <p:cNvSpPr txBox="1"/>
          <p:nvPr/>
        </p:nvSpPr>
        <p:spPr>
          <a:xfrm>
            <a:off x="1175700" y="3574021"/>
            <a:ext cx="482032" cy="246221"/>
          </a:xfrm>
          <a:prstGeom prst="rect">
            <a:avLst/>
          </a:prstGeom>
          <a:noFill/>
        </p:spPr>
        <p:txBody>
          <a:bodyPr wrap="square" rtlCol="0">
            <a:spAutoFit/>
          </a:bodyPr>
          <a:lstStyle/>
          <a:p>
            <a:r>
              <a:rPr lang="pl-PL" sz="1000" dirty="0">
                <a:solidFill>
                  <a:schemeClr val="bg2">
                    <a:lumMod val="50000"/>
                  </a:schemeClr>
                </a:solidFill>
              </a:rPr>
              <a:t>14:00</a:t>
            </a:r>
          </a:p>
        </p:txBody>
      </p:sp>
      <p:sp>
        <p:nvSpPr>
          <p:cNvPr id="149" name="pole tekstowe 148">
            <a:extLst>
              <a:ext uri="{FF2B5EF4-FFF2-40B4-BE49-F238E27FC236}">
                <a16:creationId xmlns:a16="http://schemas.microsoft.com/office/drawing/2014/main" id="{92EAB56F-3F16-4D95-A700-AEE94039F8EF}"/>
              </a:ext>
            </a:extLst>
          </p:cNvPr>
          <p:cNvSpPr txBox="1"/>
          <p:nvPr/>
        </p:nvSpPr>
        <p:spPr>
          <a:xfrm>
            <a:off x="1162905" y="3965624"/>
            <a:ext cx="482032" cy="246221"/>
          </a:xfrm>
          <a:prstGeom prst="rect">
            <a:avLst/>
          </a:prstGeom>
          <a:noFill/>
        </p:spPr>
        <p:txBody>
          <a:bodyPr wrap="square" rtlCol="0">
            <a:spAutoFit/>
          </a:bodyPr>
          <a:lstStyle/>
          <a:p>
            <a:r>
              <a:rPr lang="pl-PL" sz="1000" dirty="0">
                <a:solidFill>
                  <a:schemeClr val="bg2">
                    <a:lumMod val="50000"/>
                  </a:schemeClr>
                </a:solidFill>
              </a:rPr>
              <a:t>15:00</a:t>
            </a:r>
          </a:p>
        </p:txBody>
      </p:sp>
      <p:sp>
        <p:nvSpPr>
          <p:cNvPr id="150" name="pole tekstowe 149">
            <a:extLst>
              <a:ext uri="{FF2B5EF4-FFF2-40B4-BE49-F238E27FC236}">
                <a16:creationId xmlns:a16="http://schemas.microsoft.com/office/drawing/2014/main" id="{EF7B4328-4403-4F90-9270-A7A60FA8C612}"/>
              </a:ext>
            </a:extLst>
          </p:cNvPr>
          <p:cNvSpPr txBox="1"/>
          <p:nvPr/>
        </p:nvSpPr>
        <p:spPr>
          <a:xfrm>
            <a:off x="1585257" y="1041233"/>
            <a:ext cx="434996" cy="276999"/>
          </a:xfrm>
          <a:prstGeom prst="rect">
            <a:avLst/>
          </a:prstGeom>
          <a:noFill/>
        </p:spPr>
        <p:txBody>
          <a:bodyPr wrap="square" rtlCol="0">
            <a:spAutoFit/>
          </a:bodyPr>
          <a:lstStyle/>
          <a:p>
            <a:r>
              <a:rPr lang="pl-PL" sz="1200" dirty="0">
                <a:solidFill>
                  <a:schemeClr val="bg1"/>
                </a:solidFill>
              </a:rPr>
              <a:t>15</a:t>
            </a:r>
            <a:endParaRPr lang="en-US" sz="1200" dirty="0">
              <a:solidFill>
                <a:schemeClr val="bg1"/>
              </a:solidFill>
            </a:endParaRPr>
          </a:p>
        </p:txBody>
      </p:sp>
      <p:cxnSp>
        <p:nvCxnSpPr>
          <p:cNvPr id="151" name="Łącznik prosty 150">
            <a:extLst>
              <a:ext uri="{FF2B5EF4-FFF2-40B4-BE49-F238E27FC236}">
                <a16:creationId xmlns:a16="http://schemas.microsoft.com/office/drawing/2014/main" id="{22F6ACCA-50C7-4A75-B64E-2B4925E71DB6}"/>
              </a:ext>
            </a:extLst>
          </p:cNvPr>
          <p:cNvCxnSpPr>
            <a:cxnSpLocks/>
          </p:cNvCxnSpPr>
          <p:nvPr/>
        </p:nvCxnSpPr>
        <p:spPr>
          <a:xfrm>
            <a:off x="2020253" y="1060268"/>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5" name="Trójkąt równoramienny 174">
            <a:extLst>
              <a:ext uri="{FF2B5EF4-FFF2-40B4-BE49-F238E27FC236}">
                <a16:creationId xmlns:a16="http://schemas.microsoft.com/office/drawing/2014/main" id="{0BFB42F3-3B4F-494E-B416-C03E1AA23289}"/>
              </a:ext>
            </a:extLst>
          </p:cNvPr>
          <p:cNvSpPr/>
          <p:nvPr/>
        </p:nvSpPr>
        <p:spPr>
          <a:xfrm rot="10800000">
            <a:off x="1562207" y="1924923"/>
            <a:ext cx="109103" cy="14007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pole tekstowe 189">
            <a:extLst>
              <a:ext uri="{FF2B5EF4-FFF2-40B4-BE49-F238E27FC236}">
                <a16:creationId xmlns:a16="http://schemas.microsoft.com/office/drawing/2014/main" id="{EA723177-BBBC-42AA-B1DE-D02EA3C7B881}"/>
              </a:ext>
            </a:extLst>
          </p:cNvPr>
          <p:cNvSpPr txBox="1"/>
          <p:nvPr/>
        </p:nvSpPr>
        <p:spPr>
          <a:xfrm>
            <a:off x="4209368" y="1039574"/>
            <a:ext cx="1421720" cy="276999"/>
          </a:xfrm>
          <a:prstGeom prst="rect">
            <a:avLst/>
          </a:prstGeom>
          <a:noFill/>
        </p:spPr>
        <p:txBody>
          <a:bodyPr wrap="square" rtlCol="0">
            <a:spAutoFit/>
          </a:bodyPr>
          <a:lstStyle/>
          <a:p>
            <a:pPr algn="r"/>
            <a:r>
              <a:rPr lang="pl-PL" sz="1200" dirty="0">
                <a:solidFill>
                  <a:schemeClr val="bg1"/>
                </a:solidFill>
              </a:rPr>
              <a:t>Wtorek</a:t>
            </a:r>
            <a:endParaRPr lang="en-US" sz="1200" dirty="0">
              <a:solidFill>
                <a:schemeClr val="bg1"/>
              </a:solidFill>
            </a:endParaRPr>
          </a:p>
        </p:txBody>
      </p:sp>
      <p:sp>
        <p:nvSpPr>
          <p:cNvPr id="191" name="pole tekstowe 190">
            <a:extLst>
              <a:ext uri="{FF2B5EF4-FFF2-40B4-BE49-F238E27FC236}">
                <a16:creationId xmlns:a16="http://schemas.microsoft.com/office/drawing/2014/main" id="{0D5C9857-E8DA-409A-90AC-BFBB5A14B431}"/>
              </a:ext>
            </a:extLst>
          </p:cNvPr>
          <p:cNvSpPr txBox="1"/>
          <p:nvPr/>
        </p:nvSpPr>
        <p:spPr>
          <a:xfrm>
            <a:off x="3627387" y="1054866"/>
            <a:ext cx="434996" cy="276999"/>
          </a:xfrm>
          <a:prstGeom prst="rect">
            <a:avLst/>
          </a:prstGeom>
          <a:noFill/>
        </p:spPr>
        <p:txBody>
          <a:bodyPr wrap="square" rtlCol="0">
            <a:spAutoFit/>
          </a:bodyPr>
          <a:lstStyle/>
          <a:p>
            <a:r>
              <a:rPr lang="pl-PL" sz="1200" dirty="0">
                <a:solidFill>
                  <a:schemeClr val="bg1"/>
                </a:solidFill>
              </a:rPr>
              <a:t>16</a:t>
            </a:r>
            <a:endParaRPr lang="en-US" sz="1200" dirty="0">
              <a:solidFill>
                <a:schemeClr val="bg1"/>
              </a:solidFill>
            </a:endParaRPr>
          </a:p>
        </p:txBody>
      </p:sp>
      <p:cxnSp>
        <p:nvCxnSpPr>
          <p:cNvPr id="192" name="Łącznik prosty 191">
            <a:extLst>
              <a:ext uri="{FF2B5EF4-FFF2-40B4-BE49-F238E27FC236}">
                <a16:creationId xmlns:a16="http://schemas.microsoft.com/office/drawing/2014/main" id="{2E490BBE-E8E0-4519-B9E7-337E68305CA5}"/>
              </a:ext>
            </a:extLst>
          </p:cNvPr>
          <p:cNvCxnSpPr>
            <a:cxnSpLocks/>
          </p:cNvCxnSpPr>
          <p:nvPr/>
        </p:nvCxnSpPr>
        <p:spPr>
          <a:xfrm>
            <a:off x="4062383" y="1073901"/>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3" name="pole tekstowe 192">
            <a:extLst>
              <a:ext uri="{FF2B5EF4-FFF2-40B4-BE49-F238E27FC236}">
                <a16:creationId xmlns:a16="http://schemas.microsoft.com/office/drawing/2014/main" id="{815F244C-A3E3-48F2-B8D8-52BE1B276F05}"/>
              </a:ext>
            </a:extLst>
          </p:cNvPr>
          <p:cNvSpPr txBox="1"/>
          <p:nvPr/>
        </p:nvSpPr>
        <p:spPr>
          <a:xfrm>
            <a:off x="6251498" y="1049118"/>
            <a:ext cx="1421720" cy="276999"/>
          </a:xfrm>
          <a:prstGeom prst="rect">
            <a:avLst/>
          </a:prstGeom>
          <a:noFill/>
        </p:spPr>
        <p:txBody>
          <a:bodyPr wrap="square" rtlCol="0">
            <a:spAutoFit/>
          </a:bodyPr>
          <a:lstStyle/>
          <a:p>
            <a:pPr algn="r"/>
            <a:r>
              <a:rPr lang="pl-PL" sz="1200" dirty="0">
                <a:solidFill>
                  <a:schemeClr val="bg1"/>
                </a:solidFill>
              </a:rPr>
              <a:t>Środa</a:t>
            </a:r>
            <a:endParaRPr lang="en-US" sz="1200" dirty="0">
              <a:solidFill>
                <a:schemeClr val="bg1"/>
              </a:solidFill>
            </a:endParaRPr>
          </a:p>
        </p:txBody>
      </p:sp>
      <p:sp>
        <p:nvSpPr>
          <p:cNvPr id="194" name="pole tekstowe 193">
            <a:extLst>
              <a:ext uri="{FF2B5EF4-FFF2-40B4-BE49-F238E27FC236}">
                <a16:creationId xmlns:a16="http://schemas.microsoft.com/office/drawing/2014/main" id="{C8058A9C-7FE9-4F4C-80EA-5D337250A51F}"/>
              </a:ext>
            </a:extLst>
          </p:cNvPr>
          <p:cNvSpPr txBox="1"/>
          <p:nvPr/>
        </p:nvSpPr>
        <p:spPr>
          <a:xfrm>
            <a:off x="5656260" y="1047653"/>
            <a:ext cx="434996" cy="276999"/>
          </a:xfrm>
          <a:prstGeom prst="rect">
            <a:avLst/>
          </a:prstGeom>
          <a:noFill/>
        </p:spPr>
        <p:txBody>
          <a:bodyPr wrap="square" rtlCol="0">
            <a:spAutoFit/>
          </a:bodyPr>
          <a:lstStyle/>
          <a:p>
            <a:r>
              <a:rPr lang="pl-PL" sz="1200" dirty="0">
                <a:solidFill>
                  <a:schemeClr val="bg1"/>
                </a:solidFill>
              </a:rPr>
              <a:t>17</a:t>
            </a:r>
            <a:endParaRPr lang="en-US" sz="1200" dirty="0">
              <a:solidFill>
                <a:schemeClr val="bg1"/>
              </a:solidFill>
            </a:endParaRPr>
          </a:p>
        </p:txBody>
      </p:sp>
      <p:cxnSp>
        <p:nvCxnSpPr>
          <p:cNvPr id="195" name="Łącznik prosty 194">
            <a:extLst>
              <a:ext uri="{FF2B5EF4-FFF2-40B4-BE49-F238E27FC236}">
                <a16:creationId xmlns:a16="http://schemas.microsoft.com/office/drawing/2014/main" id="{CA7EB43A-9971-4D63-82DF-065184942C01}"/>
              </a:ext>
            </a:extLst>
          </p:cNvPr>
          <p:cNvCxnSpPr>
            <a:cxnSpLocks/>
          </p:cNvCxnSpPr>
          <p:nvPr/>
        </p:nvCxnSpPr>
        <p:spPr>
          <a:xfrm>
            <a:off x="6091256" y="1066688"/>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6" name="pole tekstowe 195">
            <a:extLst>
              <a:ext uri="{FF2B5EF4-FFF2-40B4-BE49-F238E27FC236}">
                <a16:creationId xmlns:a16="http://schemas.microsoft.com/office/drawing/2014/main" id="{F7E6CB73-B707-4D9C-A479-7AADBDD6C53C}"/>
              </a:ext>
            </a:extLst>
          </p:cNvPr>
          <p:cNvSpPr txBox="1"/>
          <p:nvPr/>
        </p:nvSpPr>
        <p:spPr>
          <a:xfrm>
            <a:off x="8255821" y="1037949"/>
            <a:ext cx="1421720" cy="276999"/>
          </a:xfrm>
          <a:prstGeom prst="rect">
            <a:avLst/>
          </a:prstGeom>
          <a:noFill/>
        </p:spPr>
        <p:txBody>
          <a:bodyPr wrap="square" rtlCol="0">
            <a:spAutoFit/>
          </a:bodyPr>
          <a:lstStyle/>
          <a:p>
            <a:pPr algn="r"/>
            <a:r>
              <a:rPr lang="pl-PL" sz="1200" dirty="0">
                <a:solidFill>
                  <a:schemeClr val="bg1"/>
                </a:solidFill>
              </a:rPr>
              <a:t>Czwartek</a:t>
            </a:r>
            <a:endParaRPr lang="en-US" sz="1200" dirty="0">
              <a:solidFill>
                <a:schemeClr val="bg1"/>
              </a:solidFill>
            </a:endParaRPr>
          </a:p>
        </p:txBody>
      </p:sp>
      <p:sp>
        <p:nvSpPr>
          <p:cNvPr id="197" name="pole tekstowe 196">
            <a:extLst>
              <a:ext uri="{FF2B5EF4-FFF2-40B4-BE49-F238E27FC236}">
                <a16:creationId xmlns:a16="http://schemas.microsoft.com/office/drawing/2014/main" id="{31709897-8484-489B-A7D3-7D91AA6913A4}"/>
              </a:ext>
            </a:extLst>
          </p:cNvPr>
          <p:cNvSpPr txBox="1"/>
          <p:nvPr/>
        </p:nvSpPr>
        <p:spPr>
          <a:xfrm>
            <a:off x="7660583" y="1036484"/>
            <a:ext cx="434996" cy="276999"/>
          </a:xfrm>
          <a:prstGeom prst="rect">
            <a:avLst/>
          </a:prstGeom>
          <a:noFill/>
        </p:spPr>
        <p:txBody>
          <a:bodyPr wrap="square" rtlCol="0">
            <a:spAutoFit/>
          </a:bodyPr>
          <a:lstStyle/>
          <a:p>
            <a:r>
              <a:rPr lang="pl-PL" sz="1200" dirty="0">
                <a:solidFill>
                  <a:schemeClr val="bg1"/>
                </a:solidFill>
              </a:rPr>
              <a:t>18</a:t>
            </a:r>
            <a:endParaRPr lang="en-US" sz="1200" dirty="0">
              <a:solidFill>
                <a:schemeClr val="bg1"/>
              </a:solidFill>
            </a:endParaRPr>
          </a:p>
        </p:txBody>
      </p:sp>
      <p:cxnSp>
        <p:nvCxnSpPr>
          <p:cNvPr id="198" name="Łącznik prosty 197">
            <a:extLst>
              <a:ext uri="{FF2B5EF4-FFF2-40B4-BE49-F238E27FC236}">
                <a16:creationId xmlns:a16="http://schemas.microsoft.com/office/drawing/2014/main" id="{D01024A6-DB75-4581-B204-FC479A2B41C0}"/>
              </a:ext>
            </a:extLst>
          </p:cNvPr>
          <p:cNvCxnSpPr>
            <a:cxnSpLocks/>
          </p:cNvCxnSpPr>
          <p:nvPr/>
        </p:nvCxnSpPr>
        <p:spPr>
          <a:xfrm>
            <a:off x="8095579" y="1055519"/>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9" name="pole tekstowe 198">
            <a:extLst>
              <a:ext uri="{FF2B5EF4-FFF2-40B4-BE49-F238E27FC236}">
                <a16:creationId xmlns:a16="http://schemas.microsoft.com/office/drawing/2014/main" id="{43C153EE-DC97-48C8-8859-D4DB7DBD8BE2}"/>
              </a:ext>
            </a:extLst>
          </p:cNvPr>
          <p:cNvSpPr txBox="1"/>
          <p:nvPr/>
        </p:nvSpPr>
        <p:spPr>
          <a:xfrm>
            <a:off x="10286885" y="1029331"/>
            <a:ext cx="1421720" cy="276999"/>
          </a:xfrm>
          <a:prstGeom prst="rect">
            <a:avLst/>
          </a:prstGeom>
          <a:noFill/>
        </p:spPr>
        <p:txBody>
          <a:bodyPr wrap="square" rtlCol="0">
            <a:spAutoFit/>
          </a:bodyPr>
          <a:lstStyle/>
          <a:p>
            <a:pPr algn="r"/>
            <a:r>
              <a:rPr lang="pl-PL" sz="1200" dirty="0">
                <a:solidFill>
                  <a:schemeClr val="bg1"/>
                </a:solidFill>
              </a:rPr>
              <a:t>Piatek</a:t>
            </a:r>
            <a:endParaRPr lang="en-US" sz="1200" dirty="0">
              <a:solidFill>
                <a:schemeClr val="bg1"/>
              </a:solidFill>
            </a:endParaRPr>
          </a:p>
        </p:txBody>
      </p:sp>
      <p:sp>
        <p:nvSpPr>
          <p:cNvPr id="200" name="pole tekstowe 199">
            <a:extLst>
              <a:ext uri="{FF2B5EF4-FFF2-40B4-BE49-F238E27FC236}">
                <a16:creationId xmlns:a16="http://schemas.microsoft.com/office/drawing/2014/main" id="{0894B28D-7C09-4549-AE36-725797EED4FD}"/>
              </a:ext>
            </a:extLst>
          </p:cNvPr>
          <p:cNvSpPr txBox="1"/>
          <p:nvPr/>
        </p:nvSpPr>
        <p:spPr>
          <a:xfrm>
            <a:off x="9691647" y="1027866"/>
            <a:ext cx="434996" cy="276999"/>
          </a:xfrm>
          <a:prstGeom prst="rect">
            <a:avLst/>
          </a:prstGeom>
          <a:noFill/>
        </p:spPr>
        <p:txBody>
          <a:bodyPr wrap="square" rtlCol="0">
            <a:spAutoFit/>
          </a:bodyPr>
          <a:lstStyle/>
          <a:p>
            <a:r>
              <a:rPr lang="pl-PL" sz="1200" dirty="0">
                <a:solidFill>
                  <a:schemeClr val="bg1"/>
                </a:solidFill>
              </a:rPr>
              <a:t>19</a:t>
            </a:r>
            <a:endParaRPr lang="en-US" sz="1200" dirty="0">
              <a:solidFill>
                <a:schemeClr val="bg1"/>
              </a:solidFill>
            </a:endParaRPr>
          </a:p>
        </p:txBody>
      </p:sp>
      <p:cxnSp>
        <p:nvCxnSpPr>
          <p:cNvPr id="201" name="Łącznik prosty 200">
            <a:extLst>
              <a:ext uri="{FF2B5EF4-FFF2-40B4-BE49-F238E27FC236}">
                <a16:creationId xmlns:a16="http://schemas.microsoft.com/office/drawing/2014/main" id="{47D7FDD6-5844-4558-8D92-7C236CAF7EC1}"/>
              </a:ext>
            </a:extLst>
          </p:cNvPr>
          <p:cNvCxnSpPr>
            <a:cxnSpLocks/>
          </p:cNvCxnSpPr>
          <p:nvPr/>
        </p:nvCxnSpPr>
        <p:spPr>
          <a:xfrm>
            <a:off x="10126643" y="1046901"/>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0" name="Prostokąt: jeden zaokrąglony róg 109">
            <a:extLst>
              <a:ext uri="{FF2B5EF4-FFF2-40B4-BE49-F238E27FC236}">
                <a16:creationId xmlns:a16="http://schemas.microsoft.com/office/drawing/2014/main" id="{46E1B349-6318-42AF-AD89-51D2DCDDF227}"/>
              </a:ext>
            </a:extLst>
          </p:cNvPr>
          <p:cNvSpPr/>
          <p:nvPr/>
        </p:nvSpPr>
        <p:spPr>
          <a:xfrm rot="16200000">
            <a:off x="487241" y="5410218"/>
            <a:ext cx="1940913" cy="213722"/>
          </a:xfrm>
          <a:prstGeom prst="round1Rect">
            <a:avLst/>
          </a:prstGeom>
          <a:solidFill>
            <a:srgbClr val="333F50">
              <a:alpha val="69804"/>
            </a:srgbClr>
          </a:solidFill>
          <a:ln>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ZADANIA</a:t>
            </a:r>
            <a:endParaRPr lang="en-US" sz="1000" dirty="0"/>
          </a:p>
        </p:txBody>
      </p:sp>
      <p:pic>
        <p:nvPicPr>
          <p:cNvPr id="114" name="Grafika 113" descr="Użytkownicy">
            <a:extLst>
              <a:ext uri="{FF2B5EF4-FFF2-40B4-BE49-F238E27FC236}">
                <a16:creationId xmlns:a16="http://schemas.microsoft.com/office/drawing/2014/main" id="{F696CF0C-516C-4F0F-94E7-CB1301B75944}"/>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70230" y="471337"/>
            <a:ext cx="184268" cy="184268"/>
          </a:xfrm>
          <a:prstGeom prst="rect">
            <a:avLst/>
          </a:prstGeom>
        </p:spPr>
      </p:pic>
      <p:sp>
        <p:nvSpPr>
          <p:cNvPr id="117" name="pole tekstowe 116">
            <a:extLst>
              <a:ext uri="{FF2B5EF4-FFF2-40B4-BE49-F238E27FC236}">
                <a16:creationId xmlns:a16="http://schemas.microsoft.com/office/drawing/2014/main" id="{B28DAB32-AEF4-48CF-BAD6-9337DF8DD44C}"/>
              </a:ext>
            </a:extLst>
          </p:cNvPr>
          <p:cNvSpPr txBox="1"/>
          <p:nvPr/>
        </p:nvSpPr>
        <p:spPr>
          <a:xfrm>
            <a:off x="2320312" y="457566"/>
            <a:ext cx="941605" cy="215444"/>
          </a:xfrm>
          <a:prstGeom prst="rect">
            <a:avLst/>
          </a:prstGeom>
          <a:noFill/>
        </p:spPr>
        <p:txBody>
          <a:bodyPr wrap="square" rtlCol="0">
            <a:spAutoFit/>
          </a:bodyPr>
          <a:lstStyle/>
          <a:p>
            <a:r>
              <a:rPr lang="pl-PL" sz="800" dirty="0">
                <a:solidFill>
                  <a:schemeClr val="bg1"/>
                </a:solidFill>
              </a:rPr>
              <a:t>Nowe zadanie</a:t>
            </a:r>
            <a:endParaRPr lang="en-US" sz="800" dirty="0">
              <a:solidFill>
                <a:schemeClr val="bg1"/>
              </a:solidFill>
            </a:endParaRPr>
          </a:p>
        </p:txBody>
      </p:sp>
      <p:pic>
        <p:nvPicPr>
          <p:cNvPr id="118" name="Grafika 117" descr="Flaga">
            <a:extLst>
              <a:ext uri="{FF2B5EF4-FFF2-40B4-BE49-F238E27FC236}">
                <a16:creationId xmlns:a16="http://schemas.microsoft.com/office/drawing/2014/main" id="{7650CDAE-D80D-4D9C-802A-4A681FD2E518}"/>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rot="2896095">
            <a:off x="2227003" y="506347"/>
            <a:ext cx="138201" cy="138201"/>
          </a:xfrm>
          <a:prstGeom prst="rect">
            <a:avLst/>
          </a:prstGeom>
        </p:spPr>
      </p:pic>
      <p:sp>
        <p:nvSpPr>
          <p:cNvPr id="119" name="pole tekstowe 118">
            <a:extLst>
              <a:ext uri="{FF2B5EF4-FFF2-40B4-BE49-F238E27FC236}">
                <a16:creationId xmlns:a16="http://schemas.microsoft.com/office/drawing/2014/main" id="{DB77D278-7A86-4F55-96D9-043C071D43B1}"/>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37" name="Grafika 136" descr="Szkło powiększające">
            <a:extLst>
              <a:ext uri="{FF2B5EF4-FFF2-40B4-BE49-F238E27FC236}">
                <a16:creationId xmlns:a16="http://schemas.microsoft.com/office/drawing/2014/main" id="{3A0C492E-BD7B-4611-90EA-54AAACB9A639}"/>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64902" y="508422"/>
            <a:ext cx="132962" cy="132962"/>
          </a:xfrm>
          <a:prstGeom prst="rect">
            <a:avLst/>
          </a:prstGeom>
        </p:spPr>
      </p:pic>
      <p:sp>
        <p:nvSpPr>
          <p:cNvPr id="138" name="pole tekstowe 137">
            <a:extLst>
              <a:ext uri="{FF2B5EF4-FFF2-40B4-BE49-F238E27FC236}">
                <a16:creationId xmlns:a16="http://schemas.microsoft.com/office/drawing/2014/main" id="{B39F71FE-76B6-4A67-B9AE-3F13D52E3D94}"/>
              </a:ext>
            </a:extLst>
          </p:cNvPr>
          <p:cNvSpPr txBox="1"/>
          <p:nvPr/>
        </p:nvSpPr>
        <p:spPr>
          <a:xfrm>
            <a:off x="4063637" y="459417"/>
            <a:ext cx="720915" cy="215444"/>
          </a:xfrm>
          <a:prstGeom prst="rect">
            <a:avLst/>
          </a:prstGeom>
          <a:noFill/>
        </p:spPr>
        <p:txBody>
          <a:bodyPr wrap="square" rtlCol="0">
            <a:spAutoFit/>
          </a:bodyPr>
          <a:lstStyle/>
          <a:p>
            <a:r>
              <a:rPr lang="pl-PL" sz="800" dirty="0">
                <a:solidFill>
                  <a:schemeClr val="bg1"/>
                </a:solidFill>
              </a:rPr>
              <a:t>Kolor</a:t>
            </a:r>
            <a:endParaRPr lang="en-US" sz="800" dirty="0">
              <a:solidFill>
                <a:schemeClr val="bg1"/>
              </a:solidFill>
            </a:endParaRPr>
          </a:p>
        </p:txBody>
      </p:sp>
      <p:pic>
        <p:nvPicPr>
          <p:cNvPr id="139" name="Grafika 138" descr="Paleta">
            <a:extLst>
              <a:ext uri="{FF2B5EF4-FFF2-40B4-BE49-F238E27FC236}">
                <a16:creationId xmlns:a16="http://schemas.microsoft.com/office/drawing/2014/main" id="{E9DC0B1B-2FF6-4227-BCE1-50916DACA1AF}"/>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3981939" y="502980"/>
            <a:ext cx="138201" cy="138201"/>
          </a:xfrm>
          <a:prstGeom prst="rect">
            <a:avLst/>
          </a:prstGeom>
        </p:spPr>
      </p:pic>
      <p:sp>
        <p:nvSpPr>
          <p:cNvPr id="140" name="pole tekstowe 139">
            <a:extLst>
              <a:ext uri="{FF2B5EF4-FFF2-40B4-BE49-F238E27FC236}">
                <a16:creationId xmlns:a16="http://schemas.microsoft.com/office/drawing/2014/main" id="{2F9409E5-3DC7-4D78-8E8B-7F49031B687C}"/>
              </a:ext>
            </a:extLst>
          </p:cNvPr>
          <p:cNvSpPr txBox="1"/>
          <p:nvPr/>
        </p:nvSpPr>
        <p:spPr>
          <a:xfrm>
            <a:off x="4679421" y="443333"/>
            <a:ext cx="949511" cy="215444"/>
          </a:xfrm>
          <a:prstGeom prst="rect">
            <a:avLst/>
          </a:prstGeom>
          <a:noFill/>
        </p:spPr>
        <p:txBody>
          <a:bodyPr wrap="square" rtlCol="0">
            <a:spAutoFit/>
          </a:bodyPr>
          <a:lstStyle/>
          <a:p>
            <a:r>
              <a:rPr lang="pl-PL" sz="800" dirty="0">
                <a:solidFill>
                  <a:schemeClr val="bg1"/>
                </a:solidFill>
              </a:rPr>
              <a:t>Opcje kalendarza</a:t>
            </a:r>
            <a:endParaRPr lang="en-US" sz="800" dirty="0">
              <a:solidFill>
                <a:schemeClr val="bg1"/>
              </a:solidFill>
            </a:endParaRPr>
          </a:p>
        </p:txBody>
      </p:sp>
      <p:pic>
        <p:nvPicPr>
          <p:cNvPr id="152" name="Grafika 151" descr="Pojedyncze koło zębate">
            <a:extLst>
              <a:ext uri="{FF2B5EF4-FFF2-40B4-BE49-F238E27FC236}">
                <a16:creationId xmlns:a16="http://schemas.microsoft.com/office/drawing/2014/main" id="{C597F158-C8EC-4478-8D66-D582A68194A1}"/>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591853" y="492248"/>
            <a:ext cx="138201" cy="138201"/>
          </a:xfrm>
          <a:prstGeom prst="rect">
            <a:avLst/>
          </a:prstGeom>
        </p:spPr>
      </p:pic>
      <p:sp>
        <p:nvSpPr>
          <p:cNvPr id="153" name="Prostokąt: zaokrąglone rogi 152">
            <a:extLst>
              <a:ext uri="{FF2B5EF4-FFF2-40B4-BE49-F238E27FC236}">
                <a16:creationId xmlns:a16="http://schemas.microsoft.com/office/drawing/2014/main" id="{90C88D7D-200B-461D-B6DD-2F724E1FF128}"/>
              </a:ext>
            </a:extLst>
          </p:cNvPr>
          <p:cNvSpPr/>
          <p:nvPr/>
        </p:nvSpPr>
        <p:spPr>
          <a:xfrm>
            <a:off x="3678188" y="1939715"/>
            <a:ext cx="1880135" cy="26870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800" dirty="0"/>
              <a:t>(2021/1257 Daily status review</a:t>
            </a:r>
            <a:endParaRPr lang="en-US" sz="800" dirty="0"/>
          </a:p>
        </p:txBody>
      </p:sp>
      <p:sp>
        <p:nvSpPr>
          <p:cNvPr id="154" name="Prostokąt: zaokrąglone rogi 153">
            <a:extLst>
              <a:ext uri="{FF2B5EF4-FFF2-40B4-BE49-F238E27FC236}">
                <a16:creationId xmlns:a16="http://schemas.microsoft.com/office/drawing/2014/main" id="{5380B3F8-2DC7-43AA-A2A2-5B84C9497AD2}"/>
              </a:ext>
            </a:extLst>
          </p:cNvPr>
          <p:cNvSpPr/>
          <p:nvPr/>
        </p:nvSpPr>
        <p:spPr>
          <a:xfrm>
            <a:off x="5713099" y="1928073"/>
            <a:ext cx="1880135" cy="26870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800" dirty="0"/>
              <a:t>(2021/1257 Daily status review</a:t>
            </a:r>
            <a:endParaRPr lang="en-US" sz="800" dirty="0"/>
          </a:p>
        </p:txBody>
      </p:sp>
      <p:sp>
        <p:nvSpPr>
          <p:cNvPr id="155" name="Prostokąt: zaokrąglone rogi 154">
            <a:extLst>
              <a:ext uri="{FF2B5EF4-FFF2-40B4-BE49-F238E27FC236}">
                <a16:creationId xmlns:a16="http://schemas.microsoft.com/office/drawing/2014/main" id="{AB4D74A0-3BCC-4A72-80DF-A4410EE230DF}"/>
              </a:ext>
            </a:extLst>
          </p:cNvPr>
          <p:cNvSpPr/>
          <p:nvPr/>
        </p:nvSpPr>
        <p:spPr>
          <a:xfrm>
            <a:off x="5713099" y="2864918"/>
            <a:ext cx="1880135" cy="35092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pl-PL" sz="800" dirty="0"/>
              <a:t>Buy-pack meeting</a:t>
            </a:r>
            <a:endParaRPr lang="en-US" sz="800" dirty="0"/>
          </a:p>
        </p:txBody>
      </p:sp>
      <p:sp>
        <p:nvSpPr>
          <p:cNvPr id="156" name="Prostokąt: zaokrąglone rogi 155">
            <a:extLst>
              <a:ext uri="{FF2B5EF4-FFF2-40B4-BE49-F238E27FC236}">
                <a16:creationId xmlns:a16="http://schemas.microsoft.com/office/drawing/2014/main" id="{5B4137D7-58AC-4BA0-99C3-26BDFB1F5CBB}"/>
              </a:ext>
            </a:extLst>
          </p:cNvPr>
          <p:cNvSpPr/>
          <p:nvPr/>
        </p:nvSpPr>
        <p:spPr>
          <a:xfrm>
            <a:off x="3676904" y="3240953"/>
            <a:ext cx="1880135" cy="37060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(2021/1453) Daily status review</a:t>
            </a:r>
            <a:endParaRPr lang="en-US" sz="800" dirty="0"/>
          </a:p>
        </p:txBody>
      </p:sp>
      <p:sp>
        <p:nvSpPr>
          <p:cNvPr id="157" name="Prostokąt: zaokrąglone rogi 156">
            <a:extLst>
              <a:ext uri="{FF2B5EF4-FFF2-40B4-BE49-F238E27FC236}">
                <a16:creationId xmlns:a16="http://schemas.microsoft.com/office/drawing/2014/main" id="{03B83C43-B8E1-4A8C-8D2D-5692BCB8AE28}"/>
              </a:ext>
            </a:extLst>
          </p:cNvPr>
          <p:cNvSpPr/>
          <p:nvPr/>
        </p:nvSpPr>
        <p:spPr>
          <a:xfrm>
            <a:off x="9761379" y="2278532"/>
            <a:ext cx="1880135" cy="75512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l-PL" sz="800" dirty="0"/>
              <a:t>Weekly review  of Projects</a:t>
            </a:r>
            <a:endParaRPr lang="en-US" sz="800" dirty="0"/>
          </a:p>
        </p:txBody>
      </p:sp>
      <p:sp>
        <p:nvSpPr>
          <p:cNvPr id="158" name="Prostokąt: zaokrąglone rogi 157">
            <a:extLst>
              <a:ext uri="{FF2B5EF4-FFF2-40B4-BE49-F238E27FC236}">
                <a16:creationId xmlns:a16="http://schemas.microsoft.com/office/drawing/2014/main" id="{57B1BF2A-736F-4318-83B7-A3524E4EF95D}"/>
              </a:ext>
            </a:extLst>
          </p:cNvPr>
          <p:cNvSpPr/>
          <p:nvPr/>
        </p:nvSpPr>
        <p:spPr>
          <a:xfrm>
            <a:off x="9755611" y="3224480"/>
            <a:ext cx="1880135" cy="37060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(2021/1453) Coordination meeting</a:t>
            </a:r>
            <a:endParaRPr lang="en-US" sz="800" dirty="0"/>
          </a:p>
        </p:txBody>
      </p:sp>
      <p:sp>
        <p:nvSpPr>
          <p:cNvPr id="159" name="Prostokąt: zaokrąglone rogi 158">
            <a:extLst>
              <a:ext uri="{FF2B5EF4-FFF2-40B4-BE49-F238E27FC236}">
                <a16:creationId xmlns:a16="http://schemas.microsoft.com/office/drawing/2014/main" id="{8423BEB0-A426-4EF7-84F4-3E6B3CDC8E6C}"/>
              </a:ext>
            </a:extLst>
          </p:cNvPr>
          <p:cNvSpPr/>
          <p:nvPr/>
        </p:nvSpPr>
        <p:spPr>
          <a:xfrm>
            <a:off x="9762621" y="3781042"/>
            <a:ext cx="1880135" cy="203020"/>
          </a:xfrm>
          <a:prstGeom prst="roundRect">
            <a:avLst/>
          </a:prstGeom>
          <a:gradFill>
            <a:gsLst>
              <a:gs pos="50000">
                <a:srgbClr val="01A3F9"/>
              </a:gs>
              <a:gs pos="100000">
                <a:srgbClr val="00B0F0"/>
              </a:gs>
            </a:gsLst>
          </a:gradFill>
        </p:spPr>
        <p:style>
          <a:lnRef idx="0">
            <a:schemeClr val="accent5"/>
          </a:lnRef>
          <a:fillRef idx="3">
            <a:schemeClr val="accent5"/>
          </a:fillRef>
          <a:effectRef idx="3">
            <a:schemeClr val="accent5"/>
          </a:effectRef>
          <a:fontRef idx="minor">
            <a:schemeClr val="lt1"/>
          </a:fontRef>
        </p:style>
        <p:txBody>
          <a:bodyPr rtlCol="0" anchor="ctr"/>
          <a:lstStyle/>
          <a:p>
            <a:r>
              <a:rPr lang="pl-PL" sz="800" dirty="0"/>
              <a:t>(2021/0015) Technical specification</a:t>
            </a:r>
            <a:endParaRPr lang="en-US" sz="800" dirty="0"/>
          </a:p>
        </p:txBody>
      </p:sp>
      <p:sp>
        <p:nvSpPr>
          <p:cNvPr id="160" name="Prostokąt: zaokrąglone rogi 159">
            <a:extLst>
              <a:ext uri="{FF2B5EF4-FFF2-40B4-BE49-F238E27FC236}">
                <a16:creationId xmlns:a16="http://schemas.microsoft.com/office/drawing/2014/main" id="{F49F2960-C3D2-4CDE-B763-14F38E511432}"/>
              </a:ext>
            </a:extLst>
          </p:cNvPr>
          <p:cNvSpPr/>
          <p:nvPr/>
        </p:nvSpPr>
        <p:spPr>
          <a:xfrm>
            <a:off x="3673644" y="3781042"/>
            <a:ext cx="1880135" cy="203020"/>
          </a:xfrm>
          <a:prstGeom prst="roundRect">
            <a:avLst/>
          </a:prstGeom>
          <a:gradFill>
            <a:gsLst>
              <a:gs pos="0">
                <a:srgbClr val="FF0000"/>
              </a:gs>
              <a:gs pos="50000">
                <a:srgbClr val="FF0000"/>
              </a:gs>
              <a:gs pos="100000">
                <a:srgbClr val="FF0000"/>
              </a:gs>
            </a:gsLst>
          </a:gradFill>
        </p:spPr>
        <p:style>
          <a:lnRef idx="0">
            <a:schemeClr val="accent3"/>
          </a:lnRef>
          <a:fillRef idx="3">
            <a:schemeClr val="accent3"/>
          </a:fillRef>
          <a:effectRef idx="3">
            <a:schemeClr val="accent3"/>
          </a:effectRef>
          <a:fontRef idx="minor">
            <a:schemeClr val="lt1"/>
          </a:fontRef>
        </p:style>
        <p:txBody>
          <a:bodyPr rtlCol="0" anchor="ctr"/>
          <a:lstStyle/>
          <a:p>
            <a:r>
              <a:rPr lang="pl-PL" sz="800" dirty="0"/>
              <a:t>(2021/0029) Risk management</a:t>
            </a:r>
            <a:endParaRPr lang="en-US" sz="800" dirty="0"/>
          </a:p>
        </p:txBody>
      </p:sp>
      <p:sp>
        <p:nvSpPr>
          <p:cNvPr id="161" name="pole tekstowe 160">
            <a:extLst>
              <a:ext uri="{FF2B5EF4-FFF2-40B4-BE49-F238E27FC236}">
                <a16:creationId xmlns:a16="http://schemas.microsoft.com/office/drawing/2014/main" id="{C407C0D9-A2D7-425D-AA8D-DCE4285F161F}"/>
              </a:ext>
            </a:extLst>
          </p:cNvPr>
          <p:cNvSpPr txBox="1"/>
          <p:nvPr/>
        </p:nvSpPr>
        <p:spPr>
          <a:xfrm>
            <a:off x="1127329" y="447614"/>
            <a:ext cx="1098379" cy="215444"/>
          </a:xfrm>
          <a:prstGeom prst="rect">
            <a:avLst/>
          </a:prstGeom>
          <a:noFill/>
        </p:spPr>
        <p:txBody>
          <a:bodyPr wrap="square" rtlCol="0">
            <a:spAutoFit/>
          </a:bodyPr>
          <a:lstStyle/>
          <a:p>
            <a:r>
              <a:rPr lang="pl-PL" sz="800" dirty="0">
                <a:solidFill>
                  <a:schemeClr val="bg1"/>
                </a:solidFill>
              </a:rPr>
              <a:t>Nowe spotkanie</a:t>
            </a:r>
            <a:endParaRPr lang="en-US" sz="800" dirty="0">
              <a:solidFill>
                <a:schemeClr val="bg1"/>
              </a:solidFill>
            </a:endParaRPr>
          </a:p>
        </p:txBody>
      </p:sp>
      <p:sp>
        <p:nvSpPr>
          <p:cNvPr id="162" name="Strzałka: w prawo 161">
            <a:extLst>
              <a:ext uri="{FF2B5EF4-FFF2-40B4-BE49-F238E27FC236}">
                <a16:creationId xmlns:a16="http://schemas.microsoft.com/office/drawing/2014/main" id="{FC580DDF-9509-4FE6-9F68-C7626423087B}"/>
              </a:ext>
            </a:extLst>
          </p:cNvPr>
          <p:cNvSpPr/>
          <p:nvPr/>
        </p:nvSpPr>
        <p:spPr>
          <a:xfrm>
            <a:off x="1653132" y="4557987"/>
            <a:ext cx="1910526" cy="223653"/>
          </a:xfrm>
          <a:prstGeom prst="rightArrow">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63" name="Strzałka: w prawo 162">
            <a:extLst>
              <a:ext uri="{FF2B5EF4-FFF2-40B4-BE49-F238E27FC236}">
                <a16:creationId xmlns:a16="http://schemas.microsoft.com/office/drawing/2014/main" id="{E30F7283-CDB5-4101-9ED9-1FA325055654}"/>
              </a:ext>
            </a:extLst>
          </p:cNvPr>
          <p:cNvSpPr/>
          <p:nvPr/>
        </p:nvSpPr>
        <p:spPr>
          <a:xfrm>
            <a:off x="1655162" y="4709282"/>
            <a:ext cx="3940775" cy="223653"/>
          </a:xfrm>
          <a:prstGeom prst="rightArrow">
            <a:avLst/>
          </a:prstGeom>
          <a:solidFill>
            <a:srgbClr val="33CCFF"/>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pl-PL" sz="800" strike="sngStrike" dirty="0"/>
              <a:t>GDP assessment</a:t>
            </a:r>
            <a:endParaRPr lang="en-US" sz="800" strike="sngStrike" dirty="0"/>
          </a:p>
        </p:txBody>
      </p:sp>
      <p:sp>
        <p:nvSpPr>
          <p:cNvPr id="202" name="Strzałka: w prawo 201">
            <a:extLst>
              <a:ext uri="{FF2B5EF4-FFF2-40B4-BE49-F238E27FC236}">
                <a16:creationId xmlns:a16="http://schemas.microsoft.com/office/drawing/2014/main" id="{3B6C8692-C234-48D4-84B2-1BBA288D8874}"/>
              </a:ext>
            </a:extLst>
          </p:cNvPr>
          <p:cNvSpPr/>
          <p:nvPr/>
        </p:nvSpPr>
        <p:spPr>
          <a:xfrm>
            <a:off x="7742012" y="4557987"/>
            <a:ext cx="1910401" cy="223653"/>
          </a:xfrm>
          <a:prstGeom prst="rightArrow">
            <a:avLst/>
          </a:prstGeom>
          <a:solidFill>
            <a:srgbClr val="F88608"/>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(2021/0015) Technical specification</a:t>
            </a:r>
            <a:endParaRPr lang="en-US" sz="700" dirty="0"/>
          </a:p>
        </p:txBody>
      </p:sp>
      <p:sp>
        <p:nvSpPr>
          <p:cNvPr id="178" name="pole tekstowe 177">
            <a:extLst>
              <a:ext uri="{FF2B5EF4-FFF2-40B4-BE49-F238E27FC236}">
                <a16:creationId xmlns:a16="http://schemas.microsoft.com/office/drawing/2014/main" id="{5243DA9D-D696-4F6B-9437-25B589D3C87C}"/>
              </a:ext>
            </a:extLst>
          </p:cNvPr>
          <p:cNvSpPr txBox="1"/>
          <p:nvPr/>
        </p:nvSpPr>
        <p:spPr>
          <a:xfrm>
            <a:off x="8528728" y="464643"/>
            <a:ext cx="297462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Dzień </a:t>
            </a:r>
            <a:r>
              <a:rPr lang="pl-PL" sz="800" dirty="0">
                <a:solidFill>
                  <a:schemeClr val="bg2">
                    <a:lumMod val="90000"/>
                  </a:schemeClr>
                </a:solidFill>
              </a:rPr>
              <a:t>| </a:t>
            </a:r>
            <a:r>
              <a:rPr lang="pl-PL" sz="800" u="sng" dirty="0">
                <a:solidFill>
                  <a:schemeClr val="bg1"/>
                </a:solidFill>
              </a:rPr>
              <a:t>Tydzień roboczy </a:t>
            </a:r>
            <a:r>
              <a:rPr lang="pl-PL" sz="800" dirty="0">
                <a:solidFill>
                  <a:schemeClr val="bg2">
                    <a:lumMod val="90000"/>
                  </a:schemeClr>
                </a:solidFill>
              </a:rPr>
              <a:t>|  Tydzień  |  </a:t>
            </a:r>
            <a:r>
              <a:rPr lang="pl-PL" sz="800" dirty="0">
                <a:solidFill>
                  <a:schemeClr val="bg2"/>
                </a:solidFill>
              </a:rPr>
              <a:t>Miesiąc</a:t>
            </a:r>
            <a:r>
              <a:rPr lang="pl-PL" sz="800" dirty="0">
                <a:solidFill>
                  <a:schemeClr val="bg2">
                    <a:lumMod val="90000"/>
                  </a:schemeClr>
                </a:solidFill>
              </a:rPr>
              <a:t> </a:t>
            </a:r>
            <a:endParaRPr lang="en-US" sz="800" dirty="0">
              <a:solidFill>
                <a:schemeClr val="bg2">
                  <a:lumMod val="90000"/>
                </a:schemeClr>
              </a:solidFill>
            </a:endParaRPr>
          </a:p>
        </p:txBody>
      </p:sp>
      <p:grpSp>
        <p:nvGrpSpPr>
          <p:cNvPr id="179" name="Grafika 3" descr="Deszcz">
            <a:extLst>
              <a:ext uri="{FF2B5EF4-FFF2-40B4-BE49-F238E27FC236}">
                <a16:creationId xmlns:a16="http://schemas.microsoft.com/office/drawing/2014/main" id="{6845C9AD-A850-4A98-8352-43232E008CA8}"/>
              </a:ext>
            </a:extLst>
          </p:cNvPr>
          <p:cNvGrpSpPr/>
          <p:nvPr/>
        </p:nvGrpSpPr>
        <p:grpSpPr>
          <a:xfrm>
            <a:off x="5856101" y="49221"/>
            <a:ext cx="204672" cy="166093"/>
            <a:chOff x="5956483" y="51468"/>
            <a:chExt cx="650779" cy="599383"/>
          </a:xfrm>
          <a:solidFill>
            <a:srgbClr val="000000"/>
          </a:solidFill>
        </p:grpSpPr>
        <p:sp>
          <p:nvSpPr>
            <p:cNvPr id="180" name="Dowolny kształt: kształt 179">
              <a:extLst>
                <a:ext uri="{FF2B5EF4-FFF2-40B4-BE49-F238E27FC236}">
                  <a16:creationId xmlns:a16="http://schemas.microsoft.com/office/drawing/2014/main" id="{8E84847A-DA11-4AA8-81EF-6F64649722AE}"/>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81" name="Dowolny kształt: kształt 180">
              <a:extLst>
                <a:ext uri="{FF2B5EF4-FFF2-40B4-BE49-F238E27FC236}">
                  <a16:creationId xmlns:a16="http://schemas.microsoft.com/office/drawing/2014/main" id="{A4CF40D7-E925-4B40-9956-784797C4251D}"/>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04" name="Dowolny kształt: kształt 203">
              <a:extLst>
                <a:ext uri="{FF2B5EF4-FFF2-40B4-BE49-F238E27FC236}">
                  <a16:creationId xmlns:a16="http://schemas.microsoft.com/office/drawing/2014/main" id="{D9678D7B-E2EA-4370-9A6F-E2A531B557C7}"/>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05" name="Dowolny kształt: kształt 204">
              <a:extLst>
                <a:ext uri="{FF2B5EF4-FFF2-40B4-BE49-F238E27FC236}">
                  <a16:creationId xmlns:a16="http://schemas.microsoft.com/office/drawing/2014/main" id="{4B07693F-D1C7-43DB-B5E2-06ABCAA7928E}"/>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06" name="Grafika 31" descr="Śnieg">
            <a:extLst>
              <a:ext uri="{FF2B5EF4-FFF2-40B4-BE49-F238E27FC236}">
                <a16:creationId xmlns:a16="http://schemas.microsoft.com/office/drawing/2014/main" id="{C8AB1545-F071-4101-A8E6-13EC3E492D7F}"/>
              </a:ext>
            </a:extLst>
          </p:cNvPr>
          <p:cNvGrpSpPr/>
          <p:nvPr/>
        </p:nvGrpSpPr>
        <p:grpSpPr>
          <a:xfrm>
            <a:off x="6962045" y="15585"/>
            <a:ext cx="267965" cy="256910"/>
            <a:chOff x="7523990" y="915378"/>
            <a:chExt cx="584691" cy="584691"/>
          </a:xfrm>
        </p:grpSpPr>
        <p:sp>
          <p:nvSpPr>
            <p:cNvPr id="207" name="Dowolny kształt: kształt 206">
              <a:extLst>
                <a:ext uri="{FF2B5EF4-FFF2-40B4-BE49-F238E27FC236}">
                  <a16:creationId xmlns:a16="http://schemas.microsoft.com/office/drawing/2014/main" id="{5174EB37-DFE6-46B2-B37F-9F8C73C7FC4C}"/>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08" name="Dowolny kształt: kształt 207">
              <a:extLst>
                <a:ext uri="{FF2B5EF4-FFF2-40B4-BE49-F238E27FC236}">
                  <a16:creationId xmlns:a16="http://schemas.microsoft.com/office/drawing/2014/main" id="{92438948-E70D-47C7-9929-9514FF42363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09" name="Dowolny kształt: kształt 208">
              <a:extLst>
                <a:ext uri="{FF2B5EF4-FFF2-40B4-BE49-F238E27FC236}">
                  <a16:creationId xmlns:a16="http://schemas.microsoft.com/office/drawing/2014/main" id="{FA76EAA8-6D4F-4BC6-859E-308CE3CCDBAE}"/>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10" name="Dowolny kształt: kształt 209">
              <a:extLst>
                <a:ext uri="{FF2B5EF4-FFF2-40B4-BE49-F238E27FC236}">
                  <a16:creationId xmlns:a16="http://schemas.microsoft.com/office/drawing/2014/main" id="{C65E0CAA-0E07-4A1B-8A75-D11291E891D5}"/>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11" name="pole tekstowe 210">
            <a:extLst>
              <a:ext uri="{FF2B5EF4-FFF2-40B4-BE49-F238E27FC236}">
                <a16:creationId xmlns:a16="http://schemas.microsoft.com/office/drawing/2014/main" id="{ABE618D4-4549-4333-88A0-3B7446EC924D}"/>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12" name="pole tekstowe 211">
            <a:extLst>
              <a:ext uri="{FF2B5EF4-FFF2-40B4-BE49-F238E27FC236}">
                <a16:creationId xmlns:a16="http://schemas.microsoft.com/office/drawing/2014/main" id="{8E830849-7C02-47CB-825D-F4CA639713BE}"/>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13" name="pole tekstowe 212">
            <a:extLst>
              <a:ext uri="{FF2B5EF4-FFF2-40B4-BE49-F238E27FC236}">
                <a16:creationId xmlns:a16="http://schemas.microsoft.com/office/drawing/2014/main" id="{F15685C2-B8E1-4B61-8EEE-2AB3A0BD54C7}"/>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14" name="pole tekstowe 213">
            <a:extLst>
              <a:ext uri="{FF2B5EF4-FFF2-40B4-BE49-F238E27FC236}">
                <a16:creationId xmlns:a16="http://schemas.microsoft.com/office/drawing/2014/main" id="{5F5BCA8F-0F99-4D38-939F-666187EB01EB}"/>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15" name="pole tekstowe 214">
            <a:extLst>
              <a:ext uri="{FF2B5EF4-FFF2-40B4-BE49-F238E27FC236}">
                <a16:creationId xmlns:a16="http://schemas.microsoft.com/office/drawing/2014/main" id="{304CEBCD-51AD-49C9-B14A-97AE8E1248CD}"/>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16" name="Trójkąt równoramienny 215">
            <a:extLst>
              <a:ext uri="{FF2B5EF4-FFF2-40B4-BE49-F238E27FC236}">
                <a16:creationId xmlns:a16="http://schemas.microsoft.com/office/drawing/2014/main" id="{25F037B1-0D02-4CDC-A5D0-1FED857CBEC9}"/>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Łącznik prosty 217">
            <a:extLst>
              <a:ext uri="{FF2B5EF4-FFF2-40B4-BE49-F238E27FC236}">
                <a16:creationId xmlns:a16="http://schemas.microsoft.com/office/drawing/2014/main" id="{51B8296E-C12B-4751-A586-8E77402223F6}"/>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64" name="Strzałka: w prawo 163">
            <a:extLst>
              <a:ext uri="{FF2B5EF4-FFF2-40B4-BE49-F238E27FC236}">
                <a16:creationId xmlns:a16="http://schemas.microsoft.com/office/drawing/2014/main" id="{1B23F7D7-06AE-4116-8B6A-1A9C774E403E}"/>
              </a:ext>
            </a:extLst>
          </p:cNvPr>
          <p:cNvSpPr/>
          <p:nvPr/>
        </p:nvSpPr>
        <p:spPr>
          <a:xfrm>
            <a:off x="3680767" y="4932935"/>
            <a:ext cx="1907427" cy="223653"/>
          </a:xfrm>
          <a:prstGeom prst="rightArrow">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pl-PL" sz="700" dirty="0"/>
              <a:t>Application for pay rise</a:t>
            </a:r>
            <a:endParaRPr lang="en-US" sz="700" dirty="0"/>
          </a:p>
        </p:txBody>
      </p:sp>
      <p:cxnSp>
        <p:nvCxnSpPr>
          <p:cNvPr id="165" name="Łącznik prosty 164">
            <a:extLst>
              <a:ext uri="{FF2B5EF4-FFF2-40B4-BE49-F238E27FC236}">
                <a16:creationId xmlns:a16="http://schemas.microsoft.com/office/drawing/2014/main" id="{1915096C-2018-4EEA-AC09-F93CA5242FDB}"/>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9" name="Grafika 28" descr="Kursor">
            <a:extLst>
              <a:ext uri="{FF2B5EF4-FFF2-40B4-BE49-F238E27FC236}">
                <a16:creationId xmlns:a16="http://schemas.microsoft.com/office/drawing/2014/main" id="{9F1BBB68-ADA9-458F-9A07-6D42D2234195}"/>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434829" y="5037154"/>
            <a:ext cx="422764" cy="422764"/>
          </a:xfrm>
          <a:prstGeom prst="rect">
            <a:avLst/>
          </a:prstGeom>
          <a:effectLst>
            <a:outerShdw blurRad="50800" dist="38100" dir="2700000" algn="tl" rotWithShape="0">
              <a:prstClr val="black">
                <a:alpha val="40000"/>
              </a:prstClr>
            </a:outerShdw>
          </a:effectLst>
        </p:spPr>
      </p:pic>
      <p:pic>
        <p:nvPicPr>
          <p:cNvPr id="166" name="Grafika 165" descr="Wykrzyknik">
            <a:extLst>
              <a:ext uri="{FF2B5EF4-FFF2-40B4-BE49-F238E27FC236}">
                <a16:creationId xmlns:a16="http://schemas.microsoft.com/office/drawing/2014/main" id="{803CCF03-212C-4635-9EC5-1E51CA1FBA1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343294" y="4620577"/>
            <a:ext cx="98470" cy="98470"/>
          </a:xfrm>
          <a:prstGeom prst="rect">
            <a:avLst/>
          </a:prstGeom>
        </p:spPr>
      </p:pic>
    </p:spTree>
    <p:extLst>
      <p:ext uri="{BB962C8B-B14F-4D97-AF65-F5344CB8AC3E}">
        <p14:creationId xmlns:p14="http://schemas.microsoft.com/office/powerpoint/2010/main" val="1302363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 name="Tabela 10">
            <a:extLst>
              <a:ext uri="{FF2B5EF4-FFF2-40B4-BE49-F238E27FC236}">
                <a16:creationId xmlns:a16="http://schemas.microsoft.com/office/drawing/2014/main" id="{5E3586D8-80EB-4B2E-A879-F1B3C9E7C48D}"/>
              </a:ext>
            </a:extLst>
          </p:cNvPr>
          <p:cNvGraphicFramePr>
            <a:graphicFrameLocks noGrp="1"/>
          </p:cNvGraphicFramePr>
          <p:nvPr/>
        </p:nvGraphicFramePr>
        <p:xfrm>
          <a:off x="9726963"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8" name="Tabela 10">
            <a:extLst>
              <a:ext uri="{FF2B5EF4-FFF2-40B4-BE49-F238E27FC236}">
                <a16:creationId xmlns:a16="http://schemas.microsoft.com/office/drawing/2014/main" id="{C12B91D0-7023-4BC7-AA60-5CD2ED166BAC}"/>
              </a:ext>
            </a:extLst>
          </p:cNvPr>
          <p:cNvGraphicFramePr>
            <a:graphicFrameLocks noGrp="1"/>
          </p:cNvGraphicFramePr>
          <p:nvPr/>
        </p:nvGraphicFramePr>
        <p:xfrm>
          <a:off x="7708310"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7" name="Tabela 10">
            <a:extLst>
              <a:ext uri="{FF2B5EF4-FFF2-40B4-BE49-F238E27FC236}">
                <a16:creationId xmlns:a16="http://schemas.microsoft.com/office/drawing/2014/main" id="{2FEBB941-7FD4-4741-BB57-9EDCADB6418B}"/>
              </a:ext>
            </a:extLst>
          </p:cNvPr>
          <p:cNvGraphicFramePr>
            <a:graphicFrameLocks noGrp="1"/>
          </p:cNvGraphicFramePr>
          <p:nvPr/>
        </p:nvGraphicFramePr>
        <p:xfrm>
          <a:off x="5678681"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6" name="Tabela 10">
            <a:extLst>
              <a:ext uri="{FF2B5EF4-FFF2-40B4-BE49-F238E27FC236}">
                <a16:creationId xmlns:a16="http://schemas.microsoft.com/office/drawing/2014/main" id="{26310EEA-8C05-4715-ABB0-4E3C7C139405}"/>
              </a:ext>
            </a:extLst>
          </p:cNvPr>
          <p:cNvGraphicFramePr>
            <a:graphicFrameLocks noGrp="1"/>
          </p:cNvGraphicFramePr>
          <p:nvPr/>
        </p:nvGraphicFramePr>
        <p:xfrm>
          <a:off x="3647871"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aphicFrame>
        <p:nvGraphicFramePr>
          <p:cNvPr id="112" name="Tabela 10">
            <a:extLst>
              <a:ext uri="{FF2B5EF4-FFF2-40B4-BE49-F238E27FC236}">
                <a16:creationId xmlns:a16="http://schemas.microsoft.com/office/drawing/2014/main" id="{47599685-A95D-4960-9E00-DC125C68CB00}"/>
              </a:ext>
            </a:extLst>
          </p:cNvPr>
          <p:cNvGraphicFramePr>
            <a:graphicFrameLocks noGrp="1"/>
          </p:cNvGraphicFramePr>
          <p:nvPr/>
        </p:nvGraphicFramePr>
        <p:xfrm>
          <a:off x="5685150" y="1062171"/>
          <a:ext cx="1948969" cy="3327523"/>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2987">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13" name="Tabela 10">
            <a:extLst>
              <a:ext uri="{FF2B5EF4-FFF2-40B4-BE49-F238E27FC236}">
                <a16:creationId xmlns:a16="http://schemas.microsoft.com/office/drawing/2014/main" id="{33BF215A-F842-48B6-A2B3-08ECB26C902B}"/>
              </a:ext>
            </a:extLst>
          </p:cNvPr>
          <p:cNvGraphicFramePr>
            <a:graphicFrameLocks noGrp="1"/>
          </p:cNvGraphicFramePr>
          <p:nvPr/>
        </p:nvGraphicFramePr>
        <p:xfrm>
          <a:off x="3646969" y="1060300"/>
          <a:ext cx="1948969" cy="3329393"/>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2865">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15" name="Tabela 10">
            <a:extLst>
              <a:ext uri="{FF2B5EF4-FFF2-40B4-BE49-F238E27FC236}">
                <a16:creationId xmlns:a16="http://schemas.microsoft.com/office/drawing/2014/main" id="{0E146EFA-73EF-4C31-8CE5-E35F478A4915}"/>
              </a:ext>
            </a:extLst>
          </p:cNvPr>
          <p:cNvGraphicFramePr>
            <a:graphicFrameLocks noGrp="1"/>
          </p:cNvGraphicFramePr>
          <p:nvPr/>
        </p:nvGraphicFramePr>
        <p:xfrm>
          <a:off x="1614689" y="1052138"/>
          <a:ext cx="1948969" cy="3337558"/>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3486">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FB00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B0000"/>
                      </a:solidFill>
                      <a:prstDash val="sysDash"/>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34" name="Tabela 10">
            <a:extLst>
              <a:ext uri="{FF2B5EF4-FFF2-40B4-BE49-F238E27FC236}">
                <a16:creationId xmlns:a16="http://schemas.microsoft.com/office/drawing/2014/main" id="{AF2416C5-E131-4568-B9A6-015B58002515}"/>
              </a:ext>
            </a:extLst>
          </p:cNvPr>
          <p:cNvGraphicFramePr>
            <a:graphicFrameLocks noGrp="1"/>
          </p:cNvGraphicFramePr>
          <p:nvPr/>
        </p:nvGraphicFramePr>
        <p:xfrm>
          <a:off x="1614689" y="4444225"/>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35" name="Tabela 10">
            <a:extLst>
              <a:ext uri="{FF2B5EF4-FFF2-40B4-BE49-F238E27FC236}">
                <a16:creationId xmlns:a16="http://schemas.microsoft.com/office/drawing/2014/main" id="{6EE039D7-2117-4901-919C-59CE8C06620F}"/>
              </a:ext>
            </a:extLst>
          </p:cNvPr>
          <p:cNvGraphicFramePr>
            <a:graphicFrameLocks noGrp="1"/>
          </p:cNvGraphicFramePr>
          <p:nvPr/>
        </p:nvGraphicFramePr>
        <p:xfrm>
          <a:off x="7703444" y="1052137"/>
          <a:ext cx="1948969" cy="3327524"/>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62564">
                <a:tc>
                  <a:txBody>
                    <a:bodyPr/>
                    <a:lstStyle/>
                    <a:p>
                      <a:endParaRPr lang="en-US" sz="1000" dirty="0"/>
                    </a:p>
                  </a:txBody>
                  <a:tcPr>
                    <a:solidFill>
                      <a:srgbClr val="333F50">
                        <a:alpha val="69804"/>
                      </a:srgbClr>
                    </a:solidFill>
                  </a:tcPr>
                </a:tc>
                <a:extLst>
                  <a:ext uri="{0D108BD9-81ED-4DB2-BD59-A6C34878D82A}">
                    <a16:rowId xmlns:a16="http://schemas.microsoft.com/office/drawing/2014/main" val="3085345042"/>
                  </a:ext>
                </a:extLst>
              </a:tr>
              <a:tr h="383120">
                <a:tc>
                  <a:txBody>
                    <a:bodyPr/>
                    <a:lstStyle/>
                    <a:p>
                      <a:endParaRPr lang="en-US" sz="1000" dirty="0"/>
                    </a:p>
                  </a:txBody>
                  <a:tcPr>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90768960"/>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29509788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849801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344022610"/>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8048422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84178602"/>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02729609"/>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3498304226"/>
                  </a:ext>
                </a:extLst>
              </a:tr>
            </a:tbl>
          </a:graphicData>
        </a:graphic>
      </p:graphicFrame>
      <p:graphicFrame>
        <p:nvGraphicFramePr>
          <p:cNvPr id="136" name="Tabela 10">
            <a:extLst>
              <a:ext uri="{FF2B5EF4-FFF2-40B4-BE49-F238E27FC236}">
                <a16:creationId xmlns:a16="http://schemas.microsoft.com/office/drawing/2014/main" id="{F6BF30D0-830C-4A49-AA15-A88B463D69D5}"/>
              </a:ext>
            </a:extLst>
          </p:cNvPr>
          <p:cNvGraphicFramePr>
            <a:graphicFrameLocks noGrp="1"/>
          </p:cNvGraphicFramePr>
          <p:nvPr/>
        </p:nvGraphicFramePr>
        <p:xfrm>
          <a:off x="9728205" y="1052138"/>
          <a:ext cx="1948969" cy="3327526"/>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4254">
                <a:tc>
                  <a:txBody>
                    <a:bodyPr/>
                    <a:lstStyle/>
                    <a:p>
                      <a:endParaRPr lang="en-US" sz="1000" dirty="0"/>
                    </a:p>
                  </a:txBody>
                  <a:tcPr>
                    <a:solidFill>
                      <a:srgbClr val="333F50">
                        <a:alpha val="69804"/>
                      </a:srgbClr>
                    </a:solidFill>
                  </a:tcPr>
                </a:tc>
                <a:extLst>
                  <a:ext uri="{0D108BD9-81ED-4DB2-BD59-A6C34878D82A}">
                    <a16:rowId xmlns:a16="http://schemas.microsoft.com/office/drawing/2014/main" val="3085345042"/>
                  </a:ext>
                </a:extLst>
              </a:tr>
              <a:tr h="384159">
                <a:tc>
                  <a:txBody>
                    <a:bodyPr/>
                    <a:lstStyle/>
                    <a:p>
                      <a:endParaRPr lang="en-US" sz="1000" dirty="0"/>
                    </a:p>
                  </a:txBody>
                  <a:tcPr>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90768960"/>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29509788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849801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344022610"/>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8048422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84178602"/>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02729609"/>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3498304226"/>
                  </a:ext>
                </a:extLst>
              </a:tr>
            </a:tbl>
          </a:graphicData>
        </a:graphic>
      </p:graphicFrame>
      <p:sp>
        <p:nvSpPr>
          <p:cNvPr id="141" name="pole tekstowe 140">
            <a:extLst>
              <a:ext uri="{FF2B5EF4-FFF2-40B4-BE49-F238E27FC236}">
                <a16:creationId xmlns:a16="http://schemas.microsoft.com/office/drawing/2014/main" id="{6264F677-47C0-4646-A57E-6E1B5FF96F5E}"/>
              </a:ext>
            </a:extLst>
          </p:cNvPr>
          <p:cNvSpPr txBox="1"/>
          <p:nvPr/>
        </p:nvSpPr>
        <p:spPr>
          <a:xfrm>
            <a:off x="1155412" y="1247286"/>
            <a:ext cx="482032" cy="246221"/>
          </a:xfrm>
          <a:prstGeom prst="rect">
            <a:avLst/>
          </a:prstGeom>
          <a:noFill/>
        </p:spPr>
        <p:txBody>
          <a:bodyPr wrap="square" rtlCol="0">
            <a:spAutoFit/>
          </a:bodyPr>
          <a:lstStyle/>
          <a:p>
            <a:r>
              <a:rPr lang="pl-PL" sz="1000" dirty="0">
                <a:solidFill>
                  <a:schemeClr val="bg2">
                    <a:lumMod val="50000"/>
                  </a:schemeClr>
                </a:solidFill>
              </a:rPr>
              <a:t>08:00</a:t>
            </a:r>
          </a:p>
        </p:txBody>
      </p:sp>
      <p:sp>
        <p:nvSpPr>
          <p:cNvPr id="142" name="pole tekstowe 141">
            <a:extLst>
              <a:ext uri="{FF2B5EF4-FFF2-40B4-BE49-F238E27FC236}">
                <a16:creationId xmlns:a16="http://schemas.microsoft.com/office/drawing/2014/main" id="{98004F9B-1C71-4D76-B893-8EF06F628D43}"/>
              </a:ext>
            </a:extLst>
          </p:cNvPr>
          <p:cNvSpPr txBox="1"/>
          <p:nvPr/>
        </p:nvSpPr>
        <p:spPr>
          <a:xfrm>
            <a:off x="2180495" y="1042698"/>
            <a:ext cx="1421720" cy="276999"/>
          </a:xfrm>
          <a:prstGeom prst="rect">
            <a:avLst/>
          </a:prstGeom>
          <a:noFill/>
        </p:spPr>
        <p:txBody>
          <a:bodyPr wrap="square" rtlCol="0">
            <a:spAutoFit/>
          </a:bodyPr>
          <a:lstStyle/>
          <a:p>
            <a:pPr algn="r"/>
            <a:r>
              <a:rPr lang="pl-PL" sz="1200" dirty="0">
                <a:solidFill>
                  <a:schemeClr val="bg1"/>
                </a:solidFill>
              </a:rPr>
              <a:t>Poniedziałek</a:t>
            </a:r>
            <a:endParaRPr lang="en-US" sz="1200" dirty="0">
              <a:solidFill>
                <a:schemeClr val="bg1"/>
              </a:solidFill>
            </a:endParaRPr>
          </a:p>
        </p:txBody>
      </p:sp>
      <p:sp>
        <p:nvSpPr>
          <p:cNvPr id="143" name="pole tekstowe 142">
            <a:extLst>
              <a:ext uri="{FF2B5EF4-FFF2-40B4-BE49-F238E27FC236}">
                <a16:creationId xmlns:a16="http://schemas.microsoft.com/office/drawing/2014/main" id="{9E762B0B-E0F5-4417-B8C9-4D28907084A1}"/>
              </a:ext>
            </a:extLst>
          </p:cNvPr>
          <p:cNvSpPr txBox="1"/>
          <p:nvPr/>
        </p:nvSpPr>
        <p:spPr>
          <a:xfrm>
            <a:off x="1155412" y="1633250"/>
            <a:ext cx="482032" cy="246221"/>
          </a:xfrm>
          <a:prstGeom prst="rect">
            <a:avLst/>
          </a:prstGeom>
          <a:noFill/>
        </p:spPr>
        <p:txBody>
          <a:bodyPr wrap="square" rtlCol="0">
            <a:spAutoFit/>
          </a:bodyPr>
          <a:lstStyle/>
          <a:p>
            <a:r>
              <a:rPr lang="pl-PL" sz="1000" dirty="0">
                <a:solidFill>
                  <a:schemeClr val="bg2">
                    <a:lumMod val="50000"/>
                  </a:schemeClr>
                </a:solidFill>
              </a:rPr>
              <a:t>09:00</a:t>
            </a:r>
          </a:p>
        </p:txBody>
      </p:sp>
      <p:sp>
        <p:nvSpPr>
          <p:cNvPr id="144" name="pole tekstowe 143">
            <a:extLst>
              <a:ext uri="{FF2B5EF4-FFF2-40B4-BE49-F238E27FC236}">
                <a16:creationId xmlns:a16="http://schemas.microsoft.com/office/drawing/2014/main" id="{724AF118-ABDF-44F9-A86C-E761C4B94ED4}"/>
              </a:ext>
            </a:extLst>
          </p:cNvPr>
          <p:cNvSpPr txBox="1"/>
          <p:nvPr/>
        </p:nvSpPr>
        <p:spPr>
          <a:xfrm>
            <a:off x="1162905" y="2008745"/>
            <a:ext cx="482032" cy="246221"/>
          </a:xfrm>
          <a:prstGeom prst="rect">
            <a:avLst/>
          </a:prstGeom>
          <a:noFill/>
        </p:spPr>
        <p:txBody>
          <a:bodyPr wrap="square" rtlCol="0">
            <a:spAutoFit/>
          </a:bodyPr>
          <a:lstStyle/>
          <a:p>
            <a:r>
              <a:rPr lang="pl-PL" sz="1000" dirty="0">
                <a:solidFill>
                  <a:schemeClr val="bg2">
                    <a:lumMod val="50000"/>
                  </a:schemeClr>
                </a:solidFill>
              </a:rPr>
              <a:t>10:00</a:t>
            </a:r>
          </a:p>
        </p:txBody>
      </p:sp>
      <p:sp>
        <p:nvSpPr>
          <p:cNvPr id="145" name="pole tekstowe 144">
            <a:extLst>
              <a:ext uri="{FF2B5EF4-FFF2-40B4-BE49-F238E27FC236}">
                <a16:creationId xmlns:a16="http://schemas.microsoft.com/office/drawing/2014/main" id="{EAE995F0-7397-4509-9487-C56999AB3330}"/>
              </a:ext>
            </a:extLst>
          </p:cNvPr>
          <p:cNvSpPr txBox="1"/>
          <p:nvPr/>
        </p:nvSpPr>
        <p:spPr>
          <a:xfrm>
            <a:off x="1162905" y="2414455"/>
            <a:ext cx="482032" cy="246221"/>
          </a:xfrm>
          <a:prstGeom prst="rect">
            <a:avLst/>
          </a:prstGeom>
          <a:noFill/>
        </p:spPr>
        <p:txBody>
          <a:bodyPr wrap="square" rtlCol="0">
            <a:spAutoFit/>
          </a:bodyPr>
          <a:lstStyle/>
          <a:p>
            <a:r>
              <a:rPr lang="pl-PL" sz="1000" dirty="0">
                <a:solidFill>
                  <a:schemeClr val="bg2">
                    <a:lumMod val="50000"/>
                  </a:schemeClr>
                </a:solidFill>
              </a:rPr>
              <a:t>11:00</a:t>
            </a:r>
          </a:p>
        </p:txBody>
      </p:sp>
      <p:sp>
        <p:nvSpPr>
          <p:cNvPr id="146" name="pole tekstowe 145">
            <a:extLst>
              <a:ext uri="{FF2B5EF4-FFF2-40B4-BE49-F238E27FC236}">
                <a16:creationId xmlns:a16="http://schemas.microsoft.com/office/drawing/2014/main" id="{091B445B-9366-4B25-A073-F1F27E18352C}"/>
              </a:ext>
            </a:extLst>
          </p:cNvPr>
          <p:cNvSpPr txBox="1"/>
          <p:nvPr/>
        </p:nvSpPr>
        <p:spPr>
          <a:xfrm>
            <a:off x="1169154" y="2791383"/>
            <a:ext cx="482032" cy="246221"/>
          </a:xfrm>
          <a:prstGeom prst="rect">
            <a:avLst/>
          </a:prstGeom>
          <a:noFill/>
        </p:spPr>
        <p:txBody>
          <a:bodyPr wrap="square" rtlCol="0">
            <a:spAutoFit/>
          </a:bodyPr>
          <a:lstStyle/>
          <a:p>
            <a:r>
              <a:rPr lang="pl-PL" sz="1000" dirty="0">
                <a:solidFill>
                  <a:schemeClr val="bg2">
                    <a:lumMod val="50000"/>
                  </a:schemeClr>
                </a:solidFill>
              </a:rPr>
              <a:t>12:00</a:t>
            </a:r>
          </a:p>
        </p:txBody>
      </p:sp>
      <p:sp>
        <p:nvSpPr>
          <p:cNvPr id="147" name="pole tekstowe 146">
            <a:extLst>
              <a:ext uri="{FF2B5EF4-FFF2-40B4-BE49-F238E27FC236}">
                <a16:creationId xmlns:a16="http://schemas.microsoft.com/office/drawing/2014/main" id="{C86559BF-6590-459B-ABC6-3F5818BD0626}"/>
              </a:ext>
            </a:extLst>
          </p:cNvPr>
          <p:cNvSpPr txBox="1"/>
          <p:nvPr/>
        </p:nvSpPr>
        <p:spPr>
          <a:xfrm>
            <a:off x="1174306" y="3182779"/>
            <a:ext cx="482032" cy="246221"/>
          </a:xfrm>
          <a:prstGeom prst="rect">
            <a:avLst/>
          </a:prstGeom>
          <a:noFill/>
        </p:spPr>
        <p:txBody>
          <a:bodyPr wrap="square" rtlCol="0">
            <a:spAutoFit/>
          </a:bodyPr>
          <a:lstStyle/>
          <a:p>
            <a:r>
              <a:rPr lang="pl-PL" sz="1000" dirty="0">
                <a:solidFill>
                  <a:schemeClr val="bg2">
                    <a:lumMod val="50000"/>
                  </a:schemeClr>
                </a:solidFill>
              </a:rPr>
              <a:t>13:00</a:t>
            </a:r>
          </a:p>
        </p:txBody>
      </p:sp>
      <p:sp>
        <p:nvSpPr>
          <p:cNvPr id="148" name="pole tekstowe 147">
            <a:extLst>
              <a:ext uri="{FF2B5EF4-FFF2-40B4-BE49-F238E27FC236}">
                <a16:creationId xmlns:a16="http://schemas.microsoft.com/office/drawing/2014/main" id="{A86829BE-75A6-4E32-B5B6-849A07119119}"/>
              </a:ext>
            </a:extLst>
          </p:cNvPr>
          <p:cNvSpPr txBox="1"/>
          <p:nvPr/>
        </p:nvSpPr>
        <p:spPr>
          <a:xfrm>
            <a:off x="1175700" y="3574021"/>
            <a:ext cx="482032" cy="246221"/>
          </a:xfrm>
          <a:prstGeom prst="rect">
            <a:avLst/>
          </a:prstGeom>
          <a:noFill/>
        </p:spPr>
        <p:txBody>
          <a:bodyPr wrap="square" rtlCol="0">
            <a:spAutoFit/>
          </a:bodyPr>
          <a:lstStyle/>
          <a:p>
            <a:r>
              <a:rPr lang="pl-PL" sz="1000" dirty="0">
                <a:solidFill>
                  <a:schemeClr val="bg2">
                    <a:lumMod val="50000"/>
                  </a:schemeClr>
                </a:solidFill>
              </a:rPr>
              <a:t>14:00</a:t>
            </a:r>
          </a:p>
        </p:txBody>
      </p:sp>
      <p:sp>
        <p:nvSpPr>
          <p:cNvPr id="149" name="pole tekstowe 148">
            <a:extLst>
              <a:ext uri="{FF2B5EF4-FFF2-40B4-BE49-F238E27FC236}">
                <a16:creationId xmlns:a16="http://schemas.microsoft.com/office/drawing/2014/main" id="{92EAB56F-3F16-4D95-A700-AEE94039F8EF}"/>
              </a:ext>
            </a:extLst>
          </p:cNvPr>
          <p:cNvSpPr txBox="1"/>
          <p:nvPr/>
        </p:nvSpPr>
        <p:spPr>
          <a:xfrm>
            <a:off x="1162905" y="3965624"/>
            <a:ext cx="482032" cy="246221"/>
          </a:xfrm>
          <a:prstGeom prst="rect">
            <a:avLst/>
          </a:prstGeom>
          <a:noFill/>
        </p:spPr>
        <p:txBody>
          <a:bodyPr wrap="square" rtlCol="0">
            <a:spAutoFit/>
          </a:bodyPr>
          <a:lstStyle/>
          <a:p>
            <a:r>
              <a:rPr lang="pl-PL" sz="1000" dirty="0">
                <a:solidFill>
                  <a:schemeClr val="bg2">
                    <a:lumMod val="50000"/>
                  </a:schemeClr>
                </a:solidFill>
              </a:rPr>
              <a:t>15:00</a:t>
            </a:r>
          </a:p>
        </p:txBody>
      </p:sp>
      <p:sp>
        <p:nvSpPr>
          <p:cNvPr id="150" name="pole tekstowe 149">
            <a:extLst>
              <a:ext uri="{FF2B5EF4-FFF2-40B4-BE49-F238E27FC236}">
                <a16:creationId xmlns:a16="http://schemas.microsoft.com/office/drawing/2014/main" id="{EF7B4328-4403-4F90-9270-A7A60FA8C612}"/>
              </a:ext>
            </a:extLst>
          </p:cNvPr>
          <p:cNvSpPr txBox="1"/>
          <p:nvPr/>
        </p:nvSpPr>
        <p:spPr>
          <a:xfrm>
            <a:off x="1585257" y="1041233"/>
            <a:ext cx="434996" cy="276999"/>
          </a:xfrm>
          <a:prstGeom prst="rect">
            <a:avLst/>
          </a:prstGeom>
          <a:noFill/>
        </p:spPr>
        <p:txBody>
          <a:bodyPr wrap="square" rtlCol="0">
            <a:spAutoFit/>
          </a:bodyPr>
          <a:lstStyle/>
          <a:p>
            <a:r>
              <a:rPr lang="pl-PL" sz="1200" dirty="0">
                <a:solidFill>
                  <a:schemeClr val="bg1"/>
                </a:solidFill>
              </a:rPr>
              <a:t>15</a:t>
            </a:r>
            <a:endParaRPr lang="en-US" sz="1200" dirty="0">
              <a:solidFill>
                <a:schemeClr val="bg1"/>
              </a:solidFill>
            </a:endParaRPr>
          </a:p>
        </p:txBody>
      </p:sp>
      <p:cxnSp>
        <p:nvCxnSpPr>
          <p:cNvPr id="151" name="Łącznik prosty 150">
            <a:extLst>
              <a:ext uri="{FF2B5EF4-FFF2-40B4-BE49-F238E27FC236}">
                <a16:creationId xmlns:a16="http://schemas.microsoft.com/office/drawing/2014/main" id="{22F6ACCA-50C7-4A75-B64E-2B4925E71DB6}"/>
              </a:ext>
            </a:extLst>
          </p:cNvPr>
          <p:cNvCxnSpPr>
            <a:cxnSpLocks/>
          </p:cNvCxnSpPr>
          <p:nvPr/>
        </p:nvCxnSpPr>
        <p:spPr>
          <a:xfrm>
            <a:off x="2020253" y="1060268"/>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5" name="Trójkąt równoramienny 174">
            <a:extLst>
              <a:ext uri="{FF2B5EF4-FFF2-40B4-BE49-F238E27FC236}">
                <a16:creationId xmlns:a16="http://schemas.microsoft.com/office/drawing/2014/main" id="{0BFB42F3-3B4F-494E-B416-C03E1AA23289}"/>
              </a:ext>
            </a:extLst>
          </p:cNvPr>
          <p:cNvSpPr/>
          <p:nvPr/>
        </p:nvSpPr>
        <p:spPr>
          <a:xfrm rot="10800000">
            <a:off x="1562207" y="1924923"/>
            <a:ext cx="109103" cy="14007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pole tekstowe 189">
            <a:extLst>
              <a:ext uri="{FF2B5EF4-FFF2-40B4-BE49-F238E27FC236}">
                <a16:creationId xmlns:a16="http://schemas.microsoft.com/office/drawing/2014/main" id="{EA723177-BBBC-42AA-B1DE-D02EA3C7B881}"/>
              </a:ext>
            </a:extLst>
          </p:cNvPr>
          <p:cNvSpPr txBox="1"/>
          <p:nvPr/>
        </p:nvSpPr>
        <p:spPr>
          <a:xfrm>
            <a:off x="4209368" y="1039574"/>
            <a:ext cx="1421720" cy="276999"/>
          </a:xfrm>
          <a:prstGeom prst="rect">
            <a:avLst/>
          </a:prstGeom>
          <a:noFill/>
        </p:spPr>
        <p:txBody>
          <a:bodyPr wrap="square" rtlCol="0">
            <a:spAutoFit/>
          </a:bodyPr>
          <a:lstStyle/>
          <a:p>
            <a:pPr algn="r"/>
            <a:r>
              <a:rPr lang="pl-PL" sz="1200" dirty="0">
                <a:solidFill>
                  <a:schemeClr val="bg1"/>
                </a:solidFill>
              </a:rPr>
              <a:t>Wtorek</a:t>
            </a:r>
            <a:endParaRPr lang="en-US" sz="1200" dirty="0">
              <a:solidFill>
                <a:schemeClr val="bg1"/>
              </a:solidFill>
            </a:endParaRPr>
          </a:p>
        </p:txBody>
      </p:sp>
      <p:sp>
        <p:nvSpPr>
          <p:cNvPr id="191" name="pole tekstowe 190">
            <a:extLst>
              <a:ext uri="{FF2B5EF4-FFF2-40B4-BE49-F238E27FC236}">
                <a16:creationId xmlns:a16="http://schemas.microsoft.com/office/drawing/2014/main" id="{0D5C9857-E8DA-409A-90AC-BFBB5A14B431}"/>
              </a:ext>
            </a:extLst>
          </p:cNvPr>
          <p:cNvSpPr txBox="1"/>
          <p:nvPr/>
        </p:nvSpPr>
        <p:spPr>
          <a:xfrm>
            <a:off x="3627387" y="1054866"/>
            <a:ext cx="434996" cy="276999"/>
          </a:xfrm>
          <a:prstGeom prst="rect">
            <a:avLst/>
          </a:prstGeom>
          <a:noFill/>
        </p:spPr>
        <p:txBody>
          <a:bodyPr wrap="square" rtlCol="0">
            <a:spAutoFit/>
          </a:bodyPr>
          <a:lstStyle/>
          <a:p>
            <a:r>
              <a:rPr lang="pl-PL" sz="1200" dirty="0">
                <a:solidFill>
                  <a:schemeClr val="bg1"/>
                </a:solidFill>
              </a:rPr>
              <a:t>16</a:t>
            </a:r>
            <a:endParaRPr lang="en-US" sz="1200" dirty="0">
              <a:solidFill>
                <a:schemeClr val="bg1"/>
              </a:solidFill>
            </a:endParaRPr>
          </a:p>
        </p:txBody>
      </p:sp>
      <p:cxnSp>
        <p:nvCxnSpPr>
          <p:cNvPr id="192" name="Łącznik prosty 191">
            <a:extLst>
              <a:ext uri="{FF2B5EF4-FFF2-40B4-BE49-F238E27FC236}">
                <a16:creationId xmlns:a16="http://schemas.microsoft.com/office/drawing/2014/main" id="{2E490BBE-E8E0-4519-B9E7-337E68305CA5}"/>
              </a:ext>
            </a:extLst>
          </p:cNvPr>
          <p:cNvCxnSpPr>
            <a:cxnSpLocks/>
          </p:cNvCxnSpPr>
          <p:nvPr/>
        </p:nvCxnSpPr>
        <p:spPr>
          <a:xfrm>
            <a:off x="4062383" y="1073901"/>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3" name="pole tekstowe 192">
            <a:extLst>
              <a:ext uri="{FF2B5EF4-FFF2-40B4-BE49-F238E27FC236}">
                <a16:creationId xmlns:a16="http://schemas.microsoft.com/office/drawing/2014/main" id="{815F244C-A3E3-48F2-B8D8-52BE1B276F05}"/>
              </a:ext>
            </a:extLst>
          </p:cNvPr>
          <p:cNvSpPr txBox="1"/>
          <p:nvPr/>
        </p:nvSpPr>
        <p:spPr>
          <a:xfrm>
            <a:off x="6251498" y="1049118"/>
            <a:ext cx="1421720" cy="276999"/>
          </a:xfrm>
          <a:prstGeom prst="rect">
            <a:avLst/>
          </a:prstGeom>
          <a:noFill/>
        </p:spPr>
        <p:txBody>
          <a:bodyPr wrap="square" rtlCol="0">
            <a:spAutoFit/>
          </a:bodyPr>
          <a:lstStyle/>
          <a:p>
            <a:pPr algn="r"/>
            <a:r>
              <a:rPr lang="pl-PL" sz="1200" dirty="0">
                <a:solidFill>
                  <a:schemeClr val="bg1"/>
                </a:solidFill>
              </a:rPr>
              <a:t>Środa</a:t>
            </a:r>
            <a:endParaRPr lang="en-US" sz="1200" dirty="0">
              <a:solidFill>
                <a:schemeClr val="bg1"/>
              </a:solidFill>
            </a:endParaRPr>
          </a:p>
        </p:txBody>
      </p:sp>
      <p:sp>
        <p:nvSpPr>
          <p:cNvPr id="194" name="pole tekstowe 193">
            <a:extLst>
              <a:ext uri="{FF2B5EF4-FFF2-40B4-BE49-F238E27FC236}">
                <a16:creationId xmlns:a16="http://schemas.microsoft.com/office/drawing/2014/main" id="{C8058A9C-7FE9-4F4C-80EA-5D337250A51F}"/>
              </a:ext>
            </a:extLst>
          </p:cNvPr>
          <p:cNvSpPr txBox="1"/>
          <p:nvPr/>
        </p:nvSpPr>
        <p:spPr>
          <a:xfrm>
            <a:off x="5656260" y="1047653"/>
            <a:ext cx="434996" cy="276999"/>
          </a:xfrm>
          <a:prstGeom prst="rect">
            <a:avLst/>
          </a:prstGeom>
          <a:noFill/>
        </p:spPr>
        <p:txBody>
          <a:bodyPr wrap="square" rtlCol="0">
            <a:spAutoFit/>
          </a:bodyPr>
          <a:lstStyle/>
          <a:p>
            <a:r>
              <a:rPr lang="pl-PL" sz="1200" dirty="0">
                <a:solidFill>
                  <a:schemeClr val="bg1"/>
                </a:solidFill>
              </a:rPr>
              <a:t>17</a:t>
            </a:r>
            <a:endParaRPr lang="en-US" sz="1200" dirty="0">
              <a:solidFill>
                <a:schemeClr val="bg1"/>
              </a:solidFill>
            </a:endParaRPr>
          </a:p>
        </p:txBody>
      </p:sp>
      <p:cxnSp>
        <p:nvCxnSpPr>
          <p:cNvPr id="195" name="Łącznik prosty 194">
            <a:extLst>
              <a:ext uri="{FF2B5EF4-FFF2-40B4-BE49-F238E27FC236}">
                <a16:creationId xmlns:a16="http://schemas.microsoft.com/office/drawing/2014/main" id="{CA7EB43A-9971-4D63-82DF-065184942C01}"/>
              </a:ext>
            </a:extLst>
          </p:cNvPr>
          <p:cNvCxnSpPr>
            <a:cxnSpLocks/>
          </p:cNvCxnSpPr>
          <p:nvPr/>
        </p:nvCxnSpPr>
        <p:spPr>
          <a:xfrm>
            <a:off x="6091256" y="1066688"/>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6" name="pole tekstowe 195">
            <a:extLst>
              <a:ext uri="{FF2B5EF4-FFF2-40B4-BE49-F238E27FC236}">
                <a16:creationId xmlns:a16="http://schemas.microsoft.com/office/drawing/2014/main" id="{F7E6CB73-B707-4D9C-A479-7AADBDD6C53C}"/>
              </a:ext>
            </a:extLst>
          </p:cNvPr>
          <p:cNvSpPr txBox="1"/>
          <p:nvPr/>
        </p:nvSpPr>
        <p:spPr>
          <a:xfrm>
            <a:off x="8255821" y="1037949"/>
            <a:ext cx="1421720" cy="276999"/>
          </a:xfrm>
          <a:prstGeom prst="rect">
            <a:avLst/>
          </a:prstGeom>
          <a:noFill/>
        </p:spPr>
        <p:txBody>
          <a:bodyPr wrap="square" rtlCol="0">
            <a:spAutoFit/>
          </a:bodyPr>
          <a:lstStyle/>
          <a:p>
            <a:pPr algn="r"/>
            <a:r>
              <a:rPr lang="pl-PL" sz="1200" dirty="0">
                <a:solidFill>
                  <a:schemeClr val="bg1"/>
                </a:solidFill>
              </a:rPr>
              <a:t>Czwartek</a:t>
            </a:r>
            <a:endParaRPr lang="en-US" sz="1200" dirty="0">
              <a:solidFill>
                <a:schemeClr val="bg1"/>
              </a:solidFill>
            </a:endParaRPr>
          </a:p>
        </p:txBody>
      </p:sp>
      <p:sp>
        <p:nvSpPr>
          <p:cNvPr id="197" name="pole tekstowe 196">
            <a:extLst>
              <a:ext uri="{FF2B5EF4-FFF2-40B4-BE49-F238E27FC236}">
                <a16:creationId xmlns:a16="http://schemas.microsoft.com/office/drawing/2014/main" id="{31709897-8484-489B-A7D3-7D91AA6913A4}"/>
              </a:ext>
            </a:extLst>
          </p:cNvPr>
          <p:cNvSpPr txBox="1"/>
          <p:nvPr/>
        </p:nvSpPr>
        <p:spPr>
          <a:xfrm>
            <a:off x="7660583" y="1036484"/>
            <a:ext cx="434996" cy="276999"/>
          </a:xfrm>
          <a:prstGeom prst="rect">
            <a:avLst/>
          </a:prstGeom>
          <a:noFill/>
        </p:spPr>
        <p:txBody>
          <a:bodyPr wrap="square" rtlCol="0">
            <a:spAutoFit/>
          </a:bodyPr>
          <a:lstStyle/>
          <a:p>
            <a:r>
              <a:rPr lang="pl-PL" sz="1200" dirty="0">
                <a:solidFill>
                  <a:schemeClr val="bg1"/>
                </a:solidFill>
              </a:rPr>
              <a:t>18</a:t>
            </a:r>
            <a:endParaRPr lang="en-US" sz="1200" dirty="0">
              <a:solidFill>
                <a:schemeClr val="bg1"/>
              </a:solidFill>
            </a:endParaRPr>
          </a:p>
        </p:txBody>
      </p:sp>
      <p:cxnSp>
        <p:nvCxnSpPr>
          <p:cNvPr id="198" name="Łącznik prosty 197">
            <a:extLst>
              <a:ext uri="{FF2B5EF4-FFF2-40B4-BE49-F238E27FC236}">
                <a16:creationId xmlns:a16="http://schemas.microsoft.com/office/drawing/2014/main" id="{D01024A6-DB75-4581-B204-FC479A2B41C0}"/>
              </a:ext>
            </a:extLst>
          </p:cNvPr>
          <p:cNvCxnSpPr>
            <a:cxnSpLocks/>
          </p:cNvCxnSpPr>
          <p:nvPr/>
        </p:nvCxnSpPr>
        <p:spPr>
          <a:xfrm>
            <a:off x="8095579" y="1055519"/>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9" name="pole tekstowe 198">
            <a:extLst>
              <a:ext uri="{FF2B5EF4-FFF2-40B4-BE49-F238E27FC236}">
                <a16:creationId xmlns:a16="http://schemas.microsoft.com/office/drawing/2014/main" id="{43C153EE-DC97-48C8-8859-D4DB7DBD8BE2}"/>
              </a:ext>
            </a:extLst>
          </p:cNvPr>
          <p:cNvSpPr txBox="1"/>
          <p:nvPr/>
        </p:nvSpPr>
        <p:spPr>
          <a:xfrm>
            <a:off x="10286885" y="1029331"/>
            <a:ext cx="1421720" cy="276999"/>
          </a:xfrm>
          <a:prstGeom prst="rect">
            <a:avLst/>
          </a:prstGeom>
          <a:noFill/>
        </p:spPr>
        <p:txBody>
          <a:bodyPr wrap="square" rtlCol="0">
            <a:spAutoFit/>
          </a:bodyPr>
          <a:lstStyle/>
          <a:p>
            <a:pPr algn="r"/>
            <a:r>
              <a:rPr lang="pl-PL" sz="1200" dirty="0">
                <a:solidFill>
                  <a:schemeClr val="bg1"/>
                </a:solidFill>
              </a:rPr>
              <a:t>Piatek</a:t>
            </a:r>
            <a:endParaRPr lang="en-US" sz="1200" dirty="0">
              <a:solidFill>
                <a:schemeClr val="bg1"/>
              </a:solidFill>
            </a:endParaRPr>
          </a:p>
        </p:txBody>
      </p:sp>
      <p:sp>
        <p:nvSpPr>
          <p:cNvPr id="200" name="pole tekstowe 199">
            <a:extLst>
              <a:ext uri="{FF2B5EF4-FFF2-40B4-BE49-F238E27FC236}">
                <a16:creationId xmlns:a16="http://schemas.microsoft.com/office/drawing/2014/main" id="{0894B28D-7C09-4549-AE36-725797EED4FD}"/>
              </a:ext>
            </a:extLst>
          </p:cNvPr>
          <p:cNvSpPr txBox="1"/>
          <p:nvPr/>
        </p:nvSpPr>
        <p:spPr>
          <a:xfrm>
            <a:off x="9691647" y="1027866"/>
            <a:ext cx="434996" cy="276999"/>
          </a:xfrm>
          <a:prstGeom prst="rect">
            <a:avLst/>
          </a:prstGeom>
          <a:noFill/>
        </p:spPr>
        <p:txBody>
          <a:bodyPr wrap="square" rtlCol="0">
            <a:spAutoFit/>
          </a:bodyPr>
          <a:lstStyle/>
          <a:p>
            <a:r>
              <a:rPr lang="pl-PL" sz="1200" dirty="0">
                <a:solidFill>
                  <a:schemeClr val="bg1"/>
                </a:solidFill>
              </a:rPr>
              <a:t>19</a:t>
            </a:r>
            <a:endParaRPr lang="en-US" sz="1200" dirty="0">
              <a:solidFill>
                <a:schemeClr val="bg1"/>
              </a:solidFill>
            </a:endParaRPr>
          </a:p>
        </p:txBody>
      </p:sp>
      <p:cxnSp>
        <p:nvCxnSpPr>
          <p:cNvPr id="201" name="Łącznik prosty 200">
            <a:extLst>
              <a:ext uri="{FF2B5EF4-FFF2-40B4-BE49-F238E27FC236}">
                <a16:creationId xmlns:a16="http://schemas.microsoft.com/office/drawing/2014/main" id="{47D7FDD6-5844-4558-8D92-7C236CAF7EC1}"/>
              </a:ext>
            </a:extLst>
          </p:cNvPr>
          <p:cNvCxnSpPr>
            <a:cxnSpLocks/>
          </p:cNvCxnSpPr>
          <p:nvPr/>
        </p:nvCxnSpPr>
        <p:spPr>
          <a:xfrm>
            <a:off x="10126643" y="1046901"/>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0" name="Prostokąt: jeden zaokrąglony róg 109">
            <a:extLst>
              <a:ext uri="{FF2B5EF4-FFF2-40B4-BE49-F238E27FC236}">
                <a16:creationId xmlns:a16="http://schemas.microsoft.com/office/drawing/2014/main" id="{46E1B349-6318-42AF-AD89-51D2DCDDF227}"/>
              </a:ext>
            </a:extLst>
          </p:cNvPr>
          <p:cNvSpPr/>
          <p:nvPr/>
        </p:nvSpPr>
        <p:spPr>
          <a:xfrm rot="16200000">
            <a:off x="487241" y="5410218"/>
            <a:ext cx="1940913" cy="213722"/>
          </a:xfrm>
          <a:prstGeom prst="round1Rect">
            <a:avLst/>
          </a:prstGeom>
          <a:solidFill>
            <a:srgbClr val="333F50">
              <a:alpha val="69804"/>
            </a:srgbClr>
          </a:solidFill>
          <a:ln>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ZADANIA</a:t>
            </a:r>
            <a:endParaRPr lang="en-US" sz="1000" dirty="0"/>
          </a:p>
        </p:txBody>
      </p:sp>
      <p:pic>
        <p:nvPicPr>
          <p:cNvPr id="114" name="Grafika 113" descr="Użytkownicy">
            <a:extLst>
              <a:ext uri="{FF2B5EF4-FFF2-40B4-BE49-F238E27FC236}">
                <a16:creationId xmlns:a16="http://schemas.microsoft.com/office/drawing/2014/main" id="{F696CF0C-516C-4F0F-94E7-CB1301B75944}"/>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70230" y="471337"/>
            <a:ext cx="184268" cy="184268"/>
          </a:xfrm>
          <a:prstGeom prst="rect">
            <a:avLst/>
          </a:prstGeom>
        </p:spPr>
      </p:pic>
      <p:sp>
        <p:nvSpPr>
          <p:cNvPr id="117" name="pole tekstowe 116">
            <a:extLst>
              <a:ext uri="{FF2B5EF4-FFF2-40B4-BE49-F238E27FC236}">
                <a16:creationId xmlns:a16="http://schemas.microsoft.com/office/drawing/2014/main" id="{B28DAB32-AEF4-48CF-BAD6-9337DF8DD44C}"/>
              </a:ext>
            </a:extLst>
          </p:cNvPr>
          <p:cNvSpPr txBox="1"/>
          <p:nvPr/>
        </p:nvSpPr>
        <p:spPr>
          <a:xfrm>
            <a:off x="2320312" y="457566"/>
            <a:ext cx="941605" cy="215444"/>
          </a:xfrm>
          <a:prstGeom prst="rect">
            <a:avLst/>
          </a:prstGeom>
          <a:noFill/>
        </p:spPr>
        <p:txBody>
          <a:bodyPr wrap="square" rtlCol="0">
            <a:spAutoFit/>
          </a:bodyPr>
          <a:lstStyle/>
          <a:p>
            <a:r>
              <a:rPr lang="pl-PL" sz="800" dirty="0">
                <a:solidFill>
                  <a:schemeClr val="bg1"/>
                </a:solidFill>
              </a:rPr>
              <a:t>Nowe zadanie</a:t>
            </a:r>
            <a:endParaRPr lang="en-US" sz="800" dirty="0">
              <a:solidFill>
                <a:schemeClr val="bg1"/>
              </a:solidFill>
            </a:endParaRPr>
          </a:p>
        </p:txBody>
      </p:sp>
      <p:pic>
        <p:nvPicPr>
          <p:cNvPr id="118" name="Grafika 117" descr="Flaga">
            <a:extLst>
              <a:ext uri="{FF2B5EF4-FFF2-40B4-BE49-F238E27FC236}">
                <a16:creationId xmlns:a16="http://schemas.microsoft.com/office/drawing/2014/main" id="{7650CDAE-D80D-4D9C-802A-4A681FD2E518}"/>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rot="2896095">
            <a:off x="2227003" y="506347"/>
            <a:ext cx="138201" cy="138201"/>
          </a:xfrm>
          <a:prstGeom prst="rect">
            <a:avLst/>
          </a:prstGeom>
        </p:spPr>
      </p:pic>
      <p:sp>
        <p:nvSpPr>
          <p:cNvPr id="119" name="pole tekstowe 118">
            <a:extLst>
              <a:ext uri="{FF2B5EF4-FFF2-40B4-BE49-F238E27FC236}">
                <a16:creationId xmlns:a16="http://schemas.microsoft.com/office/drawing/2014/main" id="{DB77D278-7A86-4F55-96D9-043C071D43B1}"/>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37" name="Grafika 136" descr="Szkło powiększające">
            <a:extLst>
              <a:ext uri="{FF2B5EF4-FFF2-40B4-BE49-F238E27FC236}">
                <a16:creationId xmlns:a16="http://schemas.microsoft.com/office/drawing/2014/main" id="{3A0C492E-BD7B-4611-90EA-54AAACB9A639}"/>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64902" y="508422"/>
            <a:ext cx="132962" cy="132962"/>
          </a:xfrm>
          <a:prstGeom prst="rect">
            <a:avLst/>
          </a:prstGeom>
        </p:spPr>
      </p:pic>
      <p:sp>
        <p:nvSpPr>
          <p:cNvPr id="138" name="pole tekstowe 137">
            <a:extLst>
              <a:ext uri="{FF2B5EF4-FFF2-40B4-BE49-F238E27FC236}">
                <a16:creationId xmlns:a16="http://schemas.microsoft.com/office/drawing/2014/main" id="{B39F71FE-76B6-4A67-B9AE-3F13D52E3D94}"/>
              </a:ext>
            </a:extLst>
          </p:cNvPr>
          <p:cNvSpPr txBox="1"/>
          <p:nvPr/>
        </p:nvSpPr>
        <p:spPr>
          <a:xfrm>
            <a:off x="4063637" y="459417"/>
            <a:ext cx="720915" cy="215444"/>
          </a:xfrm>
          <a:prstGeom prst="rect">
            <a:avLst/>
          </a:prstGeom>
          <a:noFill/>
        </p:spPr>
        <p:txBody>
          <a:bodyPr wrap="square" rtlCol="0">
            <a:spAutoFit/>
          </a:bodyPr>
          <a:lstStyle/>
          <a:p>
            <a:r>
              <a:rPr lang="pl-PL" sz="800" dirty="0">
                <a:solidFill>
                  <a:schemeClr val="bg1"/>
                </a:solidFill>
              </a:rPr>
              <a:t>Kolor</a:t>
            </a:r>
            <a:endParaRPr lang="en-US" sz="800" dirty="0">
              <a:solidFill>
                <a:schemeClr val="bg1"/>
              </a:solidFill>
            </a:endParaRPr>
          </a:p>
        </p:txBody>
      </p:sp>
      <p:pic>
        <p:nvPicPr>
          <p:cNvPr id="139" name="Grafika 138" descr="Paleta">
            <a:extLst>
              <a:ext uri="{FF2B5EF4-FFF2-40B4-BE49-F238E27FC236}">
                <a16:creationId xmlns:a16="http://schemas.microsoft.com/office/drawing/2014/main" id="{E9DC0B1B-2FF6-4227-BCE1-50916DACA1AF}"/>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3981939" y="502980"/>
            <a:ext cx="138201" cy="138201"/>
          </a:xfrm>
          <a:prstGeom prst="rect">
            <a:avLst/>
          </a:prstGeom>
        </p:spPr>
      </p:pic>
      <p:sp>
        <p:nvSpPr>
          <p:cNvPr id="140" name="pole tekstowe 139">
            <a:extLst>
              <a:ext uri="{FF2B5EF4-FFF2-40B4-BE49-F238E27FC236}">
                <a16:creationId xmlns:a16="http://schemas.microsoft.com/office/drawing/2014/main" id="{2F9409E5-3DC7-4D78-8E8B-7F49031B687C}"/>
              </a:ext>
            </a:extLst>
          </p:cNvPr>
          <p:cNvSpPr txBox="1"/>
          <p:nvPr/>
        </p:nvSpPr>
        <p:spPr>
          <a:xfrm>
            <a:off x="4679421" y="443333"/>
            <a:ext cx="949511" cy="215444"/>
          </a:xfrm>
          <a:prstGeom prst="rect">
            <a:avLst/>
          </a:prstGeom>
          <a:noFill/>
        </p:spPr>
        <p:txBody>
          <a:bodyPr wrap="square" rtlCol="0">
            <a:spAutoFit/>
          </a:bodyPr>
          <a:lstStyle/>
          <a:p>
            <a:r>
              <a:rPr lang="pl-PL" sz="800" dirty="0">
                <a:solidFill>
                  <a:schemeClr val="bg1"/>
                </a:solidFill>
              </a:rPr>
              <a:t>Opcje kalendarza</a:t>
            </a:r>
            <a:endParaRPr lang="en-US" sz="800" dirty="0">
              <a:solidFill>
                <a:schemeClr val="bg1"/>
              </a:solidFill>
            </a:endParaRPr>
          </a:p>
        </p:txBody>
      </p:sp>
      <p:pic>
        <p:nvPicPr>
          <p:cNvPr id="152" name="Grafika 151" descr="Pojedyncze koło zębate">
            <a:extLst>
              <a:ext uri="{FF2B5EF4-FFF2-40B4-BE49-F238E27FC236}">
                <a16:creationId xmlns:a16="http://schemas.microsoft.com/office/drawing/2014/main" id="{C597F158-C8EC-4478-8D66-D582A68194A1}"/>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591853" y="492248"/>
            <a:ext cx="138201" cy="138201"/>
          </a:xfrm>
          <a:prstGeom prst="rect">
            <a:avLst/>
          </a:prstGeom>
        </p:spPr>
      </p:pic>
      <p:sp>
        <p:nvSpPr>
          <p:cNvPr id="153" name="Prostokąt: zaokrąglone rogi 152">
            <a:extLst>
              <a:ext uri="{FF2B5EF4-FFF2-40B4-BE49-F238E27FC236}">
                <a16:creationId xmlns:a16="http://schemas.microsoft.com/office/drawing/2014/main" id="{90C88D7D-200B-461D-B6DD-2F724E1FF128}"/>
              </a:ext>
            </a:extLst>
          </p:cNvPr>
          <p:cNvSpPr/>
          <p:nvPr/>
        </p:nvSpPr>
        <p:spPr>
          <a:xfrm>
            <a:off x="3678188" y="1939715"/>
            <a:ext cx="1880135" cy="26870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800" dirty="0"/>
              <a:t>(2021/1257 Daily status review</a:t>
            </a:r>
            <a:endParaRPr lang="en-US" sz="800" dirty="0"/>
          </a:p>
        </p:txBody>
      </p:sp>
      <p:sp>
        <p:nvSpPr>
          <p:cNvPr id="154" name="Prostokąt: zaokrąglone rogi 153">
            <a:extLst>
              <a:ext uri="{FF2B5EF4-FFF2-40B4-BE49-F238E27FC236}">
                <a16:creationId xmlns:a16="http://schemas.microsoft.com/office/drawing/2014/main" id="{5380B3F8-2DC7-43AA-A2A2-5B84C9497AD2}"/>
              </a:ext>
            </a:extLst>
          </p:cNvPr>
          <p:cNvSpPr/>
          <p:nvPr/>
        </p:nvSpPr>
        <p:spPr>
          <a:xfrm>
            <a:off x="5713099" y="1928073"/>
            <a:ext cx="1880135" cy="26870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800" dirty="0"/>
              <a:t>(2021/1257 Daily status review</a:t>
            </a:r>
            <a:endParaRPr lang="en-US" sz="800" dirty="0"/>
          </a:p>
        </p:txBody>
      </p:sp>
      <p:sp>
        <p:nvSpPr>
          <p:cNvPr id="155" name="Prostokąt: zaokrąglone rogi 154">
            <a:extLst>
              <a:ext uri="{FF2B5EF4-FFF2-40B4-BE49-F238E27FC236}">
                <a16:creationId xmlns:a16="http://schemas.microsoft.com/office/drawing/2014/main" id="{AB4D74A0-3BCC-4A72-80DF-A4410EE230DF}"/>
              </a:ext>
            </a:extLst>
          </p:cNvPr>
          <p:cNvSpPr/>
          <p:nvPr/>
        </p:nvSpPr>
        <p:spPr>
          <a:xfrm>
            <a:off x="5713099" y="2864918"/>
            <a:ext cx="1880135" cy="35092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pl-PL" sz="800" dirty="0"/>
              <a:t>Buy-pack meeting</a:t>
            </a:r>
            <a:endParaRPr lang="en-US" sz="800" dirty="0"/>
          </a:p>
        </p:txBody>
      </p:sp>
      <p:sp>
        <p:nvSpPr>
          <p:cNvPr id="156" name="Prostokąt: zaokrąglone rogi 155">
            <a:extLst>
              <a:ext uri="{FF2B5EF4-FFF2-40B4-BE49-F238E27FC236}">
                <a16:creationId xmlns:a16="http://schemas.microsoft.com/office/drawing/2014/main" id="{5B4137D7-58AC-4BA0-99C3-26BDFB1F5CBB}"/>
              </a:ext>
            </a:extLst>
          </p:cNvPr>
          <p:cNvSpPr/>
          <p:nvPr/>
        </p:nvSpPr>
        <p:spPr>
          <a:xfrm>
            <a:off x="3676904" y="3240953"/>
            <a:ext cx="1880135" cy="37060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(2021/1453) Daily status review</a:t>
            </a:r>
            <a:endParaRPr lang="en-US" sz="800" dirty="0"/>
          </a:p>
        </p:txBody>
      </p:sp>
      <p:sp>
        <p:nvSpPr>
          <p:cNvPr id="157" name="Prostokąt: zaokrąglone rogi 156">
            <a:extLst>
              <a:ext uri="{FF2B5EF4-FFF2-40B4-BE49-F238E27FC236}">
                <a16:creationId xmlns:a16="http://schemas.microsoft.com/office/drawing/2014/main" id="{03B83C43-B8E1-4A8C-8D2D-5692BCB8AE28}"/>
              </a:ext>
            </a:extLst>
          </p:cNvPr>
          <p:cNvSpPr/>
          <p:nvPr/>
        </p:nvSpPr>
        <p:spPr>
          <a:xfrm>
            <a:off x="9761379" y="2278532"/>
            <a:ext cx="1880135" cy="75512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l-PL" sz="800" dirty="0"/>
              <a:t>Weekly review  of Projects</a:t>
            </a:r>
            <a:endParaRPr lang="en-US" sz="800" dirty="0"/>
          </a:p>
        </p:txBody>
      </p:sp>
      <p:sp>
        <p:nvSpPr>
          <p:cNvPr id="158" name="Prostokąt: zaokrąglone rogi 157">
            <a:extLst>
              <a:ext uri="{FF2B5EF4-FFF2-40B4-BE49-F238E27FC236}">
                <a16:creationId xmlns:a16="http://schemas.microsoft.com/office/drawing/2014/main" id="{57B1BF2A-736F-4318-83B7-A3524E4EF95D}"/>
              </a:ext>
            </a:extLst>
          </p:cNvPr>
          <p:cNvSpPr/>
          <p:nvPr/>
        </p:nvSpPr>
        <p:spPr>
          <a:xfrm>
            <a:off x="9755611" y="3224480"/>
            <a:ext cx="1880135" cy="37060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(2021/1453) Coordination meeting</a:t>
            </a:r>
            <a:endParaRPr lang="en-US" sz="800" dirty="0"/>
          </a:p>
        </p:txBody>
      </p:sp>
      <p:sp>
        <p:nvSpPr>
          <p:cNvPr id="159" name="Prostokąt: zaokrąglone rogi 158">
            <a:extLst>
              <a:ext uri="{FF2B5EF4-FFF2-40B4-BE49-F238E27FC236}">
                <a16:creationId xmlns:a16="http://schemas.microsoft.com/office/drawing/2014/main" id="{8423BEB0-A426-4EF7-84F4-3E6B3CDC8E6C}"/>
              </a:ext>
            </a:extLst>
          </p:cNvPr>
          <p:cNvSpPr/>
          <p:nvPr/>
        </p:nvSpPr>
        <p:spPr>
          <a:xfrm>
            <a:off x="9762621" y="3781042"/>
            <a:ext cx="1880135" cy="203020"/>
          </a:xfrm>
          <a:prstGeom prst="roundRect">
            <a:avLst/>
          </a:prstGeom>
          <a:gradFill>
            <a:gsLst>
              <a:gs pos="50000">
                <a:srgbClr val="01A3F9"/>
              </a:gs>
              <a:gs pos="100000">
                <a:srgbClr val="00B0F0"/>
              </a:gs>
            </a:gsLst>
          </a:gradFill>
        </p:spPr>
        <p:style>
          <a:lnRef idx="0">
            <a:schemeClr val="accent5"/>
          </a:lnRef>
          <a:fillRef idx="3">
            <a:schemeClr val="accent5"/>
          </a:fillRef>
          <a:effectRef idx="3">
            <a:schemeClr val="accent5"/>
          </a:effectRef>
          <a:fontRef idx="minor">
            <a:schemeClr val="lt1"/>
          </a:fontRef>
        </p:style>
        <p:txBody>
          <a:bodyPr rtlCol="0" anchor="ctr"/>
          <a:lstStyle/>
          <a:p>
            <a:r>
              <a:rPr lang="pl-PL" sz="800" dirty="0"/>
              <a:t>(2021/0015) Technical specification</a:t>
            </a:r>
            <a:endParaRPr lang="en-US" sz="800" dirty="0"/>
          </a:p>
        </p:txBody>
      </p:sp>
      <p:sp>
        <p:nvSpPr>
          <p:cNvPr id="160" name="Prostokąt: zaokrąglone rogi 159">
            <a:extLst>
              <a:ext uri="{FF2B5EF4-FFF2-40B4-BE49-F238E27FC236}">
                <a16:creationId xmlns:a16="http://schemas.microsoft.com/office/drawing/2014/main" id="{F49F2960-C3D2-4CDE-B763-14F38E511432}"/>
              </a:ext>
            </a:extLst>
          </p:cNvPr>
          <p:cNvSpPr/>
          <p:nvPr/>
        </p:nvSpPr>
        <p:spPr>
          <a:xfrm>
            <a:off x="3673644" y="3781042"/>
            <a:ext cx="1880135" cy="203020"/>
          </a:xfrm>
          <a:prstGeom prst="roundRect">
            <a:avLst/>
          </a:prstGeom>
          <a:gradFill>
            <a:gsLst>
              <a:gs pos="0">
                <a:srgbClr val="FF0000"/>
              </a:gs>
              <a:gs pos="50000">
                <a:srgbClr val="FF0000"/>
              </a:gs>
              <a:gs pos="100000">
                <a:srgbClr val="FF0000"/>
              </a:gs>
            </a:gsLst>
          </a:gradFill>
        </p:spPr>
        <p:style>
          <a:lnRef idx="0">
            <a:schemeClr val="accent3"/>
          </a:lnRef>
          <a:fillRef idx="3">
            <a:schemeClr val="accent3"/>
          </a:fillRef>
          <a:effectRef idx="3">
            <a:schemeClr val="accent3"/>
          </a:effectRef>
          <a:fontRef idx="minor">
            <a:schemeClr val="lt1"/>
          </a:fontRef>
        </p:style>
        <p:txBody>
          <a:bodyPr rtlCol="0" anchor="ctr"/>
          <a:lstStyle/>
          <a:p>
            <a:r>
              <a:rPr lang="pl-PL" sz="800" dirty="0"/>
              <a:t>(2021/0029) Risk management</a:t>
            </a:r>
            <a:endParaRPr lang="en-US" sz="800" dirty="0"/>
          </a:p>
        </p:txBody>
      </p:sp>
      <p:sp>
        <p:nvSpPr>
          <p:cNvPr id="161" name="pole tekstowe 160">
            <a:extLst>
              <a:ext uri="{FF2B5EF4-FFF2-40B4-BE49-F238E27FC236}">
                <a16:creationId xmlns:a16="http://schemas.microsoft.com/office/drawing/2014/main" id="{C407C0D9-A2D7-425D-AA8D-DCE4285F161F}"/>
              </a:ext>
            </a:extLst>
          </p:cNvPr>
          <p:cNvSpPr txBox="1"/>
          <p:nvPr/>
        </p:nvSpPr>
        <p:spPr>
          <a:xfrm>
            <a:off x="1127329" y="447614"/>
            <a:ext cx="1098379" cy="215444"/>
          </a:xfrm>
          <a:prstGeom prst="rect">
            <a:avLst/>
          </a:prstGeom>
          <a:noFill/>
        </p:spPr>
        <p:txBody>
          <a:bodyPr wrap="square" rtlCol="0">
            <a:spAutoFit/>
          </a:bodyPr>
          <a:lstStyle/>
          <a:p>
            <a:r>
              <a:rPr lang="pl-PL" sz="800" dirty="0">
                <a:solidFill>
                  <a:schemeClr val="bg1"/>
                </a:solidFill>
              </a:rPr>
              <a:t>Nowe spotkanie</a:t>
            </a:r>
            <a:endParaRPr lang="en-US" sz="800" dirty="0">
              <a:solidFill>
                <a:schemeClr val="bg1"/>
              </a:solidFill>
            </a:endParaRPr>
          </a:p>
        </p:txBody>
      </p:sp>
      <p:sp>
        <p:nvSpPr>
          <p:cNvPr id="162" name="Strzałka: w prawo 161">
            <a:extLst>
              <a:ext uri="{FF2B5EF4-FFF2-40B4-BE49-F238E27FC236}">
                <a16:creationId xmlns:a16="http://schemas.microsoft.com/office/drawing/2014/main" id="{FC580DDF-9509-4FE6-9F68-C7626423087B}"/>
              </a:ext>
            </a:extLst>
          </p:cNvPr>
          <p:cNvSpPr/>
          <p:nvPr/>
        </p:nvSpPr>
        <p:spPr>
          <a:xfrm>
            <a:off x="1653132" y="4557987"/>
            <a:ext cx="1910526" cy="223653"/>
          </a:xfrm>
          <a:prstGeom prst="rightArrow">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63" name="Strzałka: w prawo 162">
            <a:extLst>
              <a:ext uri="{FF2B5EF4-FFF2-40B4-BE49-F238E27FC236}">
                <a16:creationId xmlns:a16="http://schemas.microsoft.com/office/drawing/2014/main" id="{E30F7283-CDB5-4101-9ED9-1FA325055654}"/>
              </a:ext>
            </a:extLst>
          </p:cNvPr>
          <p:cNvSpPr/>
          <p:nvPr/>
        </p:nvSpPr>
        <p:spPr>
          <a:xfrm>
            <a:off x="1655162" y="4709282"/>
            <a:ext cx="3940775" cy="223653"/>
          </a:xfrm>
          <a:prstGeom prst="rightArrow">
            <a:avLst/>
          </a:prstGeom>
          <a:solidFill>
            <a:srgbClr val="33CCFF"/>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pl-PL" sz="800" strike="sngStrike" dirty="0"/>
              <a:t>GDP assessment</a:t>
            </a:r>
            <a:endParaRPr lang="en-US" sz="800" strike="sngStrike" dirty="0"/>
          </a:p>
        </p:txBody>
      </p:sp>
      <p:sp>
        <p:nvSpPr>
          <p:cNvPr id="202" name="Strzałka: w prawo 201">
            <a:extLst>
              <a:ext uri="{FF2B5EF4-FFF2-40B4-BE49-F238E27FC236}">
                <a16:creationId xmlns:a16="http://schemas.microsoft.com/office/drawing/2014/main" id="{3B6C8692-C234-48D4-84B2-1BBA288D8874}"/>
              </a:ext>
            </a:extLst>
          </p:cNvPr>
          <p:cNvSpPr/>
          <p:nvPr/>
        </p:nvSpPr>
        <p:spPr>
          <a:xfrm>
            <a:off x="7742012" y="4557987"/>
            <a:ext cx="1910401" cy="223653"/>
          </a:xfrm>
          <a:prstGeom prst="rightArrow">
            <a:avLst/>
          </a:prstGeom>
          <a:solidFill>
            <a:srgbClr val="F88608"/>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(2021/0015) Technical specification</a:t>
            </a:r>
            <a:endParaRPr lang="en-US" sz="700" dirty="0"/>
          </a:p>
        </p:txBody>
      </p:sp>
      <p:sp>
        <p:nvSpPr>
          <p:cNvPr id="178" name="pole tekstowe 177">
            <a:extLst>
              <a:ext uri="{FF2B5EF4-FFF2-40B4-BE49-F238E27FC236}">
                <a16:creationId xmlns:a16="http://schemas.microsoft.com/office/drawing/2014/main" id="{AD0E8B3B-B908-4B4A-BD3A-2F1DA7437E1A}"/>
              </a:ext>
            </a:extLst>
          </p:cNvPr>
          <p:cNvSpPr txBox="1"/>
          <p:nvPr/>
        </p:nvSpPr>
        <p:spPr>
          <a:xfrm>
            <a:off x="8528728" y="464643"/>
            <a:ext cx="297462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Dzień </a:t>
            </a:r>
            <a:r>
              <a:rPr lang="pl-PL" sz="800" dirty="0">
                <a:solidFill>
                  <a:schemeClr val="bg2">
                    <a:lumMod val="90000"/>
                  </a:schemeClr>
                </a:solidFill>
              </a:rPr>
              <a:t>| </a:t>
            </a:r>
            <a:r>
              <a:rPr lang="pl-PL" sz="800" u="sng" dirty="0">
                <a:solidFill>
                  <a:schemeClr val="bg1"/>
                </a:solidFill>
              </a:rPr>
              <a:t>Tydzień roboczy </a:t>
            </a:r>
            <a:r>
              <a:rPr lang="pl-PL" sz="800" dirty="0">
                <a:solidFill>
                  <a:schemeClr val="bg2">
                    <a:lumMod val="90000"/>
                  </a:schemeClr>
                </a:solidFill>
              </a:rPr>
              <a:t>|  Tydzień  |  </a:t>
            </a:r>
            <a:r>
              <a:rPr lang="pl-PL" sz="800" dirty="0">
                <a:solidFill>
                  <a:schemeClr val="bg2"/>
                </a:solidFill>
              </a:rPr>
              <a:t>Miesiąc</a:t>
            </a:r>
            <a:r>
              <a:rPr lang="pl-PL" sz="800" dirty="0">
                <a:solidFill>
                  <a:schemeClr val="bg2">
                    <a:lumMod val="90000"/>
                  </a:schemeClr>
                </a:solidFill>
              </a:rPr>
              <a:t> </a:t>
            </a:r>
            <a:endParaRPr lang="en-US" sz="800" dirty="0">
              <a:solidFill>
                <a:schemeClr val="bg2">
                  <a:lumMod val="90000"/>
                </a:schemeClr>
              </a:solidFill>
            </a:endParaRPr>
          </a:p>
        </p:txBody>
      </p:sp>
      <p:grpSp>
        <p:nvGrpSpPr>
          <p:cNvPr id="179" name="Grafika 3" descr="Deszcz">
            <a:extLst>
              <a:ext uri="{FF2B5EF4-FFF2-40B4-BE49-F238E27FC236}">
                <a16:creationId xmlns:a16="http://schemas.microsoft.com/office/drawing/2014/main" id="{8538BA2D-03E2-4698-8C08-1C5E721B1C93}"/>
              </a:ext>
            </a:extLst>
          </p:cNvPr>
          <p:cNvGrpSpPr/>
          <p:nvPr/>
        </p:nvGrpSpPr>
        <p:grpSpPr>
          <a:xfrm>
            <a:off x="5856101" y="49221"/>
            <a:ext cx="204672" cy="166093"/>
            <a:chOff x="5956483" y="51468"/>
            <a:chExt cx="650779" cy="599383"/>
          </a:xfrm>
          <a:solidFill>
            <a:srgbClr val="000000"/>
          </a:solidFill>
        </p:grpSpPr>
        <p:sp>
          <p:nvSpPr>
            <p:cNvPr id="180" name="Dowolny kształt: kształt 179">
              <a:extLst>
                <a:ext uri="{FF2B5EF4-FFF2-40B4-BE49-F238E27FC236}">
                  <a16:creationId xmlns:a16="http://schemas.microsoft.com/office/drawing/2014/main" id="{02906EA1-C3A6-4BF5-ABF1-8A95B1B24D62}"/>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81" name="Dowolny kształt: kształt 180">
              <a:extLst>
                <a:ext uri="{FF2B5EF4-FFF2-40B4-BE49-F238E27FC236}">
                  <a16:creationId xmlns:a16="http://schemas.microsoft.com/office/drawing/2014/main" id="{D823BB3D-60CD-4C51-8FD0-EB740D62BA60}"/>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04" name="Dowolny kształt: kształt 203">
              <a:extLst>
                <a:ext uri="{FF2B5EF4-FFF2-40B4-BE49-F238E27FC236}">
                  <a16:creationId xmlns:a16="http://schemas.microsoft.com/office/drawing/2014/main" id="{F18DAE1C-C370-4AFC-96EB-517E532F7EBD}"/>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05" name="Dowolny kształt: kształt 204">
              <a:extLst>
                <a:ext uri="{FF2B5EF4-FFF2-40B4-BE49-F238E27FC236}">
                  <a16:creationId xmlns:a16="http://schemas.microsoft.com/office/drawing/2014/main" id="{DDF84520-AA12-4FE9-81A7-7837C3449B23}"/>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06" name="Grafika 31" descr="Śnieg">
            <a:extLst>
              <a:ext uri="{FF2B5EF4-FFF2-40B4-BE49-F238E27FC236}">
                <a16:creationId xmlns:a16="http://schemas.microsoft.com/office/drawing/2014/main" id="{DCB06D05-B4A0-4100-8CBC-2061A9076F78}"/>
              </a:ext>
            </a:extLst>
          </p:cNvPr>
          <p:cNvGrpSpPr/>
          <p:nvPr/>
        </p:nvGrpSpPr>
        <p:grpSpPr>
          <a:xfrm>
            <a:off x="6962045" y="15585"/>
            <a:ext cx="267965" cy="256910"/>
            <a:chOff x="7523990" y="915378"/>
            <a:chExt cx="584691" cy="584691"/>
          </a:xfrm>
        </p:grpSpPr>
        <p:sp>
          <p:nvSpPr>
            <p:cNvPr id="207" name="Dowolny kształt: kształt 206">
              <a:extLst>
                <a:ext uri="{FF2B5EF4-FFF2-40B4-BE49-F238E27FC236}">
                  <a16:creationId xmlns:a16="http://schemas.microsoft.com/office/drawing/2014/main" id="{45C8FA85-8AC0-487B-A9D2-08EB72625E5B}"/>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08" name="Dowolny kształt: kształt 207">
              <a:extLst>
                <a:ext uri="{FF2B5EF4-FFF2-40B4-BE49-F238E27FC236}">
                  <a16:creationId xmlns:a16="http://schemas.microsoft.com/office/drawing/2014/main" id="{22895A65-5692-4C91-A14B-05075953B396}"/>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09" name="Dowolny kształt: kształt 208">
              <a:extLst>
                <a:ext uri="{FF2B5EF4-FFF2-40B4-BE49-F238E27FC236}">
                  <a16:creationId xmlns:a16="http://schemas.microsoft.com/office/drawing/2014/main" id="{5DBB9D31-7954-4097-B348-F392CBF1B40E}"/>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10" name="Dowolny kształt: kształt 209">
              <a:extLst>
                <a:ext uri="{FF2B5EF4-FFF2-40B4-BE49-F238E27FC236}">
                  <a16:creationId xmlns:a16="http://schemas.microsoft.com/office/drawing/2014/main" id="{29B65EC5-CFCF-49D2-9319-06E435F660F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11" name="pole tekstowe 210">
            <a:extLst>
              <a:ext uri="{FF2B5EF4-FFF2-40B4-BE49-F238E27FC236}">
                <a16:creationId xmlns:a16="http://schemas.microsoft.com/office/drawing/2014/main" id="{DC5C5411-0C9C-41D6-B205-E3F2B7A84668}"/>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12" name="pole tekstowe 211">
            <a:extLst>
              <a:ext uri="{FF2B5EF4-FFF2-40B4-BE49-F238E27FC236}">
                <a16:creationId xmlns:a16="http://schemas.microsoft.com/office/drawing/2014/main" id="{E6C37E77-3CC3-4C69-B3A2-9D8B20B9FD86}"/>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13" name="pole tekstowe 212">
            <a:extLst>
              <a:ext uri="{FF2B5EF4-FFF2-40B4-BE49-F238E27FC236}">
                <a16:creationId xmlns:a16="http://schemas.microsoft.com/office/drawing/2014/main" id="{15F6DB25-BFE5-414F-8279-70108BE5B98C}"/>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14" name="pole tekstowe 213">
            <a:extLst>
              <a:ext uri="{FF2B5EF4-FFF2-40B4-BE49-F238E27FC236}">
                <a16:creationId xmlns:a16="http://schemas.microsoft.com/office/drawing/2014/main" id="{12A48A62-7B24-4588-8AC0-E81B65D0FC41}"/>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15" name="pole tekstowe 214">
            <a:extLst>
              <a:ext uri="{FF2B5EF4-FFF2-40B4-BE49-F238E27FC236}">
                <a16:creationId xmlns:a16="http://schemas.microsoft.com/office/drawing/2014/main" id="{A1B67D52-3D0A-4F27-917A-BFA3B75A72D3}"/>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16" name="Trójkąt równoramienny 215">
            <a:extLst>
              <a:ext uri="{FF2B5EF4-FFF2-40B4-BE49-F238E27FC236}">
                <a16:creationId xmlns:a16="http://schemas.microsoft.com/office/drawing/2014/main" id="{EBA96B29-B81C-4F5B-A0FA-5BBABF78DAAB}"/>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Łącznik prosty 217">
            <a:extLst>
              <a:ext uri="{FF2B5EF4-FFF2-40B4-BE49-F238E27FC236}">
                <a16:creationId xmlns:a16="http://schemas.microsoft.com/office/drawing/2014/main" id="{B186FAB9-B79B-421F-9209-868C7BAD90A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64" name="Strzałka: w prawo 163">
            <a:extLst>
              <a:ext uri="{FF2B5EF4-FFF2-40B4-BE49-F238E27FC236}">
                <a16:creationId xmlns:a16="http://schemas.microsoft.com/office/drawing/2014/main" id="{80C0498D-5D75-451D-86DC-FAB46E66E8AA}"/>
              </a:ext>
            </a:extLst>
          </p:cNvPr>
          <p:cNvSpPr/>
          <p:nvPr/>
        </p:nvSpPr>
        <p:spPr>
          <a:xfrm>
            <a:off x="5705920" y="4557986"/>
            <a:ext cx="1907427" cy="223653"/>
          </a:xfrm>
          <a:prstGeom prst="rightArrow">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pl-PL" sz="700" dirty="0"/>
              <a:t>Application for pay rise</a:t>
            </a:r>
            <a:endParaRPr lang="en-US" sz="700" dirty="0"/>
          </a:p>
        </p:txBody>
      </p:sp>
      <p:cxnSp>
        <p:nvCxnSpPr>
          <p:cNvPr id="165" name="Łącznik prosty 164">
            <a:extLst>
              <a:ext uri="{FF2B5EF4-FFF2-40B4-BE49-F238E27FC236}">
                <a16:creationId xmlns:a16="http://schemas.microsoft.com/office/drawing/2014/main" id="{5C127D49-BBB8-4A22-B541-C47741AF1347}"/>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9" name="Grafika 28" descr="Kursor">
            <a:extLst>
              <a:ext uri="{FF2B5EF4-FFF2-40B4-BE49-F238E27FC236}">
                <a16:creationId xmlns:a16="http://schemas.microsoft.com/office/drawing/2014/main" id="{9F1BBB68-ADA9-458F-9A07-6D42D2234195}"/>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6464141" y="4662206"/>
            <a:ext cx="422764" cy="422764"/>
          </a:xfrm>
          <a:prstGeom prst="rect">
            <a:avLst/>
          </a:prstGeom>
          <a:effectLst>
            <a:outerShdw blurRad="50800" dist="38100" dir="2700000" algn="tl" rotWithShape="0">
              <a:prstClr val="black">
                <a:alpha val="40000"/>
              </a:prstClr>
            </a:outerShdw>
          </a:effectLst>
        </p:spPr>
      </p:pic>
      <p:pic>
        <p:nvPicPr>
          <p:cNvPr id="166" name="Grafika 165" descr="Wykrzyknik">
            <a:extLst>
              <a:ext uri="{FF2B5EF4-FFF2-40B4-BE49-F238E27FC236}">
                <a16:creationId xmlns:a16="http://schemas.microsoft.com/office/drawing/2014/main" id="{9F5D81D5-4562-439E-A1AB-A23E36520E5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343294" y="4620577"/>
            <a:ext cx="98470" cy="98470"/>
          </a:xfrm>
          <a:prstGeom prst="rect">
            <a:avLst/>
          </a:prstGeom>
        </p:spPr>
      </p:pic>
    </p:spTree>
    <p:extLst>
      <p:ext uri="{BB962C8B-B14F-4D97-AF65-F5344CB8AC3E}">
        <p14:creationId xmlns:p14="http://schemas.microsoft.com/office/powerpoint/2010/main" val="3633305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 name="Tabela 10">
            <a:extLst>
              <a:ext uri="{FF2B5EF4-FFF2-40B4-BE49-F238E27FC236}">
                <a16:creationId xmlns:a16="http://schemas.microsoft.com/office/drawing/2014/main" id="{5E3586D8-80EB-4B2E-A879-F1B3C9E7C48D}"/>
              </a:ext>
            </a:extLst>
          </p:cNvPr>
          <p:cNvGraphicFramePr>
            <a:graphicFrameLocks noGrp="1"/>
          </p:cNvGraphicFramePr>
          <p:nvPr/>
        </p:nvGraphicFramePr>
        <p:xfrm>
          <a:off x="9726963"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8" name="Tabela 10">
            <a:extLst>
              <a:ext uri="{FF2B5EF4-FFF2-40B4-BE49-F238E27FC236}">
                <a16:creationId xmlns:a16="http://schemas.microsoft.com/office/drawing/2014/main" id="{C12B91D0-7023-4BC7-AA60-5CD2ED166BAC}"/>
              </a:ext>
            </a:extLst>
          </p:cNvPr>
          <p:cNvGraphicFramePr>
            <a:graphicFrameLocks noGrp="1"/>
          </p:cNvGraphicFramePr>
          <p:nvPr/>
        </p:nvGraphicFramePr>
        <p:xfrm>
          <a:off x="7708310"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7" name="Tabela 10">
            <a:extLst>
              <a:ext uri="{FF2B5EF4-FFF2-40B4-BE49-F238E27FC236}">
                <a16:creationId xmlns:a16="http://schemas.microsoft.com/office/drawing/2014/main" id="{2FEBB941-7FD4-4741-BB57-9EDCADB6418B}"/>
              </a:ext>
            </a:extLst>
          </p:cNvPr>
          <p:cNvGraphicFramePr>
            <a:graphicFrameLocks noGrp="1"/>
          </p:cNvGraphicFramePr>
          <p:nvPr/>
        </p:nvGraphicFramePr>
        <p:xfrm>
          <a:off x="5678681"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86" name="Tabela 10">
            <a:extLst>
              <a:ext uri="{FF2B5EF4-FFF2-40B4-BE49-F238E27FC236}">
                <a16:creationId xmlns:a16="http://schemas.microsoft.com/office/drawing/2014/main" id="{26310EEA-8C05-4715-ABB0-4E3C7C139405}"/>
              </a:ext>
            </a:extLst>
          </p:cNvPr>
          <p:cNvGraphicFramePr>
            <a:graphicFrameLocks noGrp="1"/>
          </p:cNvGraphicFramePr>
          <p:nvPr/>
        </p:nvGraphicFramePr>
        <p:xfrm>
          <a:off x="3647871" y="4438838"/>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aphicFrame>
        <p:nvGraphicFramePr>
          <p:cNvPr id="112" name="Tabela 10">
            <a:extLst>
              <a:ext uri="{FF2B5EF4-FFF2-40B4-BE49-F238E27FC236}">
                <a16:creationId xmlns:a16="http://schemas.microsoft.com/office/drawing/2014/main" id="{47599685-A95D-4960-9E00-DC125C68CB00}"/>
              </a:ext>
            </a:extLst>
          </p:cNvPr>
          <p:cNvGraphicFramePr>
            <a:graphicFrameLocks noGrp="1"/>
          </p:cNvGraphicFramePr>
          <p:nvPr/>
        </p:nvGraphicFramePr>
        <p:xfrm>
          <a:off x="5685150" y="1062171"/>
          <a:ext cx="1948969" cy="3327523"/>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2987">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4317">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13" name="Tabela 10">
            <a:extLst>
              <a:ext uri="{FF2B5EF4-FFF2-40B4-BE49-F238E27FC236}">
                <a16:creationId xmlns:a16="http://schemas.microsoft.com/office/drawing/2014/main" id="{33BF215A-F842-48B6-A2B3-08ECB26C902B}"/>
              </a:ext>
            </a:extLst>
          </p:cNvPr>
          <p:cNvGraphicFramePr>
            <a:graphicFrameLocks noGrp="1"/>
          </p:cNvGraphicFramePr>
          <p:nvPr/>
        </p:nvGraphicFramePr>
        <p:xfrm>
          <a:off x="3646969" y="1060300"/>
          <a:ext cx="1948969" cy="3329393"/>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2865">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4566">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15" name="Tabela 10">
            <a:extLst>
              <a:ext uri="{FF2B5EF4-FFF2-40B4-BE49-F238E27FC236}">
                <a16:creationId xmlns:a16="http://schemas.microsoft.com/office/drawing/2014/main" id="{0E146EFA-73EF-4C31-8CE5-E35F478A4915}"/>
              </a:ext>
            </a:extLst>
          </p:cNvPr>
          <p:cNvGraphicFramePr>
            <a:graphicFrameLocks noGrp="1"/>
          </p:cNvGraphicFramePr>
          <p:nvPr/>
        </p:nvGraphicFramePr>
        <p:xfrm>
          <a:off x="1614689" y="1052138"/>
          <a:ext cx="1948969" cy="3337558"/>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3486">
                <a:tc>
                  <a:txBody>
                    <a:bodyPr/>
                    <a:lstStyle/>
                    <a:p>
                      <a:endParaRPr lang="en-US" sz="1000" dirty="0"/>
                    </a:p>
                  </a:txBody>
                  <a:tcPr>
                    <a:lnB w="12700" cap="flat" cmpd="sng" algn="ctr">
                      <a:noFill/>
                      <a:prstDash val="solid"/>
                      <a:round/>
                      <a:headEnd type="none" w="med" len="med"/>
                      <a:tailEnd type="none" w="med" len="med"/>
                    </a:lnB>
                    <a:solidFill>
                      <a:srgbClr val="333F50">
                        <a:alpha val="69804"/>
                      </a:srgbClr>
                    </a:solidFill>
                  </a:tcPr>
                </a:tc>
                <a:extLst>
                  <a:ext uri="{0D108BD9-81ED-4DB2-BD59-A6C34878D82A}">
                    <a16:rowId xmlns:a16="http://schemas.microsoft.com/office/drawing/2014/main" val="3085345042"/>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768960"/>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FB00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09788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B0000"/>
                      </a:solidFill>
                      <a:prstDash val="sysDash"/>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49801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4022610"/>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84224"/>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178602"/>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729609"/>
                  </a:ext>
                </a:extLst>
              </a:tr>
              <a:tr h="385509">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8304226"/>
                  </a:ext>
                </a:extLst>
              </a:tr>
            </a:tbl>
          </a:graphicData>
        </a:graphic>
      </p:graphicFrame>
      <p:graphicFrame>
        <p:nvGraphicFramePr>
          <p:cNvPr id="134" name="Tabela 10">
            <a:extLst>
              <a:ext uri="{FF2B5EF4-FFF2-40B4-BE49-F238E27FC236}">
                <a16:creationId xmlns:a16="http://schemas.microsoft.com/office/drawing/2014/main" id="{AF2416C5-E131-4568-B9A6-015B58002515}"/>
              </a:ext>
            </a:extLst>
          </p:cNvPr>
          <p:cNvGraphicFramePr>
            <a:graphicFrameLocks noGrp="1"/>
          </p:cNvGraphicFramePr>
          <p:nvPr/>
        </p:nvGraphicFramePr>
        <p:xfrm>
          <a:off x="1614689" y="4444225"/>
          <a:ext cx="1948969" cy="2042160"/>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0">
                <a:tc>
                  <a:txBody>
                    <a:bodyPr/>
                    <a:lstStyle/>
                    <a:p>
                      <a:endParaRPr lang="en-US" sz="200" dirty="0"/>
                    </a:p>
                  </a:txBody>
                  <a:tcPr>
                    <a:solidFill>
                      <a:srgbClr val="333F50">
                        <a:alpha val="69804"/>
                      </a:srgbClr>
                    </a:solidFill>
                  </a:tcPr>
                </a:tc>
                <a:extLst>
                  <a:ext uri="{0D108BD9-81ED-4DB2-BD59-A6C34878D82A}">
                    <a16:rowId xmlns:a16="http://schemas.microsoft.com/office/drawing/2014/main" val="3085345042"/>
                  </a:ext>
                </a:extLst>
              </a:tr>
              <a:tr h="370840">
                <a:tc>
                  <a:txBody>
                    <a:bodyPr/>
                    <a:lstStyle/>
                    <a:p>
                      <a:endParaRPr lang="pl-PL" dirty="0"/>
                    </a:p>
                    <a:p>
                      <a:endParaRPr lang="pl-PL" dirty="0"/>
                    </a:p>
                    <a:p>
                      <a:endParaRPr lang="pl-PL" dirty="0"/>
                    </a:p>
                    <a:p>
                      <a:endParaRPr lang="en-US" dirty="0"/>
                    </a:p>
                  </a:txBody>
                  <a:tcPr>
                    <a:solidFill>
                      <a:schemeClr val="bg1"/>
                    </a:solidFill>
                  </a:tcPr>
                </a:tc>
                <a:extLst>
                  <a:ext uri="{0D108BD9-81ED-4DB2-BD59-A6C34878D82A}">
                    <a16:rowId xmlns:a16="http://schemas.microsoft.com/office/drawing/2014/main" val="2290768960"/>
                  </a:ext>
                </a:extLst>
              </a:tr>
              <a:tr h="370840">
                <a:tc>
                  <a:txBody>
                    <a:bodyPr/>
                    <a:lstStyle/>
                    <a:p>
                      <a:endParaRPr lang="pl-PL" sz="2400" dirty="0"/>
                    </a:p>
                    <a:p>
                      <a:endParaRPr lang="pl-PL" dirty="0"/>
                    </a:p>
                  </a:txBody>
                  <a:tcPr>
                    <a:solidFill>
                      <a:srgbClr val="D6DCE5">
                        <a:alpha val="69804"/>
                      </a:srgbClr>
                    </a:solidFill>
                  </a:tcPr>
                </a:tc>
                <a:extLst>
                  <a:ext uri="{0D108BD9-81ED-4DB2-BD59-A6C34878D82A}">
                    <a16:rowId xmlns:a16="http://schemas.microsoft.com/office/drawing/2014/main" val="1295097884"/>
                  </a:ext>
                </a:extLst>
              </a:tr>
            </a:tbl>
          </a:graphicData>
        </a:graphic>
      </p:graphicFrame>
      <p:graphicFrame>
        <p:nvGraphicFramePr>
          <p:cNvPr id="135" name="Tabela 10">
            <a:extLst>
              <a:ext uri="{FF2B5EF4-FFF2-40B4-BE49-F238E27FC236}">
                <a16:creationId xmlns:a16="http://schemas.microsoft.com/office/drawing/2014/main" id="{6EE039D7-2117-4901-919C-59CE8C06620F}"/>
              </a:ext>
            </a:extLst>
          </p:cNvPr>
          <p:cNvGraphicFramePr>
            <a:graphicFrameLocks noGrp="1"/>
          </p:cNvGraphicFramePr>
          <p:nvPr/>
        </p:nvGraphicFramePr>
        <p:xfrm>
          <a:off x="7703444" y="1052137"/>
          <a:ext cx="1948969" cy="3327524"/>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62564">
                <a:tc>
                  <a:txBody>
                    <a:bodyPr/>
                    <a:lstStyle/>
                    <a:p>
                      <a:endParaRPr lang="en-US" sz="1000" dirty="0"/>
                    </a:p>
                  </a:txBody>
                  <a:tcPr>
                    <a:solidFill>
                      <a:srgbClr val="333F50">
                        <a:alpha val="69804"/>
                      </a:srgbClr>
                    </a:solidFill>
                  </a:tcPr>
                </a:tc>
                <a:extLst>
                  <a:ext uri="{0D108BD9-81ED-4DB2-BD59-A6C34878D82A}">
                    <a16:rowId xmlns:a16="http://schemas.microsoft.com/office/drawing/2014/main" val="3085345042"/>
                  </a:ext>
                </a:extLst>
              </a:tr>
              <a:tr h="383120">
                <a:tc>
                  <a:txBody>
                    <a:bodyPr/>
                    <a:lstStyle/>
                    <a:p>
                      <a:endParaRPr lang="en-US" sz="1000" dirty="0"/>
                    </a:p>
                  </a:txBody>
                  <a:tcPr>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90768960"/>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29509788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849801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344022610"/>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80484224"/>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84178602"/>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02729609"/>
                  </a:ext>
                </a:extLst>
              </a:tr>
              <a:tr h="383120">
                <a:tc>
                  <a:txBody>
                    <a:bodyPr/>
                    <a:lstStyle/>
                    <a:p>
                      <a:endParaRPr lang="en-US" sz="1000" dirty="0"/>
                    </a:p>
                  </a:txBody>
                  <a:tcPr>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3498304226"/>
                  </a:ext>
                </a:extLst>
              </a:tr>
            </a:tbl>
          </a:graphicData>
        </a:graphic>
      </p:graphicFrame>
      <p:graphicFrame>
        <p:nvGraphicFramePr>
          <p:cNvPr id="136" name="Tabela 10">
            <a:extLst>
              <a:ext uri="{FF2B5EF4-FFF2-40B4-BE49-F238E27FC236}">
                <a16:creationId xmlns:a16="http://schemas.microsoft.com/office/drawing/2014/main" id="{F6BF30D0-830C-4A49-AA15-A88B463D69D5}"/>
              </a:ext>
            </a:extLst>
          </p:cNvPr>
          <p:cNvGraphicFramePr>
            <a:graphicFrameLocks noGrp="1"/>
          </p:cNvGraphicFramePr>
          <p:nvPr/>
        </p:nvGraphicFramePr>
        <p:xfrm>
          <a:off x="9728205" y="1052138"/>
          <a:ext cx="1948969" cy="3327526"/>
        </p:xfrm>
        <a:graphic>
          <a:graphicData uri="http://schemas.openxmlformats.org/drawingml/2006/table">
            <a:tbl>
              <a:tblPr firstRow="1" bandRow="1">
                <a:effectLst>
                  <a:outerShdw blurRad="50800" dist="38100" dir="2700000" algn="tl" rotWithShape="0">
                    <a:prstClr val="black">
                      <a:alpha val="40000"/>
                    </a:prstClr>
                  </a:outerShdw>
                </a:effectLst>
                <a:tableStyleId>{E8034E78-7F5D-4C2E-B375-FC64B27BC917}</a:tableStyleId>
              </a:tblPr>
              <a:tblGrid>
                <a:gridCol w="1948969">
                  <a:extLst>
                    <a:ext uri="{9D8B030D-6E8A-4147-A177-3AD203B41FA5}">
                      <a16:colId xmlns:a16="http://schemas.microsoft.com/office/drawing/2014/main" val="19841907"/>
                    </a:ext>
                  </a:extLst>
                </a:gridCol>
              </a:tblGrid>
              <a:tr h="254254">
                <a:tc>
                  <a:txBody>
                    <a:bodyPr/>
                    <a:lstStyle/>
                    <a:p>
                      <a:endParaRPr lang="en-US" sz="1000" dirty="0"/>
                    </a:p>
                  </a:txBody>
                  <a:tcPr>
                    <a:solidFill>
                      <a:srgbClr val="333F50">
                        <a:alpha val="69804"/>
                      </a:srgbClr>
                    </a:solidFill>
                  </a:tcPr>
                </a:tc>
                <a:extLst>
                  <a:ext uri="{0D108BD9-81ED-4DB2-BD59-A6C34878D82A}">
                    <a16:rowId xmlns:a16="http://schemas.microsoft.com/office/drawing/2014/main" val="3085345042"/>
                  </a:ext>
                </a:extLst>
              </a:tr>
              <a:tr h="384159">
                <a:tc>
                  <a:txBody>
                    <a:bodyPr/>
                    <a:lstStyle/>
                    <a:p>
                      <a:endParaRPr lang="en-US" sz="1000" dirty="0"/>
                    </a:p>
                  </a:txBody>
                  <a:tcPr>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90768960"/>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29509788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849801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344022610"/>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80484224"/>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84178602"/>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02729609"/>
                  </a:ext>
                </a:extLst>
              </a:tr>
              <a:tr h="384159">
                <a:tc>
                  <a:txBody>
                    <a:bodyPr/>
                    <a:lstStyle/>
                    <a:p>
                      <a:endParaRPr lang="en-US" sz="1000" dirty="0"/>
                    </a:p>
                  </a:txBody>
                  <a:tcPr>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3498304226"/>
                  </a:ext>
                </a:extLst>
              </a:tr>
            </a:tbl>
          </a:graphicData>
        </a:graphic>
      </p:graphicFrame>
      <p:sp>
        <p:nvSpPr>
          <p:cNvPr id="141" name="pole tekstowe 140">
            <a:extLst>
              <a:ext uri="{FF2B5EF4-FFF2-40B4-BE49-F238E27FC236}">
                <a16:creationId xmlns:a16="http://schemas.microsoft.com/office/drawing/2014/main" id="{6264F677-47C0-4646-A57E-6E1B5FF96F5E}"/>
              </a:ext>
            </a:extLst>
          </p:cNvPr>
          <p:cNvSpPr txBox="1"/>
          <p:nvPr/>
        </p:nvSpPr>
        <p:spPr>
          <a:xfrm>
            <a:off x="1155412" y="1247286"/>
            <a:ext cx="482032" cy="246221"/>
          </a:xfrm>
          <a:prstGeom prst="rect">
            <a:avLst/>
          </a:prstGeom>
          <a:noFill/>
        </p:spPr>
        <p:txBody>
          <a:bodyPr wrap="square" rtlCol="0">
            <a:spAutoFit/>
          </a:bodyPr>
          <a:lstStyle/>
          <a:p>
            <a:r>
              <a:rPr lang="pl-PL" sz="1000" dirty="0">
                <a:solidFill>
                  <a:schemeClr val="bg2">
                    <a:lumMod val="50000"/>
                  </a:schemeClr>
                </a:solidFill>
              </a:rPr>
              <a:t>08:00</a:t>
            </a:r>
          </a:p>
        </p:txBody>
      </p:sp>
      <p:sp>
        <p:nvSpPr>
          <p:cNvPr id="142" name="pole tekstowe 141">
            <a:extLst>
              <a:ext uri="{FF2B5EF4-FFF2-40B4-BE49-F238E27FC236}">
                <a16:creationId xmlns:a16="http://schemas.microsoft.com/office/drawing/2014/main" id="{98004F9B-1C71-4D76-B893-8EF06F628D43}"/>
              </a:ext>
            </a:extLst>
          </p:cNvPr>
          <p:cNvSpPr txBox="1"/>
          <p:nvPr/>
        </p:nvSpPr>
        <p:spPr>
          <a:xfrm>
            <a:off x="2180495" y="1042698"/>
            <a:ext cx="1421720" cy="276999"/>
          </a:xfrm>
          <a:prstGeom prst="rect">
            <a:avLst/>
          </a:prstGeom>
          <a:noFill/>
        </p:spPr>
        <p:txBody>
          <a:bodyPr wrap="square" rtlCol="0">
            <a:spAutoFit/>
          </a:bodyPr>
          <a:lstStyle/>
          <a:p>
            <a:pPr algn="r"/>
            <a:r>
              <a:rPr lang="pl-PL" sz="1200" dirty="0">
                <a:solidFill>
                  <a:schemeClr val="bg1"/>
                </a:solidFill>
              </a:rPr>
              <a:t>Poniedziałek</a:t>
            </a:r>
            <a:endParaRPr lang="en-US" sz="1200" dirty="0">
              <a:solidFill>
                <a:schemeClr val="bg1"/>
              </a:solidFill>
            </a:endParaRPr>
          </a:p>
        </p:txBody>
      </p:sp>
      <p:sp>
        <p:nvSpPr>
          <p:cNvPr id="143" name="pole tekstowe 142">
            <a:extLst>
              <a:ext uri="{FF2B5EF4-FFF2-40B4-BE49-F238E27FC236}">
                <a16:creationId xmlns:a16="http://schemas.microsoft.com/office/drawing/2014/main" id="{9E762B0B-E0F5-4417-B8C9-4D28907084A1}"/>
              </a:ext>
            </a:extLst>
          </p:cNvPr>
          <p:cNvSpPr txBox="1"/>
          <p:nvPr/>
        </p:nvSpPr>
        <p:spPr>
          <a:xfrm>
            <a:off x="1155412" y="1633250"/>
            <a:ext cx="482032" cy="246221"/>
          </a:xfrm>
          <a:prstGeom prst="rect">
            <a:avLst/>
          </a:prstGeom>
          <a:noFill/>
        </p:spPr>
        <p:txBody>
          <a:bodyPr wrap="square" rtlCol="0">
            <a:spAutoFit/>
          </a:bodyPr>
          <a:lstStyle/>
          <a:p>
            <a:r>
              <a:rPr lang="pl-PL" sz="1000" dirty="0">
                <a:solidFill>
                  <a:schemeClr val="bg2">
                    <a:lumMod val="50000"/>
                  </a:schemeClr>
                </a:solidFill>
              </a:rPr>
              <a:t>09:00</a:t>
            </a:r>
          </a:p>
        </p:txBody>
      </p:sp>
      <p:sp>
        <p:nvSpPr>
          <p:cNvPr id="144" name="pole tekstowe 143">
            <a:extLst>
              <a:ext uri="{FF2B5EF4-FFF2-40B4-BE49-F238E27FC236}">
                <a16:creationId xmlns:a16="http://schemas.microsoft.com/office/drawing/2014/main" id="{724AF118-ABDF-44F9-A86C-E761C4B94ED4}"/>
              </a:ext>
            </a:extLst>
          </p:cNvPr>
          <p:cNvSpPr txBox="1"/>
          <p:nvPr/>
        </p:nvSpPr>
        <p:spPr>
          <a:xfrm>
            <a:off x="1162905" y="2008745"/>
            <a:ext cx="482032" cy="246221"/>
          </a:xfrm>
          <a:prstGeom prst="rect">
            <a:avLst/>
          </a:prstGeom>
          <a:noFill/>
        </p:spPr>
        <p:txBody>
          <a:bodyPr wrap="square" rtlCol="0">
            <a:spAutoFit/>
          </a:bodyPr>
          <a:lstStyle/>
          <a:p>
            <a:r>
              <a:rPr lang="pl-PL" sz="1000" dirty="0">
                <a:solidFill>
                  <a:schemeClr val="bg2">
                    <a:lumMod val="50000"/>
                  </a:schemeClr>
                </a:solidFill>
              </a:rPr>
              <a:t>10:00</a:t>
            </a:r>
          </a:p>
        </p:txBody>
      </p:sp>
      <p:sp>
        <p:nvSpPr>
          <p:cNvPr id="145" name="pole tekstowe 144">
            <a:extLst>
              <a:ext uri="{FF2B5EF4-FFF2-40B4-BE49-F238E27FC236}">
                <a16:creationId xmlns:a16="http://schemas.microsoft.com/office/drawing/2014/main" id="{EAE995F0-7397-4509-9487-C56999AB3330}"/>
              </a:ext>
            </a:extLst>
          </p:cNvPr>
          <p:cNvSpPr txBox="1"/>
          <p:nvPr/>
        </p:nvSpPr>
        <p:spPr>
          <a:xfrm>
            <a:off x="1162905" y="2414455"/>
            <a:ext cx="482032" cy="246221"/>
          </a:xfrm>
          <a:prstGeom prst="rect">
            <a:avLst/>
          </a:prstGeom>
          <a:noFill/>
        </p:spPr>
        <p:txBody>
          <a:bodyPr wrap="square" rtlCol="0">
            <a:spAutoFit/>
          </a:bodyPr>
          <a:lstStyle/>
          <a:p>
            <a:r>
              <a:rPr lang="pl-PL" sz="1000" dirty="0">
                <a:solidFill>
                  <a:schemeClr val="bg2">
                    <a:lumMod val="50000"/>
                  </a:schemeClr>
                </a:solidFill>
              </a:rPr>
              <a:t>11:00</a:t>
            </a:r>
          </a:p>
        </p:txBody>
      </p:sp>
      <p:sp>
        <p:nvSpPr>
          <p:cNvPr id="146" name="pole tekstowe 145">
            <a:extLst>
              <a:ext uri="{FF2B5EF4-FFF2-40B4-BE49-F238E27FC236}">
                <a16:creationId xmlns:a16="http://schemas.microsoft.com/office/drawing/2014/main" id="{091B445B-9366-4B25-A073-F1F27E18352C}"/>
              </a:ext>
            </a:extLst>
          </p:cNvPr>
          <p:cNvSpPr txBox="1"/>
          <p:nvPr/>
        </p:nvSpPr>
        <p:spPr>
          <a:xfrm>
            <a:off x="1169154" y="2791383"/>
            <a:ext cx="482032" cy="246221"/>
          </a:xfrm>
          <a:prstGeom prst="rect">
            <a:avLst/>
          </a:prstGeom>
          <a:noFill/>
        </p:spPr>
        <p:txBody>
          <a:bodyPr wrap="square" rtlCol="0">
            <a:spAutoFit/>
          </a:bodyPr>
          <a:lstStyle/>
          <a:p>
            <a:r>
              <a:rPr lang="pl-PL" sz="1000" dirty="0">
                <a:solidFill>
                  <a:schemeClr val="bg2">
                    <a:lumMod val="50000"/>
                  </a:schemeClr>
                </a:solidFill>
              </a:rPr>
              <a:t>12:00</a:t>
            </a:r>
          </a:p>
        </p:txBody>
      </p:sp>
      <p:sp>
        <p:nvSpPr>
          <p:cNvPr id="147" name="pole tekstowe 146">
            <a:extLst>
              <a:ext uri="{FF2B5EF4-FFF2-40B4-BE49-F238E27FC236}">
                <a16:creationId xmlns:a16="http://schemas.microsoft.com/office/drawing/2014/main" id="{C86559BF-6590-459B-ABC6-3F5818BD0626}"/>
              </a:ext>
            </a:extLst>
          </p:cNvPr>
          <p:cNvSpPr txBox="1"/>
          <p:nvPr/>
        </p:nvSpPr>
        <p:spPr>
          <a:xfrm>
            <a:off x="1174306" y="3182779"/>
            <a:ext cx="482032" cy="246221"/>
          </a:xfrm>
          <a:prstGeom prst="rect">
            <a:avLst/>
          </a:prstGeom>
          <a:noFill/>
        </p:spPr>
        <p:txBody>
          <a:bodyPr wrap="square" rtlCol="0">
            <a:spAutoFit/>
          </a:bodyPr>
          <a:lstStyle/>
          <a:p>
            <a:r>
              <a:rPr lang="pl-PL" sz="1000" dirty="0">
                <a:solidFill>
                  <a:schemeClr val="bg2">
                    <a:lumMod val="50000"/>
                  </a:schemeClr>
                </a:solidFill>
              </a:rPr>
              <a:t>13:00</a:t>
            </a:r>
          </a:p>
        </p:txBody>
      </p:sp>
      <p:sp>
        <p:nvSpPr>
          <p:cNvPr id="148" name="pole tekstowe 147">
            <a:extLst>
              <a:ext uri="{FF2B5EF4-FFF2-40B4-BE49-F238E27FC236}">
                <a16:creationId xmlns:a16="http://schemas.microsoft.com/office/drawing/2014/main" id="{A86829BE-75A6-4E32-B5B6-849A07119119}"/>
              </a:ext>
            </a:extLst>
          </p:cNvPr>
          <p:cNvSpPr txBox="1"/>
          <p:nvPr/>
        </p:nvSpPr>
        <p:spPr>
          <a:xfrm>
            <a:off x="1175700" y="3574021"/>
            <a:ext cx="482032" cy="246221"/>
          </a:xfrm>
          <a:prstGeom prst="rect">
            <a:avLst/>
          </a:prstGeom>
          <a:noFill/>
        </p:spPr>
        <p:txBody>
          <a:bodyPr wrap="square" rtlCol="0">
            <a:spAutoFit/>
          </a:bodyPr>
          <a:lstStyle/>
          <a:p>
            <a:r>
              <a:rPr lang="pl-PL" sz="1000" dirty="0">
                <a:solidFill>
                  <a:schemeClr val="bg2">
                    <a:lumMod val="50000"/>
                  </a:schemeClr>
                </a:solidFill>
              </a:rPr>
              <a:t>14:00</a:t>
            </a:r>
          </a:p>
        </p:txBody>
      </p:sp>
      <p:sp>
        <p:nvSpPr>
          <p:cNvPr id="149" name="pole tekstowe 148">
            <a:extLst>
              <a:ext uri="{FF2B5EF4-FFF2-40B4-BE49-F238E27FC236}">
                <a16:creationId xmlns:a16="http://schemas.microsoft.com/office/drawing/2014/main" id="{92EAB56F-3F16-4D95-A700-AEE94039F8EF}"/>
              </a:ext>
            </a:extLst>
          </p:cNvPr>
          <p:cNvSpPr txBox="1"/>
          <p:nvPr/>
        </p:nvSpPr>
        <p:spPr>
          <a:xfrm>
            <a:off x="1162905" y="3965624"/>
            <a:ext cx="482032" cy="246221"/>
          </a:xfrm>
          <a:prstGeom prst="rect">
            <a:avLst/>
          </a:prstGeom>
          <a:noFill/>
        </p:spPr>
        <p:txBody>
          <a:bodyPr wrap="square" rtlCol="0">
            <a:spAutoFit/>
          </a:bodyPr>
          <a:lstStyle/>
          <a:p>
            <a:r>
              <a:rPr lang="pl-PL" sz="1000" dirty="0">
                <a:solidFill>
                  <a:schemeClr val="bg2">
                    <a:lumMod val="50000"/>
                  </a:schemeClr>
                </a:solidFill>
              </a:rPr>
              <a:t>15:00</a:t>
            </a:r>
          </a:p>
        </p:txBody>
      </p:sp>
      <p:sp>
        <p:nvSpPr>
          <p:cNvPr id="150" name="pole tekstowe 149">
            <a:extLst>
              <a:ext uri="{FF2B5EF4-FFF2-40B4-BE49-F238E27FC236}">
                <a16:creationId xmlns:a16="http://schemas.microsoft.com/office/drawing/2014/main" id="{EF7B4328-4403-4F90-9270-A7A60FA8C612}"/>
              </a:ext>
            </a:extLst>
          </p:cNvPr>
          <p:cNvSpPr txBox="1"/>
          <p:nvPr/>
        </p:nvSpPr>
        <p:spPr>
          <a:xfrm>
            <a:off x="1585257" y="1041233"/>
            <a:ext cx="434996" cy="276999"/>
          </a:xfrm>
          <a:prstGeom prst="rect">
            <a:avLst/>
          </a:prstGeom>
          <a:noFill/>
        </p:spPr>
        <p:txBody>
          <a:bodyPr wrap="square" rtlCol="0">
            <a:spAutoFit/>
          </a:bodyPr>
          <a:lstStyle/>
          <a:p>
            <a:r>
              <a:rPr lang="pl-PL" sz="1200" dirty="0">
                <a:solidFill>
                  <a:schemeClr val="bg1"/>
                </a:solidFill>
              </a:rPr>
              <a:t>15</a:t>
            </a:r>
            <a:endParaRPr lang="en-US" sz="1200" dirty="0">
              <a:solidFill>
                <a:schemeClr val="bg1"/>
              </a:solidFill>
            </a:endParaRPr>
          </a:p>
        </p:txBody>
      </p:sp>
      <p:cxnSp>
        <p:nvCxnSpPr>
          <p:cNvPr id="151" name="Łącznik prosty 150">
            <a:extLst>
              <a:ext uri="{FF2B5EF4-FFF2-40B4-BE49-F238E27FC236}">
                <a16:creationId xmlns:a16="http://schemas.microsoft.com/office/drawing/2014/main" id="{22F6ACCA-50C7-4A75-B64E-2B4925E71DB6}"/>
              </a:ext>
            </a:extLst>
          </p:cNvPr>
          <p:cNvCxnSpPr>
            <a:cxnSpLocks/>
          </p:cNvCxnSpPr>
          <p:nvPr/>
        </p:nvCxnSpPr>
        <p:spPr>
          <a:xfrm>
            <a:off x="2020253" y="1060268"/>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5" name="Trójkąt równoramienny 174">
            <a:extLst>
              <a:ext uri="{FF2B5EF4-FFF2-40B4-BE49-F238E27FC236}">
                <a16:creationId xmlns:a16="http://schemas.microsoft.com/office/drawing/2014/main" id="{0BFB42F3-3B4F-494E-B416-C03E1AA23289}"/>
              </a:ext>
            </a:extLst>
          </p:cNvPr>
          <p:cNvSpPr/>
          <p:nvPr/>
        </p:nvSpPr>
        <p:spPr>
          <a:xfrm rot="10800000">
            <a:off x="1562207" y="1924923"/>
            <a:ext cx="109103" cy="14007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pole tekstowe 189">
            <a:extLst>
              <a:ext uri="{FF2B5EF4-FFF2-40B4-BE49-F238E27FC236}">
                <a16:creationId xmlns:a16="http://schemas.microsoft.com/office/drawing/2014/main" id="{EA723177-BBBC-42AA-B1DE-D02EA3C7B881}"/>
              </a:ext>
            </a:extLst>
          </p:cNvPr>
          <p:cNvSpPr txBox="1"/>
          <p:nvPr/>
        </p:nvSpPr>
        <p:spPr>
          <a:xfrm>
            <a:off x="4209368" y="1039574"/>
            <a:ext cx="1421720" cy="276999"/>
          </a:xfrm>
          <a:prstGeom prst="rect">
            <a:avLst/>
          </a:prstGeom>
          <a:noFill/>
        </p:spPr>
        <p:txBody>
          <a:bodyPr wrap="square" rtlCol="0">
            <a:spAutoFit/>
          </a:bodyPr>
          <a:lstStyle/>
          <a:p>
            <a:pPr algn="r"/>
            <a:r>
              <a:rPr lang="pl-PL" sz="1200" dirty="0">
                <a:solidFill>
                  <a:schemeClr val="bg1"/>
                </a:solidFill>
              </a:rPr>
              <a:t>Wtorek</a:t>
            </a:r>
            <a:endParaRPr lang="en-US" sz="1200" dirty="0">
              <a:solidFill>
                <a:schemeClr val="bg1"/>
              </a:solidFill>
            </a:endParaRPr>
          </a:p>
        </p:txBody>
      </p:sp>
      <p:sp>
        <p:nvSpPr>
          <p:cNvPr id="191" name="pole tekstowe 190">
            <a:extLst>
              <a:ext uri="{FF2B5EF4-FFF2-40B4-BE49-F238E27FC236}">
                <a16:creationId xmlns:a16="http://schemas.microsoft.com/office/drawing/2014/main" id="{0D5C9857-E8DA-409A-90AC-BFBB5A14B431}"/>
              </a:ext>
            </a:extLst>
          </p:cNvPr>
          <p:cNvSpPr txBox="1"/>
          <p:nvPr/>
        </p:nvSpPr>
        <p:spPr>
          <a:xfrm>
            <a:off x="3627387" y="1054866"/>
            <a:ext cx="434996" cy="276999"/>
          </a:xfrm>
          <a:prstGeom prst="rect">
            <a:avLst/>
          </a:prstGeom>
          <a:noFill/>
        </p:spPr>
        <p:txBody>
          <a:bodyPr wrap="square" rtlCol="0">
            <a:spAutoFit/>
          </a:bodyPr>
          <a:lstStyle/>
          <a:p>
            <a:r>
              <a:rPr lang="pl-PL" sz="1200" dirty="0">
                <a:solidFill>
                  <a:schemeClr val="bg1"/>
                </a:solidFill>
              </a:rPr>
              <a:t>16</a:t>
            </a:r>
            <a:endParaRPr lang="en-US" sz="1200" dirty="0">
              <a:solidFill>
                <a:schemeClr val="bg1"/>
              </a:solidFill>
            </a:endParaRPr>
          </a:p>
        </p:txBody>
      </p:sp>
      <p:cxnSp>
        <p:nvCxnSpPr>
          <p:cNvPr id="192" name="Łącznik prosty 191">
            <a:extLst>
              <a:ext uri="{FF2B5EF4-FFF2-40B4-BE49-F238E27FC236}">
                <a16:creationId xmlns:a16="http://schemas.microsoft.com/office/drawing/2014/main" id="{2E490BBE-E8E0-4519-B9E7-337E68305CA5}"/>
              </a:ext>
            </a:extLst>
          </p:cNvPr>
          <p:cNvCxnSpPr>
            <a:cxnSpLocks/>
          </p:cNvCxnSpPr>
          <p:nvPr/>
        </p:nvCxnSpPr>
        <p:spPr>
          <a:xfrm>
            <a:off x="4062383" y="1073901"/>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3" name="pole tekstowe 192">
            <a:extLst>
              <a:ext uri="{FF2B5EF4-FFF2-40B4-BE49-F238E27FC236}">
                <a16:creationId xmlns:a16="http://schemas.microsoft.com/office/drawing/2014/main" id="{815F244C-A3E3-48F2-B8D8-52BE1B276F05}"/>
              </a:ext>
            </a:extLst>
          </p:cNvPr>
          <p:cNvSpPr txBox="1"/>
          <p:nvPr/>
        </p:nvSpPr>
        <p:spPr>
          <a:xfrm>
            <a:off x="6251498" y="1049118"/>
            <a:ext cx="1421720" cy="276999"/>
          </a:xfrm>
          <a:prstGeom prst="rect">
            <a:avLst/>
          </a:prstGeom>
          <a:noFill/>
        </p:spPr>
        <p:txBody>
          <a:bodyPr wrap="square" rtlCol="0">
            <a:spAutoFit/>
          </a:bodyPr>
          <a:lstStyle/>
          <a:p>
            <a:pPr algn="r"/>
            <a:r>
              <a:rPr lang="pl-PL" sz="1200" dirty="0">
                <a:solidFill>
                  <a:schemeClr val="bg1"/>
                </a:solidFill>
              </a:rPr>
              <a:t>Środa</a:t>
            </a:r>
            <a:endParaRPr lang="en-US" sz="1200" dirty="0">
              <a:solidFill>
                <a:schemeClr val="bg1"/>
              </a:solidFill>
            </a:endParaRPr>
          </a:p>
        </p:txBody>
      </p:sp>
      <p:sp>
        <p:nvSpPr>
          <p:cNvPr id="194" name="pole tekstowe 193">
            <a:extLst>
              <a:ext uri="{FF2B5EF4-FFF2-40B4-BE49-F238E27FC236}">
                <a16:creationId xmlns:a16="http://schemas.microsoft.com/office/drawing/2014/main" id="{C8058A9C-7FE9-4F4C-80EA-5D337250A51F}"/>
              </a:ext>
            </a:extLst>
          </p:cNvPr>
          <p:cNvSpPr txBox="1"/>
          <p:nvPr/>
        </p:nvSpPr>
        <p:spPr>
          <a:xfrm>
            <a:off x="5656260" y="1047653"/>
            <a:ext cx="434996" cy="276999"/>
          </a:xfrm>
          <a:prstGeom prst="rect">
            <a:avLst/>
          </a:prstGeom>
          <a:noFill/>
        </p:spPr>
        <p:txBody>
          <a:bodyPr wrap="square" rtlCol="0">
            <a:spAutoFit/>
          </a:bodyPr>
          <a:lstStyle/>
          <a:p>
            <a:r>
              <a:rPr lang="pl-PL" sz="1200" dirty="0">
                <a:solidFill>
                  <a:schemeClr val="bg1"/>
                </a:solidFill>
              </a:rPr>
              <a:t>17</a:t>
            </a:r>
            <a:endParaRPr lang="en-US" sz="1200" dirty="0">
              <a:solidFill>
                <a:schemeClr val="bg1"/>
              </a:solidFill>
            </a:endParaRPr>
          </a:p>
        </p:txBody>
      </p:sp>
      <p:cxnSp>
        <p:nvCxnSpPr>
          <p:cNvPr id="195" name="Łącznik prosty 194">
            <a:extLst>
              <a:ext uri="{FF2B5EF4-FFF2-40B4-BE49-F238E27FC236}">
                <a16:creationId xmlns:a16="http://schemas.microsoft.com/office/drawing/2014/main" id="{CA7EB43A-9971-4D63-82DF-065184942C01}"/>
              </a:ext>
            </a:extLst>
          </p:cNvPr>
          <p:cNvCxnSpPr>
            <a:cxnSpLocks/>
          </p:cNvCxnSpPr>
          <p:nvPr/>
        </p:nvCxnSpPr>
        <p:spPr>
          <a:xfrm>
            <a:off x="6091256" y="1066688"/>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6" name="pole tekstowe 195">
            <a:extLst>
              <a:ext uri="{FF2B5EF4-FFF2-40B4-BE49-F238E27FC236}">
                <a16:creationId xmlns:a16="http://schemas.microsoft.com/office/drawing/2014/main" id="{F7E6CB73-B707-4D9C-A479-7AADBDD6C53C}"/>
              </a:ext>
            </a:extLst>
          </p:cNvPr>
          <p:cNvSpPr txBox="1"/>
          <p:nvPr/>
        </p:nvSpPr>
        <p:spPr>
          <a:xfrm>
            <a:off x="8255821" y="1037949"/>
            <a:ext cx="1421720" cy="276999"/>
          </a:xfrm>
          <a:prstGeom prst="rect">
            <a:avLst/>
          </a:prstGeom>
          <a:noFill/>
        </p:spPr>
        <p:txBody>
          <a:bodyPr wrap="square" rtlCol="0">
            <a:spAutoFit/>
          </a:bodyPr>
          <a:lstStyle/>
          <a:p>
            <a:pPr algn="r"/>
            <a:r>
              <a:rPr lang="pl-PL" sz="1200" dirty="0">
                <a:solidFill>
                  <a:schemeClr val="bg1"/>
                </a:solidFill>
              </a:rPr>
              <a:t>Czwartek</a:t>
            </a:r>
            <a:endParaRPr lang="en-US" sz="1200" dirty="0">
              <a:solidFill>
                <a:schemeClr val="bg1"/>
              </a:solidFill>
            </a:endParaRPr>
          </a:p>
        </p:txBody>
      </p:sp>
      <p:sp>
        <p:nvSpPr>
          <p:cNvPr id="197" name="pole tekstowe 196">
            <a:extLst>
              <a:ext uri="{FF2B5EF4-FFF2-40B4-BE49-F238E27FC236}">
                <a16:creationId xmlns:a16="http://schemas.microsoft.com/office/drawing/2014/main" id="{31709897-8484-489B-A7D3-7D91AA6913A4}"/>
              </a:ext>
            </a:extLst>
          </p:cNvPr>
          <p:cNvSpPr txBox="1"/>
          <p:nvPr/>
        </p:nvSpPr>
        <p:spPr>
          <a:xfrm>
            <a:off x="7660583" y="1036484"/>
            <a:ext cx="434996" cy="276999"/>
          </a:xfrm>
          <a:prstGeom prst="rect">
            <a:avLst/>
          </a:prstGeom>
          <a:noFill/>
        </p:spPr>
        <p:txBody>
          <a:bodyPr wrap="square" rtlCol="0">
            <a:spAutoFit/>
          </a:bodyPr>
          <a:lstStyle/>
          <a:p>
            <a:r>
              <a:rPr lang="pl-PL" sz="1200" dirty="0">
                <a:solidFill>
                  <a:schemeClr val="bg1"/>
                </a:solidFill>
              </a:rPr>
              <a:t>18</a:t>
            </a:r>
            <a:endParaRPr lang="en-US" sz="1200" dirty="0">
              <a:solidFill>
                <a:schemeClr val="bg1"/>
              </a:solidFill>
            </a:endParaRPr>
          </a:p>
        </p:txBody>
      </p:sp>
      <p:cxnSp>
        <p:nvCxnSpPr>
          <p:cNvPr id="198" name="Łącznik prosty 197">
            <a:extLst>
              <a:ext uri="{FF2B5EF4-FFF2-40B4-BE49-F238E27FC236}">
                <a16:creationId xmlns:a16="http://schemas.microsoft.com/office/drawing/2014/main" id="{D01024A6-DB75-4581-B204-FC479A2B41C0}"/>
              </a:ext>
            </a:extLst>
          </p:cNvPr>
          <p:cNvCxnSpPr>
            <a:cxnSpLocks/>
          </p:cNvCxnSpPr>
          <p:nvPr/>
        </p:nvCxnSpPr>
        <p:spPr>
          <a:xfrm>
            <a:off x="8095579" y="1055519"/>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9" name="pole tekstowe 198">
            <a:extLst>
              <a:ext uri="{FF2B5EF4-FFF2-40B4-BE49-F238E27FC236}">
                <a16:creationId xmlns:a16="http://schemas.microsoft.com/office/drawing/2014/main" id="{43C153EE-DC97-48C8-8859-D4DB7DBD8BE2}"/>
              </a:ext>
            </a:extLst>
          </p:cNvPr>
          <p:cNvSpPr txBox="1"/>
          <p:nvPr/>
        </p:nvSpPr>
        <p:spPr>
          <a:xfrm>
            <a:off x="10286885" y="1029331"/>
            <a:ext cx="1421720" cy="276999"/>
          </a:xfrm>
          <a:prstGeom prst="rect">
            <a:avLst/>
          </a:prstGeom>
          <a:noFill/>
        </p:spPr>
        <p:txBody>
          <a:bodyPr wrap="square" rtlCol="0">
            <a:spAutoFit/>
          </a:bodyPr>
          <a:lstStyle/>
          <a:p>
            <a:pPr algn="r"/>
            <a:r>
              <a:rPr lang="pl-PL" sz="1200" dirty="0">
                <a:solidFill>
                  <a:schemeClr val="bg1"/>
                </a:solidFill>
              </a:rPr>
              <a:t>Piatek</a:t>
            </a:r>
            <a:endParaRPr lang="en-US" sz="1200" dirty="0">
              <a:solidFill>
                <a:schemeClr val="bg1"/>
              </a:solidFill>
            </a:endParaRPr>
          </a:p>
        </p:txBody>
      </p:sp>
      <p:sp>
        <p:nvSpPr>
          <p:cNvPr id="200" name="pole tekstowe 199">
            <a:extLst>
              <a:ext uri="{FF2B5EF4-FFF2-40B4-BE49-F238E27FC236}">
                <a16:creationId xmlns:a16="http://schemas.microsoft.com/office/drawing/2014/main" id="{0894B28D-7C09-4549-AE36-725797EED4FD}"/>
              </a:ext>
            </a:extLst>
          </p:cNvPr>
          <p:cNvSpPr txBox="1"/>
          <p:nvPr/>
        </p:nvSpPr>
        <p:spPr>
          <a:xfrm>
            <a:off x="9691647" y="1027866"/>
            <a:ext cx="434996" cy="276999"/>
          </a:xfrm>
          <a:prstGeom prst="rect">
            <a:avLst/>
          </a:prstGeom>
          <a:noFill/>
        </p:spPr>
        <p:txBody>
          <a:bodyPr wrap="square" rtlCol="0">
            <a:spAutoFit/>
          </a:bodyPr>
          <a:lstStyle/>
          <a:p>
            <a:r>
              <a:rPr lang="pl-PL" sz="1200" dirty="0">
                <a:solidFill>
                  <a:schemeClr val="bg1"/>
                </a:solidFill>
              </a:rPr>
              <a:t>19</a:t>
            </a:r>
            <a:endParaRPr lang="en-US" sz="1200" dirty="0">
              <a:solidFill>
                <a:schemeClr val="bg1"/>
              </a:solidFill>
            </a:endParaRPr>
          </a:p>
        </p:txBody>
      </p:sp>
      <p:cxnSp>
        <p:nvCxnSpPr>
          <p:cNvPr id="201" name="Łącznik prosty 200">
            <a:extLst>
              <a:ext uri="{FF2B5EF4-FFF2-40B4-BE49-F238E27FC236}">
                <a16:creationId xmlns:a16="http://schemas.microsoft.com/office/drawing/2014/main" id="{47D7FDD6-5844-4558-8D92-7C236CAF7EC1}"/>
              </a:ext>
            </a:extLst>
          </p:cNvPr>
          <p:cNvCxnSpPr>
            <a:cxnSpLocks/>
          </p:cNvCxnSpPr>
          <p:nvPr/>
        </p:nvCxnSpPr>
        <p:spPr>
          <a:xfrm>
            <a:off x="10126643" y="1046901"/>
            <a:ext cx="0" cy="238927"/>
          </a:xfrm>
          <a:prstGeom prst="line">
            <a:avLst/>
          </a:prstGeom>
          <a:ln w="12700"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0" name="Prostokąt: jeden zaokrąglony róg 109">
            <a:extLst>
              <a:ext uri="{FF2B5EF4-FFF2-40B4-BE49-F238E27FC236}">
                <a16:creationId xmlns:a16="http://schemas.microsoft.com/office/drawing/2014/main" id="{46E1B349-6318-42AF-AD89-51D2DCDDF227}"/>
              </a:ext>
            </a:extLst>
          </p:cNvPr>
          <p:cNvSpPr/>
          <p:nvPr/>
        </p:nvSpPr>
        <p:spPr>
          <a:xfrm rot="16200000">
            <a:off x="487241" y="5410218"/>
            <a:ext cx="1940913" cy="213722"/>
          </a:xfrm>
          <a:prstGeom prst="round1Rect">
            <a:avLst/>
          </a:prstGeom>
          <a:solidFill>
            <a:srgbClr val="333F50">
              <a:alpha val="69804"/>
            </a:srgbClr>
          </a:solidFill>
          <a:ln>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ZADANIA</a:t>
            </a:r>
            <a:endParaRPr lang="en-US" sz="1000" dirty="0"/>
          </a:p>
        </p:txBody>
      </p:sp>
      <p:pic>
        <p:nvPicPr>
          <p:cNvPr id="114" name="Grafika 113" descr="Użytkownicy">
            <a:extLst>
              <a:ext uri="{FF2B5EF4-FFF2-40B4-BE49-F238E27FC236}">
                <a16:creationId xmlns:a16="http://schemas.microsoft.com/office/drawing/2014/main" id="{F696CF0C-516C-4F0F-94E7-CB1301B75944}"/>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70230" y="471337"/>
            <a:ext cx="184268" cy="184268"/>
          </a:xfrm>
          <a:prstGeom prst="rect">
            <a:avLst/>
          </a:prstGeom>
        </p:spPr>
      </p:pic>
      <p:sp>
        <p:nvSpPr>
          <p:cNvPr id="117" name="pole tekstowe 116">
            <a:extLst>
              <a:ext uri="{FF2B5EF4-FFF2-40B4-BE49-F238E27FC236}">
                <a16:creationId xmlns:a16="http://schemas.microsoft.com/office/drawing/2014/main" id="{B28DAB32-AEF4-48CF-BAD6-9337DF8DD44C}"/>
              </a:ext>
            </a:extLst>
          </p:cNvPr>
          <p:cNvSpPr txBox="1"/>
          <p:nvPr/>
        </p:nvSpPr>
        <p:spPr>
          <a:xfrm>
            <a:off x="2320312" y="457566"/>
            <a:ext cx="941605" cy="215444"/>
          </a:xfrm>
          <a:prstGeom prst="rect">
            <a:avLst/>
          </a:prstGeom>
          <a:noFill/>
        </p:spPr>
        <p:txBody>
          <a:bodyPr wrap="square" rtlCol="0">
            <a:spAutoFit/>
          </a:bodyPr>
          <a:lstStyle/>
          <a:p>
            <a:r>
              <a:rPr lang="pl-PL" sz="800" dirty="0">
                <a:solidFill>
                  <a:schemeClr val="bg1"/>
                </a:solidFill>
              </a:rPr>
              <a:t>Nowe zadanie</a:t>
            </a:r>
            <a:endParaRPr lang="en-US" sz="800" dirty="0">
              <a:solidFill>
                <a:schemeClr val="bg1"/>
              </a:solidFill>
            </a:endParaRPr>
          </a:p>
        </p:txBody>
      </p:sp>
      <p:pic>
        <p:nvPicPr>
          <p:cNvPr id="118" name="Grafika 117" descr="Flaga">
            <a:extLst>
              <a:ext uri="{FF2B5EF4-FFF2-40B4-BE49-F238E27FC236}">
                <a16:creationId xmlns:a16="http://schemas.microsoft.com/office/drawing/2014/main" id="{7650CDAE-D80D-4D9C-802A-4A681FD2E518}"/>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rot="2896095">
            <a:off x="2227003" y="506347"/>
            <a:ext cx="138201" cy="138201"/>
          </a:xfrm>
          <a:prstGeom prst="rect">
            <a:avLst/>
          </a:prstGeom>
        </p:spPr>
      </p:pic>
      <p:sp>
        <p:nvSpPr>
          <p:cNvPr id="119" name="pole tekstowe 118">
            <a:extLst>
              <a:ext uri="{FF2B5EF4-FFF2-40B4-BE49-F238E27FC236}">
                <a16:creationId xmlns:a16="http://schemas.microsoft.com/office/drawing/2014/main" id="{DB77D278-7A86-4F55-96D9-043C071D43B1}"/>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37" name="Grafika 136" descr="Szkło powiększające">
            <a:extLst>
              <a:ext uri="{FF2B5EF4-FFF2-40B4-BE49-F238E27FC236}">
                <a16:creationId xmlns:a16="http://schemas.microsoft.com/office/drawing/2014/main" id="{3A0C492E-BD7B-4611-90EA-54AAACB9A639}"/>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64902" y="508422"/>
            <a:ext cx="132962" cy="132962"/>
          </a:xfrm>
          <a:prstGeom prst="rect">
            <a:avLst/>
          </a:prstGeom>
        </p:spPr>
      </p:pic>
      <p:sp>
        <p:nvSpPr>
          <p:cNvPr id="138" name="pole tekstowe 137">
            <a:extLst>
              <a:ext uri="{FF2B5EF4-FFF2-40B4-BE49-F238E27FC236}">
                <a16:creationId xmlns:a16="http://schemas.microsoft.com/office/drawing/2014/main" id="{B39F71FE-76B6-4A67-B9AE-3F13D52E3D94}"/>
              </a:ext>
            </a:extLst>
          </p:cNvPr>
          <p:cNvSpPr txBox="1"/>
          <p:nvPr/>
        </p:nvSpPr>
        <p:spPr>
          <a:xfrm>
            <a:off x="4063637" y="459417"/>
            <a:ext cx="720915" cy="215444"/>
          </a:xfrm>
          <a:prstGeom prst="rect">
            <a:avLst/>
          </a:prstGeom>
          <a:noFill/>
        </p:spPr>
        <p:txBody>
          <a:bodyPr wrap="square" rtlCol="0">
            <a:spAutoFit/>
          </a:bodyPr>
          <a:lstStyle/>
          <a:p>
            <a:r>
              <a:rPr lang="pl-PL" sz="800" dirty="0">
                <a:solidFill>
                  <a:schemeClr val="bg1"/>
                </a:solidFill>
              </a:rPr>
              <a:t>Kolor</a:t>
            </a:r>
            <a:endParaRPr lang="en-US" sz="800" dirty="0">
              <a:solidFill>
                <a:schemeClr val="bg1"/>
              </a:solidFill>
            </a:endParaRPr>
          </a:p>
        </p:txBody>
      </p:sp>
      <p:pic>
        <p:nvPicPr>
          <p:cNvPr id="139" name="Grafika 138" descr="Paleta">
            <a:extLst>
              <a:ext uri="{FF2B5EF4-FFF2-40B4-BE49-F238E27FC236}">
                <a16:creationId xmlns:a16="http://schemas.microsoft.com/office/drawing/2014/main" id="{E9DC0B1B-2FF6-4227-BCE1-50916DACA1AF}"/>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3981939" y="502980"/>
            <a:ext cx="138201" cy="138201"/>
          </a:xfrm>
          <a:prstGeom prst="rect">
            <a:avLst/>
          </a:prstGeom>
        </p:spPr>
      </p:pic>
      <p:sp>
        <p:nvSpPr>
          <p:cNvPr id="140" name="pole tekstowe 139">
            <a:extLst>
              <a:ext uri="{FF2B5EF4-FFF2-40B4-BE49-F238E27FC236}">
                <a16:creationId xmlns:a16="http://schemas.microsoft.com/office/drawing/2014/main" id="{2F9409E5-3DC7-4D78-8E8B-7F49031B687C}"/>
              </a:ext>
            </a:extLst>
          </p:cNvPr>
          <p:cNvSpPr txBox="1"/>
          <p:nvPr/>
        </p:nvSpPr>
        <p:spPr>
          <a:xfrm>
            <a:off x="4679421" y="443333"/>
            <a:ext cx="949511" cy="215444"/>
          </a:xfrm>
          <a:prstGeom prst="rect">
            <a:avLst/>
          </a:prstGeom>
          <a:noFill/>
        </p:spPr>
        <p:txBody>
          <a:bodyPr wrap="square" rtlCol="0">
            <a:spAutoFit/>
          </a:bodyPr>
          <a:lstStyle/>
          <a:p>
            <a:r>
              <a:rPr lang="pl-PL" sz="800" dirty="0">
                <a:solidFill>
                  <a:schemeClr val="bg1"/>
                </a:solidFill>
              </a:rPr>
              <a:t>Opcje kalendarza</a:t>
            </a:r>
            <a:endParaRPr lang="en-US" sz="800" dirty="0">
              <a:solidFill>
                <a:schemeClr val="bg1"/>
              </a:solidFill>
            </a:endParaRPr>
          </a:p>
        </p:txBody>
      </p:sp>
      <p:pic>
        <p:nvPicPr>
          <p:cNvPr id="152" name="Grafika 151" descr="Pojedyncze koło zębate">
            <a:extLst>
              <a:ext uri="{FF2B5EF4-FFF2-40B4-BE49-F238E27FC236}">
                <a16:creationId xmlns:a16="http://schemas.microsoft.com/office/drawing/2014/main" id="{C597F158-C8EC-4478-8D66-D582A68194A1}"/>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591853" y="492248"/>
            <a:ext cx="138201" cy="138201"/>
          </a:xfrm>
          <a:prstGeom prst="rect">
            <a:avLst/>
          </a:prstGeom>
        </p:spPr>
      </p:pic>
      <p:sp>
        <p:nvSpPr>
          <p:cNvPr id="153" name="Prostokąt: zaokrąglone rogi 152">
            <a:extLst>
              <a:ext uri="{FF2B5EF4-FFF2-40B4-BE49-F238E27FC236}">
                <a16:creationId xmlns:a16="http://schemas.microsoft.com/office/drawing/2014/main" id="{90C88D7D-200B-461D-B6DD-2F724E1FF128}"/>
              </a:ext>
            </a:extLst>
          </p:cNvPr>
          <p:cNvSpPr/>
          <p:nvPr/>
        </p:nvSpPr>
        <p:spPr>
          <a:xfrm>
            <a:off x="3678188" y="1939715"/>
            <a:ext cx="1880135" cy="26870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800" dirty="0"/>
              <a:t>(2021/1257 Daily status review</a:t>
            </a:r>
            <a:endParaRPr lang="en-US" sz="800" dirty="0"/>
          </a:p>
        </p:txBody>
      </p:sp>
      <p:sp>
        <p:nvSpPr>
          <p:cNvPr id="154" name="Prostokąt: zaokrąglone rogi 153">
            <a:extLst>
              <a:ext uri="{FF2B5EF4-FFF2-40B4-BE49-F238E27FC236}">
                <a16:creationId xmlns:a16="http://schemas.microsoft.com/office/drawing/2014/main" id="{5380B3F8-2DC7-43AA-A2A2-5B84C9497AD2}"/>
              </a:ext>
            </a:extLst>
          </p:cNvPr>
          <p:cNvSpPr/>
          <p:nvPr/>
        </p:nvSpPr>
        <p:spPr>
          <a:xfrm>
            <a:off x="5713099" y="1928073"/>
            <a:ext cx="1880135" cy="26870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800" dirty="0"/>
              <a:t>(2021/1257 Daily status review</a:t>
            </a:r>
            <a:endParaRPr lang="en-US" sz="800" dirty="0"/>
          </a:p>
        </p:txBody>
      </p:sp>
      <p:sp>
        <p:nvSpPr>
          <p:cNvPr id="155" name="Prostokąt: zaokrąglone rogi 154">
            <a:extLst>
              <a:ext uri="{FF2B5EF4-FFF2-40B4-BE49-F238E27FC236}">
                <a16:creationId xmlns:a16="http://schemas.microsoft.com/office/drawing/2014/main" id="{AB4D74A0-3BCC-4A72-80DF-A4410EE230DF}"/>
              </a:ext>
            </a:extLst>
          </p:cNvPr>
          <p:cNvSpPr/>
          <p:nvPr/>
        </p:nvSpPr>
        <p:spPr>
          <a:xfrm>
            <a:off x="5713099" y="2864918"/>
            <a:ext cx="1880135" cy="35092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pl-PL" sz="800" dirty="0"/>
              <a:t>Buy-pack meeting</a:t>
            </a:r>
            <a:endParaRPr lang="en-US" sz="800" dirty="0"/>
          </a:p>
        </p:txBody>
      </p:sp>
      <p:sp>
        <p:nvSpPr>
          <p:cNvPr id="156" name="Prostokąt: zaokrąglone rogi 155">
            <a:extLst>
              <a:ext uri="{FF2B5EF4-FFF2-40B4-BE49-F238E27FC236}">
                <a16:creationId xmlns:a16="http://schemas.microsoft.com/office/drawing/2014/main" id="{5B4137D7-58AC-4BA0-99C3-26BDFB1F5CBB}"/>
              </a:ext>
            </a:extLst>
          </p:cNvPr>
          <p:cNvSpPr/>
          <p:nvPr/>
        </p:nvSpPr>
        <p:spPr>
          <a:xfrm>
            <a:off x="3676904" y="3240953"/>
            <a:ext cx="1880135" cy="37060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(2021/1453) Daily status review</a:t>
            </a:r>
            <a:endParaRPr lang="en-US" sz="800" dirty="0"/>
          </a:p>
        </p:txBody>
      </p:sp>
      <p:sp>
        <p:nvSpPr>
          <p:cNvPr id="157" name="Prostokąt: zaokrąglone rogi 156">
            <a:extLst>
              <a:ext uri="{FF2B5EF4-FFF2-40B4-BE49-F238E27FC236}">
                <a16:creationId xmlns:a16="http://schemas.microsoft.com/office/drawing/2014/main" id="{03B83C43-B8E1-4A8C-8D2D-5692BCB8AE28}"/>
              </a:ext>
            </a:extLst>
          </p:cNvPr>
          <p:cNvSpPr/>
          <p:nvPr/>
        </p:nvSpPr>
        <p:spPr>
          <a:xfrm>
            <a:off x="9761379" y="2278532"/>
            <a:ext cx="1880135" cy="75512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pl-PL" sz="800" dirty="0"/>
              <a:t>Weekly review  of Projects</a:t>
            </a:r>
            <a:endParaRPr lang="en-US" sz="800" dirty="0"/>
          </a:p>
        </p:txBody>
      </p:sp>
      <p:sp>
        <p:nvSpPr>
          <p:cNvPr id="158" name="Prostokąt: zaokrąglone rogi 157">
            <a:extLst>
              <a:ext uri="{FF2B5EF4-FFF2-40B4-BE49-F238E27FC236}">
                <a16:creationId xmlns:a16="http://schemas.microsoft.com/office/drawing/2014/main" id="{57B1BF2A-736F-4318-83B7-A3524E4EF95D}"/>
              </a:ext>
            </a:extLst>
          </p:cNvPr>
          <p:cNvSpPr/>
          <p:nvPr/>
        </p:nvSpPr>
        <p:spPr>
          <a:xfrm>
            <a:off x="9755611" y="3224480"/>
            <a:ext cx="1880135" cy="37060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(2021/1453) Coordination meeting</a:t>
            </a:r>
            <a:endParaRPr lang="en-US" sz="800" dirty="0"/>
          </a:p>
        </p:txBody>
      </p:sp>
      <p:sp>
        <p:nvSpPr>
          <p:cNvPr id="159" name="Prostokąt: zaokrąglone rogi 158">
            <a:extLst>
              <a:ext uri="{FF2B5EF4-FFF2-40B4-BE49-F238E27FC236}">
                <a16:creationId xmlns:a16="http://schemas.microsoft.com/office/drawing/2014/main" id="{8423BEB0-A426-4EF7-84F4-3E6B3CDC8E6C}"/>
              </a:ext>
            </a:extLst>
          </p:cNvPr>
          <p:cNvSpPr/>
          <p:nvPr/>
        </p:nvSpPr>
        <p:spPr>
          <a:xfrm>
            <a:off x="9762621" y="3781042"/>
            <a:ext cx="1880135" cy="203020"/>
          </a:xfrm>
          <a:prstGeom prst="roundRect">
            <a:avLst/>
          </a:prstGeom>
          <a:gradFill>
            <a:gsLst>
              <a:gs pos="50000">
                <a:srgbClr val="01A3F9"/>
              </a:gs>
              <a:gs pos="100000">
                <a:srgbClr val="00B0F0"/>
              </a:gs>
            </a:gsLst>
          </a:gradFill>
        </p:spPr>
        <p:style>
          <a:lnRef idx="0">
            <a:schemeClr val="accent5"/>
          </a:lnRef>
          <a:fillRef idx="3">
            <a:schemeClr val="accent5"/>
          </a:fillRef>
          <a:effectRef idx="3">
            <a:schemeClr val="accent5"/>
          </a:effectRef>
          <a:fontRef idx="minor">
            <a:schemeClr val="lt1"/>
          </a:fontRef>
        </p:style>
        <p:txBody>
          <a:bodyPr rtlCol="0" anchor="ctr"/>
          <a:lstStyle/>
          <a:p>
            <a:r>
              <a:rPr lang="pl-PL" sz="800" dirty="0"/>
              <a:t>(2021/0015) Technical specification</a:t>
            </a:r>
            <a:endParaRPr lang="en-US" sz="800" dirty="0"/>
          </a:p>
        </p:txBody>
      </p:sp>
      <p:sp>
        <p:nvSpPr>
          <p:cNvPr id="160" name="Prostokąt: zaokrąglone rogi 159">
            <a:extLst>
              <a:ext uri="{FF2B5EF4-FFF2-40B4-BE49-F238E27FC236}">
                <a16:creationId xmlns:a16="http://schemas.microsoft.com/office/drawing/2014/main" id="{F49F2960-C3D2-4CDE-B763-14F38E511432}"/>
              </a:ext>
            </a:extLst>
          </p:cNvPr>
          <p:cNvSpPr/>
          <p:nvPr/>
        </p:nvSpPr>
        <p:spPr>
          <a:xfrm>
            <a:off x="3673644" y="3781042"/>
            <a:ext cx="1880135" cy="203020"/>
          </a:xfrm>
          <a:prstGeom prst="roundRect">
            <a:avLst/>
          </a:prstGeom>
          <a:gradFill>
            <a:gsLst>
              <a:gs pos="0">
                <a:srgbClr val="FF0000"/>
              </a:gs>
              <a:gs pos="50000">
                <a:srgbClr val="FF0000"/>
              </a:gs>
              <a:gs pos="100000">
                <a:srgbClr val="FF0000"/>
              </a:gs>
            </a:gsLst>
          </a:gradFill>
        </p:spPr>
        <p:style>
          <a:lnRef idx="0">
            <a:schemeClr val="accent3"/>
          </a:lnRef>
          <a:fillRef idx="3">
            <a:schemeClr val="accent3"/>
          </a:fillRef>
          <a:effectRef idx="3">
            <a:schemeClr val="accent3"/>
          </a:effectRef>
          <a:fontRef idx="minor">
            <a:schemeClr val="lt1"/>
          </a:fontRef>
        </p:style>
        <p:txBody>
          <a:bodyPr rtlCol="0" anchor="ctr"/>
          <a:lstStyle/>
          <a:p>
            <a:r>
              <a:rPr lang="pl-PL" sz="800" dirty="0"/>
              <a:t>(2021/0029) Risk management</a:t>
            </a:r>
            <a:endParaRPr lang="en-US" sz="800" dirty="0"/>
          </a:p>
        </p:txBody>
      </p:sp>
      <p:sp>
        <p:nvSpPr>
          <p:cNvPr id="161" name="pole tekstowe 160">
            <a:extLst>
              <a:ext uri="{FF2B5EF4-FFF2-40B4-BE49-F238E27FC236}">
                <a16:creationId xmlns:a16="http://schemas.microsoft.com/office/drawing/2014/main" id="{C407C0D9-A2D7-425D-AA8D-DCE4285F161F}"/>
              </a:ext>
            </a:extLst>
          </p:cNvPr>
          <p:cNvSpPr txBox="1"/>
          <p:nvPr/>
        </p:nvSpPr>
        <p:spPr>
          <a:xfrm>
            <a:off x="1127329" y="447614"/>
            <a:ext cx="1098379" cy="215444"/>
          </a:xfrm>
          <a:prstGeom prst="rect">
            <a:avLst/>
          </a:prstGeom>
          <a:noFill/>
        </p:spPr>
        <p:txBody>
          <a:bodyPr wrap="square" rtlCol="0">
            <a:spAutoFit/>
          </a:bodyPr>
          <a:lstStyle/>
          <a:p>
            <a:r>
              <a:rPr lang="pl-PL" sz="800" dirty="0">
                <a:solidFill>
                  <a:schemeClr val="bg1"/>
                </a:solidFill>
              </a:rPr>
              <a:t>Nowe spotkanie</a:t>
            </a:r>
            <a:endParaRPr lang="en-US" sz="800" dirty="0">
              <a:solidFill>
                <a:schemeClr val="bg1"/>
              </a:solidFill>
            </a:endParaRPr>
          </a:p>
        </p:txBody>
      </p:sp>
      <p:sp>
        <p:nvSpPr>
          <p:cNvPr id="162" name="Strzałka: w prawo 161">
            <a:extLst>
              <a:ext uri="{FF2B5EF4-FFF2-40B4-BE49-F238E27FC236}">
                <a16:creationId xmlns:a16="http://schemas.microsoft.com/office/drawing/2014/main" id="{FC580DDF-9509-4FE6-9F68-C7626423087B}"/>
              </a:ext>
            </a:extLst>
          </p:cNvPr>
          <p:cNvSpPr/>
          <p:nvPr/>
        </p:nvSpPr>
        <p:spPr>
          <a:xfrm>
            <a:off x="1653132" y="4557987"/>
            <a:ext cx="1910526" cy="223653"/>
          </a:xfrm>
          <a:prstGeom prst="rightArrow">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63" name="Strzałka: w prawo 162">
            <a:extLst>
              <a:ext uri="{FF2B5EF4-FFF2-40B4-BE49-F238E27FC236}">
                <a16:creationId xmlns:a16="http://schemas.microsoft.com/office/drawing/2014/main" id="{E30F7283-CDB5-4101-9ED9-1FA325055654}"/>
              </a:ext>
            </a:extLst>
          </p:cNvPr>
          <p:cNvSpPr/>
          <p:nvPr/>
        </p:nvSpPr>
        <p:spPr>
          <a:xfrm>
            <a:off x="1655162" y="4709282"/>
            <a:ext cx="3940775" cy="223653"/>
          </a:xfrm>
          <a:prstGeom prst="rightArrow">
            <a:avLst/>
          </a:prstGeom>
          <a:solidFill>
            <a:srgbClr val="33CCFF"/>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pl-PL" sz="800" strike="sngStrike" dirty="0"/>
              <a:t>GDP assessment</a:t>
            </a:r>
            <a:endParaRPr lang="en-US" sz="800" strike="sngStrike" dirty="0"/>
          </a:p>
        </p:txBody>
      </p:sp>
      <p:sp>
        <p:nvSpPr>
          <p:cNvPr id="202" name="Strzałka: w prawo 201">
            <a:extLst>
              <a:ext uri="{FF2B5EF4-FFF2-40B4-BE49-F238E27FC236}">
                <a16:creationId xmlns:a16="http://schemas.microsoft.com/office/drawing/2014/main" id="{3B6C8692-C234-48D4-84B2-1BBA288D8874}"/>
              </a:ext>
            </a:extLst>
          </p:cNvPr>
          <p:cNvSpPr/>
          <p:nvPr/>
        </p:nvSpPr>
        <p:spPr>
          <a:xfrm>
            <a:off x="7742012" y="4557987"/>
            <a:ext cx="1910401" cy="223653"/>
          </a:xfrm>
          <a:prstGeom prst="rightArrow">
            <a:avLst/>
          </a:prstGeom>
          <a:solidFill>
            <a:srgbClr val="F88608"/>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(2021/0015) Technical specification</a:t>
            </a:r>
            <a:endParaRPr lang="en-US" sz="700" dirty="0"/>
          </a:p>
        </p:txBody>
      </p:sp>
      <p:pic>
        <p:nvPicPr>
          <p:cNvPr id="116" name="Grafika 115" descr="Kursor">
            <a:extLst>
              <a:ext uri="{FF2B5EF4-FFF2-40B4-BE49-F238E27FC236}">
                <a16:creationId xmlns:a16="http://schemas.microsoft.com/office/drawing/2014/main" id="{21E958E9-BB63-4062-89A6-1829E80BD185}"/>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0648449" y="569495"/>
            <a:ext cx="422764" cy="422764"/>
          </a:xfrm>
          <a:prstGeom prst="rect">
            <a:avLst/>
          </a:prstGeom>
          <a:effectLst>
            <a:outerShdw blurRad="50800" dist="38100" dir="2700000" algn="tl" rotWithShape="0">
              <a:prstClr val="black">
                <a:alpha val="40000"/>
              </a:prstClr>
            </a:outerShdw>
          </a:effectLst>
        </p:spPr>
      </p:pic>
      <p:sp>
        <p:nvSpPr>
          <p:cNvPr id="179" name="pole tekstowe 178">
            <a:extLst>
              <a:ext uri="{FF2B5EF4-FFF2-40B4-BE49-F238E27FC236}">
                <a16:creationId xmlns:a16="http://schemas.microsoft.com/office/drawing/2014/main" id="{9B9BCF43-F0F8-4743-A722-BE2E3D6CDC89}"/>
              </a:ext>
            </a:extLst>
          </p:cNvPr>
          <p:cNvSpPr txBox="1"/>
          <p:nvPr/>
        </p:nvSpPr>
        <p:spPr>
          <a:xfrm>
            <a:off x="8528728" y="464643"/>
            <a:ext cx="297462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Dzień </a:t>
            </a:r>
            <a:r>
              <a:rPr lang="pl-PL" sz="800" dirty="0">
                <a:solidFill>
                  <a:schemeClr val="bg2">
                    <a:lumMod val="90000"/>
                  </a:schemeClr>
                </a:solidFill>
              </a:rPr>
              <a:t>| </a:t>
            </a:r>
            <a:r>
              <a:rPr lang="pl-PL" sz="800" u="sng" dirty="0">
                <a:solidFill>
                  <a:schemeClr val="bg1"/>
                </a:solidFill>
              </a:rPr>
              <a:t>Tydzień roboczy </a:t>
            </a:r>
            <a:r>
              <a:rPr lang="pl-PL" sz="800" dirty="0">
                <a:solidFill>
                  <a:schemeClr val="bg2">
                    <a:lumMod val="90000"/>
                  </a:schemeClr>
                </a:solidFill>
              </a:rPr>
              <a:t>|  Tydzień  |  </a:t>
            </a:r>
            <a:r>
              <a:rPr lang="pl-PL" sz="800" dirty="0">
                <a:solidFill>
                  <a:schemeClr val="bg2"/>
                </a:solidFill>
              </a:rPr>
              <a:t>Miesiąc</a:t>
            </a:r>
            <a:r>
              <a:rPr lang="pl-PL" sz="800" dirty="0">
                <a:solidFill>
                  <a:schemeClr val="bg2">
                    <a:lumMod val="90000"/>
                  </a:schemeClr>
                </a:solidFill>
              </a:rPr>
              <a:t> </a:t>
            </a:r>
            <a:endParaRPr lang="en-US" sz="800" dirty="0">
              <a:solidFill>
                <a:schemeClr val="bg2">
                  <a:lumMod val="90000"/>
                </a:schemeClr>
              </a:solidFill>
            </a:endParaRPr>
          </a:p>
        </p:txBody>
      </p:sp>
      <p:grpSp>
        <p:nvGrpSpPr>
          <p:cNvPr id="180" name="Grafika 3" descr="Deszcz">
            <a:extLst>
              <a:ext uri="{FF2B5EF4-FFF2-40B4-BE49-F238E27FC236}">
                <a16:creationId xmlns:a16="http://schemas.microsoft.com/office/drawing/2014/main" id="{15B121F1-3C36-497D-B9AD-4D8009BB3384}"/>
              </a:ext>
            </a:extLst>
          </p:cNvPr>
          <p:cNvGrpSpPr/>
          <p:nvPr/>
        </p:nvGrpSpPr>
        <p:grpSpPr>
          <a:xfrm>
            <a:off x="5856101" y="49221"/>
            <a:ext cx="204672" cy="166093"/>
            <a:chOff x="5956483" y="51468"/>
            <a:chExt cx="650779" cy="599383"/>
          </a:xfrm>
          <a:solidFill>
            <a:srgbClr val="000000"/>
          </a:solidFill>
        </p:grpSpPr>
        <p:sp>
          <p:nvSpPr>
            <p:cNvPr id="181" name="Dowolny kształt: kształt 180">
              <a:extLst>
                <a:ext uri="{FF2B5EF4-FFF2-40B4-BE49-F238E27FC236}">
                  <a16:creationId xmlns:a16="http://schemas.microsoft.com/office/drawing/2014/main" id="{681C87C2-0A81-40FB-A126-EFCDC836C5B4}"/>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82" name="Dowolny kształt: kształt 181">
              <a:extLst>
                <a:ext uri="{FF2B5EF4-FFF2-40B4-BE49-F238E27FC236}">
                  <a16:creationId xmlns:a16="http://schemas.microsoft.com/office/drawing/2014/main" id="{6BDC134B-023A-40D6-8406-C828A9314048}"/>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05" name="Dowolny kształt: kształt 204">
              <a:extLst>
                <a:ext uri="{FF2B5EF4-FFF2-40B4-BE49-F238E27FC236}">
                  <a16:creationId xmlns:a16="http://schemas.microsoft.com/office/drawing/2014/main" id="{36E1B9C3-2B8E-4F1C-9069-E5B9E5407348}"/>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06" name="Dowolny kształt: kształt 205">
              <a:extLst>
                <a:ext uri="{FF2B5EF4-FFF2-40B4-BE49-F238E27FC236}">
                  <a16:creationId xmlns:a16="http://schemas.microsoft.com/office/drawing/2014/main" id="{0C077E2A-D4C3-4835-AA3C-915645ED06E4}"/>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07" name="Grafika 31" descr="Śnieg">
            <a:extLst>
              <a:ext uri="{FF2B5EF4-FFF2-40B4-BE49-F238E27FC236}">
                <a16:creationId xmlns:a16="http://schemas.microsoft.com/office/drawing/2014/main" id="{7FA2B2E5-1DA7-40EB-86D3-FFAC556BFC28}"/>
              </a:ext>
            </a:extLst>
          </p:cNvPr>
          <p:cNvGrpSpPr/>
          <p:nvPr/>
        </p:nvGrpSpPr>
        <p:grpSpPr>
          <a:xfrm>
            <a:off x="6962045" y="15585"/>
            <a:ext cx="267965" cy="256910"/>
            <a:chOff x="7523990" y="915378"/>
            <a:chExt cx="584691" cy="584691"/>
          </a:xfrm>
        </p:grpSpPr>
        <p:sp>
          <p:nvSpPr>
            <p:cNvPr id="208" name="Dowolny kształt: kształt 207">
              <a:extLst>
                <a:ext uri="{FF2B5EF4-FFF2-40B4-BE49-F238E27FC236}">
                  <a16:creationId xmlns:a16="http://schemas.microsoft.com/office/drawing/2014/main" id="{9A80DF28-5B1B-4C97-BE16-8BF4A4D58AC5}"/>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09" name="Dowolny kształt: kształt 208">
              <a:extLst>
                <a:ext uri="{FF2B5EF4-FFF2-40B4-BE49-F238E27FC236}">
                  <a16:creationId xmlns:a16="http://schemas.microsoft.com/office/drawing/2014/main" id="{0F8D2B8A-04C3-485E-A790-DC5E05BF462A}"/>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10" name="Dowolny kształt: kształt 209">
              <a:extLst>
                <a:ext uri="{FF2B5EF4-FFF2-40B4-BE49-F238E27FC236}">
                  <a16:creationId xmlns:a16="http://schemas.microsoft.com/office/drawing/2014/main" id="{097C6771-703E-450C-BC82-E4CD6BD20361}"/>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11" name="Dowolny kształt: kształt 210">
              <a:extLst>
                <a:ext uri="{FF2B5EF4-FFF2-40B4-BE49-F238E27FC236}">
                  <a16:creationId xmlns:a16="http://schemas.microsoft.com/office/drawing/2014/main" id="{70383169-845D-4255-B8DE-4320A6BE8030}"/>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12" name="pole tekstowe 211">
            <a:extLst>
              <a:ext uri="{FF2B5EF4-FFF2-40B4-BE49-F238E27FC236}">
                <a16:creationId xmlns:a16="http://schemas.microsoft.com/office/drawing/2014/main" id="{65D41508-3F33-47CF-A273-7D4C2405033C}"/>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13" name="pole tekstowe 212">
            <a:extLst>
              <a:ext uri="{FF2B5EF4-FFF2-40B4-BE49-F238E27FC236}">
                <a16:creationId xmlns:a16="http://schemas.microsoft.com/office/drawing/2014/main" id="{A6ACDF18-E68F-4EA2-9FDC-6D215070F5FE}"/>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14" name="pole tekstowe 213">
            <a:extLst>
              <a:ext uri="{FF2B5EF4-FFF2-40B4-BE49-F238E27FC236}">
                <a16:creationId xmlns:a16="http://schemas.microsoft.com/office/drawing/2014/main" id="{E9C374A0-F868-4A13-A4DF-B39FC9E09017}"/>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15" name="pole tekstowe 214">
            <a:extLst>
              <a:ext uri="{FF2B5EF4-FFF2-40B4-BE49-F238E27FC236}">
                <a16:creationId xmlns:a16="http://schemas.microsoft.com/office/drawing/2014/main" id="{769B8EAF-5732-40E6-8ADF-1DC976916B98}"/>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16" name="pole tekstowe 215">
            <a:extLst>
              <a:ext uri="{FF2B5EF4-FFF2-40B4-BE49-F238E27FC236}">
                <a16:creationId xmlns:a16="http://schemas.microsoft.com/office/drawing/2014/main" id="{5CCDDDAC-398E-4378-81CE-A2B4BDF0BF28}"/>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17" name="Trójkąt równoramienny 216">
            <a:extLst>
              <a:ext uri="{FF2B5EF4-FFF2-40B4-BE49-F238E27FC236}">
                <a16:creationId xmlns:a16="http://schemas.microsoft.com/office/drawing/2014/main" id="{D5C7C575-DB21-4C3C-A070-8FBE24262CEE}"/>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9" name="Łącznik prosty 218">
            <a:extLst>
              <a:ext uri="{FF2B5EF4-FFF2-40B4-BE49-F238E27FC236}">
                <a16:creationId xmlns:a16="http://schemas.microsoft.com/office/drawing/2014/main" id="{BB6256DD-F70D-4152-B8F8-6FEDE0B7B354}"/>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cxnSp>
        <p:nvCxnSpPr>
          <p:cNvPr id="164" name="Łącznik prosty 163">
            <a:extLst>
              <a:ext uri="{FF2B5EF4-FFF2-40B4-BE49-F238E27FC236}">
                <a16:creationId xmlns:a16="http://schemas.microsoft.com/office/drawing/2014/main" id="{2DC05C8F-9808-4AC3-837B-EAFCF6A8A084}"/>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65" name="Strzałka: w prawo 164">
            <a:extLst>
              <a:ext uri="{FF2B5EF4-FFF2-40B4-BE49-F238E27FC236}">
                <a16:creationId xmlns:a16="http://schemas.microsoft.com/office/drawing/2014/main" id="{AC4F4EC0-7DEB-4E73-A8B6-DA8D0AF510FC}"/>
              </a:ext>
            </a:extLst>
          </p:cNvPr>
          <p:cNvSpPr/>
          <p:nvPr/>
        </p:nvSpPr>
        <p:spPr>
          <a:xfrm>
            <a:off x="5705920" y="4557986"/>
            <a:ext cx="1907427" cy="223653"/>
          </a:xfrm>
          <a:prstGeom prst="rightArrow">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pl-PL" sz="700" dirty="0"/>
              <a:t>Application for pay rise</a:t>
            </a:r>
            <a:endParaRPr lang="en-US" sz="700" dirty="0"/>
          </a:p>
        </p:txBody>
      </p:sp>
      <p:pic>
        <p:nvPicPr>
          <p:cNvPr id="166" name="Grafika 165" descr="Wykrzyknik">
            <a:extLst>
              <a:ext uri="{FF2B5EF4-FFF2-40B4-BE49-F238E27FC236}">
                <a16:creationId xmlns:a16="http://schemas.microsoft.com/office/drawing/2014/main" id="{ED0AE25E-6054-4002-B1CA-869344D23DB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343294" y="4620577"/>
            <a:ext cx="98470" cy="98470"/>
          </a:xfrm>
          <a:prstGeom prst="rect">
            <a:avLst/>
          </a:prstGeom>
        </p:spPr>
      </p:pic>
    </p:spTree>
    <p:extLst>
      <p:ext uri="{BB962C8B-B14F-4D97-AF65-F5344CB8AC3E}">
        <p14:creationId xmlns:p14="http://schemas.microsoft.com/office/powerpoint/2010/main" val="194870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aphicFrame>
        <p:nvGraphicFramePr>
          <p:cNvPr id="111" name="Tabela 4">
            <a:extLst>
              <a:ext uri="{FF2B5EF4-FFF2-40B4-BE49-F238E27FC236}">
                <a16:creationId xmlns:a16="http://schemas.microsoft.com/office/drawing/2014/main" id="{AE3DDBC9-89AB-4469-B9DF-062B278C4A86}"/>
              </a:ext>
            </a:extLst>
          </p:cNvPr>
          <p:cNvGraphicFramePr>
            <a:graphicFrameLocks noGrp="1"/>
          </p:cNvGraphicFramePr>
          <p:nvPr>
            <p:extLst>
              <p:ext uri="{D42A27DB-BD31-4B8C-83A1-F6EECF244321}">
                <p14:modId xmlns:p14="http://schemas.microsoft.com/office/powerpoint/2010/main" val="72814483"/>
              </p:ext>
            </p:extLst>
          </p:nvPr>
        </p:nvGraphicFramePr>
        <p:xfrm>
          <a:off x="1508213" y="1103720"/>
          <a:ext cx="10081386" cy="5323097"/>
        </p:xfrm>
        <a:graphic>
          <a:graphicData uri="http://schemas.openxmlformats.org/drawingml/2006/table">
            <a:tbl>
              <a:tblPr firstRow="1" bandRow="1">
                <a:effectLst>
                  <a:outerShdw blurRad="50800" dist="38100" algn="l" rotWithShape="0">
                    <a:prstClr val="black">
                      <a:alpha val="40000"/>
                    </a:prstClr>
                  </a:outerShdw>
                </a:effectLst>
                <a:tableStyleId>{073A0DAA-6AF3-43AB-8588-CEC1D06C72B9}</a:tableStyleId>
              </a:tblPr>
              <a:tblGrid>
                <a:gridCol w="1440198">
                  <a:extLst>
                    <a:ext uri="{9D8B030D-6E8A-4147-A177-3AD203B41FA5}">
                      <a16:colId xmlns:a16="http://schemas.microsoft.com/office/drawing/2014/main" val="1824310104"/>
                    </a:ext>
                  </a:extLst>
                </a:gridCol>
                <a:gridCol w="1440198">
                  <a:extLst>
                    <a:ext uri="{9D8B030D-6E8A-4147-A177-3AD203B41FA5}">
                      <a16:colId xmlns:a16="http://schemas.microsoft.com/office/drawing/2014/main" val="2802036859"/>
                    </a:ext>
                  </a:extLst>
                </a:gridCol>
                <a:gridCol w="1440198">
                  <a:extLst>
                    <a:ext uri="{9D8B030D-6E8A-4147-A177-3AD203B41FA5}">
                      <a16:colId xmlns:a16="http://schemas.microsoft.com/office/drawing/2014/main" val="4157765910"/>
                    </a:ext>
                  </a:extLst>
                </a:gridCol>
                <a:gridCol w="1440198">
                  <a:extLst>
                    <a:ext uri="{9D8B030D-6E8A-4147-A177-3AD203B41FA5}">
                      <a16:colId xmlns:a16="http://schemas.microsoft.com/office/drawing/2014/main" val="1467700698"/>
                    </a:ext>
                  </a:extLst>
                </a:gridCol>
                <a:gridCol w="1440198">
                  <a:extLst>
                    <a:ext uri="{9D8B030D-6E8A-4147-A177-3AD203B41FA5}">
                      <a16:colId xmlns:a16="http://schemas.microsoft.com/office/drawing/2014/main" val="806991911"/>
                    </a:ext>
                  </a:extLst>
                </a:gridCol>
                <a:gridCol w="1440198">
                  <a:extLst>
                    <a:ext uri="{9D8B030D-6E8A-4147-A177-3AD203B41FA5}">
                      <a16:colId xmlns:a16="http://schemas.microsoft.com/office/drawing/2014/main" val="2128744475"/>
                    </a:ext>
                  </a:extLst>
                </a:gridCol>
                <a:gridCol w="1440198">
                  <a:extLst>
                    <a:ext uri="{9D8B030D-6E8A-4147-A177-3AD203B41FA5}">
                      <a16:colId xmlns:a16="http://schemas.microsoft.com/office/drawing/2014/main" val="1525662124"/>
                    </a:ext>
                  </a:extLst>
                </a:gridCol>
              </a:tblGrid>
              <a:tr h="202566">
                <a:tc>
                  <a:txBody>
                    <a:bodyPr/>
                    <a:lstStyle/>
                    <a:p>
                      <a:pPr algn="r"/>
                      <a:r>
                        <a:rPr lang="pl-PL" sz="1200" b="0" dirty="0"/>
                        <a:t>Poniedziałek</a:t>
                      </a:r>
                      <a:endParaRPr lang="en-US" sz="1200" b="0" dirty="0"/>
                    </a:p>
                  </a:txBody>
                  <a:tcPr>
                    <a:solidFill>
                      <a:srgbClr val="333F50">
                        <a:alpha val="69804"/>
                      </a:srgbClr>
                    </a:solidFill>
                  </a:tcPr>
                </a:tc>
                <a:tc>
                  <a:txBody>
                    <a:bodyPr/>
                    <a:lstStyle/>
                    <a:p>
                      <a:pPr algn="r"/>
                      <a:r>
                        <a:rPr lang="pl-PL" sz="1200" b="0" dirty="0"/>
                        <a:t>Wtorek</a:t>
                      </a:r>
                      <a:endParaRPr lang="en-US" sz="1200" b="0" dirty="0"/>
                    </a:p>
                  </a:txBody>
                  <a:tcPr>
                    <a:solidFill>
                      <a:srgbClr val="333F50">
                        <a:alpha val="69804"/>
                      </a:srgbClr>
                    </a:solidFill>
                  </a:tcPr>
                </a:tc>
                <a:tc>
                  <a:txBody>
                    <a:bodyPr/>
                    <a:lstStyle/>
                    <a:p>
                      <a:pPr algn="r"/>
                      <a:r>
                        <a:rPr lang="pl-PL" sz="1200" b="0" dirty="0"/>
                        <a:t>Środa</a:t>
                      </a:r>
                      <a:endParaRPr lang="en-US" sz="1200" b="0" dirty="0"/>
                    </a:p>
                  </a:txBody>
                  <a:tcPr>
                    <a:solidFill>
                      <a:srgbClr val="333F50">
                        <a:alpha val="69804"/>
                      </a:srgbClr>
                    </a:solidFill>
                  </a:tcPr>
                </a:tc>
                <a:tc>
                  <a:txBody>
                    <a:bodyPr/>
                    <a:lstStyle/>
                    <a:p>
                      <a:pPr algn="r"/>
                      <a:r>
                        <a:rPr lang="pl-PL" sz="1200" b="0" dirty="0"/>
                        <a:t>Czwartek</a:t>
                      </a:r>
                      <a:endParaRPr lang="en-US" sz="1200" b="0" dirty="0"/>
                    </a:p>
                  </a:txBody>
                  <a:tcPr>
                    <a:solidFill>
                      <a:srgbClr val="333F50">
                        <a:alpha val="69804"/>
                      </a:srgbClr>
                    </a:solidFill>
                  </a:tcPr>
                </a:tc>
                <a:tc>
                  <a:txBody>
                    <a:bodyPr/>
                    <a:lstStyle/>
                    <a:p>
                      <a:pPr algn="r"/>
                      <a:r>
                        <a:rPr lang="pl-PL" sz="1200" b="0" dirty="0"/>
                        <a:t>Piątek</a:t>
                      </a:r>
                      <a:endParaRPr lang="en-US" sz="1200" b="0" dirty="0"/>
                    </a:p>
                  </a:txBody>
                  <a:tcPr>
                    <a:solidFill>
                      <a:srgbClr val="333F50">
                        <a:alpha val="69804"/>
                      </a:srgbClr>
                    </a:solidFill>
                  </a:tcPr>
                </a:tc>
                <a:tc>
                  <a:txBody>
                    <a:bodyPr/>
                    <a:lstStyle/>
                    <a:p>
                      <a:pPr algn="r"/>
                      <a:r>
                        <a:rPr lang="pl-PL" sz="1200" b="0" dirty="0"/>
                        <a:t>Sobota</a:t>
                      </a:r>
                      <a:endParaRPr lang="en-US" sz="1200" b="0" dirty="0"/>
                    </a:p>
                  </a:txBody>
                  <a:tcPr>
                    <a:solidFill>
                      <a:srgbClr val="333F50">
                        <a:alpha val="69804"/>
                      </a:srgbClr>
                    </a:solidFill>
                  </a:tcPr>
                </a:tc>
                <a:tc>
                  <a:txBody>
                    <a:bodyPr/>
                    <a:lstStyle/>
                    <a:p>
                      <a:pPr algn="r"/>
                      <a:r>
                        <a:rPr lang="pl-PL" sz="1200" b="0" dirty="0"/>
                        <a:t>Niedziela</a:t>
                      </a:r>
                      <a:endParaRPr lang="en-US" sz="1200" b="0" dirty="0"/>
                    </a:p>
                  </a:txBody>
                  <a:tcPr>
                    <a:solidFill>
                      <a:srgbClr val="333F50">
                        <a:alpha val="69804"/>
                      </a:srgbClr>
                    </a:solidFill>
                  </a:tcPr>
                </a:tc>
                <a:extLst>
                  <a:ext uri="{0D108BD9-81ED-4DB2-BD59-A6C34878D82A}">
                    <a16:rowId xmlns:a16="http://schemas.microsoft.com/office/drawing/2014/main" val="2028194476"/>
                  </a:ext>
                </a:extLst>
              </a:tr>
              <a:tr h="998078">
                <a:tc>
                  <a:txBody>
                    <a:bodyPr/>
                    <a:lstStyle/>
                    <a:p>
                      <a:pPr algn="r"/>
                      <a:r>
                        <a:rPr lang="pl-PL" sz="1400" dirty="0"/>
                        <a:t>1</a:t>
                      </a:r>
                      <a:endParaRPr lang="en-US" sz="1400" dirty="0"/>
                    </a:p>
                  </a:txBody>
                  <a:tcP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2</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4</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5</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6</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7</a:t>
                      </a:r>
                      <a:endParaRPr lang="en-US" sz="1400" dirty="0"/>
                    </a:p>
                  </a:txBody>
                  <a:tcP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extLst>
                  <a:ext uri="{0D108BD9-81ED-4DB2-BD59-A6C34878D82A}">
                    <a16:rowId xmlns:a16="http://schemas.microsoft.com/office/drawing/2014/main" val="2695918800"/>
                  </a:ext>
                </a:extLst>
              </a:tr>
              <a:tr h="998078">
                <a:tc>
                  <a:txBody>
                    <a:bodyPr/>
                    <a:lstStyle/>
                    <a:p>
                      <a:pPr algn="r"/>
                      <a:r>
                        <a:rPr lang="pl-PL" sz="1400" dirty="0"/>
                        <a:t>8</a:t>
                      </a:r>
                      <a:endParaRPr lang="en-US" sz="1400" dirty="0"/>
                    </a:p>
                  </a:txBody>
                  <a:tcP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1"/>
                      </a:solidFill>
                      <a:prstDash val="sysDash"/>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9</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11</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12</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14</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extLst>
                  <a:ext uri="{0D108BD9-81ED-4DB2-BD59-A6C34878D82A}">
                    <a16:rowId xmlns:a16="http://schemas.microsoft.com/office/drawing/2014/main" val="2754914714"/>
                  </a:ext>
                </a:extLst>
              </a:tr>
              <a:tr h="998078">
                <a:tc>
                  <a:txBody>
                    <a:bodyPr/>
                    <a:lstStyle/>
                    <a:p>
                      <a:pPr algn="r"/>
                      <a:r>
                        <a:rPr lang="pl-PL" sz="1400" b="1" dirty="0"/>
                        <a:t>15</a:t>
                      </a:r>
                      <a:endParaRPr lang="en-US" sz="1400" b="1" dirty="0"/>
                    </a:p>
                  </a:txBody>
                  <a:tcPr>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chemeClr val="bg1"/>
                    </a:solidFill>
                  </a:tcPr>
                </a:tc>
                <a:tc>
                  <a:txBody>
                    <a:bodyPr/>
                    <a:lstStyle/>
                    <a:p>
                      <a:pPr algn="r"/>
                      <a:r>
                        <a:rPr lang="pl-PL" sz="1400" dirty="0"/>
                        <a:t>16</a:t>
                      </a:r>
                      <a:endParaRPr lang="en-US" sz="1400" dirty="0"/>
                    </a:p>
                  </a:txBody>
                  <a:tcPr>
                    <a:lnL w="28575" cap="flat" cmpd="sng" algn="ctr">
                      <a:solidFill>
                        <a:schemeClr val="tx1"/>
                      </a:solidFill>
                      <a:prstDash val="sysDash"/>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17</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18</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19</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21</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157674067"/>
                  </a:ext>
                </a:extLst>
              </a:tr>
              <a:tr h="998078">
                <a:tc>
                  <a:txBody>
                    <a:bodyPr/>
                    <a:lstStyle/>
                    <a:p>
                      <a:pPr algn="r"/>
                      <a:r>
                        <a:rPr lang="pl-PL" sz="1400" dirty="0"/>
                        <a:t>22</a:t>
                      </a:r>
                      <a:endParaRPr lang="en-US" sz="1400" dirty="0"/>
                    </a:p>
                  </a:txBody>
                  <a:tcPr>
                    <a:lnR w="12700" cap="flat" cmpd="sng" algn="ctr">
                      <a:solidFill>
                        <a:schemeClr val="tx2"/>
                      </a:solidFill>
                      <a:prstDash val="solid"/>
                      <a:round/>
                      <a:headEnd type="none" w="med" len="med"/>
                      <a:tailEnd type="none" w="med" len="med"/>
                    </a:lnR>
                    <a:lnT w="28575" cap="flat" cmpd="sng" algn="ctr">
                      <a:solidFill>
                        <a:schemeClr val="tx1"/>
                      </a:solidFill>
                      <a:prstDash val="sysDash"/>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24</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25</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26</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27</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28</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731135678"/>
                  </a:ext>
                </a:extLst>
              </a:tr>
              <a:tr h="1056465">
                <a:tc>
                  <a:txBody>
                    <a:bodyPr/>
                    <a:lstStyle/>
                    <a:p>
                      <a:pPr algn="r"/>
                      <a:r>
                        <a:rPr lang="pl-PL" sz="1400" dirty="0"/>
                        <a:t>29</a:t>
                      </a:r>
                      <a:endParaRPr lang="en-US" sz="1400" dirty="0"/>
                    </a:p>
                  </a:txBody>
                  <a:tcP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30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31</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solidFill>
                            <a:schemeClr val="bg1">
                              <a:lumMod val="65000"/>
                            </a:schemeClr>
                          </a:solidFill>
                        </a:rPr>
                        <a:t>1</a:t>
                      </a:r>
                    </a:p>
                    <a:p>
                      <a:pPr algn="r"/>
                      <a:endParaRPr lang="pl-PL" sz="1400" dirty="0">
                        <a:solidFill>
                          <a:schemeClr val="bg1">
                            <a:lumMod val="65000"/>
                          </a:schemeClr>
                        </a:solidFill>
                      </a:endParaRPr>
                    </a:p>
                    <a:p>
                      <a:pPr algn="r"/>
                      <a:endParaRPr lang="pl-PL" sz="1400" dirty="0">
                        <a:solidFill>
                          <a:schemeClr val="bg1">
                            <a:lumMod val="65000"/>
                          </a:schemeClr>
                        </a:solidFill>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pl-PL" sz="1400" dirty="0">
                          <a:solidFill>
                            <a:schemeClr val="bg1">
                              <a:lumMod val="65000"/>
                            </a:schemeClr>
                          </a:solidFill>
                        </a:rPr>
                        <a:t>KWIECIEŃ</a:t>
                      </a:r>
                      <a:endParaRPr lang="en-US" sz="1400" dirty="0">
                        <a:solidFill>
                          <a:schemeClr val="bg1">
                            <a:lumMod val="65000"/>
                          </a:schemeClr>
                        </a:solidFill>
                      </a:endParaRPr>
                    </a:p>
                  </a:txBody>
                  <a:tcPr>
                    <a:lnL w="12700" cap="flat" cmpd="sng" algn="ctr">
                      <a:solidFill>
                        <a:schemeClr val="tx2"/>
                      </a:solidFill>
                      <a:prstDash val="solid"/>
                      <a:round/>
                      <a:headEnd type="none" w="med" len="med"/>
                      <a:tailEnd type="none" w="med" len="med"/>
                    </a:lnL>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a:t>
                      </a:r>
                    </a:p>
                  </a:txBody>
                  <a:tcPr>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3</a:t>
                      </a:r>
                      <a:endParaRPr lang="en-US" sz="1400" dirty="0">
                        <a:solidFill>
                          <a:schemeClr val="bg1">
                            <a:lumMod val="65000"/>
                          </a:schemeClr>
                        </a:solidFill>
                      </a:endParaRPr>
                    </a:p>
                  </a:txBody>
                  <a:tcPr>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4</a:t>
                      </a:r>
                      <a:endParaRPr lang="en-US" sz="1400" dirty="0">
                        <a:solidFill>
                          <a:schemeClr val="bg1">
                            <a:lumMod val="65000"/>
                          </a:schemeClr>
                        </a:solidFill>
                      </a:endParaRPr>
                    </a:p>
                  </a:txBody>
                  <a:tcPr>
                    <a:pattFill prst="wdUpDiag">
                      <a:fgClr>
                        <a:schemeClr val="bg1">
                          <a:lumMod val="95000"/>
                        </a:schemeClr>
                      </a:fgClr>
                      <a:bgClr>
                        <a:schemeClr val="bg1"/>
                      </a:bgClr>
                    </a:pattFill>
                  </a:tcPr>
                </a:tc>
                <a:extLst>
                  <a:ext uri="{0D108BD9-81ED-4DB2-BD59-A6C34878D82A}">
                    <a16:rowId xmlns:a16="http://schemas.microsoft.com/office/drawing/2014/main" val="793383685"/>
                  </a:ext>
                </a:extLst>
              </a:tr>
            </a:tbl>
          </a:graphicData>
        </a:graphic>
      </p:graphicFrame>
      <p:sp>
        <p:nvSpPr>
          <p:cNvPr id="114" name="Trójkąt równoramienny 113">
            <a:extLst>
              <a:ext uri="{FF2B5EF4-FFF2-40B4-BE49-F238E27FC236}">
                <a16:creationId xmlns:a16="http://schemas.microsoft.com/office/drawing/2014/main" id="{9A78ABC3-FA0C-4F0A-9B48-A2ABC90ED0AA}"/>
              </a:ext>
            </a:extLst>
          </p:cNvPr>
          <p:cNvSpPr/>
          <p:nvPr/>
        </p:nvSpPr>
        <p:spPr>
          <a:xfrm rot="10800000">
            <a:off x="1470414" y="3225052"/>
            <a:ext cx="109103" cy="14007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Strzałka: w prawo 115">
            <a:extLst>
              <a:ext uri="{FF2B5EF4-FFF2-40B4-BE49-F238E27FC236}">
                <a16:creationId xmlns:a16="http://schemas.microsoft.com/office/drawing/2014/main" id="{437DD861-1E53-47E0-B910-085F7C006F64}"/>
              </a:ext>
            </a:extLst>
          </p:cNvPr>
          <p:cNvSpPr/>
          <p:nvPr/>
        </p:nvSpPr>
        <p:spPr>
          <a:xfrm>
            <a:off x="4425424" y="4177886"/>
            <a:ext cx="2847844" cy="223653"/>
          </a:xfrm>
          <a:prstGeom prst="rightArrow">
            <a:avLst/>
          </a:prstGeom>
          <a:solidFill>
            <a:srgbClr val="F88608"/>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(2021/0015) Technical specification</a:t>
            </a:r>
            <a:endParaRPr lang="en-US" sz="700" dirty="0"/>
          </a:p>
        </p:txBody>
      </p:sp>
      <p:sp>
        <p:nvSpPr>
          <p:cNvPr id="117" name="Prostokąt: zaokrąglone rogi 116">
            <a:extLst>
              <a:ext uri="{FF2B5EF4-FFF2-40B4-BE49-F238E27FC236}">
                <a16:creationId xmlns:a16="http://schemas.microsoft.com/office/drawing/2014/main" id="{AE55A17C-5293-4BF0-B2C2-A12606AF6C07}"/>
              </a:ext>
            </a:extLst>
          </p:cNvPr>
          <p:cNvSpPr/>
          <p:nvPr/>
        </p:nvSpPr>
        <p:spPr>
          <a:xfrm>
            <a:off x="2998976" y="3620529"/>
            <a:ext cx="1350656" cy="16348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700" dirty="0"/>
              <a:t>(2021/1257 Daily status review</a:t>
            </a:r>
            <a:endParaRPr lang="en-US" sz="700" dirty="0"/>
          </a:p>
        </p:txBody>
      </p:sp>
      <p:sp>
        <p:nvSpPr>
          <p:cNvPr id="118" name="Prostokąt: zaokrąglone rogi 117">
            <a:extLst>
              <a:ext uri="{FF2B5EF4-FFF2-40B4-BE49-F238E27FC236}">
                <a16:creationId xmlns:a16="http://schemas.microsoft.com/office/drawing/2014/main" id="{AAB5E847-26DB-40BC-9C6F-216B8C07B529}"/>
              </a:ext>
            </a:extLst>
          </p:cNvPr>
          <p:cNvSpPr/>
          <p:nvPr/>
        </p:nvSpPr>
        <p:spPr>
          <a:xfrm>
            <a:off x="4416169" y="3616866"/>
            <a:ext cx="1380712" cy="1569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pl-PL" sz="700" dirty="0"/>
              <a:t>Buy-pack meeting</a:t>
            </a:r>
            <a:endParaRPr lang="en-US" sz="700" dirty="0"/>
          </a:p>
        </p:txBody>
      </p:sp>
      <p:sp>
        <p:nvSpPr>
          <p:cNvPr id="119" name="Prostokąt: zaokrąglone rogi 118">
            <a:extLst>
              <a:ext uri="{FF2B5EF4-FFF2-40B4-BE49-F238E27FC236}">
                <a16:creationId xmlns:a16="http://schemas.microsoft.com/office/drawing/2014/main" id="{5A114CB3-A33D-47F9-A277-BE31ED2D1380}"/>
              </a:ext>
            </a:extLst>
          </p:cNvPr>
          <p:cNvSpPr/>
          <p:nvPr/>
        </p:nvSpPr>
        <p:spPr>
          <a:xfrm>
            <a:off x="2998976" y="3781114"/>
            <a:ext cx="1350656" cy="15001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a:t>
            </a:r>
            <a:r>
              <a:rPr lang="pl-PL" sz="700" dirty="0"/>
              <a:t>2021/1453) Daily status review</a:t>
            </a:r>
            <a:endParaRPr lang="en-US" sz="700" dirty="0"/>
          </a:p>
        </p:txBody>
      </p:sp>
      <p:sp>
        <p:nvSpPr>
          <p:cNvPr id="137" name="Prostokąt: zaokrąglone rogi 136">
            <a:extLst>
              <a:ext uri="{FF2B5EF4-FFF2-40B4-BE49-F238E27FC236}">
                <a16:creationId xmlns:a16="http://schemas.microsoft.com/office/drawing/2014/main" id="{38E4DF34-48A5-4609-8A6B-BB49C3A2393F}"/>
              </a:ext>
            </a:extLst>
          </p:cNvPr>
          <p:cNvSpPr/>
          <p:nvPr/>
        </p:nvSpPr>
        <p:spPr>
          <a:xfrm>
            <a:off x="7299461" y="3616866"/>
            <a:ext cx="1380712" cy="153570"/>
          </a:xfrm>
          <a:prstGeom prst="roundRect">
            <a:avLst/>
          </a:prstGeom>
          <a:solidFill>
            <a:srgbClr val="A900F6"/>
          </a:solidFill>
        </p:spPr>
        <p:style>
          <a:lnRef idx="0">
            <a:schemeClr val="accent2"/>
          </a:lnRef>
          <a:fillRef idx="3">
            <a:schemeClr val="accent2"/>
          </a:fillRef>
          <a:effectRef idx="3">
            <a:schemeClr val="accent2"/>
          </a:effectRef>
          <a:fontRef idx="minor">
            <a:schemeClr val="lt1"/>
          </a:fontRef>
        </p:style>
        <p:txBody>
          <a:bodyPr rtlCol="0" anchor="ctr"/>
          <a:lstStyle/>
          <a:p>
            <a:r>
              <a:rPr lang="pl-PL" sz="700" dirty="0"/>
              <a:t>Weekly review  of Projects</a:t>
            </a:r>
            <a:endParaRPr lang="en-US" sz="700" dirty="0"/>
          </a:p>
        </p:txBody>
      </p:sp>
      <p:sp>
        <p:nvSpPr>
          <p:cNvPr id="138" name="Prostokąt: zaokrąglone rogi 137">
            <a:extLst>
              <a:ext uri="{FF2B5EF4-FFF2-40B4-BE49-F238E27FC236}">
                <a16:creationId xmlns:a16="http://schemas.microsoft.com/office/drawing/2014/main" id="{9E85520C-AA58-4B2E-9BF5-28CBD3270C55}"/>
              </a:ext>
            </a:extLst>
          </p:cNvPr>
          <p:cNvSpPr/>
          <p:nvPr/>
        </p:nvSpPr>
        <p:spPr>
          <a:xfrm>
            <a:off x="7299462" y="3787435"/>
            <a:ext cx="1380712" cy="143342"/>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700" dirty="0"/>
              <a:t>(2021/1453) Coordination meet.</a:t>
            </a:r>
            <a:endParaRPr lang="en-US" sz="700" dirty="0"/>
          </a:p>
        </p:txBody>
      </p:sp>
      <p:sp>
        <p:nvSpPr>
          <p:cNvPr id="139" name="Prostokąt: zaokrąglone rogi 138">
            <a:extLst>
              <a:ext uri="{FF2B5EF4-FFF2-40B4-BE49-F238E27FC236}">
                <a16:creationId xmlns:a16="http://schemas.microsoft.com/office/drawing/2014/main" id="{DF12B804-0787-49ED-9BC7-469057F78AE4}"/>
              </a:ext>
            </a:extLst>
          </p:cNvPr>
          <p:cNvSpPr/>
          <p:nvPr/>
        </p:nvSpPr>
        <p:spPr>
          <a:xfrm>
            <a:off x="7299461" y="3937446"/>
            <a:ext cx="1380712" cy="143342"/>
          </a:xfrm>
          <a:prstGeom prst="roundRect">
            <a:avLst/>
          </a:prstGeom>
          <a:gradFill>
            <a:gsLst>
              <a:gs pos="50000">
                <a:srgbClr val="01A3F9"/>
              </a:gs>
              <a:gs pos="100000">
                <a:srgbClr val="00B0F0"/>
              </a:gs>
            </a:gsLst>
          </a:gradFill>
        </p:spPr>
        <p:style>
          <a:lnRef idx="0">
            <a:schemeClr val="accent5"/>
          </a:lnRef>
          <a:fillRef idx="3">
            <a:schemeClr val="accent5"/>
          </a:fillRef>
          <a:effectRef idx="3">
            <a:schemeClr val="accent5"/>
          </a:effectRef>
          <a:fontRef idx="minor">
            <a:schemeClr val="lt1"/>
          </a:fontRef>
        </p:style>
        <p:txBody>
          <a:bodyPr rtlCol="0" anchor="ctr"/>
          <a:lstStyle/>
          <a:p>
            <a:r>
              <a:rPr lang="pl-PL" sz="700" dirty="0"/>
              <a:t>(2021/0015) Technical spec.</a:t>
            </a:r>
            <a:endParaRPr lang="en-US" sz="700" dirty="0"/>
          </a:p>
        </p:txBody>
      </p:sp>
      <p:sp>
        <p:nvSpPr>
          <p:cNvPr id="140" name="Prostokąt: zaokrąglone rogi 139">
            <a:extLst>
              <a:ext uri="{FF2B5EF4-FFF2-40B4-BE49-F238E27FC236}">
                <a16:creationId xmlns:a16="http://schemas.microsoft.com/office/drawing/2014/main" id="{8EBDFD36-4DAE-4EB2-8E31-40C6C2A5047C}"/>
              </a:ext>
            </a:extLst>
          </p:cNvPr>
          <p:cNvSpPr/>
          <p:nvPr/>
        </p:nvSpPr>
        <p:spPr>
          <a:xfrm>
            <a:off x="2998975" y="3928308"/>
            <a:ext cx="1350657" cy="161619"/>
          </a:xfrm>
          <a:prstGeom prst="roundRect">
            <a:avLst/>
          </a:prstGeom>
          <a:gradFill>
            <a:gsLst>
              <a:gs pos="0">
                <a:srgbClr val="FF0000"/>
              </a:gs>
              <a:gs pos="50000">
                <a:srgbClr val="FF0000"/>
              </a:gs>
              <a:gs pos="100000">
                <a:srgbClr val="FF0000"/>
              </a:gs>
            </a:gsLst>
          </a:gradFill>
        </p:spPr>
        <p:style>
          <a:lnRef idx="0">
            <a:schemeClr val="accent3"/>
          </a:lnRef>
          <a:fillRef idx="3">
            <a:schemeClr val="accent3"/>
          </a:fillRef>
          <a:effectRef idx="3">
            <a:schemeClr val="accent3"/>
          </a:effectRef>
          <a:fontRef idx="minor">
            <a:schemeClr val="lt1"/>
          </a:fontRef>
        </p:style>
        <p:txBody>
          <a:bodyPr rtlCol="0" anchor="ctr"/>
          <a:lstStyle/>
          <a:p>
            <a:r>
              <a:rPr lang="pl-PL" sz="800" dirty="0"/>
              <a:t>(</a:t>
            </a:r>
            <a:r>
              <a:rPr lang="pl-PL" sz="700" dirty="0"/>
              <a:t>2021/0029) Risk management</a:t>
            </a:r>
            <a:endParaRPr lang="en-US" sz="700" dirty="0"/>
          </a:p>
        </p:txBody>
      </p:sp>
      <p:sp>
        <p:nvSpPr>
          <p:cNvPr id="152" name="Strzałka: w prawo 151">
            <a:extLst>
              <a:ext uri="{FF2B5EF4-FFF2-40B4-BE49-F238E27FC236}">
                <a16:creationId xmlns:a16="http://schemas.microsoft.com/office/drawing/2014/main" id="{085143C1-5DFB-495E-8F1A-3A37A8CA44FC}"/>
              </a:ext>
            </a:extLst>
          </p:cNvPr>
          <p:cNvSpPr/>
          <p:nvPr/>
        </p:nvSpPr>
        <p:spPr>
          <a:xfrm>
            <a:off x="1508213" y="4042235"/>
            <a:ext cx="2868279" cy="223653"/>
          </a:xfrm>
          <a:prstGeom prst="rightArrow">
            <a:avLst/>
          </a:prstGeom>
          <a:solidFill>
            <a:srgbClr val="33CCFF"/>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pl-PL" sz="800" strike="sngStrike" dirty="0"/>
              <a:t>GDP assessment</a:t>
            </a:r>
            <a:endParaRPr lang="en-US" sz="800" strike="sngStrike" dirty="0"/>
          </a:p>
        </p:txBody>
      </p:sp>
      <p:sp>
        <p:nvSpPr>
          <p:cNvPr id="153" name="Strzałka: w prawo 152">
            <a:extLst>
              <a:ext uri="{FF2B5EF4-FFF2-40B4-BE49-F238E27FC236}">
                <a16:creationId xmlns:a16="http://schemas.microsoft.com/office/drawing/2014/main" id="{64DF7918-AA5B-4D0A-8F79-AC9AE58C4D29}"/>
              </a:ext>
            </a:extLst>
          </p:cNvPr>
          <p:cNvSpPr/>
          <p:nvPr/>
        </p:nvSpPr>
        <p:spPr>
          <a:xfrm>
            <a:off x="1509249" y="4170552"/>
            <a:ext cx="1418139" cy="223653"/>
          </a:xfrm>
          <a:prstGeom prst="rightArrow">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54" name="Prostokąt: zaokrąglone rogi 153">
            <a:extLst>
              <a:ext uri="{FF2B5EF4-FFF2-40B4-BE49-F238E27FC236}">
                <a16:creationId xmlns:a16="http://schemas.microsoft.com/office/drawing/2014/main" id="{7A80399F-415C-470C-A0F0-22EA064DA354}"/>
              </a:ext>
            </a:extLst>
          </p:cNvPr>
          <p:cNvSpPr/>
          <p:nvPr/>
        </p:nvSpPr>
        <p:spPr>
          <a:xfrm>
            <a:off x="4423098" y="3783713"/>
            <a:ext cx="1373783" cy="137552"/>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700" dirty="0"/>
              <a:t>(2021/1257 Daily status review</a:t>
            </a:r>
            <a:endParaRPr lang="en-US" sz="700" dirty="0"/>
          </a:p>
        </p:txBody>
      </p:sp>
      <p:sp>
        <p:nvSpPr>
          <p:cNvPr id="155" name="Strzałka: w prawo 154">
            <a:extLst>
              <a:ext uri="{FF2B5EF4-FFF2-40B4-BE49-F238E27FC236}">
                <a16:creationId xmlns:a16="http://schemas.microsoft.com/office/drawing/2014/main" id="{2C0CCAA1-76DB-457B-9D25-285F0993A0EE}"/>
              </a:ext>
            </a:extLst>
          </p:cNvPr>
          <p:cNvSpPr/>
          <p:nvPr/>
        </p:nvSpPr>
        <p:spPr>
          <a:xfrm>
            <a:off x="4423098" y="4038215"/>
            <a:ext cx="1400641" cy="223653"/>
          </a:xfrm>
          <a:prstGeom prst="rightArrow">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pl-PL" sz="700" dirty="0"/>
              <a:t>Application for pay rise</a:t>
            </a:r>
            <a:endParaRPr lang="en-US" sz="700" dirty="0"/>
          </a:p>
        </p:txBody>
      </p:sp>
      <p:sp>
        <p:nvSpPr>
          <p:cNvPr id="156" name="Strzałka: w prawo 155">
            <a:extLst>
              <a:ext uri="{FF2B5EF4-FFF2-40B4-BE49-F238E27FC236}">
                <a16:creationId xmlns:a16="http://schemas.microsoft.com/office/drawing/2014/main" id="{A7D8936E-64EC-4446-8EA5-A6A707FE7462}"/>
              </a:ext>
            </a:extLst>
          </p:cNvPr>
          <p:cNvSpPr/>
          <p:nvPr/>
        </p:nvSpPr>
        <p:spPr>
          <a:xfrm>
            <a:off x="7296146" y="3183265"/>
            <a:ext cx="4293453" cy="223653"/>
          </a:xfrm>
          <a:prstGeom prst="rightArrow">
            <a:avLst>
              <a:gd name="adj1" fmla="val 50000"/>
              <a:gd name="adj2" fmla="val 0"/>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57" name="Prostokąt: jeden zaokrąglony róg 156">
            <a:extLst>
              <a:ext uri="{FF2B5EF4-FFF2-40B4-BE49-F238E27FC236}">
                <a16:creationId xmlns:a16="http://schemas.microsoft.com/office/drawing/2014/main" id="{C05B9B7B-E20E-43D0-BFF4-22E0A51CA9B7}"/>
              </a:ext>
            </a:extLst>
          </p:cNvPr>
          <p:cNvSpPr/>
          <p:nvPr/>
        </p:nvSpPr>
        <p:spPr>
          <a:xfrm rot="16200000">
            <a:off x="-1191100" y="3786259"/>
            <a:ext cx="5088067" cy="213722"/>
          </a:xfrm>
          <a:prstGeom prst="round1Rect">
            <a:avLst/>
          </a:prstGeom>
          <a:solidFill>
            <a:srgbClr val="333F50">
              <a:alpha val="69804"/>
            </a:srgbClr>
          </a:solidFill>
          <a:ln>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l-PL" sz="1000" dirty="0"/>
          </a:p>
          <a:p>
            <a:pPr algn="ctr"/>
            <a:endParaRPr lang="pl-PL" sz="1000" dirty="0"/>
          </a:p>
        </p:txBody>
      </p:sp>
      <p:sp>
        <p:nvSpPr>
          <p:cNvPr id="158" name="pole tekstowe 157">
            <a:extLst>
              <a:ext uri="{FF2B5EF4-FFF2-40B4-BE49-F238E27FC236}">
                <a16:creationId xmlns:a16="http://schemas.microsoft.com/office/drawing/2014/main" id="{29AA2E58-2930-4F44-8D90-8922DEEC5A81}"/>
              </a:ext>
            </a:extLst>
          </p:cNvPr>
          <p:cNvSpPr txBox="1"/>
          <p:nvPr/>
        </p:nvSpPr>
        <p:spPr>
          <a:xfrm>
            <a:off x="1192519" y="1748888"/>
            <a:ext cx="386998" cy="276999"/>
          </a:xfrm>
          <a:prstGeom prst="rect">
            <a:avLst/>
          </a:prstGeom>
          <a:noFill/>
        </p:spPr>
        <p:txBody>
          <a:bodyPr wrap="square" rtlCol="0">
            <a:spAutoFit/>
          </a:bodyPr>
          <a:lstStyle/>
          <a:p>
            <a:r>
              <a:rPr lang="pl-PL" sz="1200" dirty="0">
                <a:solidFill>
                  <a:schemeClr val="bg1"/>
                </a:solidFill>
              </a:rPr>
              <a:t>09</a:t>
            </a:r>
            <a:endParaRPr lang="en-US" sz="1200" dirty="0">
              <a:solidFill>
                <a:schemeClr val="bg1"/>
              </a:solidFill>
            </a:endParaRPr>
          </a:p>
        </p:txBody>
      </p:sp>
      <p:sp>
        <p:nvSpPr>
          <p:cNvPr id="159" name="pole tekstowe 158">
            <a:extLst>
              <a:ext uri="{FF2B5EF4-FFF2-40B4-BE49-F238E27FC236}">
                <a16:creationId xmlns:a16="http://schemas.microsoft.com/office/drawing/2014/main" id="{56DD8EDB-EB2E-4E39-BCE4-15DEC66A67D0}"/>
              </a:ext>
            </a:extLst>
          </p:cNvPr>
          <p:cNvSpPr txBox="1"/>
          <p:nvPr/>
        </p:nvSpPr>
        <p:spPr>
          <a:xfrm>
            <a:off x="1192519" y="2723737"/>
            <a:ext cx="386998" cy="276999"/>
          </a:xfrm>
          <a:prstGeom prst="rect">
            <a:avLst/>
          </a:prstGeom>
          <a:noFill/>
        </p:spPr>
        <p:txBody>
          <a:bodyPr wrap="square" rtlCol="0">
            <a:spAutoFit/>
          </a:bodyPr>
          <a:lstStyle/>
          <a:p>
            <a:r>
              <a:rPr lang="pl-PL" sz="1200" dirty="0">
                <a:solidFill>
                  <a:schemeClr val="bg1"/>
                </a:solidFill>
              </a:rPr>
              <a:t>10</a:t>
            </a:r>
            <a:endParaRPr lang="en-US" sz="1200" dirty="0">
              <a:solidFill>
                <a:schemeClr val="bg1"/>
              </a:solidFill>
            </a:endParaRPr>
          </a:p>
        </p:txBody>
      </p:sp>
      <p:sp>
        <p:nvSpPr>
          <p:cNvPr id="160" name="pole tekstowe 159">
            <a:extLst>
              <a:ext uri="{FF2B5EF4-FFF2-40B4-BE49-F238E27FC236}">
                <a16:creationId xmlns:a16="http://schemas.microsoft.com/office/drawing/2014/main" id="{78BAF17F-5C61-4440-9943-252A9AA9FDD9}"/>
              </a:ext>
            </a:extLst>
          </p:cNvPr>
          <p:cNvSpPr txBox="1"/>
          <p:nvPr/>
        </p:nvSpPr>
        <p:spPr>
          <a:xfrm>
            <a:off x="1198448" y="3682769"/>
            <a:ext cx="386998" cy="276999"/>
          </a:xfrm>
          <a:prstGeom prst="rect">
            <a:avLst/>
          </a:prstGeom>
          <a:noFill/>
        </p:spPr>
        <p:txBody>
          <a:bodyPr wrap="square" rtlCol="0">
            <a:spAutoFit/>
          </a:bodyPr>
          <a:lstStyle/>
          <a:p>
            <a:r>
              <a:rPr lang="pl-PL" sz="1200" dirty="0">
                <a:solidFill>
                  <a:schemeClr val="bg1"/>
                </a:solidFill>
              </a:rPr>
              <a:t>11</a:t>
            </a:r>
            <a:endParaRPr lang="en-US" sz="1200" dirty="0">
              <a:solidFill>
                <a:schemeClr val="bg1"/>
              </a:solidFill>
            </a:endParaRPr>
          </a:p>
        </p:txBody>
      </p:sp>
      <p:sp>
        <p:nvSpPr>
          <p:cNvPr id="161" name="pole tekstowe 160">
            <a:extLst>
              <a:ext uri="{FF2B5EF4-FFF2-40B4-BE49-F238E27FC236}">
                <a16:creationId xmlns:a16="http://schemas.microsoft.com/office/drawing/2014/main" id="{B22CE3EA-C853-4A0F-9790-0638813D55C3}"/>
              </a:ext>
            </a:extLst>
          </p:cNvPr>
          <p:cNvSpPr txBox="1"/>
          <p:nvPr/>
        </p:nvSpPr>
        <p:spPr>
          <a:xfrm>
            <a:off x="8528728" y="464643"/>
            <a:ext cx="2974620" cy="215444"/>
          </a:xfrm>
          <a:prstGeom prst="rect">
            <a:avLst/>
          </a:prstGeom>
          <a:noFill/>
        </p:spPr>
        <p:txBody>
          <a:bodyPr wrap="square" rtlCol="0">
            <a:spAutoFit/>
          </a:bodyPr>
          <a:lstStyle/>
          <a:p>
            <a:r>
              <a:rPr lang="pl-PL" sz="800" dirty="0">
                <a:solidFill>
                  <a:schemeClr val="bg1"/>
                </a:solidFill>
              </a:rPr>
              <a:t>Widok: </a:t>
            </a:r>
            <a:r>
              <a:rPr lang="pl-PL" sz="800" dirty="0">
                <a:solidFill>
                  <a:schemeClr val="bg2">
                    <a:lumMod val="90000"/>
                  </a:schemeClr>
                </a:solidFill>
              </a:rPr>
              <a:t>Dzień</a:t>
            </a:r>
            <a:r>
              <a:rPr lang="pl-PL" sz="800" dirty="0">
                <a:solidFill>
                  <a:schemeClr val="bg1"/>
                </a:solidFill>
              </a:rPr>
              <a:t> </a:t>
            </a:r>
            <a:r>
              <a:rPr lang="pl-PL" sz="800" dirty="0">
                <a:solidFill>
                  <a:schemeClr val="bg2">
                    <a:lumMod val="90000"/>
                  </a:schemeClr>
                </a:solidFill>
              </a:rPr>
              <a:t>| Tydzień roboczy |  Tydzień  |  </a:t>
            </a:r>
            <a:r>
              <a:rPr lang="pl-PL" sz="800" u="sng" dirty="0">
                <a:solidFill>
                  <a:schemeClr val="bg1"/>
                </a:solidFill>
              </a:rPr>
              <a:t>Miesiąc</a:t>
            </a:r>
            <a:r>
              <a:rPr lang="pl-PL" sz="800" dirty="0">
                <a:solidFill>
                  <a:schemeClr val="bg2">
                    <a:lumMod val="90000"/>
                  </a:schemeClr>
                </a:solidFill>
              </a:rPr>
              <a:t> </a:t>
            </a:r>
            <a:endParaRPr lang="en-US" sz="800" dirty="0">
              <a:solidFill>
                <a:schemeClr val="bg2">
                  <a:lumMod val="90000"/>
                </a:schemeClr>
              </a:solidFill>
            </a:endParaRPr>
          </a:p>
        </p:txBody>
      </p:sp>
      <p:pic>
        <p:nvPicPr>
          <p:cNvPr id="162" name="Grafika 161" descr="Użytkownicy">
            <a:extLst>
              <a:ext uri="{FF2B5EF4-FFF2-40B4-BE49-F238E27FC236}">
                <a16:creationId xmlns:a16="http://schemas.microsoft.com/office/drawing/2014/main" id="{2F820F59-7262-4E7B-B6B9-C066DE1059DD}"/>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70230" y="471337"/>
            <a:ext cx="184268" cy="184268"/>
          </a:xfrm>
          <a:prstGeom prst="rect">
            <a:avLst/>
          </a:prstGeom>
        </p:spPr>
      </p:pic>
      <p:sp>
        <p:nvSpPr>
          <p:cNvPr id="185" name="pole tekstowe 184">
            <a:extLst>
              <a:ext uri="{FF2B5EF4-FFF2-40B4-BE49-F238E27FC236}">
                <a16:creationId xmlns:a16="http://schemas.microsoft.com/office/drawing/2014/main" id="{F2CDAFD1-1750-4AAB-B1AE-2440D61D4CA6}"/>
              </a:ext>
            </a:extLst>
          </p:cNvPr>
          <p:cNvSpPr txBox="1"/>
          <p:nvPr/>
        </p:nvSpPr>
        <p:spPr>
          <a:xfrm>
            <a:off x="2320312" y="457566"/>
            <a:ext cx="941605" cy="215444"/>
          </a:xfrm>
          <a:prstGeom prst="rect">
            <a:avLst/>
          </a:prstGeom>
          <a:noFill/>
        </p:spPr>
        <p:txBody>
          <a:bodyPr wrap="square" rtlCol="0">
            <a:spAutoFit/>
          </a:bodyPr>
          <a:lstStyle/>
          <a:p>
            <a:r>
              <a:rPr lang="pl-PL" sz="800" dirty="0">
                <a:solidFill>
                  <a:schemeClr val="bg1"/>
                </a:solidFill>
              </a:rPr>
              <a:t>Nowe zadanie</a:t>
            </a:r>
            <a:endParaRPr lang="en-US" sz="800" dirty="0">
              <a:solidFill>
                <a:schemeClr val="bg1"/>
              </a:solidFill>
            </a:endParaRPr>
          </a:p>
        </p:txBody>
      </p:sp>
      <p:pic>
        <p:nvPicPr>
          <p:cNvPr id="202" name="Grafika 201" descr="Flaga">
            <a:extLst>
              <a:ext uri="{FF2B5EF4-FFF2-40B4-BE49-F238E27FC236}">
                <a16:creationId xmlns:a16="http://schemas.microsoft.com/office/drawing/2014/main" id="{9E34F6E3-AE5B-4475-B831-9F478F8197C9}"/>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rot="2896095">
            <a:off x="2227003" y="506347"/>
            <a:ext cx="138201" cy="138201"/>
          </a:xfrm>
          <a:prstGeom prst="rect">
            <a:avLst/>
          </a:prstGeom>
        </p:spPr>
      </p:pic>
      <p:sp>
        <p:nvSpPr>
          <p:cNvPr id="203" name="pole tekstowe 202">
            <a:extLst>
              <a:ext uri="{FF2B5EF4-FFF2-40B4-BE49-F238E27FC236}">
                <a16:creationId xmlns:a16="http://schemas.microsoft.com/office/drawing/2014/main" id="{C75B80BD-AF79-4DF6-86AE-7F1635EF1E7B}"/>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04" name="Grafika 203" descr="Szkło powiększające">
            <a:extLst>
              <a:ext uri="{FF2B5EF4-FFF2-40B4-BE49-F238E27FC236}">
                <a16:creationId xmlns:a16="http://schemas.microsoft.com/office/drawing/2014/main" id="{6E119B56-0C90-4E5B-BE03-9A9A81F44219}"/>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64902" y="508422"/>
            <a:ext cx="132962" cy="132962"/>
          </a:xfrm>
          <a:prstGeom prst="rect">
            <a:avLst/>
          </a:prstGeom>
        </p:spPr>
      </p:pic>
      <p:sp>
        <p:nvSpPr>
          <p:cNvPr id="205" name="pole tekstowe 204">
            <a:extLst>
              <a:ext uri="{FF2B5EF4-FFF2-40B4-BE49-F238E27FC236}">
                <a16:creationId xmlns:a16="http://schemas.microsoft.com/office/drawing/2014/main" id="{D6D76516-E7F7-46C5-873C-AF8E120EA9BB}"/>
              </a:ext>
            </a:extLst>
          </p:cNvPr>
          <p:cNvSpPr txBox="1"/>
          <p:nvPr/>
        </p:nvSpPr>
        <p:spPr>
          <a:xfrm>
            <a:off x="4063637" y="459417"/>
            <a:ext cx="720915" cy="215444"/>
          </a:xfrm>
          <a:prstGeom prst="rect">
            <a:avLst/>
          </a:prstGeom>
          <a:noFill/>
        </p:spPr>
        <p:txBody>
          <a:bodyPr wrap="square" rtlCol="0">
            <a:spAutoFit/>
          </a:bodyPr>
          <a:lstStyle/>
          <a:p>
            <a:r>
              <a:rPr lang="pl-PL" sz="800" dirty="0">
                <a:solidFill>
                  <a:schemeClr val="bg1"/>
                </a:solidFill>
              </a:rPr>
              <a:t>Kolor</a:t>
            </a:r>
            <a:endParaRPr lang="en-US" sz="800" dirty="0">
              <a:solidFill>
                <a:schemeClr val="bg1"/>
              </a:solidFill>
            </a:endParaRPr>
          </a:p>
        </p:txBody>
      </p:sp>
      <p:pic>
        <p:nvPicPr>
          <p:cNvPr id="206" name="Grafika 205" descr="Paleta">
            <a:extLst>
              <a:ext uri="{FF2B5EF4-FFF2-40B4-BE49-F238E27FC236}">
                <a16:creationId xmlns:a16="http://schemas.microsoft.com/office/drawing/2014/main" id="{3181C68F-6840-4374-B929-BACB2728F52E}"/>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3981939" y="502980"/>
            <a:ext cx="138201" cy="138201"/>
          </a:xfrm>
          <a:prstGeom prst="rect">
            <a:avLst/>
          </a:prstGeom>
        </p:spPr>
      </p:pic>
      <p:sp>
        <p:nvSpPr>
          <p:cNvPr id="207" name="pole tekstowe 206">
            <a:extLst>
              <a:ext uri="{FF2B5EF4-FFF2-40B4-BE49-F238E27FC236}">
                <a16:creationId xmlns:a16="http://schemas.microsoft.com/office/drawing/2014/main" id="{E86D5FEA-12D4-4BFD-B485-6F903D73B4F6}"/>
              </a:ext>
            </a:extLst>
          </p:cNvPr>
          <p:cNvSpPr txBox="1"/>
          <p:nvPr/>
        </p:nvSpPr>
        <p:spPr>
          <a:xfrm>
            <a:off x="4679421" y="443333"/>
            <a:ext cx="949511" cy="215444"/>
          </a:xfrm>
          <a:prstGeom prst="rect">
            <a:avLst/>
          </a:prstGeom>
          <a:noFill/>
        </p:spPr>
        <p:txBody>
          <a:bodyPr wrap="square" rtlCol="0">
            <a:spAutoFit/>
          </a:bodyPr>
          <a:lstStyle/>
          <a:p>
            <a:r>
              <a:rPr lang="pl-PL" sz="800" dirty="0">
                <a:solidFill>
                  <a:schemeClr val="bg1"/>
                </a:solidFill>
              </a:rPr>
              <a:t>Opcje kalendarza</a:t>
            </a:r>
            <a:endParaRPr lang="en-US" sz="800" dirty="0">
              <a:solidFill>
                <a:schemeClr val="bg1"/>
              </a:solidFill>
            </a:endParaRPr>
          </a:p>
        </p:txBody>
      </p:sp>
      <p:pic>
        <p:nvPicPr>
          <p:cNvPr id="208" name="Grafika 207" descr="Pojedyncze koło zębate">
            <a:extLst>
              <a:ext uri="{FF2B5EF4-FFF2-40B4-BE49-F238E27FC236}">
                <a16:creationId xmlns:a16="http://schemas.microsoft.com/office/drawing/2014/main" id="{B0205365-7907-4F8A-AF95-76F045DE4981}"/>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591853" y="492248"/>
            <a:ext cx="138201" cy="138201"/>
          </a:xfrm>
          <a:prstGeom prst="rect">
            <a:avLst/>
          </a:prstGeom>
        </p:spPr>
      </p:pic>
      <p:pic>
        <p:nvPicPr>
          <p:cNvPr id="29" name="Grafika 28" descr="Kursor">
            <a:extLst>
              <a:ext uri="{FF2B5EF4-FFF2-40B4-BE49-F238E27FC236}">
                <a16:creationId xmlns:a16="http://schemas.microsoft.com/office/drawing/2014/main" id="{9F1BBB68-ADA9-458F-9A07-6D42D2234195}"/>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0648449" y="569495"/>
            <a:ext cx="422764" cy="422764"/>
          </a:xfrm>
          <a:prstGeom prst="rect">
            <a:avLst/>
          </a:prstGeom>
          <a:effectLst>
            <a:outerShdw blurRad="50800" dist="38100" dir="2700000" algn="tl" rotWithShape="0">
              <a:prstClr val="black">
                <a:alpha val="40000"/>
              </a:prstClr>
            </a:outerShdw>
          </a:effectLst>
        </p:spPr>
      </p:pic>
      <p:sp>
        <p:nvSpPr>
          <p:cNvPr id="209" name="pole tekstowe 208">
            <a:extLst>
              <a:ext uri="{FF2B5EF4-FFF2-40B4-BE49-F238E27FC236}">
                <a16:creationId xmlns:a16="http://schemas.microsoft.com/office/drawing/2014/main" id="{C1F6CFC9-2295-4ADF-A77B-F74E10D240B4}"/>
              </a:ext>
            </a:extLst>
          </p:cNvPr>
          <p:cNvSpPr txBox="1"/>
          <p:nvPr/>
        </p:nvSpPr>
        <p:spPr>
          <a:xfrm>
            <a:off x="1127329" y="447614"/>
            <a:ext cx="1098379" cy="215444"/>
          </a:xfrm>
          <a:prstGeom prst="rect">
            <a:avLst/>
          </a:prstGeom>
          <a:noFill/>
        </p:spPr>
        <p:txBody>
          <a:bodyPr wrap="square" rtlCol="0">
            <a:spAutoFit/>
          </a:bodyPr>
          <a:lstStyle/>
          <a:p>
            <a:r>
              <a:rPr lang="pl-PL" sz="800" dirty="0">
                <a:solidFill>
                  <a:schemeClr val="bg1"/>
                </a:solidFill>
              </a:rPr>
              <a:t>Nowe spotkanie</a:t>
            </a:r>
            <a:endParaRPr lang="en-US" sz="800" dirty="0">
              <a:solidFill>
                <a:schemeClr val="bg1"/>
              </a:solidFill>
            </a:endParaRPr>
          </a:p>
        </p:txBody>
      </p:sp>
      <p:grpSp>
        <p:nvGrpSpPr>
          <p:cNvPr id="103" name="Grafika 3" descr="Deszcz">
            <a:extLst>
              <a:ext uri="{FF2B5EF4-FFF2-40B4-BE49-F238E27FC236}">
                <a16:creationId xmlns:a16="http://schemas.microsoft.com/office/drawing/2014/main" id="{4641D5A1-3198-4C4C-B183-AC065A451B50}"/>
              </a:ext>
            </a:extLst>
          </p:cNvPr>
          <p:cNvGrpSpPr/>
          <p:nvPr/>
        </p:nvGrpSpPr>
        <p:grpSpPr>
          <a:xfrm>
            <a:off x="5856101" y="49221"/>
            <a:ext cx="204672" cy="166093"/>
            <a:chOff x="5956483" y="51468"/>
            <a:chExt cx="650779" cy="599383"/>
          </a:xfrm>
          <a:solidFill>
            <a:srgbClr val="000000"/>
          </a:solidFill>
        </p:grpSpPr>
        <p:sp>
          <p:nvSpPr>
            <p:cNvPr id="104" name="Dowolny kształt: kształt 103">
              <a:extLst>
                <a:ext uri="{FF2B5EF4-FFF2-40B4-BE49-F238E27FC236}">
                  <a16:creationId xmlns:a16="http://schemas.microsoft.com/office/drawing/2014/main" id="{7BA848C4-CC47-4953-9F66-B50E34B22214}"/>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05" name="Dowolny kształt: kształt 104">
              <a:extLst>
                <a:ext uri="{FF2B5EF4-FFF2-40B4-BE49-F238E27FC236}">
                  <a16:creationId xmlns:a16="http://schemas.microsoft.com/office/drawing/2014/main" id="{9D63C0AE-4492-4ACB-95FB-05D525CD33C4}"/>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12" name="Dowolny kształt: kształt 111">
              <a:extLst>
                <a:ext uri="{FF2B5EF4-FFF2-40B4-BE49-F238E27FC236}">
                  <a16:creationId xmlns:a16="http://schemas.microsoft.com/office/drawing/2014/main" id="{095F7619-4154-4A7D-8137-BE789C579D3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13" name="Dowolny kształt: kształt 112">
              <a:extLst>
                <a:ext uri="{FF2B5EF4-FFF2-40B4-BE49-F238E27FC236}">
                  <a16:creationId xmlns:a16="http://schemas.microsoft.com/office/drawing/2014/main" id="{123AFC09-7300-4689-8366-EDA3885412E2}"/>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15" name="Grafika 31" descr="Śnieg">
            <a:extLst>
              <a:ext uri="{FF2B5EF4-FFF2-40B4-BE49-F238E27FC236}">
                <a16:creationId xmlns:a16="http://schemas.microsoft.com/office/drawing/2014/main" id="{186FE5FE-E32A-4A54-A1B4-FC3D4450BDB8}"/>
              </a:ext>
            </a:extLst>
          </p:cNvPr>
          <p:cNvGrpSpPr/>
          <p:nvPr/>
        </p:nvGrpSpPr>
        <p:grpSpPr>
          <a:xfrm>
            <a:off x="6962045" y="15585"/>
            <a:ext cx="267965" cy="256910"/>
            <a:chOff x="7523990" y="915378"/>
            <a:chExt cx="584691" cy="584691"/>
          </a:xfrm>
        </p:grpSpPr>
        <p:sp>
          <p:nvSpPr>
            <p:cNvPr id="134" name="Dowolny kształt: kształt 133">
              <a:extLst>
                <a:ext uri="{FF2B5EF4-FFF2-40B4-BE49-F238E27FC236}">
                  <a16:creationId xmlns:a16="http://schemas.microsoft.com/office/drawing/2014/main" id="{0FD5DDB2-05BC-4171-A72A-52AD398A8F9E}"/>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35" name="Dowolny kształt: kształt 134">
              <a:extLst>
                <a:ext uri="{FF2B5EF4-FFF2-40B4-BE49-F238E27FC236}">
                  <a16:creationId xmlns:a16="http://schemas.microsoft.com/office/drawing/2014/main" id="{6BC35227-977B-4849-9B25-19210A0F2D79}"/>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36" name="Dowolny kształt: kształt 135">
              <a:extLst>
                <a:ext uri="{FF2B5EF4-FFF2-40B4-BE49-F238E27FC236}">
                  <a16:creationId xmlns:a16="http://schemas.microsoft.com/office/drawing/2014/main" id="{54187BB1-72B3-411B-A5B1-E1A409B1B3D2}"/>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75D4FF32-6267-4F6F-90D0-21EB204DE8FE}"/>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2" name="pole tekstowe 141">
            <a:extLst>
              <a:ext uri="{FF2B5EF4-FFF2-40B4-BE49-F238E27FC236}">
                <a16:creationId xmlns:a16="http://schemas.microsoft.com/office/drawing/2014/main" id="{9DBBEE37-4C49-4E89-9659-D0EC0266EB3B}"/>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3" name="pole tekstowe 142">
            <a:extLst>
              <a:ext uri="{FF2B5EF4-FFF2-40B4-BE49-F238E27FC236}">
                <a16:creationId xmlns:a16="http://schemas.microsoft.com/office/drawing/2014/main" id="{E20D3A8A-8E87-4505-8EBC-0684A9A16182}"/>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44" name="pole tekstowe 143">
            <a:extLst>
              <a:ext uri="{FF2B5EF4-FFF2-40B4-BE49-F238E27FC236}">
                <a16:creationId xmlns:a16="http://schemas.microsoft.com/office/drawing/2014/main" id="{E74C41D3-1097-4AE6-B607-96653736BDA1}"/>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45" name="pole tekstowe 144">
            <a:extLst>
              <a:ext uri="{FF2B5EF4-FFF2-40B4-BE49-F238E27FC236}">
                <a16:creationId xmlns:a16="http://schemas.microsoft.com/office/drawing/2014/main" id="{A7C1D9BC-E08D-4E38-9320-C542B2780CCA}"/>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46" name="pole tekstowe 145">
            <a:extLst>
              <a:ext uri="{FF2B5EF4-FFF2-40B4-BE49-F238E27FC236}">
                <a16:creationId xmlns:a16="http://schemas.microsoft.com/office/drawing/2014/main" id="{3677537C-D331-4799-B440-A29914BCF208}"/>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147" name="Trójkąt równoramienny 146">
            <a:extLst>
              <a:ext uri="{FF2B5EF4-FFF2-40B4-BE49-F238E27FC236}">
                <a16:creationId xmlns:a16="http://schemas.microsoft.com/office/drawing/2014/main" id="{B3922737-D74E-46F0-89B9-C33DB06A3BD2}"/>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Łącznik prosty 148">
            <a:extLst>
              <a:ext uri="{FF2B5EF4-FFF2-40B4-BE49-F238E27FC236}">
                <a16:creationId xmlns:a16="http://schemas.microsoft.com/office/drawing/2014/main" id="{72B30568-DCE5-49B2-A83F-CB0AC06F1102}"/>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Łącznik prosty 105">
            <a:extLst>
              <a:ext uri="{FF2B5EF4-FFF2-40B4-BE49-F238E27FC236}">
                <a16:creationId xmlns:a16="http://schemas.microsoft.com/office/drawing/2014/main" id="{20564294-7B9C-4B1F-9085-B63B6B534A11}"/>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07" name="pole tekstowe 106">
            <a:extLst>
              <a:ext uri="{FF2B5EF4-FFF2-40B4-BE49-F238E27FC236}">
                <a16:creationId xmlns:a16="http://schemas.microsoft.com/office/drawing/2014/main" id="{0D587D8F-DE40-44C9-9E4A-D038EC5770FB}"/>
              </a:ext>
            </a:extLst>
          </p:cNvPr>
          <p:cNvSpPr txBox="1"/>
          <p:nvPr/>
        </p:nvSpPr>
        <p:spPr>
          <a:xfrm>
            <a:off x="1192519" y="4723893"/>
            <a:ext cx="386998" cy="276999"/>
          </a:xfrm>
          <a:prstGeom prst="rect">
            <a:avLst/>
          </a:prstGeom>
          <a:noFill/>
        </p:spPr>
        <p:txBody>
          <a:bodyPr wrap="square" rtlCol="0">
            <a:spAutoFit/>
          </a:bodyPr>
          <a:lstStyle/>
          <a:p>
            <a:r>
              <a:rPr lang="pl-PL" sz="1200" dirty="0">
                <a:solidFill>
                  <a:schemeClr val="bg1"/>
                </a:solidFill>
              </a:rPr>
              <a:t>12</a:t>
            </a:r>
            <a:endParaRPr lang="en-US" sz="1200" dirty="0">
              <a:solidFill>
                <a:schemeClr val="bg1"/>
              </a:solidFill>
            </a:endParaRPr>
          </a:p>
        </p:txBody>
      </p:sp>
      <p:sp>
        <p:nvSpPr>
          <p:cNvPr id="108" name="pole tekstowe 107">
            <a:extLst>
              <a:ext uri="{FF2B5EF4-FFF2-40B4-BE49-F238E27FC236}">
                <a16:creationId xmlns:a16="http://schemas.microsoft.com/office/drawing/2014/main" id="{DEE516B9-A906-4F96-A8F9-FAD15769413A}"/>
              </a:ext>
            </a:extLst>
          </p:cNvPr>
          <p:cNvSpPr txBox="1"/>
          <p:nvPr/>
        </p:nvSpPr>
        <p:spPr>
          <a:xfrm>
            <a:off x="1192519" y="5754280"/>
            <a:ext cx="386998" cy="276999"/>
          </a:xfrm>
          <a:prstGeom prst="rect">
            <a:avLst/>
          </a:prstGeom>
          <a:noFill/>
        </p:spPr>
        <p:txBody>
          <a:bodyPr wrap="square" rtlCol="0">
            <a:spAutoFit/>
          </a:bodyPr>
          <a:lstStyle/>
          <a:p>
            <a:r>
              <a:rPr lang="pl-PL" sz="1200" dirty="0">
                <a:solidFill>
                  <a:schemeClr val="bg1"/>
                </a:solidFill>
              </a:rPr>
              <a:t>13</a:t>
            </a:r>
            <a:endParaRPr lang="en-US" sz="1200" dirty="0">
              <a:solidFill>
                <a:schemeClr val="bg1"/>
              </a:solidFill>
            </a:endParaRPr>
          </a:p>
        </p:txBody>
      </p:sp>
      <p:pic>
        <p:nvPicPr>
          <p:cNvPr id="4" name="Grafika 3" descr="Wykrzyknik">
            <a:extLst>
              <a:ext uri="{FF2B5EF4-FFF2-40B4-BE49-F238E27FC236}">
                <a16:creationId xmlns:a16="http://schemas.microsoft.com/office/drawing/2014/main" id="{A921125D-2B26-442F-84F3-6A0267A15229}"/>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463130" y="4240477"/>
            <a:ext cx="98470" cy="98470"/>
          </a:xfrm>
          <a:prstGeom prst="rect">
            <a:avLst/>
          </a:prstGeom>
        </p:spPr>
      </p:pic>
    </p:spTree>
    <p:extLst>
      <p:ext uri="{BB962C8B-B14F-4D97-AF65-F5344CB8AC3E}">
        <p14:creationId xmlns:p14="http://schemas.microsoft.com/office/powerpoint/2010/main" val="3731090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aphicFrame>
        <p:nvGraphicFramePr>
          <p:cNvPr id="111" name="Tabela 4">
            <a:extLst>
              <a:ext uri="{FF2B5EF4-FFF2-40B4-BE49-F238E27FC236}">
                <a16:creationId xmlns:a16="http://schemas.microsoft.com/office/drawing/2014/main" id="{AE3DDBC9-89AB-4469-B9DF-062B278C4A86}"/>
              </a:ext>
            </a:extLst>
          </p:cNvPr>
          <p:cNvGraphicFramePr>
            <a:graphicFrameLocks noGrp="1"/>
          </p:cNvGraphicFramePr>
          <p:nvPr/>
        </p:nvGraphicFramePr>
        <p:xfrm>
          <a:off x="1508213" y="1103720"/>
          <a:ext cx="10081386" cy="5323097"/>
        </p:xfrm>
        <a:graphic>
          <a:graphicData uri="http://schemas.openxmlformats.org/drawingml/2006/table">
            <a:tbl>
              <a:tblPr firstRow="1" bandRow="1">
                <a:effectLst>
                  <a:outerShdw blurRad="50800" dist="38100" algn="l" rotWithShape="0">
                    <a:prstClr val="black">
                      <a:alpha val="40000"/>
                    </a:prstClr>
                  </a:outerShdw>
                </a:effectLst>
                <a:tableStyleId>{073A0DAA-6AF3-43AB-8588-CEC1D06C72B9}</a:tableStyleId>
              </a:tblPr>
              <a:tblGrid>
                <a:gridCol w="1440198">
                  <a:extLst>
                    <a:ext uri="{9D8B030D-6E8A-4147-A177-3AD203B41FA5}">
                      <a16:colId xmlns:a16="http://schemas.microsoft.com/office/drawing/2014/main" val="1824310104"/>
                    </a:ext>
                  </a:extLst>
                </a:gridCol>
                <a:gridCol w="1440198">
                  <a:extLst>
                    <a:ext uri="{9D8B030D-6E8A-4147-A177-3AD203B41FA5}">
                      <a16:colId xmlns:a16="http://schemas.microsoft.com/office/drawing/2014/main" val="2802036859"/>
                    </a:ext>
                  </a:extLst>
                </a:gridCol>
                <a:gridCol w="1440198">
                  <a:extLst>
                    <a:ext uri="{9D8B030D-6E8A-4147-A177-3AD203B41FA5}">
                      <a16:colId xmlns:a16="http://schemas.microsoft.com/office/drawing/2014/main" val="4157765910"/>
                    </a:ext>
                  </a:extLst>
                </a:gridCol>
                <a:gridCol w="1440198">
                  <a:extLst>
                    <a:ext uri="{9D8B030D-6E8A-4147-A177-3AD203B41FA5}">
                      <a16:colId xmlns:a16="http://schemas.microsoft.com/office/drawing/2014/main" val="1467700698"/>
                    </a:ext>
                  </a:extLst>
                </a:gridCol>
                <a:gridCol w="1440198">
                  <a:extLst>
                    <a:ext uri="{9D8B030D-6E8A-4147-A177-3AD203B41FA5}">
                      <a16:colId xmlns:a16="http://schemas.microsoft.com/office/drawing/2014/main" val="806991911"/>
                    </a:ext>
                  </a:extLst>
                </a:gridCol>
                <a:gridCol w="1440198">
                  <a:extLst>
                    <a:ext uri="{9D8B030D-6E8A-4147-A177-3AD203B41FA5}">
                      <a16:colId xmlns:a16="http://schemas.microsoft.com/office/drawing/2014/main" val="2128744475"/>
                    </a:ext>
                  </a:extLst>
                </a:gridCol>
                <a:gridCol w="1440198">
                  <a:extLst>
                    <a:ext uri="{9D8B030D-6E8A-4147-A177-3AD203B41FA5}">
                      <a16:colId xmlns:a16="http://schemas.microsoft.com/office/drawing/2014/main" val="1525662124"/>
                    </a:ext>
                  </a:extLst>
                </a:gridCol>
              </a:tblGrid>
              <a:tr h="202566">
                <a:tc>
                  <a:txBody>
                    <a:bodyPr/>
                    <a:lstStyle/>
                    <a:p>
                      <a:pPr algn="r"/>
                      <a:r>
                        <a:rPr lang="pl-PL" sz="1200" b="0" dirty="0"/>
                        <a:t>Poniedziałek</a:t>
                      </a:r>
                      <a:endParaRPr lang="en-US" sz="1200" b="0" dirty="0"/>
                    </a:p>
                  </a:txBody>
                  <a:tcPr>
                    <a:solidFill>
                      <a:srgbClr val="333F50">
                        <a:alpha val="69804"/>
                      </a:srgbClr>
                    </a:solidFill>
                  </a:tcPr>
                </a:tc>
                <a:tc>
                  <a:txBody>
                    <a:bodyPr/>
                    <a:lstStyle/>
                    <a:p>
                      <a:pPr algn="r"/>
                      <a:r>
                        <a:rPr lang="pl-PL" sz="1200" b="0" dirty="0"/>
                        <a:t>Wtorek</a:t>
                      </a:r>
                      <a:endParaRPr lang="en-US" sz="1200" b="0" dirty="0"/>
                    </a:p>
                  </a:txBody>
                  <a:tcPr>
                    <a:solidFill>
                      <a:srgbClr val="333F50">
                        <a:alpha val="69804"/>
                      </a:srgbClr>
                    </a:solidFill>
                  </a:tcPr>
                </a:tc>
                <a:tc>
                  <a:txBody>
                    <a:bodyPr/>
                    <a:lstStyle/>
                    <a:p>
                      <a:pPr algn="r"/>
                      <a:r>
                        <a:rPr lang="pl-PL" sz="1200" b="0" dirty="0"/>
                        <a:t>Środa</a:t>
                      </a:r>
                      <a:endParaRPr lang="en-US" sz="1200" b="0" dirty="0"/>
                    </a:p>
                  </a:txBody>
                  <a:tcPr>
                    <a:solidFill>
                      <a:srgbClr val="333F50">
                        <a:alpha val="69804"/>
                      </a:srgbClr>
                    </a:solidFill>
                  </a:tcPr>
                </a:tc>
                <a:tc>
                  <a:txBody>
                    <a:bodyPr/>
                    <a:lstStyle/>
                    <a:p>
                      <a:pPr algn="r"/>
                      <a:r>
                        <a:rPr lang="pl-PL" sz="1200" b="0" dirty="0"/>
                        <a:t>Czwartek</a:t>
                      </a:r>
                      <a:endParaRPr lang="en-US" sz="1200" b="0" dirty="0"/>
                    </a:p>
                  </a:txBody>
                  <a:tcPr>
                    <a:solidFill>
                      <a:srgbClr val="333F50">
                        <a:alpha val="69804"/>
                      </a:srgbClr>
                    </a:solidFill>
                  </a:tcPr>
                </a:tc>
                <a:tc>
                  <a:txBody>
                    <a:bodyPr/>
                    <a:lstStyle/>
                    <a:p>
                      <a:pPr algn="r"/>
                      <a:r>
                        <a:rPr lang="pl-PL" sz="1200" b="0" dirty="0"/>
                        <a:t>Piątek</a:t>
                      </a:r>
                      <a:endParaRPr lang="en-US" sz="1200" b="0" dirty="0"/>
                    </a:p>
                  </a:txBody>
                  <a:tcPr>
                    <a:solidFill>
                      <a:srgbClr val="333F50">
                        <a:alpha val="69804"/>
                      </a:srgbClr>
                    </a:solidFill>
                  </a:tcPr>
                </a:tc>
                <a:tc>
                  <a:txBody>
                    <a:bodyPr/>
                    <a:lstStyle/>
                    <a:p>
                      <a:pPr algn="r"/>
                      <a:r>
                        <a:rPr lang="pl-PL" sz="1200" b="0" dirty="0"/>
                        <a:t>Sobota</a:t>
                      </a:r>
                      <a:endParaRPr lang="en-US" sz="1200" b="0" dirty="0"/>
                    </a:p>
                  </a:txBody>
                  <a:tcPr>
                    <a:solidFill>
                      <a:srgbClr val="333F50">
                        <a:alpha val="69804"/>
                      </a:srgbClr>
                    </a:solidFill>
                  </a:tcPr>
                </a:tc>
                <a:tc>
                  <a:txBody>
                    <a:bodyPr/>
                    <a:lstStyle/>
                    <a:p>
                      <a:pPr algn="r"/>
                      <a:r>
                        <a:rPr lang="pl-PL" sz="1200" b="0" dirty="0"/>
                        <a:t>Niedziela</a:t>
                      </a:r>
                      <a:endParaRPr lang="en-US" sz="1200" b="0" dirty="0"/>
                    </a:p>
                  </a:txBody>
                  <a:tcPr>
                    <a:solidFill>
                      <a:srgbClr val="333F50">
                        <a:alpha val="69804"/>
                      </a:srgbClr>
                    </a:solidFill>
                  </a:tcPr>
                </a:tc>
                <a:extLst>
                  <a:ext uri="{0D108BD9-81ED-4DB2-BD59-A6C34878D82A}">
                    <a16:rowId xmlns:a16="http://schemas.microsoft.com/office/drawing/2014/main" val="2028194476"/>
                  </a:ext>
                </a:extLst>
              </a:tr>
              <a:tr h="998078">
                <a:tc>
                  <a:txBody>
                    <a:bodyPr/>
                    <a:lstStyle/>
                    <a:p>
                      <a:pPr algn="r"/>
                      <a:r>
                        <a:rPr lang="pl-PL" sz="1400" dirty="0"/>
                        <a:t>1</a:t>
                      </a:r>
                      <a:endParaRPr lang="en-US" sz="1400" dirty="0"/>
                    </a:p>
                  </a:txBody>
                  <a:tcP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2</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4</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5</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6</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7</a:t>
                      </a:r>
                      <a:endParaRPr lang="en-US" sz="1400" dirty="0"/>
                    </a:p>
                  </a:txBody>
                  <a:tcP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extLst>
                  <a:ext uri="{0D108BD9-81ED-4DB2-BD59-A6C34878D82A}">
                    <a16:rowId xmlns:a16="http://schemas.microsoft.com/office/drawing/2014/main" val="2695918800"/>
                  </a:ext>
                </a:extLst>
              </a:tr>
              <a:tr h="998078">
                <a:tc>
                  <a:txBody>
                    <a:bodyPr/>
                    <a:lstStyle/>
                    <a:p>
                      <a:pPr algn="r"/>
                      <a:r>
                        <a:rPr lang="pl-PL" sz="1400" dirty="0"/>
                        <a:t>8</a:t>
                      </a:r>
                      <a:endParaRPr lang="en-US" sz="1400" dirty="0"/>
                    </a:p>
                  </a:txBody>
                  <a:tcP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1"/>
                      </a:solidFill>
                      <a:prstDash val="sysDash"/>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9</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11</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12</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14</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extLst>
                  <a:ext uri="{0D108BD9-81ED-4DB2-BD59-A6C34878D82A}">
                    <a16:rowId xmlns:a16="http://schemas.microsoft.com/office/drawing/2014/main" val="2754914714"/>
                  </a:ext>
                </a:extLst>
              </a:tr>
              <a:tr h="998078">
                <a:tc>
                  <a:txBody>
                    <a:bodyPr/>
                    <a:lstStyle/>
                    <a:p>
                      <a:pPr algn="r"/>
                      <a:r>
                        <a:rPr lang="pl-PL" sz="1400" b="1" dirty="0"/>
                        <a:t>15</a:t>
                      </a:r>
                      <a:endParaRPr lang="en-US" sz="1400" b="1" dirty="0"/>
                    </a:p>
                  </a:txBody>
                  <a:tcPr>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chemeClr val="bg1"/>
                    </a:solidFill>
                  </a:tcPr>
                </a:tc>
                <a:tc>
                  <a:txBody>
                    <a:bodyPr/>
                    <a:lstStyle/>
                    <a:p>
                      <a:pPr algn="r"/>
                      <a:r>
                        <a:rPr lang="pl-PL" sz="1400" dirty="0"/>
                        <a:t>16</a:t>
                      </a:r>
                      <a:endParaRPr lang="en-US" sz="1400" dirty="0"/>
                    </a:p>
                  </a:txBody>
                  <a:tcPr>
                    <a:lnL w="28575" cap="flat" cmpd="sng" algn="ctr">
                      <a:solidFill>
                        <a:schemeClr val="tx1"/>
                      </a:solidFill>
                      <a:prstDash val="sysDash"/>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17</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18</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19</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21</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157674067"/>
                  </a:ext>
                </a:extLst>
              </a:tr>
              <a:tr h="998078">
                <a:tc>
                  <a:txBody>
                    <a:bodyPr/>
                    <a:lstStyle/>
                    <a:p>
                      <a:pPr algn="r"/>
                      <a:r>
                        <a:rPr lang="pl-PL" sz="1400" dirty="0"/>
                        <a:t>22</a:t>
                      </a:r>
                      <a:endParaRPr lang="en-US" sz="1400" dirty="0"/>
                    </a:p>
                  </a:txBody>
                  <a:tcPr>
                    <a:lnR w="12700" cap="flat" cmpd="sng" algn="ctr">
                      <a:solidFill>
                        <a:schemeClr val="tx2"/>
                      </a:solidFill>
                      <a:prstDash val="solid"/>
                      <a:round/>
                      <a:headEnd type="none" w="med" len="med"/>
                      <a:tailEnd type="none" w="med" len="med"/>
                    </a:lnR>
                    <a:lnT w="28575" cap="flat" cmpd="sng" algn="ctr">
                      <a:solidFill>
                        <a:schemeClr val="tx1"/>
                      </a:solidFill>
                      <a:prstDash val="sysDash"/>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24</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25</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26</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27</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28</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731135678"/>
                  </a:ext>
                </a:extLst>
              </a:tr>
              <a:tr h="1056465">
                <a:tc>
                  <a:txBody>
                    <a:bodyPr/>
                    <a:lstStyle/>
                    <a:p>
                      <a:pPr algn="r"/>
                      <a:r>
                        <a:rPr lang="pl-PL" sz="1400" dirty="0"/>
                        <a:t>29</a:t>
                      </a:r>
                      <a:endParaRPr lang="en-US" sz="1400" dirty="0"/>
                    </a:p>
                  </a:txBody>
                  <a:tcP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30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31</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solidFill>
                            <a:schemeClr val="bg1">
                              <a:lumMod val="65000"/>
                            </a:schemeClr>
                          </a:solidFill>
                        </a:rPr>
                        <a:t>1</a:t>
                      </a:r>
                    </a:p>
                    <a:p>
                      <a:pPr algn="r"/>
                      <a:endParaRPr lang="pl-PL" sz="1400" dirty="0">
                        <a:solidFill>
                          <a:schemeClr val="bg1">
                            <a:lumMod val="65000"/>
                          </a:schemeClr>
                        </a:solidFill>
                      </a:endParaRPr>
                    </a:p>
                    <a:p>
                      <a:pPr algn="r"/>
                      <a:endParaRPr lang="pl-PL" sz="1400" dirty="0">
                        <a:solidFill>
                          <a:schemeClr val="bg1">
                            <a:lumMod val="65000"/>
                          </a:schemeClr>
                        </a:solidFill>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pl-PL" sz="1400" dirty="0">
                          <a:solidFill>
                            <a:schemeClr val="bg1">
                              <a:lumMod val="65000"/>
                            </a:schemeClr>
                          </a:solidFill>
                        </a:rPr>
                        <a:t>KWIECIEŃ</a:t>
                      </a:r>
                      <a:endParaRPr lang="en-US" sz="1400" dirty="0">
                        <a:solidFill>
                          <a:schemeClr val="bg1">
                            <a:lumMod val="65000"/>
                          </a:schemeClr>
                        </a:solidFill>
                      </a:endParaRPr>
                    </a:p>
                  </a:txBody>
                  <a:tcPr>
                    <a:lnL w="12700" cap="flat" cmpd="sng" algn="ctr">
                      <a:solidFill>
                        <a:schemeClr val="tx2"/>
                      </a:solidFill>
                      <a:prstDash val="solid"/>
                      <a:round/>
                      <a:headEnd type="none" w="med" len="med"/>
                      <a:tailEnd type="none" w="med" len="med"/>
                    </a:lnL>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a:t>
                      </a:r>
                    </a:p>
                  </a:txBody>
                  <a:tcPr>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3</a:t>
                      </a:r>
                      <a:endParaRPr lang="en-US" sz="1400" dirty="0">
                        <a:solidFill>
                          <a:schemeClr val="bg1">
                            <a:lumMod val="65000"/>
                          </a:schemeClr>
                        </a:solidFill>
                      </a:endParaRPr>
                    </a:p>
                  </a:txBody>
                  <a:tcPr>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4</a:t>
                      </a:r>
                      <a:endParaRPr lang="en-US" sz="1400" dirty="0">
                        <a:solidFill>
                          <a:schemeClr val="bg1">
                            <a:lumMod val="65000"/>
                          </a:schemeClr>
                        </a:solidFill>
                      </a:endParaRPr>
                    </a:p>
                  </a:txBody>
                  <a:tcPr>
                    <a:pattFill prst="wdUpDiag">
                      <a:fgClr>
                        <a:schemeClr val="bg1">
                          <a:lumMod val="95000"/>
                        </a:schemeClr>
                      </a:fgClr>
                      <a:bgClr>
                        <a:schemeClr val="bg1"/>
                      </a:bgClr>
                    </a:pattFill>
                  </a:tcPr>
                </a:tc>
                <a:extLst>
                  <a:ext uri="{0D108BD9-81ED-4DB2-BD59-A6C34878D82A}">
                    <a16:rowId xmlns:a16="http://schemas.microsoft.com/office/drawing/2014/main" val="793383685"/>
                  </a:ext>
                </a:extLst>
              </a:tr>
            </a:tbl>
          </a:graphicData>
        </a:graphic>
      </p:graphicFrame>
      <p:sp>
        <p:nvSpPr>
          <p:cNvPr id="114" name="Trójkąt równoramienny 113">
            <a:extLst>
              <a:ext uri="{FF2B5EF4-FFF2-40B4-BE49-F238E27FC236}">
                <a16:creationId xmlns:a16="http://schemas.microsoft.com/office/drawing/2014/main" id="{9A78ABC3-FA0C-4F0A-9B48-A2ABC90ED0AA}"/>
              </a:ext>
            </a:extLst>
          </p:cNvPr>
          <p:cNvSpPr/>
          <p:nvPr/>
        </p:nvSpPr>
        <p:spPr>
          <a:xfrm rot="10800000">
            <a:off x="1470414" y="3225052"/>
            <a:ext cx="109103" cy="14007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Strzałka: w prawo 115">
            <a:extLst>
              <a:ext uri="{FF2B5EF4-FFF2-40B4-BE49-F238E27FC236}">
                <a16:creationId xmlns:a16="http://schemas.microsoft.com/office/drawing/2014/main" id="{437DD861-1E53-47E0-B910-085F7C006F64}"/>
              </a:ext>
            </a:extLst>
          </p:cNvPr>
          <p:cNvSpPr/>
          <p:nvPr/>
        </p:nvSpPr>
        <p:spPr>
          <a:xfrm>
            <a:off x="4425424" y="4177886"/>
            <a:ext cx="2847844" cy="223653"/>
          </a:xfrm>
          <a:prstGeom prst="rightArrow">
            <a:avLst/>
          </a:prstGeom>
          <a:solidFill>
            <a:srgbClr val="F88608"/>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(2021/0015) Technical specification</a:t>
            </a:r>
            <a:endParaRPr lang="en-US" sz="700" dirty="0"/>
          </a:p>
        </p:txBody>
      </p:sp>
      <p:sp>
        <p:nvSpPr>
          <p:cNvPr id="117" name="Prostokąt: zaokrąglone rogi 116">
            <a:extLst>
              <a:ext uri="{FF2B5EF4-FFF2-40B4-BE49-F238E27FC236}">
                <a16:creationId xmlns:a16="http://schemas.microsoft.com/office/drawing/2014/main" id="{AE55A17C-5293-4BF0-B2C2-A12606AF6C07}"/>
              </a:ext>
            </a:extLst>
          </p:cNvPr>
          <p:cNvSpPr/>
          <p:nvPr/>
        </p:nvSpPr>
        <p:spPr>
          <a:xfrm>
            <a:off x="2998976" y="3620529"/>
            <a:ext cx="1350656" cy="16348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700" dirty="0"/>
              <a:t>(2021/1257 Daily status review</a:t>
            </a:r>
            <a:endParaRPr lang="en-US" sz="700" dirty="0"/>
          </a:p>
        </p:txBody>
      </p:sp>
      <p:sp>
        <p:nvSpPr>
          <p:cNvPr id="118" name="Prostokąt: zaokrąglone rogi 117">
            <a:extLst>
              <a:ext uri="{FF2B5EF4-FFF2-40B4-BE49-F238E27FC236}">
                <a16:creationId xmlns:a16="http://schemas.microsoft.com/office/drawing/2014/main" id="{AAB5E847-26DB-40BC-9C6F-216B8C07B529}"/>
              </a:ext>
            </a:extLst>
          </p:cNvPr>
          <p:cNvSpPr/>
          <p:nvPr/>
        </p:nvSpPr>
        <p:spPr>
          <a:xfrm>
            <a:off x="4416169" y="3616866"/>
            <a:ext cx="1380712" cy="1569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pl-PL" sz="700" dirty="0"/>
              <a:t>Buy-pack meeting</a:t>
            </a:r>
            <a:endParaRPr lang="en-US" sz="700" dirty="0"/>
          </a:p>
        </p:txBody>
      </p:sp>
      <p:sp>
        <p:nvSpPr>
          <p:cNvPr id="119" name="Prostokąt: zaokrąglone rogi 118">
            <a:extLst>
              <a:ext uri="{FF2B5EF4-FFF2-40B4-BE49-F238E27FC236}">
                <a16:creationId xmlns:a16="http://schemas.microsoft.com/office/drawing/2014/main" id="{5A114CB3-A33D-47F9-A277-BE31ED2D1380}"/>
              </a:ext>
            </a:extLst>
          </p:cNvPr>
          <p:cNvSpPr/>
          <p:nvPr/>
        </p:nvSpPr>
        <p:spPr>
          <a:xfrm>
            <a:off x="2998976" y="3781114"/>
            <a:ext cx="1350656" cy="15001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a:t>
            </a:r>
            <a:r>
              <a:rPr lang="pl-PL" sz="700" dirty="0"/>
              <a:t>2021/1453) Daily status review</a:t>
            </a:r>
            <a:endParaRPr lang="en-US" sz="700" dirty="0"/>
          </a:p>
        </p:txBody>
      </p:sp>
      <p:sp>
        <p:nvSpPr>
          <p:cNvPr id="137" name="Prostokąt: zaokrąglone rogi 136">
            <a:extLst>
              <a:ext uri="{FF2B5EF4-FFF2-40B4-BE49-F238E27FC236}">
                <a16:creationId xmlns:a16="http://schemas.microsoft.com/office/drawing/2014/main" id="{38E4DF34-48A5-4609-8A6B-BB49C3A2393F}"/>
              </a:ext>
            </a:extLst>
          </p:cNvPr>
          <p:cNvSpPr/>
          <p:nvPr/>
        </p:nvSpPr>
        <p:spPr>
          <a:xfrm>
            <a:off x="7299461" y="3616866"/>
            <a:ext cx="1380712" cy="153570"/>
          </a:xfrm>
          <a:prstGeom prst="roundRect">
            <a:avLst/>
          </a:prstGeom>
          <a:solidFill>
            <a:srgbClr val="A900F6"/>
          </a:solidFill>
        </p:spPr>
        <p:style>
          <a:lnRef idx="0">
            <a:schemeClr val="accent2"/>
          </a:lnRef>
          <a:fillRef idx="3">
            <a:schemeClr val="accent2"/>
          </a:fillRef>
          <a:effectRef idx="3">
            <a:schemeClr val="accent2"/>
          </a:effectRef>
          <a:fontRef idx="minor">
            <a:schemeClr val="lt1"/>
          </a:fontRef>
        </p:style>
        <p:txBody>
          <a:bodyPr rtlCol="0" anchor="ctr"/>
          <a:lstStyle/>
          <a:p>
            <a:r>
              <a:rPr lang="pl-PL" sz="700" dirty="0"/>
              <a:t>Weekly review  of Projects</a:t>
            </a:r>
            <a:endParaRPr lang="en-US" sz="700" dirty="0"/>
          </a:p>
        </p:txBody>
      </p:sp>
      <p:sp>
        <p:nvSpPr>
          <p:cNvPr id="138" name="Prostokąt: zaokrąglone rogi 137">
            <a:extLst>
              <a:ext uri="{FF2B5EF4-FFF2-40B4-BE49-F238E27FC236}">
                <a16:creationId xmlns:a16="http://schemas.microsoft.com/office/drawing/2014/main" id="{9E85520C-AA58-4B2E-9BF5-28CBD3270C55}"/>
              </a:ext>
            </a:extLst>
          </p:cNvPr>
          <p:cNvSpPr/>
          <p:nvPr/>
        </p:nvSpPr>
        <p:spPr>
          <a:xfrm>
            <a:off x="7299462" y="3787435"/>
            <a:ext cx="1380712" cy="143342"/>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700" dirty="0"/>
              <a:t>(2021/1453) Coordination meet.</a:t>
            </a:r>
            <a:endParaRPr lang="en-US" sz="700" dirty="0"/>
          </a:p>
        </p:txBody>
      </p:sp>
      <p:sp>
        <p:nvSpPr>
          <p:cNvPr id="139" name="Prostokąt: zaokrąglone rogi 138">
            <a:extLst>
              <a:ext uri="{FF2B5EF4-FFF2-40B4-BE49-F238E27FC236}">
                <a16:creationId xmlns:a16="http://schemas.microsoft.com/office/drawing/2014/main" id="{DF12B804-0787-49ED-9BC7-469057F78AE4}"/>
              </a:ext>
            </a:extLst>
          </p:cNvPr>
          <p:cNvSpPr/>
          <p:nvPr/>
        </p:nvSpPr>
        <p:spPr>
          <a:xfrm>
            <a:off x="7299461" y="3937446"/>
            <a:ext cx="1380712" cy="143342"/>
          </a:xfrm>
          <a:prstGeom prst="roundRect">
            <a:avLst/>
          </a:prstGeom>
          <a:gradFill>
            <a:gsLst>
              <a:gs pos="50000">
                <a:srgbClr val="01A3F9"/>
              </a:gs>
              <a:gs pos="100000">
                <a:srgbClr val="00B0F0"/>
              </a:gs>
            </a:gsLst>
          </a:gradFill>
        </p:spPr>
        <p:style>
          <a:lnRef idx="0">
            <a:schemeClr val="accent5"/>
          </a:lnRef>
          <a:fillRef idx="3">
            <a:schemeClr val="accent5"/>
          </a:fillRef>
          <a:effectRef idx="3">
            <a:schemeClr val="accent5"/>
          </a:effectRef>
          <a:fontRef idx="minor">
            <a:schemeClr val="lt1"/>
          </a:fontRef>
        </p:style>
        <p:txBody>
          <a:bodyPr rtlCol="0" anchor="ctr"/>
          <a:lstStyle/>
          <a:p>
            <a:r>
              <a:rPr lang="pl-PL" sz="700" dirty="0"/>
              <a:t>(2021/0015) Technical spec.</a:t>
            </a:r>
            <a:endParaRPr lang="en-US" sz="700" dirty="0"/>
          </a:p>
        </p:txBody>
      </p:sp>
      <p:sp>
        <p:nvSpPr>
          <p:cNvPr id="140" name="Prostokąt: zaokrąglone rogi 139">
            <a:extLst>
              <a:ext uri="{FF2B5EF4-FFF2-40B4-BE49-F238E27FC236}">
                <a16:creationId xmlns:a16="http://schemas.microsoft.com/office/drawing/2014/main" id="{8EBDFD36-4DAE-4EB2-8E31-40C6C2A5047C}"/>
              </a:ext>
            </a:extLst>
          </p:cNvPr>
          <p:cNvSpPr/>
          <p:nvPr/>
        </p:nvSpPr>
        <p:spPr>
          <a:xfrm>
            <a:off x="2998975" y="3928308"/>
            <a:ext cx="1350657" cy="161619"/>
          </a:xfrm>
          <a:prstGeom prst="roundRect">
            <a:avLst/>
          </a:prstGeom>
          <a:gradFill>
            <a:gsLst>
              <a:gs pos="0">
                <a:srgbClr val="FF0000"/>
              </a:gs>
              <a:gs pos="50000">
                <a:srgbClr val="FF0000"/>
              </a:gs>
              <a:gs pos="100000">
                <a:srgbClr val="FF0000"/>
              </a:gs>
            </a:gsLst>
          </a:gradFill>
        </p:spPr>
        <p:style>
          <a:lnRef idx="0">
            <a:schemeClr val="accent3"/>
          </a:lnRef>
          <a:fillRef idx="3">
            <a:schemeClr val="accent3"/>
          </a:fillRef>
          <a:effectRef idx="3">
            <a:schemeClr val="accent3"/>
          </a:effectRef>
          <a:fontRef idx="minor">
            <a:schemeClr val="lt1"/>
          </a:fontRef>
        </p:style>
        <p:txBody>
          <a:bodyPr rtlCol="0" anchor="ctr"/>
          <a:lstStyle/>
          <a:p>
            <a:r>
              <a:rPr lang="pl-PL" sz="800" dirty="0"/>
              <a:t>(</a:t>
            </a:r>
            <a:r>
              <a:rPr lang="pl-PL" sz="700" dirty="0"/>
              <a:t>2021/0029) Risk management</a:t>
            </a:r>
            <a:endParaRPr lang="en-US" sz="700" dirty="0"/>
          </a:p>
        </p:txBody>
      </p:sp>
      <p:sp>
        <p:nvSpPr>
          <p:cNvPr id="152" name="Strzałka: w prawo 151">
            <a:extLst>
              <a:ext uri="{FF2B5EF4-FFF2-40B4-BE49-F238E27FC236}">
                <a16:creationId xmlns:a16="http://schemas.microsoft.com/office/drawing/2014/main" id="{085143C1-5DFB-495E-8F1A-3A37A8CA44FC}"/>
              </a:ext>
            </a:extLst>
          </p:cNvPr>
          <p:cNvSpPr/>
          <p:nvPr/>
        </p:nvSpPr>
        <p:spPr>
          <a:xfrm>
            <a:off x="1508213" y="4042235"/>
            <a:ext cx="2868279" cy="223653"/>
          </a:xfrm>
          <a:prstGeom prst="rightArrow">
            <a:avLst/>
          </a:prstGeom>
          <a:solidFill>
            <a:srgbClr val="33CCFF"/>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pl-PL" sz="800" strike="sngStrike" dirty="0"/>
              <a:t>GDP assessment</a:t>
            </a:r>
            <a:endParaRPr lang="en-US" sz="800" strike="sngStrike" dirty="0"/>
          </a:p>
        </p:txBody>
      </p:sp>
      <p:sp>
        <p:nvSpPr>
          <p:cNvPr id="153" name="Strzałka: w prawo 152">
            <a:extLst>
              <a:ext uri="{FF2B5EF4-FFF2-40B4-BE49-F238E27FC236}">
                <a16:creationId xmlns:a16="http://schemas.microsoft.com/office/drawing/2014/main" id="{64DF7918-AA5B-4D0A-8F79-AC9AE58C4D29}"/>
              </a:ext>
            </a:extLst>
          </p:cNvPr>
          <p:cNvSpPr/>
          <p:nvPr/>
        </p:nvSpPr>
        <p:spPr>
          <a:xfrm>
            <a:off x="1509249" y="4170552"/>
            <a:ext cx="1418139" cy="223653"/>
          </a:xfrm>
          <a:prstGeom prst="rightArrow">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54" name="Prostokąt: zaokrąglone rogi 153">
            <a:extLst>
              <a:ext uri="{FF2B5EF4-FFF2-40B4-BE49-F238E27FC236}">
                <a16:creationId xmlns:a16="http://schemas.microsoft.com/office/drawing/2014/main" id="{7A80399F-415C-470C-A0F0-22EA064DA354}"/>
              </a:ext>
            </a:extLst>
          </p:cNvPr>
          <p:cNvSpPr/>
          <p:nvPr/>
        </p:nvSpPr>
        <p:spPr>
          <a:xfrm>
            <a:off x="4423098" y="3783713"/>
            <a:ext cx="1373783" cy="137552"/>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700" dirty="0"/>
              <a:t>(2021/1257 Daily status review</a:t>
            </a:r>
            <a:endParaRPr lang="en-US" sz="700" dirty="0"/>
          </a:p>
        </p:txBody>
      </p:sp>
      <p:sp>
        <p:nvSpPr>
          <p:cNvPr id="155" name="Strzałka: w prawo 154">
            <a:extLst>
              <a:ext uri="{FF2B5EF4-FFF2-40B4-BE49-F238E27FC236}">
                <a16:creationId xmlns:a16="http://schemas.microsoft.com/office/drawing/2014/main" id="{2C0CCAA1-76DB-457B-9D25-285F0993A0EE}"/>
              </a:ext>
            </a:extLst>
          </p:cNvPr>
          <p:cNvSpPr/>
          <p:nvPr/>
        </p:nvSpPr>
        <p:spPr>
          <a:xfrm>
            <a:off x="4423098" y="4038215"/>
            <a:ext cx="1400641" cy="223653"/>
          </a:xfrm>
          <a:prstGeom prst="rightArrow">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pl-PL" sz="700" dirty="0"/>
              <a:t>Application for pay rise</a:t>
            </a:r>
            <a:endParaRPr lang="en-US" sz="700" dirty="0"/>
          </a:p>
        </p:txBody>
      </p:sp>
      <p:sp>
        <p:nvSpPr>
          <p:cNvPr id="156" name="Strzałka: w prawo 155">
            <a:extLst>
              <a:ext uri="{FF2B5EF4-FFF2-40B4-BE49-F238E27FC236}">
                <a16:creationId xmlns:a16="http://schemas.microsoft.com/office/drawing/2014/main" id="{A7D8936E-64EC-4446-8EA5-A6A707FE7462}"/>
              </a:ext>
            </a:extLst>
          </p:cNvPr>
          <p:cNvSpPr/>
          <p:nvPr/>
        </p:nvSpPr>
        <p:spPr>
          <a:xfrm>
            <a:off x="7296146" y="3183265"/>
            <a:ext cx="4293453" cy="223653"/>
          </a:xfrm>
          <a:prstGeom prst="rightArrow">
            <a:avLst>
              <a:gd name="adj1" fmla="val 50000"/>
              <a:gd name="adj2" fmla="val 0"/>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57" name="Prostokąt: jeden zaokrąglony róg 156">
            <a:extLst>
              <a:ext uri="{FF2B5EF4-FFF2-40B4-BE49-F238E27FC236}">
                <a16:creationId xmlns:a16="http://schemas.microsoft.com/office/drawing/2014/main" id="{C05B9B7B-E20E-43D0-BFF4-22E0A51CA9B7}"/>
              </a:ext>
            </a:extLst>
          </p:cNvPr>
          <p:cNvSpPr/>
          <p:nvPr/>
        </p:nvSpPr>
        <p:spPr>
          <a:xfrm rot="16200000">
            <a:off x="-1191100" y="3786259"/>
            <a:ext cx="5088067" cy="213722"/>
          </a:xfrm>
          <a:prstGeom prst="round1Rect">
            <a:avLst/>
          </a:prstGeom>
          <a:solidFill>
            <a:srgbClr val="333F50">
              <a:alpha val="69804"/>
            </a:srgbClr>
          </a:solidFill>
          <a:ln>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l-PL" sz="1000" dirty="0"/>
          </a:p>
        </p:txBody>
      </p:sp>
      <p:sp>
        <p:nvSpPr>
          <p:cNvPr id="158" name="pole tekstowe 157">
            <a:extLst>
              <a:ext uri="{FF2B5EF4-FFF2-40B4-BE49-F238E27FC236}">
                <a16:creationId xmlns:a16="http://schemas.microsoft.com/office/drawing/2014/main" id="{29AA2E58-2930-4F44-8D90-8922DEEC5A81}"/>
              </a:ext>
            </a:extLst>
          </p:cNvPr>
          <p:cNvSpPr txBox="1"/>
          <p:nvPr/>
        </p:nvSpPr>
        <p:spPr>
          <a:xfrm>
            <a:off x="1192519" y="1748888"/>
            <a:ext cx="386998" cy="276999"/>
          </a:xfrm>
          <a:prstGeom prst="rect">
            <a:avLst/>
          </a:prstGeom>
          <a:noFill/>
        </p:spPr>
        <p:txBody>
          <a:bodyPr wrap="square" rtlCol="0">
            <a:spAutoFit/>
          </a:bodyPr>
          <a:lstStyle/>
          <a:p>
            <a:r>
              <a:rPr lang="pl-PL" sz="1200" dirty="0">
                <a:solidFill>
                  <a:schemeClr val="bg1"/>
                </a:solidFill>
              </a:rPr>
              <a:t>09</a:t>
            </a:r>
            <a:endParaRPr lang="en-US" sz="1200" dirty="0">
              <a:solidFill>
                <a:schemeClr val="bg1"/>
              </a:solidFill>
            </a:endParaRPr>
          </a:p>
        </p:txBody>
      </p:sp>
      <p:sp>
        <p:nvSpPr>
          <p:cNvPr id="159" name="pole tekstowe 158">
            <a:extLst>
              <a:ext uri="{FF2B5EF4-FFF2-40B4-BE49-F238E27FC236}">
                <a16:creationId xmlns:a16="http://schemas.microsoft.com/office/drawing/2014/main" id="{56DD8EDB-EB2E-4E39-BCE4-15DEC66A67D0}"/>
              </a:ext>
            </a:extLst>
          </p:cNvPr>
          <p:cNvSpPr txBox="1"/>
          <p:nvPr/>
        </p:nvSpPr>
        <p:spPr>
          <a:xfrm>
            <a:off x="1192519" y="2723737"/>
            <a:ext cx="386998" cy="276999"/>
          </a:xfrm>
          <a:prstGeom prst="rect">
            <a:avLst/>
          </a:prstGeom>
          <a:noFill/>
        </p:spPr>
        <p:txBody>
          <a:bodyPr wrap="square" rtlCol="0">
            <a:spAutoFit/>
          </a:bodyPr>
          <a:lstStyle/>
          <a:p>
            <a:r>
              <a:rPr lang="pl-PL" sz="1200" dirty="0">
                <a:solidFill>
                  <a:schemeClr val="bg1"/>
                </a:solidFill>
              </a:rPr>
              <a:t>10</a:t>
            </a:r>
            <a:endParaRPr lang="en-US" sz="1200" dirty="0">
              <a:solidFill>
                <a:schemeClr val="bg1"/>
              </a:solidFill>
            </a:endParaRPr>
          </a:p>
        </p:txBody>
      </p:sp>
      <p:sp>
        <p:nvSpPr>
          <p:cNvPr id="160" name="pole tekstowe 159">
            <a:extLst>
              <a:ext uri="{FF2B5EF4-FFF2-40B4-BE49-F238E27FC236}">
                <a16:creationId xmlns:a16="http://schemas.microsoft.com/office/drawing/2014/main" id="{78BAF17F-5C61-4440-9943-252A9AA9FDD9}"/>
              </a:ext>
            </a:extLst>
          </p:cNvPr>
          <p:cNvSpPr txBox="1"/>
          <p:nvPr/>
        </p:nvSpPr>
        <p:spPr>
          <a:xfrm>
            <a:off x="1198448" y="3682769"/>
            <a:ext cx="386998" cy="276999"/>
          </a:xfrm>
          <a:prstGeom prst="rect">
            <a:avLst/>
          </a:prstGeom>
          <a:noFill/>
        </p:spPr>
        <p:txBody>
          <a:bodyPr wrap="square" rtlCol="0">
            <a:spAutoFit/>
          </a:bodyPr>
          <a:lstStyle/>
          <a:p>
            <a:r>
              <a:rPr lang="pl-PL" sz="1200" dirty="0">
                <a:solidFill>
                  <a:schemeClr val="bg1"/>
                </a:solidFill>
              </a:rPr>
              <a:t>11</a:t>
            </a:r>
            <a:endParaRPr lang="en-US" sz="1200" dirty="0">
              <a:solidFill>
                <a:schemeClr val="bg1"/>
              </a:solidFill>
            </a:endParaRPr>
          </a:p>
        </p:txBody>
      </p:sp>
      <p:sp>
        <p:nvSpPr>
          <p:cNvPr id="84" name="pole tekstowe 83">
            <a:extLst>
              <a:ext uri="{FF2B5EF4-FFF2-40B4-BE49-F238E27FC236}">
                <a16:creationId xmlns:a16="http://schemas.microsoft.com/office/drawing/2014/main" id="{9DC349EE-3F77-46C8-9811-3B975B90D7A5}"/>
              </a:ext>
            </a:extLst>
          </p:cNvPr>
          <p:cNvSpPr txBox="1"/>
          <p:nvPr/>
        </p:nvSpPr>
        <p:spPr>
          <a:xfrm>
            <a:off x="8528728" y="464643"/>
            <a:ext cx="2974620" cy="215444"/>
          </a:xfrm>
          <a:prstGeom prst="rect">
            <a:avLst/>
          </a:prstGeom>
          <a:noFill/>
        </p:spPr>
        <p:txBody>
          <a:bodyPr wrap="square" rtlCol="0">
            <a:spAutoFit/>
          </a:bodyPr>
          <a:lstStyle/>
          <a:p>
            <a:r>
              <a:rPr lang="pl-PL" sz="800" dirty="0">
                <a:solidFill>
                  <a:schemeClr val="bg1"/>
                </a:solidFill>
              </a:rPr>
              <a:t>Widok: </a:t>
            </a:r>
            <a:r>
              <a:rPr lang="pl-PL" sz="800" dirty="0">
                <a:solidFill>
                  <a:schemeClr val="bg2">
                    <a:lumMod val="90000"/>
                  </a:schemeClr>
                </a:solidFill>
              </a:rPr>
              <a:t>Dzień</a:t>
            </a:r>
            <a:r>
              <a:rPr lang="pl-PL" sz="800" dirty="0">
                <a:solidFill>
                  <a:schemeClr val="bg1"/>
                </a:solidFill>
              </a:rPr>
              <a:t> </a:t>
            </a:r>
            <a:r>
              <a:rPr lang="pl-PL" sz="800" dirty="0">
                <a:solidFill>
                  <a:schemeClr val="bg2">
                    <a:lumMod val="90000"/>
                  </a:schemeClr>
                </a:solidFill>
              </a:rPr>
              <a:t>| Tydzień roboczy |  Tydzień  |  </a:t>
            </a:r>
            <a:r>
              <a:rPr lang="pl-PL" sz="800" u="sng" dirty="0">
                <a:solidFill>
                  <a:schemeClr val="bg1"/>
                </a:solidFill>
              </a:rPr>
              <a:t>Miesiąc</a:t>
            </a:r>
            <a:r>
              <a:rPr lang="pl-PL" sz="800" dirty="0">
                <a:solidFill>
                  <a:schemeClr val="bg2">
                    <a:lumMod val="90000"/>
                  </a:schemeClr>
                </a:solidFill>
              </a:rPr>
              <a:t> </a:t>
            </a:r>
            <a:endParaRPr lang="en-US" sz="800" dirty="0">
              <a:solidFill>
                <a:schemeClr val="bg2">
                  <a:lumMod val="90000"/>
                </a:schemeClr>
              </a:solidFill>
            </a:endParaRPr>
          </a:p>
        </p:txBody>
      </p:sp>
      <p:pic>
        <p:nvPicPr>
          <p:cNvPr id="85" name="Grafika 84" descr="Użytkownicy">
            <a:extLst>
              <a:ext uri="{FF2B5EF4-FFF2-40B4-BE49-F238E27FC236}">
                <a16:creationId xmlns:a16="http://schemas.microsoft.com/office/drawing/2014/main" id="{A5A1C27E-ED8D-439D-8B05-FFB7842105D9}"/>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70230" y="471337"/>
            <a:ext cx="184268" cy="184268"/>
          </a:xfrm>
          <a:prstGeom prst="rect">
            <a:avLst/>
          </a:prstGeom>
        </p:spPr>
      </p:pic>
      <p:sp>
        <p:nvSpPr>
          <p:cNvPr id="87" name="pole tekstowe 86">
            <a:extLst>
              <a:ext uri="{FF2B5EF4-FFF2-40B4-BE49-F238E27FC236}">
                <a16:creationId xmlns:a16="http://schemas.microsoft.com/office/drawing/2014/main" id="{AB97D676-BBC9-4D42-B097-C34F6FA59C09}"/>
              </a:ext>
            </a:extLst>
          </p:cNvPr>
          <p:cNvSpPr txBox="1"/>
          <p:nvPr/>
        </p:nvSpPr>
        <p:spPr>
          <a:xfrm>
            <a:off x="2320312" y="457566"/>
            <a:ext cx="941605" cy="215444"/>
          </a:xfrm>
          <a:prstGeom prst="rect">
            <a:avLst/>
          </a:prstGeom>
          <a:noFill/>
        </p:spPr>
        <p:txBody>
          <a:bodyPr wrap="square" rtlCol="0">
            <a:spAutoFit/>
          </a:bodyPr>
          <a:lstStyle/>
          <a:p>
            <a:r>
              <a:rPr lang="pl-PL" sz="800" dirty="0">
                <a:solidFill>
                  <a:schemeClr val="bg1"/>
                </a:solidFill>
              </a:rPr>
              <a:t>Nowe zadanie</a:t>
            </a:r>
            <a:endParaRPr lang="en-US" sz="800" dirty="0">
              <a:solidFill>
                <a:schemeClr val="bg1"/>
              </a:solidFill>
            </a:endParaRPr>
          </a:p>
        </p:txBody>
      </p:sp>
      <p:pic>
        <p:nvPicPr>
          <p:cNvPr id="88" name="Grafika 87" descr="Flaga">
            <a:extLst>
              <a:ext uri="{FF2B5EF4-FFF2-40B4-BE49-F238E27FC236}">
                <a16:creationId xmlns:a16="http://schemas.microsoft.com/office/drawing/2014/main" id="{B90BE0B8-C69A-49FD-B494-5EE0B325E012}"/>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rot="2896095">
            <a:off x="2227003" y="506347"/>
            <a:ext cx="138201" cy="138201"/>
          </a:xfrm>
          <a:prstGeom prst="rect">
            <a:avLst/>
          </a:prstGeom>
        </p:spPr>
      </p:pic>
      <p:sp>
        <p:nvSpPr>
          <p:cNvPr id="89" name="pole tekstowe 88">
            <a:extLst>
              <a:ext uri="{FF2B5EF4-FFF2-40B4-BE49-F238E27FC236}">
                <a16:creationId xmlns:a16="http://schemas.microsoft.com/office/drawing/2014/main" id="{95332CD1-F212-4C0F-B6AF-4D5210CF27AA}"/>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90" name="Grafika 89" descr="Szkło powiększające">
            <a:extLst>
              <a:ext uri="{FF2B5EF4-FFF2-40B4-BE49-F238E27FC236}">
                <a16:creationId xmlns:a16="http://schemas.microsoft.com/office/drawing/2014/main" id="{8A753B1C-1927-42EC-8518-F99880A099F0}"/>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64902" y="508422"/>
            <a:ext cx="132962" cy="132962"/>
          </a:xfrm>
          <a:prstGeom prst="rect">
            <a:avLst/>
          </a:prstGeom>
        </p:spPr>
      </p:pic>
      <p:sp>
        <p:nvSpPr>
          <p:cNvPr id="91" name="pole tekstowe 90">
            <a:extLst>
              <a:ext uri="{FF2B5EF4-FFF2-40B4-BE49-F238E27FC236}">
                <a16:creationId xmlns:a16="http://schemas.microsoft.com/office/drawing/2014/main" id="{CB55384A-369F-42C4-8938-5F8FF7AED358}"/>
              </a:ext>
            </a:extLst>
          </p:cNvPr>
          <p:cNvSpPr txBox="1"/>
          <p:nvPr/>
        </p:nvSpPr>
        <p:spPr>
          <a:xfrm>
            <a:off x="4063637" y="459417"/>
            <a:ext cx="720915" cy="215444"/>
          </a:xfrm>
          <a:prstGeom prst="rect">
            <a:avLst/>
          </a:prstGeom>
          <a:noFill/>
        </p:spPr>
        <p:txBody>
          <a:bodyPr wrap="square" rtlCol="0">
            <a:spAutoFit/>
          </a:bodyPr>
          <a:lstStyle/>
          <a:p>
            <a:r>
              <a:rPr lang="pl-PL" sz="800" dirty="0">
                <a:solidFill>
                  <a:schemeClr val="bg1"/>
                </a:solidFill>
              </a:rPr>
              <a:t>Kolor</a:t>
            </a:r>
            <a:endParaRPr lang="en-US" sz="800" dirty="0">
              <a:solidFill>
                <a:schemeClr val="bg1"/>
              </a:solidFill>
            </a:endParaRPr>
          </a:p>
        </p:txBody>
      </p:sp>
      <p:pic>
        <p:nvPicPr>
          <p:cNvPr id="92" name="Grafika 91" descr="Paleta">
            <a:extLst>
              <a:ext uri="{FF2B5EF4-FFF2-40B4-BE49-F238E27FC236}">
                <a16:creationId xmlns:a16="http://schemas.microsoft.com/office/drawing/2014/main" id="{88386DA8-C1C0-42F4-BC77-FC71B4D01645}"/>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3981939" y="502980"/>
            <a:ext cx="138201" cy="138201"/>
          </a:xfrm>
          <a:prstGeom prst="rect">
            <a:avLst/>
          </a:prstGeom>
        </p:spPr>
      </p:pic>
      <p:sp>
        <p:nvSpPr>
          <p:cNvPr id="93" name="pole tekstowe 92">
            <a:extLst>
              <a:ext uri="{FF2B5EF4-FFF2-40B4-BE49-F238E27FC236}">
                <a16:creationId xmlns:a16="http://schemas.microsoft.com/office/drawing/2014/main" id="{151D0778-89F1-4203-9248-66B2AAF0BF68}"/>
              </a:ext>
            </a:extLst>
          </p:cNvPr>
          <p:cNvSpPr txBox="1"/>
          <p:nvPr/>
        </p:nvSpPr>
        <p:spPr>
          <a:xfrm>
            <a:off x="4679421" y="443333"/>
            <a:ext cx="949511" cy="215444"/>
          </a:xfrm>
          <a:prstGeom prst="rect">
            <a:avLst/>
          </a:prstGeom>
          <a:noFill/>
        </p:spPr>
        <p:txBody>
          <a:bodyPr wrap="square" rtlCol="0">
            <a:spAutoFit/>
          </a:bodyPr>
          <a:lstStyle/>
          <a:p>
            <a:r>
              <a:rPr lang="pl-PL" sz="800" dirty="0">
                <a:solidFill>
                  <a:schemeClr val="bg1"/>
                </a:solidFill>
              </a:rPr>
              <a:t>Opcje kalendarza</a:t>
            </a:r>
            <a:endParaRPr lang="en-US" sz="800" dirty="0">
              <a:solidFill>
                <a:schemeClr val="bg1"/>
              </a:solidFill>
            </a:endParaRPr>
          </a:p>
        </p:txBody>
      </p:sp>
      <p:pic>
        <p:nvPicPr>
          <p:cNvPr id="94" name="Grafika 93" descr="Pojedyncze koło zębate">
            <a:extLst>
              <a:ext uri="{FF2B5EF4-FFF2-40B4-BE49-F238E27FC236}">
                <a16:creationId xmlns:a16="http://schemas.microsoft.com/office/drawing/2014/main" id="{BFF0034E-4449-470F-AF6E-96E1EBF4A6D0}"/>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591853" y="492248"/>
            <a:ext cx="138201" cy="138201"/>
          </a:xfrm>
          <a:prstGeom prst="rect">
            <a:avLst/>
          </a:prstGeom>
        </p:spPr>
      </p:pic>
      <p:pic>
        <p:nvPicPr>
          <p:cNvPr id="29" name="Grafika 28" descr="Kursor">
            <a:extLst>
              <a:ext uri="{FF2B5EF4-FFF2-40B4-BE49-F238E27FC236}">
                <a16:creationId xmlns:a16="http://schemas.microsoft.com/office/drawing/2014/main" id="{9F1BBB68-ADA9-458F-9A07-6D42D2234195}"/>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349632" y="4308463"/>
            <a:ext cx="422764" cy="422764"/>
          </a:xfrm>
          <a:prstGeom prst="rect">
            <a:avLst/>
          </a:prstGeom>
          <a:effectLst>
            <a:outerShdw blurRad="50800" dist="38100" dir="2700000" algn="tl" rotWithShape="0">
              <a:prstClr val="black">
                <a:alpha val="40000"/>
              </a:prstClr>
            </a:outerShdw>
          </a:effectLst>
        </p:spPr>
      </p:pic>
      <p:sp>
        <p:nvSpPr>
          <p:cNvPr id="95" name="pole tekstowe 94">
            <a:extLst>
              <a:ext uri="{FF2B5EF4-FFF2-40B4-BE49-F238E27FC236}">
                <a16:creationId xmlns:a16="http://schemas.microsoft.com/office/drawing/2014/main" id="{33F6871B-1F84-4481-B63C-D77711D4205E}"/>
              </a:ext>
            </a:extLst>
          </p:cNvPr>
          <p:cNvSpPr txBox="1"/>
          <p:nvPr/>
        </p:nvSpPr>
        <p:spPr>
          <a:xfrm>
            <a:off x="1127329" y="447614"/>
            <a:ext cx="1098379" cy="215444"/>
          </a:xfrm>
          <a:prstGeom prst="rect">
            <a:avLst/>
          </a:prstGeom>
          <a:noFill/>
        </p:spPr>
        <p:txBody>
          <a:bodyPr wrap="square" rtlCol="0">
            <a:spAutoFit/>
          </a:bodyPr>
          <a:lstStyle/>
          <a:p>
            <a:r>
              <a:rPr lang="pl-PL" sz="800" dirty="0">
                <a:solidFill>
                  <a:schemeClr val="bg1"/>
                </a:solidFill>
              </a:rPr>
              <a:t>Nowe spotkanie</a:t>
            </a:r>
            <a:endParaRPr lang="en-US" sz="800" dirty="0">
              <a:solidFill>
                <a:schemeClr val="bg1"/>
              </a:solidFill>
            </a:endParaRPr>
          </a:p>
        </p:txBody>
      </p:sp>
      <p:grpSp>
        <p:nvGrpSpPr>
          <p:cNvPr id="134" name="Grafika 3" descr="Deszcz">
            <a:extLst>
              <a:ext uri="{FF2B5EF4-FFF2-40B4-BE49-F238E27FC236}">
                <a16:creationId xmlns:a16="http://schemas.microsoft.com/office/drawing/2014/main" id="{761D99D7-9E76-4314-B193-C31A7461B0D6}"/>
              </a:ext>
            </a:extLst>
          </p:cNvPr>
          <p:cNvGrpSpPr/>
          <p:nvPr/>
        </p:nvGrpSpPr>
        <p:grpSpPr>
          <a:xfrm>
            <a:off x="5856101" y="49221"/>
            <a:ext cx="204672" cy="166093"/>
            <a:chOff x="5956483" y="51468"/>
            <a:chExt cx="650779" cy="599383"/>
          </a:xfrm>
          <a:solidFill>
            <a:srgbClr val="000000"/>
          </a:solidFill>
        </p:grpSpPr>
        <p:sp>
          <p:nvSpPr>
            <p:cNvPr id="135" name="Dowolny kształt: kształt 134">
              <a:extLst>
                <a:ext uri="{FF2B5EF4-FFF2-40B4-BE49-F238E27FC236}">
                  <a16:creationId xmlns:a16="http://schemas.microsoft.com/office/drawing/2014/main" id="{97A724C5-8A39-4434-B18C-FDDD578D3345}"/>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36" name="Dowolny kształt: kształt 135">
              <a:extLst>
                <a:ext uri="{FF2B5EF4-FFF2-40B4-BE49-F238E27FC236}">
                  <a16:creationId xmlns:a16="http://schemas.microsoft.com/office/drawing/2014/main" id="{0F92E1E4-EEF1-4DC4-B757-E13D1D0C9831}"/>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667F2059-BDC9-461F-B3CB-68C0F874FD2E}"/>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BFA12724-C1E5-4EA6-BC70-EB05795A7512}"/>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7" name="Grafika 31" descr="Śnieg">
            <a:extLst>
              <a:ext uri="{FF2B5EF4-FFF2-40B4-BE49-F238E27FC236}">
                <a16:creationId xmlns:a16="http://schemas.microsoft.com/office/drawing/2014/main" id="{FBC7434D-F1AC-463F-B147-C6262A77281A}"/>
              </a:ext>
            </a:extLst>
          </p:cNvPr>
          <p:cNvGrpSpPr/>
          <p:nvPr/>
        </p:nvGrpSpPr>
        <p:grpSpPr>
          <a:xfrm>
            <a:off x="6962045" y="15585"/>
            <a:ext cx="267965" cy="256910"/>
            <a:chOff x="7523990" y="915378"/>
            <a:chExt cx="584691" cy="584691"/>
          </a:xfrm>
        </p:grpSpPr>
        <p:sp>
          <p:nvSpPr>
            <p:cNvPr id="148" name="Dowolny kształt: kształt 147">
              <a:extLst>
                <a:ext uri="{FF2B5EF4-FFF2-40B4-BE49-F238E27FC236}">
                  <a16:creationId xmlns:a16="http://schemas.microsoft.com/office/drawing/2014/main" id="{8BC707FF-9180-49D8-8013-5E051F0CB708}"/>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9" name="Dowolny kształt: kształt 148">
              <a:extLst>
                <a:ext uri="{FF2B5EF4-FFF2-40B4-BE49-F238E27FC236}">
                  <a16:creationId xmlns:a16="http://schemas.microsoft.com/office/drawing/2014/main" id="{EBF6F4FE-BA3A-4488-B6DF-BD7CEC24E233}"/>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50" name="Dowolny kształt: kształt 149">
              <a:extLst>
                <a:ext uri="{FF2B5EF4-FFF2-40B4-BE49-F238E27FC236}">
                  <a16:creationId xmlns:a16="http://schemas.microsoft.com/office/drawing/2014/main" id="{E1D84E99-1BEA-4189-9FFA-D62E2671C4A6}"/>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51" name="Dowolny kształt: kształt 150">
              <a:extLst>
                <a:ext uri="{FF2B5EF4-FFF2-40B4-BE49-F238E27FC236}">
                  <a16:creationId xmlns:a16="http://schemas.microsoft.com/office/drawing/2014/main" id="{D63DA350-BB0F-483C-99B7-EC434FBB638F}"/>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61" name="pole tekstowe 160">
            <a:extLst>
              <a:ext uri="{FF2B5EF4-FFF2-40B4-BE49-F238E27FC236}">
                <a16:creationId xmlns:a16="http://schemas.microsoft.com/office/drawing/2014/main" id="{802E4460-D805-4699-B56D-B66822A47C99}"/>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62" name="pole tekstowe 161">
            <a:extLst>
              <a:ext uri="{FF2B5EF4-FFF2-40B4-BE49-F238E27FC236}">
                <a16:creationId xmlns:a16="http://schemas.microsoft.com/office/drawing/2014/main" id="{D955B83E-B7A0-403F-A77E-D6E0C89B41EB}"/>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63" name="pole tekstowe 162">
            <a:extLst>
              <a:ext uri="{FF2B5EF4-FFF2-40B4-BE49-F238E27FC236}">
                <a16:creationId xmlns:a16="http://schemas.microsoft.com/office/drawing/2014/main" id="{82A80CC0-D144-490E-AC8E-93CE4D0FEA6B}"/>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64" name="pole tekstowe 163">
            <a:extLst>
              <a:ext uri="{FF2B5EF4-FFF2-40B4-BE49-F238E27FC236}">
                <a16:creationId xmlns:a16="http://schemas.microsoft.com/office/drawing/2014/main" id="{CEA17340-F35E-405A-9949-6040EC9A5B53}"/>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65" name="pole tekstowe 164">
            <a:extLst>
              <a:ext uri="{FF2B5EF4-FFF2-40B4-BE49-F238E27FC236}">
                <a16:creationId xmlns:a16="http://schemas.microsoft.com/office/drawing/2014/main" id="{ECF73FFB-C233-474D-89CC-2A48FF25E477}"/>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166" name="Trójkąt równoramienny 165">
            <a:extLst>
              <a:ext uri="{FF2B5EF4-FFF2-40B4-BE49-F238E27FC236}">
                <a16:creationId xmlns:a16="http://schemas.microsoft.com/office/drawing/2014/main" id="{4E9B9F5A-CC07-4F46-A283-1DC4BB16BAC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Łącznik prosty 167">
            <a:extLst>
              <a:ext uri="{FF2B5EF4-FFF2-40B4-BE49-F238E27FC236}">
                <a16:creationId xmlns:a16="http://schemas.microsoft.com/office/drawing/2014/main" id="{436D40DD-B34F-4079-990C-78A68C84608B}"/>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 name="Łącznik prosty 102">
            <a:extLst>
              <a:ext uri="{FF2B5EF4-FFF2-40B4-BE49-F238E27FC236}">
                <a16:creationId xmlns:a16="http://schemas.microsoft.com/office/drawing/2014/main" id="{8029C436-A7B6-490D-B2F2-3BFC4CE9796E}"/>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04" name="pole tekstowe 103">
            <a:extLst>
              <a:ext uri="{FF2B5EF4-FFF2-40B4-BE49-F238E27FC236}">
                <a16:creationId xmlns:a16="http://schemas.microsoft.com/office/drawing/2014/main" id="{E4D8AC5F-D57F-408C-8BE3-4B487D8B90C7}"/>
              </a:ext>
            </a:extLst>
          </p:cNvPr>
          <p:cNvSpPr txBox="1"/>
          <p:nvPr/>
        </p:nvSpPr>
        <p:spPr>
          <a:xfrm>
            <a:off x="1192519" y="4723893"/>
            <a:ext cx="386998" cy="276999"/>
          </a:xfrm>
          <a:prstGeom prst="rect">
            <a:avLst/>
          </a:prstGeom>
          <a:noFill/>
        </p:spPr>
        <p:txBody>
          <a:bodyPr wrap="square" rtlCol="0">
            <a:spAutoFit/>
          </a:bodyPr>
          <a:lstStyle/>
          <a:p>
            <a:r>
              <a:rPr lang="pl-PL" sz="1200" dirty="0">
                <a:solidFill>
                  <a:schemeClr val="bg1"/>
                </a:solidFill>
              </a:rPr>
              <a:t>12</a:t>
            </a:r>
            <a:endParaRPr lang="en-US" sz="1200" dirty="0">
              <a:solidFill>
                <a:schemeClr val="bg1"/>
              </a:solidFill>
            </a:endParaRPr>
          </a:p>
        </p:txBody>
      </p:sp>
      <p:sp>
        <p:nvSpPr>
          <p:cNvPr id="105" name="pole tekstowe 104">
            <a:extLst>
              <a:ext uri="{FF2B5EF4-FFF2-40B4-BE49-F238E27FC236}">
                <a16:creationId xmlns:a16="http://schemas.microsoft.com/office/drawing/2014/main" id="{E0A2E050-859E-43E0-B8C8-2E665CEE443D}"/>
              </a:ext>
            </a:extLst>
          </p:cNvPr>
          <p:cNvSpPr txBox="1"/>
          <p:nvPr/>
        </p:nvSpPr>
        <p:spPr>
          <a:xfrm>
            <a:off x="1192519" y="5754280"/>
            <a:ext cx="386998" cy="276999"/>
          </a:xfrm>
          <a:prstGeom prst="rect">
            <a:avLst/>
          </a:prstGeom>
          <a:noFill/>
        </p:spPr>
        <p:txBody>
          <a:bodyPr wrap="square" rtlCol="0">
            <a:spAutoFit/>
          </a:bodyPr>
          <a:lstStyle/>
          <a:p>
            <a:r>
              <a:rPr lang="pl-PL" sz="1200" dirty="0">
                <a:solidFill>
                  <a:schemeClr val="bg1"/>
                </a:solidFill>
              </a:rPr>
              <a:t>13</a:t>
            </a:r>
            <a:endParaRPr lang="en-US" sz="1200" dirty="0">
              <a:solidFill>
                <a:schemeClr val="bg1"/>
              </a:solidFill>
            </a:endParaRPr>
          </a:p>
        </p:txBody>
      </p:sp>
      <p:pic>
        <p:nvPicPr>
          <p:cNvPr id="106" name="Grafika 105" descr="Wykrzyknik">
            <a:extLst>
              <a:ext uri="{FF2B5EF4-FFF2-40B4-BE49-F238E27FC236}">
                <a16:creationId xmlns:a16="http://schemas.microsoft.com/office/drawing/2014/main" id="{B3946151-B801-448F-9538-507FD92D7CF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463130" y="4240477"/>
            <a:ext cx="98470" cy="98470"/>
          </a:xfrm>
          <a:prstGeom prst="rect">
            <a:avLst/>
          </a:prstGeom>
        </p:spPr>
      </p:pic>
    </p:spTree>
    <p:extLst>
      <p:ext uri="{BB962C8B-B14F-4D97-AF65-F5344CB8AC3E}">
        <p14:creationId xmlns:p14="http://schemas.microsoft.com/office/powerpoint/2010/main" val="1100515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a:extLst>
              <a:ext uri="{FF2B5EF4-FFF2-40B4-BE49-F238E27FC236}">
                <a16:creationId xmlns:a16="http://schemas.microsoft.com/office/drawing/2014/main" id="{00E539EE-E96F-4BD8-A71D-07152FA73A82}"/>
              </a:ext>
            </a:extLst>
          </p:cNvPr>
          <p:cNvPicPr>
            <a:picLocks noChangeAspect="1"/>
          </p:cNvPicPr>
          <p:nvPr/>
        </p:nvPicPr>
        <p:blipFill rotWithShape="1">
          <a:blip r:embed="rId2"/>
          <a:srcRect t="9715" r="2" b="2"/>
          <a:stretch/>
        </p:blipFill>
        <p:spPr>
          <a:xfrm>
            <a:off x="2295" y="10"/>
            <a:ext cx="7493441" cy="4515944"/>
          </a:xfrm>
          <a:prstGeom prst="rect">
            <a:avLst/>
          </a:prstGeom>
        </p:spPr>
      </p:pic>
      <p:pic>
        <p:nvPicPr>
          <p:cNvPr id="3" name="Obraz 2">
            <a:extLst>
              <a:ext uri="{FF2B5EF4-FFF2-40B4-BE49-F238E27FC236}">
                <a16:creationId xmlns:a16="http://schemas.microsoft.com/office/drawing/2014/main" id="{70FD7BDC-3226-489C-ACDB-0C30E9E8B063}"/>
              </a:ext>
            </a:extLst>
          </p:cNvPr>
          <p:cNvPicPr>
            <a:picLocks noChangeAspect="1"/>
          </p:cNvPicPr>
          <p:nvPr/>
        </p:nvPicPr>
        <p:blipFill rotWithShape="1">
          <a:blip r:embed="rId3"/>
          <a:srcRect t="26821" r="2" b="6206"/>
          <a:stretch/>
        </p:blipFill>
        <p:spPr>
          <a:xfrm>
            <a:off x="7581163" y="-1"/>
            <a:ext cx="4607118" cy="2183054"/>
          </a:xfrm>
          <a:prstGeom prst="rect">
            <a:avLst/>
          </a:prstGeom>
        </p:spPr>
      </p:pic>
      <p:pic>
        <p:nvPicPr>
          <p:cNvPr id="4" name="Obraz 3">
            <a:extLst>
              <a:ext uri="{FF2B5EF4-FFF2-40B4-BE49-F238E27FC236}">
                <a16:creationId xmlns:a16="http://schemas.microsoft.com/office/drawing/2014/main" id="{F3FBD2C3-3922-4765-B901-D70844040631}"/>
              </a:ext>
            </a:extLst>
          </p:cNvPr>
          <p:cNvPicPr>
            <a:picLocks noChangeAspect="1"/>
          </p:cNvPicPr>
          <p:nvPr/>
        </p:nvPicPr>
        <p:blipFill rotWithShape="1">
          <a:blip r:embed="rId4"/>
          <a:srcRect t="28359" r="2" b="2"/>
          <a:stretch/>
        </p:blipFill>
        <p:spPr>
          <a:xfrm>
            <a:off x="7581165" y="2274491"/>
            <a:ext cx="4601105" cy="2241463"/>
          </a:xfrm>
          <a:prstGeom prst="rect">
            <a:avLst/>
          </a:prstGeom>
        </p:spPr>
      </p:pic>
      <p:sp>
        <p:nvSpPr>
          <p:cNvPr id="8" name="Prostokąt: zaokrąglone rogi 7">
            <a:extLst>
              <a:ext uri="{FF2B5EF4-FFF2-40B4-BE49-F238E27FC236}">
                <a16:creationId xmlns:a16="http://schemas.microsoft.com/office/drawing/2014/main" id="{334430EB-2559-4F32-9126-E631F6604DCD}"/>
              </a:ext>
            </a:extLst>
          </p:cNvPr>
          <p:cNvSpPr/>
          <p:nvPr/>
        </p:nvSpPr>
        <p:spPr>
          <a:xfrm>
            <a:off x="2868196" y="5203895"/>
            <a:ext cx="6452559" cy="483081"/>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pl-PL" sz="1400" dirty="0"/>
              <a:t>Nowoczesna elektrownia, osiedle mieszkaniowe, aplikacja na telefon…</a:t>
            </a:r>
            <a:endParaRPr lang="en-US" sz="1400" dirty="0"/>
          </a:p>
        </p:txBody>
      </p:sp>
    </p:spTree>
    <p:extLst>
      <p:ext uri="{BB962C8B-B14F-4D97-AF65-F5344CB8AC3E}">
        <p14:creationId xmlns:p14="http://schemas.microsoft.com/office/powerpoint/2010/main" val="1149760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aphicFrame>
        <p:nvGraphicFramePr>
          <p:cNvPr id="111" name="Tabela 4">
            <a:extLst>
              <a:ext uri="{FF2B5EF4-FFF2-40B4-BE49-F238E27FC236}">
                <a16:creationId xmlns:a16="http://schemas.microsoft.com/office/drawing/2014/main" id="{AE3DDBC9-89AB-4469-B9DF-062B278C4A86}"/>
              </a:ext>
            </a:extLst>
          </p:cNvPr>
          <p:cNvGraphicFramePr>
            <a:graphicFrameLocks noGrp="1"/>
          </p:cNvGraphicFramePr>
          <p:nvPr/>
        </p:nvGraphicFramePr>
        <p:xfrm>
          <a:off x="1508213" y="1103720"/>
          <a:ext cx="10081386" cy="5323097"/>
        </p:xfrm>
        <a:graphic>
          <a:graphicData uri="http://schemas.openxmlformats.org/drawingml/2006/table">
            <a:tbl>
              <a:tblPr firstRow="1" bandRow="1">
                <a:effectLst>
                  <a:outerShdw blurRad="50800" dist="38100" algn="l" rotWithShape="0">
                    <a:prstClr val="black">
                      <a:alpha val="40000"/>
                    </a:prstClr>
                  </a:outerShdw>
                </a:effectLst>
                <a:tableStyleId>{073A0DAA-6AF3-43AB-8588-CEC1D06C72B9}</a:tableStyleId>
              </a:tblPr>
              <a:tblGrid>
                <a:gridCol w="1440198">
                  <a:extLst>
                    <a:ext uri="{9D8B030D-6E8A-4147-A177-3AD203B41FA5}">
                      <a16:colId xmlns:a16="http://schemas.microsoft.com/office/drawing/2014/main" val="1824310104"/>
                    </a:ext>
                  </a:extLst>
                </a:gridCol>
                <a:gridCol w="1440198">
                  <a:extLst>
                    <a:ext uri="{9D8B030D-6E8A-4147-A177-3AD203B41FA5}">
                      <a16:colId xmlns:a16="http://schemas.microsoft.com/office/drawing/2014/main" val="2802036859"/>
                    </a:ext>
                  </a:extLst>
                </a:gridCol>
                <a:gridCol w="1440198">
                  <a:extLst>
                    <a:ext uri="{9D8B030D-6E8A-4147-A177-3AD203B41FA5}">
                      <a16:colId xmlns:a16="http://schemas.microsoft.com/office/drawing/2014/main" val="4157765910"/>
                    </a:ext>
                  </a:extLst>
                </a:gridCol>
                <a:gridCol w="1440198">
                  <a:extLst>
                    <a:ext uri="{9D8B030D-6E8A-4147-A177-3AD203B41FA5}">
                      <a16:colId xmlns:a16="http://schemas.microsoft.com/office/drawing/2014/main" val="1467700698"/>
                    </a:ext>
                  </a:extLst>
                </a:gridCol>
                <a:gridCol w="1440198">
                  <a:extLst>
                    <a:ext uri="{9D8B030D-6E8A-4147-A177-3AD203B41FA5}">
                      <a16:colId xmlns:a16="http://schemas.microsoft.com/office/drawing/2014/main" val="806991911"/>
                    </a:ext>
                  </a:extLst>
                </a:gridCol>
                <a:gridCol w="1440198">
                  <a:extLst>
                    <a:ext uri="{9D8B030D-6E8A-4147-A177-3AD203B41FA5}">
                      <a16:colId xmlns:a16="http://schemas.microsoft.com/office/drawing/2014/main" val="2128744475"/>
                    </a:ext>
                  </a:extLst>
                </a:gridCol>
                <a:gridCol w="1440198">
                  <a:extLst>
                    <a:ext uri="{9D8B030D-6E8A-4147-A177-3AD203B41FA5}">
                      <a16:colId xmlns:a16="http://schemas.microsoft.com/office/drawing/2014/main" val="1525662124"/>
                    </a:ext>
                  </a:extLst>
                </a:gridCol>
              </a:tblGrid>
              <a:tr h="202566">
                <a:tc>
                  <a:txBody>
                    <a:bodyPr/>
                    <a:lstStyle/>
                    <a:p>
                      <a:pPr algn="r"/>
                      <a:r>
                        <a:rPr lang="pl-PL" sz="1200" b="0" dirty="0"/>
                        <a:t>Poniedziałek</a:t>
                      </a:r>
                      <a:endParaRPr lang="en-US" sz="1200" b="0" dirty="0"/>
                    </a:p>
                  </a:txBody>
                  <a:tcPr>
                    <a:solidFill>
                      <a:srgbClr val="333F50">
                        <a:alpha val="69804"/>
                      </a:srgbClr>
                    </a:solidFill>
                  </a:tcPr>
                </a:tc>
                <a:tc>
                  <a:txBody>
                    <a:bodyPr/>
                    <a:lstStyle/>
                    <a:p>
                      <a:pPr algn="r"/>
                      <a:r>
                        <a:rPr lang="pl-PL" sz="1200" b="0" dirty="0"/>
                        <a:t>Wtorek</a:t>
                      </a:r>
                      <a:endParaRPr lang="en-US" sz="1200" b="0" dirty="0"/>
                    </a:p>
                  </a:txBody>
                  <a:tcPr>
                    <a:solidFill>
                      <a:srgbClr val="333F50">
                        <a:alpha val="69804"/>
                      </a:srgbClr>
                    </a:solidFill>
                  </a:tcPr>
                </a:tc>
                <a:tc>
                  <a:txBody>
                    <a:bodyPr/>
                    <a:lstStyle/>
                    <a:p>
                      <a:pPr algn="r"/>
                      <a:r>
                        <a:rPr lang="pl-PL" sz="1200" b="0" dirty="0"/>
                        <a:t>Środa</a:t>
                      </a:r>
                      <a:endParaRPr lang="en-US" sz="1200" b="0" dirty="0"/>
                    </a:p>
                  </a:txBody>
                  <a:tcPr>
                    <a:solidFill>
                      <a:srgbClr val="333F50">
                        <a:alpha val="69804"/>
                      </a:srgbClr>
                    </a:solidFill>
                  </a:tcPr>
                </a:tc>
                <a:tc>
                  <a:txBody>
                    <a:bodyPr/>
                    <a:lstStyle/>
                    <a:p>
                      <a:pPr algn="r"/>
                      <a:r>
                        <a:rPr lang="pl-PL" sz="1200" b="0" dirty="0"/>
                        <a:t>Czwartek</a:t>
                      </a:r>
                      <a:endParaRPr lang="en-US" sz="1200" b="0" dirty="0"/>
                    </a:p>
                  </a:txBody>
                  <a:tcPr>
                    <a:solidFill>
                      <a:srgbClr val="333F50">
                        <a:alpha val="69804"/>
                      </a:srgbClr>
                    </a:solidFill>
                  </a:tcPr>
                </a:tc>
                <a:tc>
                  <a:txBody>
                    <a:bodyPr/>
                    <a:lstStyle/>
                    <a:p>
                      <a:pPr algn="r"/>
                      <a:r>
                        <a:rPr lang="pl-PL" sz="1200" b="0" dirty="0"/>
                        <a:t>Piątek</a:t>
                      </a:r>
                      <a:endParaRPr lang="en-US" sz="1200" b="0" dirty="0"/>
                    </a:p>
                  </a:txBody>
                  <a:tcPr>
                    <a:solidFill>
                      <a:srgbClr val="333F50">
                        <a:alpha val="69804"/>
                      </a:srgbClr>
                    </a:solidFill>
                  </a:tcPr>
                </a:tc>
                <a:tc>
                  <a:txBody>
                    <a:bodyPr/>
                    <a:lstStyle/>
                    <a:p>
                      <a:pPr algn="r"/>
                      <a:r>
                        <a:rPr lang="pl-PL" sz="1200" b="0" dirty="0"/>
                        <a:t>Sobota</a:t>
                      </a:r>
                      <a:endParaRPr lang="en-US" sz="1200" b="0" dirty="0"/>
                    </a:p>
                  </a:txBody>
                  <a:tcPr>
                    <a:solidFill>
                      <a:srgbClr val="333F50">
                        <a:alpha val="69804"/>
                      </a:srgbClr>
                    </a:solidFill>
                  </a:tcPr>
                </a:tc>
                <a:tc>
                  <a:txBody>
                    <a:bodyPr/>
                    <a:lstStyle/>
                    <a:p>
                      <a:pPr algn="r"/>
                      <a:r>
                        <a:rPr lang="pl-PL" sz="1200" b="0" dirty="0"/>
                        <a:t>Niedziela</a:t>
                      </a:r>
                      <a:endParaRPr lang="en-US" sz="1200" b="0" dirty="0"/>
                    </a:p>
                  </a:txBody>
                  <a:tcPr>
                    <a:solidFill>
                      <a:srgbClr val="333F50">
                        <a:alpha val="69804"/>
                      </a:srgbClr>
                    </a:solidFill>
                  </a:tcPr>
                </a:tc>
                <a:extLst>
                  <a:ext uri="{0D108BD9-81ED-4DB2-BD59-A6C34878D82A}">
                    <a16:rowId xmlns:a16="http://schemas.microsoft.com/office/drawing/2014/main" val="2028194476"/>
                  </a:ext>
                </a:extLst>
              </a:tr>
              <a:tr h="998078">
                <a:tc>
                  <a:txBody>
                    <a:bodyPr/>
                    <a:lstStyle/>
                    <a:p>
                      <a:pPr algn="r"/>
                      <a:r>
                        <a:rPr lang="pl-PL" sz="1400" dirty="0"/>
                        <a:t>1</a:t>
                      </a:r>
                      <a:endParaRPr lang="en-US" sz="1400" dirty="0"/>
                    </a:p>
                  </a:txBody>
                  <a:tcP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2</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4</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5</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6</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7</a:t>
                      </a:r>
                      <a:endParaRPr lang="en-US" sz="1400" dirty="0"/>
                    </a:p>
                  </a:txBody>
                  <a:tcP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extLst>
                  <a:ext uri="{0D108BD9-81ED-4DB2-BD59-A6C34878D82A}">
                    <a16:rowId xmlns:a16="http://schemas.microsoft.com/office/drawing/2014/main" val="2695918800"/>
                  </a:ext>
                </a:extLst>
              </a:tr>
              <a:tr h="998078">
                <a:tc>
                  <a:txBody>
                    <a:bodyPr/>
                    <a:lstStyle/>
                    <a:p>
                      <a:pPr algn="r"/>
                      <a:r>
                        <a:rPr lang="pl-PL" sz="1400" dirty="0"/>
                        <a:t>8</a:t>
                      </a:r>
                      <a:endParaRPr lang="en-US" sz="1400" dirty="0"/>
                    </a:p>
                  </a:txBody>
                  <a:tcP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1"/>
                      </a:solidFill>
                      <a:prstDash val="sysDash"/>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9</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11</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12</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14</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extLst>
                  <a:ext uri="{0D108BD9-81ED-4DB2-BD59-A6C34878D82A}">
                    <a16:rowId xmlns:a16="http://schemas.microsoft.com/office/drawing/2014/main" val="2754914714"/>
                  </a:ext>
                </a:extLst>
              </a:tr>
              <a:tr h="998078">
                <a:tc>
                  <a:txBody>
                    <a:bodyPr/>
                    <a:lstStyle/>
                    <a:p>
                      <a:pPr algn="r"/>
                      <a:r>
                        <a:rPr lang="pl-PL" sz="1400" b="1" dirty="0"/>
                        <a:t>15</a:t>
                      </a:r>
                      <a:endParaRPr lang="en-US" sz="1400" b="1" dirty="0"/>
                    </a:p>
                  </a:txBody>
                  <a:tcPr>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chemeClr val="bg1"/>
                    </a:solidFill>
                  </a:tcPr>
                </a:tc>
                <a:tc>
                  <a:txBody>
                    <a:bodyPr/>
                    <a:lstStyle/>
                    <a:p>
                      <a:pPr algn="r"/>
                      <a:r>
                        <a:rPr lang="pl-PL" sz="1400" dirty="0"/>
                        <a:t>16</a:t>
                      </a:r>
                      <a:endParaRPr lang="en-US" sz="1400" dirty="0"/>
                    </a:p>
                  </a:txBody>
                  <a:tcPr>
                    <a:lnL w="28575" cap="flat" cmpd="sng" algn="ctr">
                      <a:solidFill>
                        <a:schemeClr val="tx1"/>
                      </a:solidFill>
                      <a:prstDash val="sysDash"/>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17</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18</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19</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21</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157674067"/>
                  </a:ext>
                </a:extLst>
              </a:tr>
              <a:tr h="998078">
                <a:tc>
                  <a:txBody>
                    <a:bodyPr/>
                    <a:lstStyle/>
                    <a:p>
                      <a:pPr algn="r"/>
                      <a:r>
                        <a:rPr lang="pl-PL" sz="1400" dirty="0"/>
                        <a:t>22</a:t>
                      </a:r>
                      <a:endParaRPr lang="en-US" sz="1400" dirty="0"/>
                    </a:p>
                  </a:txBody>
                  <a:tcPr>
                    <a:lnR w="12700" cap="flat" cmpd="sng" algn="ctr">
                      <a:solidFill>
                        <a:schemeClr val="tx2"/>
                      </a:solidFill>
                      <a:prstDash val="solid"/>
                      <a:round/>
                      <a:headEnd type="none" w="med" len="med"/>
                      <a:tailEnd type="none" w="med" len="med"/>
                    </a:lnR>
                    <a:lnT w="28575" cap="flat" cmpd="sng" algn="ctr">
                      <a:solidFill>
                        <a:schemeClr val="tx1"/>
                      </a:solidFill>
                      <a:prstDash val="sysDash"/>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24</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25</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26</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27</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28</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731135678"/>
                  </a:ext>
                </a:extLst>
              </a:tr>
              <a:tr h="1056465">
                <a:tc>
                  <a:txBody>
                    <a:bodyPr/>
                    <a:lstStyle/>
                    <a:p>
                      <a:pPr algn="r"/>
                      <a:r>
                        <a:rPr lang="pl-PL" sz="1400" dirty="0"/>
                        <a:t>29</a:t>
                      </a:r>
                      <a:endParaRPr lang="en-US" sz="1400" dirty="0"/>
                    </a:p>
                  </a:txBody>
                  <a:tcP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30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31</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solidFill>
                            <a:schemeClr val="bg1">
                              <a:lumMod val="65000"/>
                            </a:schemeClr>
                          </a:solidFill>
                        </a:rPr>
                        <a:t>1</a:t>
                      </a:r>
                    </a:p>
                    <a:p>
                      <a:pPr algn="r"/>
                      <a:endParaRPr lang="pl-PL" sz="1400" dirty="0">
                        <a:solidFill>
                          <a:schemeClr val="bg1">
                            <a:lumMod val="65000"/>
                          </a:schemeClr>
                        </a:solidFill>
                      </a:endParaRPr>
                    </a:p>
                    <a:p>
                      <a:pPr algn="r"/>
                      <a:endParaRPr lang="pl-PL" sz="1400" dirty="0">
                        <a:solidFill>
                          <a:schemeClr val="bg1">
                            <a:lumMod val="65000"/>
                          </a:schemeClr>
                        </a:solidFill>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pl-PL" sz="1400" dirty="0">
                          <a:solidFill>
                            <a:schemeClr val="bg1">
                              <a:lumMod val="65000"/>
                            </a:schemeClr>
                          </a:solidFill>
                        </a:rPr>
                        <a:t>KWIECIEŃ</a:t>
                      </a:r>
                      <a:endParaRPr lang="en-US" sz="1400" dirty="0">
                        <a:solidFill>
                          <a:schemeClr val="bg1">
                            <a:lumMod val="65000"/>
                          </a:schemeClr>
                        </a:solidFill>
                      </a:endParaRPr>
                    </a:p>
                  </a:txBody>
                  <a:tcPr>
                    <a:lnL w="12700" cap="flat" cmpd="sng" algn="ctr">
                      <a:solidFill>
                        <a:schemeClr val="tx2"/>
                      </a:solidFill>
                      <a:prstDash val="solid"/>
                      <a:round/>
                      <a:headEnd type="none" w="med" len="med"/>
                      <a:tailEnd type="none" w="med" len="med"/>
                    </a:lnL>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a:t>
                      </a:r>
                    </a:p>
                  </a:txBody>
                  <a:tcPr>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3</a:t>
                      </a:r>
                      <a:endParaRPr lang="en-US" sz="1400" dirty="0">
                        <a:solidFill>
                          <a:schemeClr val="bg1">
                            <a:lumMod val="65000"/>
                          </a:schemeClr>
                        </a:solidFill>
                      </a:endParaRPr>
                    </a:p>
                  </a:txBody>
                  <a:tcPr>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4</a:t>
                      </a:r>
                      <a:endParaRPr lang="en-US" sz="1400" dirty="0">
                        <a:solidFill>
                          <a:schemeClr val="bg1">
                            <a:lumMod val="65000"/>
                          </a:schemeClr>
                        </a:solidFill>
                      </a:endParaRPr>
                    </a:p>
                  </a:txBody>
                  <a:tcPr>
                    <a:pattFill prst="wdUpDiag">
                      <a:fgClr>
                        <a:schemeClr val="bg1">
                          <a:lumMod val="95000"/>
                        </a:schemeClr>
                      </a:fgClr>
                      <a:bgClr>
                        <a:schemeClr val="bg1"/>
                      </a:bgClr>
                    </a:pattFill>
                  </a:tcPr>
                </a:tc>
                <a:extLst>
                  <a:ext uri="{0D108BD9-81ED-4DB2-BD59-A6C34878D82A}">
                    <a16:rowId xmlns:a16="http://schemas.microsoft.com/office/drawing/2014/main" val="793383685"/>
                  </a:ext>
                </a:extLst>
              </a:tr>
            </a:tbl>
          </a:graphicData>
        </a:graphic>
      </p:graphicFrame>
      <p:sp>
        <p:nvSpPr>
          <p:cNvPr id="114" name="Trójkąt równoramienny 113">
            <a:extLst>
              <a:ext uri="{FF2B5EF4-FFF2-40B4-BE49-F238E27FC236}">
                <a16:creationId xmlns:a16="http://schemas.microsoft.com/office/drawing/2014/main" id="{9A78ABC3-FA0C-4F0A-9B48-A2ABC90ED0AA}"/>
              </a:ext>
            </a:extLst>
          </p:cNvPr>
          <p:cNvSpPr/>
          <p:nvPr/>
        </p:nvSpPr>
        <p:spPr>
          <a:xfrm rot="10800000">
            <a:off x="1470414" y="3225052"/>
            <a:ext cx="109103" cy="14007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Strzałka: w prawo 115">
            <a:extLst>
              <a:ext uri="{FF2B5EF4-FFF2-40B4-BE49-F238E27FC236}">
                <a16:creationId xmlns:a16="http://schemas.microsoft.com/office/drawing/2014/main" id="{437DD861-1E53-47E0-B910-085F7C006F64}"/>
              </a:ext>
            </a:extLst>
          </p:cNvPr>
          <p:cNvSpPr/>
          <p:nvPr/>
        </p:nvSpPr>
        <p:spPr>
          <a:xfrm>
            <a:off x="2998975" y="4177886"/>
            <a:ext cx="4274293" cy="223653"/>
          </a:xfrm>
          <a:prstGeom prst="rightArrow">
            <a:avLst/>
          </a:prstGeom>
          <a:solidFill>
            <a:srgbClr val="F88608"/>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(2021/0015) Technical specification</a:t>
            </a:r>
            <a:endParaRPr lang="en-US" sz="700" dirty="0"/>
          </a:p>
        </p:txBody>
      </p:sp>
      <p:sp>
        <p:nvSpPr>
          <p:cNvPr id="117" name="Prostokąt: zaokrąglone rogi 116">
            <a:extLst>
              <a:ext uri="{FF2B5EF4-FFF2-40B4-BE49-F238E27FC236}">
                <a16:creationId xmlns:a16="http://schemas.microsoft.com/office/drawing/2014/main" id="{AE55A17C-5293-4BF0-B2C2-A12606AF6C07}"/>
              </a:ext>
            </a:extLst>
          </p:cNvPr>
          <p:cNvSpPr/>
          <p:nvPr/>
        </p:nvSpPr>
        <p:spPr>
          <a:xfrm>
            <a:off x="2998976" y="3620529"/>
            <a:ext cx="1350656" cy="16348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700" dirty="0"/>
              <a:t>(2021/1257 Daily status review</a:t>
            </a:r>
            <a:endParaRPr lang="en-US" sz="700" dirty="0"/>
          </a:p>
        </p:txBody>
      </p:sp>
      <p:sp>
        <p:nvSpPr>
          <p:cNvPr id="118" name="Prostokąt: zaokrąglone rogi 117">
            <a:extLst>
              <a:ext uri="{FF2B5EF4-FFF2-40B4-BE49-F238E27FC236}">
                <a16:creationId xmlns:a16="http://schemas.microsoft.com/office/drawing/2014/main" id="{AAB5E847-26DB-40BC-9C6F-216B8C07B529}"/>
              </a:ext>
            </a:extLst>
          </p:cNvPr>
          <p:cNvSpPr/>
          <p:nvPr/>
        </p:nvSpPr>
        <p:spPr>
          <a:xfrm>
            <a:off x="4416169" y="3616866"/>
            <a:ext cx="1380712" cy="1569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pl-PL" sz="700" dirty="0"/>
              <a:t>Buy-pack meeting</a:t>
            </a:r>
            <a:endParaRPr lang="en-US" sz="700" dirty="0"/>
          </a:p>
        </p:txBody>
      </p:sp>
      <p:sp>
        <p:nvSpPr>
          <p:cNvPr id="119" name="Prostokąt: zaokrąglone rogi 118">
            <a:extLst>
              <a:ext uri="{FF2B5EF4-FFF2-40B4-BE49-F238E27FC236}">
                <a16:creationId xmlns:a16="http://schemas.microsoft.com/office/drawing/2014/main" id="{5A114CB3-A33D-47F9-A277-BE31ED2D1380}"/>
              </a:ext>
            </a:extLst>
          </p:cNvPr>
          <p:cNvSpPr/>
          <p:nvPr/>
        </p:nvSpPr>
        <p:spPr>
          <a:xfrm>
            <a:off x="2998976" y="3781114"/>
            <a:ext cx="1350656" cy="15001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a:t>
            </a:r>
            <a:r>
              <a:rPr lang="pl-PL" sz="700" dirty="0"/>
              <a:t>2021/1453) Daily status review</a:t>
            </a:r>
            <a:endParaRPr lang="en-US" sz="700" dirty="0"/>
          </a:p>
        </p:txBody>
      </p:sp>
      <p:sp>
        <p:nvSpPr>
          <p:cNvPr id="137" name="Prostokąt: zaokrąglone rogi 136">
            <a:extLst>
              <a:ext uri="{FF2B5EF4-FFF2-40B4-BE49-F238E27FC236}">
                <a16:creationId xmlns:a16="http://schemas.microsoft.com/office/drawing/2014/main" id="{38E4DF34-48A5-4609-8A6B-BB49C3A2393F}"/>
              </a:ext>
            </a:extLst>
          </p:cNvPr>
          <p:cNvSpPr/>
          <p:nvPr/>
        </p:nvSpPr>
        <p:spPr>
          <a:xfrm>
            <a:off x="7299461" y="3616866"/>
            <a:ext cx="1380712" cy="153570"/>
          </a:xfrm>
          <a:prstGeom prst="roundRect">
            <a:avLst/>
          </a:prstGeom>
          <a:solidFill>
            <a:srgbClr val="A900F6"/>
          </a:solidFill>
        </p:spPr>
        <p:style>
          <a:lnRef idx="0">
            <a:schemeClr val="accent2"/>
          </a:lnRef>
          <a:fillRef idx="3">
            <a:schemeClr val="accent2"/>
          </a:fillRef>
          <a:effectRef idx="3">
            <a:schemeClr val="accent2"/>
          </a:effectRef>
          <a:fontRef idx="minor">
            <a:schemeClr val="lt1"/>
          </a:fontRef>
        </p:style>
        <p:txBody>
          <a:bodyPr rtlCol="0" anchor="ctr"/>
          <a:lstStyle/>
          <a:p>
            <a:r>
              <a:rPr lang="pl-PL" sz="700" dirty="0"/>
              <a:t>Weekly review  of Projects</a:t>
            </a:r>
            <a:endParaRPr lang="en-US" sz="700" dirty="0"/>
          </a:p>
        </p:txBody>
      </p:sp>
      <p:sp>
        <p:nvSpPr>
          <p:cNvPr id="138" name="Prostokąt: zaokrąglone rogi 137">
            <a:extLst>
              <a:ext uri="{FF2B5EF4-FFF2-40B4-BE49-F238E27FC236}">
                <a16:creationId xmlns:a16="http://schemas.microsoft.com/office/drawing/2014/main" id="{9E85520C-AA58-4B2E-9BF5-28CBD3270C55}"/>
              </a:ext>
            </a:extLst>
          </p:cNvPr>
          <p:cNvSpPr/>
          <p:nvPr/>
        </p:nvSpPr>
        <p:spPr>
          <a:xfrm>
            <a:off x="7299462" y="3787435"/>
            <a:ext cx="1380712" cy="143342"/>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700" dirty="0"/>
              <a:t>(2021/1453) Coordination meet.</a:t>
            </a:r>
            <a:endParaRPr lang="en-US" sz="700" dirty="0"/>
          </a:p>
        </p:txBody>
      </p:sp>
      <p:sp>
        <p:nvSpPr>
          <p:cNvPr id="139" name="Prostokąt: zaokrąglone rogi 138">
            <a:extLst>
              <a:ext uri="{FF2B5EF4-FFF2-40B4-BE49-F238E27FC236}">
                <a16:creationId xmlns:a16="http://schemas.microsoft.com/office/drawing/2014/main" id="{DF12B804-0787-49ED-9BC7-469057F78AE4}"/>
              </a:ext>
            </a:extLst>
          </p:cNvPr>
          <p:cNvSpPr/>
          <p:nvPr/>
        </p:nvSpPr>
        <p:spPr>
          <a:xfrm>
            <a:off x="7299461" y="3937446"/>
            <a:ext cx="1380712" cy="143342"/>
          </a:xfrm>
          <a:prstGeom prst="roundRect">
            <a:avLst/>
          </a:prstGeom>
          <a:gradFill>
            <a:gsLst>
              <a:gs pos="50000">
                <a:srgbClr val="01A3F9"/>
              </a:gs>
              <a:gs pos="100000">
                <a:srgbClr val="00B0F0"/>
              </a:gs>
            </a:gsLst>
          </a:gradFill>
        </p:spPr>
        <p:style>
          <a:lnRef idx="0">
            <a:schemeClr val="accent5"/>
          </a:lnRef>
          <a:fillRef idx="3">
            <a:schemeClr val="accent5"/>
          </a:fillRef>
          <a:effectRef idx="3">
            <a:schemeClr val="accent5"/>
          </a:effectRef>
          <a:fontRef idx="minor">
            <a:schemeClr val="lt1"/>
          </a:fontRef>
        </p:style>
        <p:txBody>
          <a:bodyPr rtlCol="0" anchor="ctr"/>
          <a:lstStyle/>
          <a:p>
            <a:r>
              <a:rPr lang="pl-PL" sz="700" dirty="0"/>
              <a:t>(2021/0015) Technical spec.</a:t>
            </a:r>
            <a:endParaRPr lang="en-US" sz="700" dirty="0"/>
          </a:p>
        </p:txBody>
      </p:sp>
      <p:sp>
        <p:nvSpPr>
          <p:cNvPr id="140" name="Prostokąt: zaokrąglone rogi 139">
            <a:extLst>
              <a:ext uri="{FF2B5EF4-FFF2-40B4-BE49-F238E27FC236}">
                <a16:creationId xmlns:a16="http://schemas.microsoft.com/office/drawing/2014/main" id="{8EBDFD36-4DAE-4EB2-8E31-40C6C2A5047C}"/>
              </a:ext>
            </a:extLst>
          </p:cNvPr>
          <p:cNvSpPr/>
          <p:nvPr/>
        </p:nvSpPr>
        <p:spPr>
          <a:xfrm>
            <a:off x="2998975" y="3928308"/>
            <a:ext cx="1350657" cy="161619"/>
          </a:xfrm>
          <a:prstGeom prst="roundRect">
            <a:avLst/>
          </a:prstGeom>
          <a:gradFill>
            <a:gsLst>
              <a:gs pos="0">
                <a:srgbClr val="FF0000"/>
              </a:gs>
              <a:gs pos="50000">
                <a:srgbClr val="FF0000"/>
              </a:gs>
              <a:gs pos="100000">
                <a:srgbClr val="FF0000"/>
              </a:gs>
            </a:gsLst>
          </a:gradFill>
        </p:spPr>
        <p:style>
          <a:lnRef idx="0">
            <a:schemeClr val="accent3"/>
          </a:lnRef>
          <a:fillRef idx="3">
            <a:schemeClr val="accent3"/>
          </a:fillRef>
          <a:effectRef idx="3">
            <a:schemeClr val="accent3"/>
          </a:effectRef>
          <a:fontRef idx="minor">
            <a:schemeClr val="lt1"/>
          </a:fontRef>
        </p:style>
        <p:txBody>
          <a:bodyPr rtlCol="0" anchor="ctr"/>
          <a:lstStyle/>
          <a:p>
            <a:r>
              <a:rPr lang="pl-PL" sz="800" dirty="0"/>
              <a:t>(</a:t>
            </a:r>
            <a:r>
              <a:rPr lang="pl-PL" sz="700" dirty="0"/>
              <a:t>2021/0029) Risk management</a:t>
            </a:r>
            <a:endParaRPr lang="en-US" sz="700" dirty="0"/>
          </a:p>
        </p:txBody>
      </p:sp>
      <p:sp>
        <p:nvSpPr>
          <p:cNvPr id="152" name="Strzałka: w prawo 151">
            <a:extLst>
              <a:ext uri="{FF2B5EF4-FFF2-40B4-BE49-F238E27FC236}">
                <a16:creationId xmlns:a16="http://schemas.microsoft.com/office/drawing/2014/main" id="{085143C1-5DFB-495E-8F1A-3A37A8CA44FC}"/>
              </a:ext>
            </a:extLst>
          </p:cNvPr>
          <p:cNvSpPr/>
          <p:nvPr/>
        </p:nvSpPr>
        <p:spPr>
          <a:xfrm>
            <a:off x="1508213" y="4042235"/>
            <a:ext cx="2868279" cy="223653"/>
          </a:xfrm>
          <a:prstGeom prst="rightArrow">
            <a:avLst/>
          </a:prstGeom>
          <a:solidFill>
            <a:srgbClr val="33CCFF"/>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pl-PL" sz="800" strike="sngStrike" dirty="0"/>
              <a:t>GDP assessment</a:t>
            </a:r>
            <a:endParaRPr lang="en-US" sz="800" strike="sngStrike" dirty="0"/>
          </a:p>
        </p:txBody>
      </p:sp>
      <p:sp>
        <p:nvSpPr>
          <p:cNvPr id="153" name="Strzałka: w prawo 152">
            <a:extLst>
              <a:ext uri="{FF2B5EF4-FFF2-40B4-BE49-F238E27FC236}">
                <a16:creationId xmlns:a16="http://schemas.microsoft.com/office/drawing/2014/main" id="{64DF7918-AA5B-4D0A-8F79-AC9AE58C4D29}"/>
              </a:ext>
            </a:extLst>
          </p:cNvPr>
          <p:cNvSpPr/>
          <p:nvPr/>
        </p:nvSpPr>
        <p:spPr>
          <a:xfrm>
            <a:off x="1509249" y="4170552"/>
            <a:ext cx="1418139" cy="223653"/>
          </a:xfrm>
          <a:prstGeom prst="rightArrow">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54" name="Prostokąt: zaokrąglone rogi 153">
            <a:extLst>
              <a:ext uri="{FF2B5EF4-FFF2-40B4-BE49-F238E27FC236}">
                <a16:creationId xmlns:a16="http://schemas.microsoft.com/office/drawing/2014/main" id="{7A80399F-415C-470C-A0F0-22EA064DA354}"/>
              </a:ext>
            </a:extLst>
          </p:cNvPr>
          <p:cNvSpPr/>
          <p:nvPr/>
        </p:nvSpPr>
        <p:spPr>
          <a:xfrm>
            <a:off x="4423098" y="3783713"/>
            <a:ext cx="1373783" cy="137552"/>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700" dirty="0"/>
              <a:t>(2021/1257 Daily status review</a:t>
            </a:r>
            <a:endParaRPr lang="en-US" sz="700" dirty="0"/>
          </a:p>
        </p:txBody>
      </p:sp>
      <p:sp>
        <p:nvSpPr>
          <p:cNvPr id="156" name="Strzałka: w prawo 155">
            <a:extLst>
              <a:ext uri="{FF2B5EF4-FFF2-40B4-BE49-F238E27FC236}">
                <a16:creationId xmlns:a16="http://schemas.microsoft.com/office/drawing/2014/main" id="{A7D8936E-64EC-4446-8EA5-A6A707FE7462}"/>
              </a:ext>
            </a:extLst>
          </p:cNvPr>
          <p:cNvSpPr/>
          <p:nvPr/>
        </p:nvSpPr>
        <p:spPr>
          <a:xfrm>
            <a:off x="7296146" y="3183265"/>
            <a:ext cx="4293453" cy="223653"/>
          </a:xfrm>
          <a:prstGeom prst="rightArrow">
            <a:avLst>
              <a:gd name="adj1" fmla="val 50000"/>
              <a:gd name="adj2" fmla="val 0"/>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57" name="Prostokąt: jeden zaokrąglony róg 156">
            <a:extLst>
              <a:ext uri="{FF2B5EF4-FFF2-40B4-BE49-F238E27FC236}">
                <a16:creationId xmlns:a16="http://schemas.microsoft.com/office/drawing/2014/main" id="{C05B9B7B-E20E-43D0-BFF4-22E0A51CA9B7}"/>
              </a:ext>
            </a:extLst>
          </p:cNvPr>
          <p:cNvSpPr/>
          <p:nvPr/>
        </p:nvSpPr>
        <p:spPr>
          <a:xfrm rot="16200000">
            <a:off x="-1191100" y="3786259"/>
            <a:ext cx="5088067" cy="213722"/>
          </a:xfrm>
          <a:prstGeom prst="round1Rect">
            <a:avLst/>
          </a:prstGeom>
          <a:solidFill>
            <a:srgbClr val="333F50">
              <a:alpha val="69804"/>
            </a:srgbClr>
          </a:solidFill>
          <a:ln>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l-PL" sz="1000" dirty="0"/>
          </a:p>
        </p:txBody>
      </p:sp>
      <p:sp>
        <p:nvSpPr>
          <p:cNvPr id="158" name="pole tekstowe 157">
            <a:extLst>
              <a:ext uri="{FF2B5EF4-FFF2-40B4-BE49-F238E27FC236}">
                <a16:creationId xmlns:a16="http://schemas.microsoft.com/office/drawing/2014/main" id="{29AA2E58-2930-4F44-8D90-8922DEEC5A81}"/>
              </a:ext>
            </a:extLst>
          </p:cNvPr>
          <p:cNvSpPr txBox="1"/>
          <p:nvPr/>
        </p:nvSpPr>
        <p:spPr>
          <a:xfrm>
            <a:off x="1192519" y="1748888"/>
            <a:ext cx="386998" cy="276999"/>
          </a:xfrm>
          <a:prstGeom prst="rect">
            <a:avLst/>
          </a:prstGeom>
          <a:noFill/>
        </p:spPr>
        <p:txBody>
          <a:bodyPr wrap="square" rtlCol="0">
            <a:spAutoFit/>
          </a:bodyPr>
          <a:lstStyle/>
          <a:p>
            <a:r>
              <a:rPr lang="pl-PL" sz="1200" dirty="0">
                <a:solidFill>
                  <a:schemeClr val="bg1"/>
                </a:solidFill>
              </a:rPr>
              <a:t>09</a:t>
            </a:r>
            <a:endParaRPr lang="en-US" sz="1200" dirty="0">
              <a:solidFill>
                <a:schemeClr val="bg1"/>
              </a:solidFill>
            </a:endParaRPr>
          </a:p>
        </p:txBody>
      </p:sp>
      <p:sp>
        <p:nvSpPr>
          <p:cNvPr id="159" name="pole tekstowe 158">
            <a:extLst>
              <a:ext uri="{FF2B5EF4-FFF2-40B4-BE49-F238E27FC236}">
                <a16:creationId xmlns:a16="http://schemas.microsoft.com/office/drawing/2014/main" id="{56DD8EDB-EB2E-4E39-BCE4-15DEC66A67D0}"/>
              </a:ext>
            </a:extLst>
          </p:cNvPr>
          <p:cNvSpPr txBox="1"/>
          <p:nvPr/>
        </p:nvSpPr>
        <p:spPr>
          <a:xfrm>
            <a:off x="1192519" y="2723737"/>
            <a:ext cx="386998" cy="276999"/>
          </a:xfrm>
          <a:prstGeom prst="rect">
            <a:avLst/>
          </a:prstGeom>
          <a:noFill/>
        </p:spPr>
        <p:txBody>
          <a:bodyPr wrap="square" rtlCol="0">
            <a:spAutoFit/>
          </a:bodyPr>
          <a:lstStyle/>
          <a:p>
            <a:r>
              <a:rPr lang="pl-PL" sz="1200" dirty="0">
                <a:solidFill>
                  <a:schemeClr val="bg1"/>
                </a:solidFill>
              </a:rPr>
              <a:t>10</a:t>
            </a:r>
            <a:endParaRPr lang="en-US" sz="1200" dirty="0">
              <a:solidFill>
                <a:schemeClr val="bg1"/>
              </a:solidFill>
            </a:endParaRPr>
          </a:p>
        </p:txBody>
      </p:sp>
      <p:sp>
        <p:nvSpPr>
          <p:cNvPr id="160" name="pole tekstowe 159">
            <a:extLst>
              <a:ext uri="{FF2B5EF4-FFF2-40B4-BE49-F238E27FC236}">
                <a16:creationId xmlns:a16="http://schemas.microsoft.com/office/drawing/2014/main" id="{78BAF17F-5C61-4440-9943-252A9AA9FDD9}"/>
              </a:ext>
            </a:extLst>
          </p:cNvPr>
          <p:cNvSpPr txBox="1"/>
          <p:nvPr/>
        </p:nvSpPr>
        <p:spPr>
          <a:xfrm>
            <a:off x="1198448" y="3682769"/>
            <a:ext cx="386998" cy="276999"/>
          </a:xfrm>
          <a:prstGeom prst="rect">
            <a:avLst/>
          </a:prstGeom>
          <a:noFill/>
        </p:spPr>
        <p:txBody>
          <a:bodyPr wrap="square" rtlCol="0">
            <a:spAutoFit/>
          </a:bodyPr>
          <a:lstStyle/>
          <a:p>
            <a:r>
              <a:rPr lang="pl-PL" sz="1200" dirty="0">
                <a:solidFill>
                  <a:schemeClr val="bg1"/>
                </a:solidFill>
              </a:rPr>
              <a:t>11</a:t>
            </a:r>
            <a:endParaRPr lang="en-US" sz="1200" dirty="0">
              <a:solidFill>
                <a:schemeClr val="bg1"/>
              </a:solidFill>
            </a:endParaRPr>
          </a:p>
        </p:txBody>
      </p:sp>
      <p:sp>
        <p:nvSpPr>
          <p:cNvPr id="84" name="pole tekstowe 83">
            <a:extLst>
              <a:ext uri="{FF2B5EF4-FFF2-40B4-BE49-F238E27FC236}">
                <a16:creationId xmlns:a16="http://schemas.microsoft.com/office/drawing/2014/main" id="{942041A8-7468-4697-AF1C-271A64446A16}"/>
              </a:ext>
            </a:extLst>
          </p:cNvPr>
          <p:cNvSpPr txBox="1"/>
          <p:nvPr/>
        </p:nvSpPr>
        <p:spPr>
          <a:xfrm>
            <a:off x="8528728" y="464643"/>
            <a:ext cx="2974620" cy="215444"/>
          </a:xfrm>
          <a:prstGeom prst="rect">
            <a:avLst/>
          </a:prstGeom>
          <a:noFill/>
        </p:spPr>
        <p:txBody>
          <a:bodyPr wrap="square" rtlCol="0">
            <a:spAutoFit/>
          </a:bodyPr>
          <a:lstStyle/>
          <a:p>
            <a:r>
              <a:rPr lang="pl-PL" sz="800" dirty="0">
                <a:solidFill>
                  <a:schemeClr val="bg1"/>
                </a:solidFill>
              </a:rPr>
              <a:t>Widok: </a:t>
            </a:r>
            <a:r>
              <a:rPr lang="pl-PL" sz="800" dirty="0">
                <a:solidFill>
                  <a:schemeClr val="bg2">
                    <a:lumMod val="90000"/>
                  </a:schemeClr>
                </a:solidFill>
              </a:rPr>
              <a:t>Dzień</a:t>
            </a:r>
            <a:r>
              <a:rPr lang="pl-PL" sz="800" dirty="0">
                <a:solidFill>
                  <a:schemeClr val="bg1"/>
                </a:solidFill>
              </a:rPr>
              <a:t> </a:t>
            </a:r>
            <a:r>
              <a:rPr lang="pl-PL" sz="800" dirty="0">
                <a:solidFill>
                  <a:schemeClr val="bg2">
                    <a:lumMod val="90000"/>
                  </a:schemeClr>
                </a:solidFill>
              </a:rPr>
              <a:t>| Tydzień roboczy |  Tydzień  |  </a:t>
            </a:r>
            <a:r>
              <a:rPr lang="pl-PL" sz="800" u="sng" dirty="0">
                <a:solidFill>
                  <a:schemeClr val="bg1"/>
                </a:solidFill>
              </a:rPr>
              <a:t>Miesiąc</a:t>
            </a:r>
            <a:r>
              <a:rPr lang="pl-PL" sz="800" dirty="0">
                <a:solidFill>
                  <a:schemeClr val="bg2">
                    <a:lumMod val="90000"/>
                  </a:schemeClr>
                </a:solidFill>
              </a:rPr>
              <a:t> </a:t>
            </a:r>
            <a:endParaRPr lang="en-US" sz="800" dirty="0">
              <a:solidFill>
                <a:schemeClr val="bg2">
                  <a:lumMod val="90000"/>
                </a:schemeClr>
              </a:solidFill>
            </a:endParaRPr>
          </a:p>
        </p:txBody>
      </p:sp>
      <p:pic>
        <p:nvPicPr>
          <p:cNvPr id="85" name="Grafika 84" descr="Użytkownicy">
            <a:extLst>
              <a:ext uri="{FF2B5EF4-FFF2-40B4-BE49-F238E27FC236}">
                <a16:creationId xmlns:a16="http://schemas.microsoft.com/office/drawing/2014/main" id="{A67B4195-18F9-47D3-B4A8-8CCE46EE6A46}"/>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70230" y="471337"/>
            <a:ext cx="184268" cy="184268"/>
          </a:xfrm>
          <a:prstGeom prst="rect">
            <a:avLst/>
          </a:prstGeom>
        </p:spPr>
      </p:pic>
      <p:sp>
        <p:nvSpPr>
          <p:cNvPr id="87" name="pole tekstowe 86">
            <a:extLst>
              <a:ext uri="{FF2B5EF4-FFF2-40B4-BE49-F238E27FC236}">
                <a16:creationId xmlns:a16="http://schemas.microsoft.com/office/drawing/2014/main" id="{F52DC7B1-E830-4BBE-97A7-42DFC7380FA4}"/>
              </a:ext>
            </a:extLst>
          </p:cNvPr>
          <p:cNvSpPr txBox="1"/>
          <p:nvPr/>
        </p:nvSpPr>
        <p:spPr>
          <a:xfrm>
            <a:off x="2320312" y="457566"/>
            <a:ext cx="941605" cy="215444"/>
          </a:xfrm>
          <a:prstGeom prst="rect">
            <a:avLst/>
          </a:prstGeom>
          <a:noFill/>
        </p:spPr>
        <p:txBody>
          <a:bodyPr wrap="square" rtlCol="0">
            <a:spAutoFit/>
          </a:bodyPr>
          <a:lstStyle/>
          <a:p>
            <a:r>
              <a:rPr lang="pl-PL" sz="800" dirty="0">
                <a:solidFill>
                  <a:schemeClr val="bg1"/>
                </a:solidFill>
              </a:rPr>
              <a:t>Nowe zadanie</a:t>
            </a:r>
            <a:endParaRPr lang="en-US" sz="800" dirty="0">
              <a:solidFill>
                <a:schemeClr val="bg1"/>
              </a:solidFill>
            </a:endParaRPr>
          </a:p>
        </p:txBody>
      </p:sp>
      <p:pic>
        <p:nvPicPr>
          <p:cNvPr id="88" name="Grafika 87" descr="Flaga">
            <a:extLst>
              <a:ext uri="{FF2B5EF4-FFF2-40B4-BE49-F238E27FC236}">
                <a16:creationId xmlns:a16="http://schemas.microsoft.com/office/drawing/2014/main" id="{6207727E-CFDD-437F-82B2-4E4B83CF4A2A}"/>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rot="2896095">
            <a:off x="2227003" y="506347"/>
            <a:ext cx="138201" cy="138201"/>
          </a:xfrm>
          <a:prstGeom prst="rect">
            <a:avLst/>
          </a:prstGeom>
        </p:spPr>
      </p:pic>
      <p:sp>
        <p:nvSpPr>
          <p:cNvPr id="89" name="pole tekstowe 88">
            <a:extLst>
              <a:ext uri="{FF2B5EF4-FFF2-40B4-BE49-F238E27FC236}">
                <a16:creationId xmlns:a16="http://schemas.microsoft.com/office/drawing/2014/main" id="{A82680F9-892D-4127-94BF-EC05067210E1}"/>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90" name="Grafika 89" descr="Szkło powiększające">
            <a:extLst>
              <a:ext uri="{FF2B5EF4-FFF2-40B4-BE49-F238E27FC236}">
                <a16:creationId xmlns:a16="http://schemas.microsoft.com/office/drawing/2014/main" id="{B6CFEB55-69F9-43FA-9999-A84FEB07323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64902" y="508422"/>
            <a:ext cx="132962" cy="132962"/>
          </a:xfrm>
          <a:prstGeom prst="rect">
            <a:avLst/>
          </a:prstGeom>
        </p:spPr>
      </p:pic>
      <p:sp>
        <p:nvSpPr>
          <p:cNvPr id="91" name="pole tekstowe 90">
            <a:extLst>
              <a:ext uri="{FF2B5EF4-FFF2-40B4-BE49-F238E27FC236}">
                <a16:creationId xmlns:a16="http://schemas.microsoft.com/office/drawing/2014/main" id="{8D4131F4-6026-487C-AF0B-6F2AE20A0757}"/>
              </a:ext>
            </a:extLst>
          </p:cNvPr>
          <p:cNvSpPr txBox="1"/>
          <p:nvPr/>
        </p:nvSpPr>
        <p:spPr>
          <a:xfrm>
            <a:off x="4063637" y="459417"/>
            <a:ext cx="720915" cy="215444"/>
          </a:xfrm>
          <a:prstGeom prst="rect">
            <a:avLst/>
          </a:prstGeom>
          <a:noFill/>
        </p:spPr>
        <p:txBody>
          <a:bodyPr wrap="square" rtlCol="0">
            <a:spAutoFit/>
          </a:bodyPr>
          <a:lstStyle/>
          <a:p>
            <a:r>
              <a:rPr lang="pl-PL" sz="800" dirty="0">
                <a:solidFill>
                  <a:schemeClr val="bg1"/>
                </a:solidFill>
              </a:rPr>
              <a:t>Kolor</a:t>
            </a:r>
            <a:endParaRPr lang="en-US" sz="800" dirty="0">
              <a:solidFill>
                <a:schemeClr val="bg1"/>
              </a:solidFill>
            </a:endParaRPr>
          </a:p>
        </p:txBody>
      </p:sp>
      <p:pic>
        <p:nvPicPr>
          <p:cNvPr id="92" name="Grafika 91" descr="Paleta">
            <a:extLst>
              <a:ext uri="{FF2B5EF4-FFF2-40B4-BE49-F238E27FC236}">
                <a16:creationId xmlns:a16="http://schemas.microsoft.com/office/drawing/2014/main" id="{053119BD-B689-4F8D-831C-CD3A96012088}"/>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3981939" y="502980"/>
            <a:ext cx="138201" cy="138201"/>
          </a:xfrm>
          <a:prstGeom prst="rect">
            <a:avLst/>
          </a:prstGeom>
        </p:spPr>
      </p:pic>
      <p:sp>
        <p:nvSpPr>
          <p:cNvPr id="93" name="pole tekstowe 92">
            <a:extLst>
              <a:ext uri="{FF2B5EF4-FFF2-40B4-BE49-F238E27FC236}">
                <a16:creationId xmlns:a16="http://schemas.microsoft.com/office/drawing/2014/main" id="{AD5AE945-DE01-4B8B-8D84-882E87BBAEA5}"/>
              </a:ext>
            </a:extLst>
          </p:cNvPr>
          <p:cNvSpPr txBox="1"/>
          <p:nvPr/>
        </p:nvSpPr>
        <p:spPr>
          <a:xfrm>
            <a:off x="4679421" y="443333"/>
            <a:ext cx="949511" cy="215444"/>
          </a:xfrm>
          <a:prstGeom prst="rect">
            <a:avLst/>
          </a:prstGeom>
          <a:noFill/>
        </p:spPr>
        <p:txBody>
          <a:bodyPr wrap="square" rtlCol="0">
            <a:spAutoFit/>
          </a:bodyPr>
          <a:lstStyle/>
          <a:p>
            <a:r>
              <a:rPr lang="pl-PL" sz="800" dirty="0">
                <a:solidFill>
                  <a:schemeClr val="bg1"/>
                </a:solidFill>
              </a:rPr>
              <a:t>Opcje kalendarza</a:t>
            </a:r>
            <a:endParaRPr lang="en-US" sz="800" dirty="0">
              <a:solidFill>
                <a:schemeClr val="bg1"/>
              </a:solidFill>
            </a:endParaRPr>
          </a:p>
        </p:txBody>
      </p:sp>
      <p:pic>
        <p:nvPicPr>
          <p:cNvPr id="94" name="Grafika 93" descr="Pojedyncze koło zębate">
            <a:extLst>
              <a:ext uri="{FF2B5EF4-FFF2-40B4-BE49-F238E27FC236}">
                <a16:creationId xmlns:a16="http://schemas.microsoft.com/office/drawing/2014/main" id="{882DF81E-A369-4796-8A50-7CCF4DCCC8FD}"/>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591853" y="492248"/>
            <a:ext cx="138201" cy="138201"/>
          </a:xfrm>
          <a:prstGeom prst="rect">
            <a:avLst/>
          </a:prstGeom>
        </p:spPr>
      </p:pic>
      <p:pic>
        <p:nvPicPr>
          <p:cNvPr id="29" name="Grafika 28" descr="Kursor">
            <a:extLst>
              <a:ext uri="{FF2B5EF4-FFF2-40B4-BE49-F238E27FC236}">
                <a16:creationId xmlns:a16="http://schemas.microsoft.com/office/drawing/2014/main" id="{9F1BBB68-ADA9-458F-9A07-6D42D2234195}"/>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2927388" y="4308463"/>
            <a:ext cx="422764" cy="422764"/>
          </a:xfrm>
          <a:prstGeom prst="rect">
            <a:avLst/>
          </a:prstGeom>
          <a:effectLst>
            <a:outerShdw blurRad="50800" dist="38100" dir="2700000" algn="tl" rotWithShape="0">
              <a:prstClr val="black">
                <a:alpha val="40000"/>
              </a:prstClr>
            </a:outerShdw>
          </a:effectLst>
        </p:spPr>
      </p:pic>
      <p:sp>
        <p:nvSpPr>
          <p:cNvPr id="95" name="pole tekstowe 94">
            <a:extLst>
              <a:ext uri="{FF2B5EF4-FFF2-40B4-BE49-F238E27FC236}">
                <a16:creationId xmlns:a16="http://schemas.microsoft.com/office/drawing/2014/main" id="{FFE995E8-7745-4EAC-A15F-1A55B0007F0A}"/>
              </a:ext>
            </a:extLst>
          </p:cNvPr>
          <p:cNvSpPr txBox="1"/>
          <p:nvPr/>
        </p:nvSpPr>
        <p:spPr>
          <a:xfrm>
            <a:off x="1127329" y="447614"/>
            <a:ext cx="1098379" cy="215444"/>
          </a:xfrm>
          <a:prstGeom prst="rect">
            <a:avLst/>
          </a:prstGeom>
          <a:noFill/>
        </p:spPr>
        <p:txBody>
          <a:bodyPr wrap="square" rtlCol="0">
            <a:spAutoFit/>
          </a:bodyPr>
          <a:lstStyle/>
          <a:p>
            <a:r>
              <a:rPr lang="pl-PL" sz="800" dirty="0">
                <a:solidFill>
                  <a:schemeClr val="bg1"/>
                </a:solidFill>
              </a:rPr>
              <a:t>Nowe spotkanie</a:t>
            </a:r>
            <a:endParaRPr lang="en-US" sz="800" dirty="0">
              <a:solidFill>
                <a:schemeClr val="bg1"/>
              </a:solidFill>
            </a:endParaRPr>
          </a:p>
        </p:txBody>
      </p:sp>
      <p:grpSp>
        <p:nvGrpSpPr>
          <p:cNvPr id="134" name="Grafika 3" descr="Deszcz">
            <a:extLst>
              <a:ext uri="{FF2B5EF4-FFF2-40B4-BE49-F238E27FC236}">
                <a16:creationId xmlns:a16="http://schemas.microsoft.com/office/drawing/2014/main" id="{2AAC411E-3E9D-48F1-B7A9-FB594A4C6E74}"/>
              </a:ext>
            </a:extLst>
          </p:cNvPr>
          <p:cNvGrpSpPr/>
          <p:nvPr/>
        </p:nvGrpSpPr>
        <p:grpSpPr>
          <a:xfrm>
            <a:off x="5856101" y="49221"/>
            <a:ext cx="204672" cy="166093"/>
            <a:chOff x="5956483" y="51468"/>
            <a:chExt cx="650779" cy="599383"/>
          </a:xfrm>
          <a:solidFill>
            <a:srgbClr val="000000"/>
          </a:solidFill>
        </p:grpSpPr>
        <p:sp>
          <p:nvSpPr>
            <p:cNvPr id="135" name="Dowolny kształt: kształt 134">
              <a:extLst>
                <a:ext uri="{FF2B5EF4-FFF2-40B4-BE49-F238E27FC236}">
                  <a16:creationId xmlns:a16="http://schemas.microsoft.com/office/drawing/2014/main" id="{45C1BE0C-654F-4BB4-96C8-5BE6F0B1F616}"/>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36" name="Dowolny kształt: kształt 135">
              <a:extLst>
                <a:ext uri="{FF2B5EF4-FFF2-40B4-BE49-F238E27FC236}">
                  <a16:creationId xmlns:a16="http://schemas.microsoft.com/office/drawing/2014/main" id="{82B7CB3C-BC4B-4615-841D-03FEAB4021A5}"/>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D9C381FB-81C1-4AEA-BA6B-EF15BAA1057E}"/>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F1FDC902-FD11-49D6-92FD-DF4E05FBE6DC}"/>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7" name="Grafika 31" descr="Śnieg">
            <a:extLst>
              <a:ext uri="{FF2B5EF4-FFF2-40B4-BE49-F238E27FC236}">
                <a16:creationId xmlns:a16="http://schemas.microsoft.com/office/drawing/2014/main" id="{76C9CE53-880E-44AB-8E5F-608058BB79A0}"/>
              </a:ext>
            </a:extLst>
          </p:cNvPr>
          <p:cNvGrpSpPr/>
          <p:nvPr/>
        </p:nvGrpSpPr>
        <p:grpSpPr>
          <a:xfrm>
            <a:off x="6962045" y="15585"/>
            <a:ext cx="267965" cy="256910"/>
            <a:chOff x="7523990" y="915378"/>
            <a:chExt cx="584691" cy="584691"/>
          </a:xfrm>
        </p:grpSpPr>
        <p:sp>
          <p:nvSpPr>
            <p:cNvPr id="148" name="Dowolny kształt: kształt 147">
              <a:extLst>
                <a:ext uri="{FF2B5EF4-FFF2-40B4-BE49-F238E27FC236}">
                  <a16:creationId xmlns:a16="http://schemas.microsoft.com/office/drawing/2014/main" id="{E9260243-E886-4E46-A033-9BF54363FDAD}"/>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9" name="Dowolny kształt: kształt 148">
              <a:extLst>
                <a:ext uri="{FF2B5EF4-FFF2-40B4-BE49-F238E27FC236}">
                  <a16:creationId xmlns:a16="http://schemas.microsoft.com/office/drawing/2014/main" id="{6EDC2528-ACDC-4270-AB1B-0DE47436A10D}"/>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50" name="Dowolny kształt: kształt 149">
              <a:extLst>
                <a:ext uri="{FF2B5EF4-FFF2-40B4-BE49-F238E27FC236}">
                  <a16:creationId xmlns:a16="http://schemas.microsoft.com/office/drawing/2014/main" id="{AB89D8C6-B50C-412C-B421-176410FE8662}"/>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51" name="Dowolny kształt: kształt 150">
              <a:extLst>
                <a:ext uri="{FF2B5EF4-FFF2-40B4-BE49-F238E27FC236}">
                  <a16:creationId xmlns:a16="http://schemas.microsoft.com/office/drawing/2014/main" id="{F28AB577-D02C-4786-A73B-1106DF50727D}"/>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61" name="pole tekstowe 160">
            <a:extLst>
              <a:ext uri="{FF2B5EF4-FFF2-40B4-BE49-F238E27FC236}">
                <a16:creationId xmlns:a16="http://schemas.microsoft.com/office/drawing/2014/main" id="{34FAA4E5-A21C-49FB-A1E9-03FFFE857E4D}"/>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62" name="pole tekstowe 161">
            <a:extLst>
              <a:ext uri="{FF2B5EF4-FFF2-40B4-BE49-F238E27FC236}">
                <a16:creationId xmlns:a16="http://schemas.microsoft.com/office/drawing/2014/main" id="{6B85E2D0-BA59-4AA4-B4AB-0BC98F2F240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63" name="pole tekstowe 162">
            <a:extLst>
              <a:ext uri="{FF2B5EF4-FFF2-40B4-BE49-F238E27FC236}">
                <a16:creationId xmlns:a16="http://schemas.microsoft.com/office/drawing/2014/main" id="{F00DC0D2-AA8F-4E8A-AB34-6252451A743D}"/>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64" name="pole tekstowe 163">
            <a:extLst>
              <a:ext uri="{FF2B5EF4-FFF2-40B4-BE49-F238E27FC236}">
                <a16:creationId xmlns:a16="http://schemas.microsoft.com/office/drawing/2014/main" id="{7990BD61-B7E6-4BA5-8A54-1ECBDEE0770E}"/>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65" name="pole tekstowe 164">
            <a:extLst>
              <a:ext uri="{FF2B5EF4-FFF2-40B4-BE49-F238E27FC236}">
                <a16:creationId xmlns:a16="http://schemas.microsoft.com/office/drawing/2014/main" id="{0E3031CC-5997-49EA-9415-A701E71F5055}"/>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166" name="Trójkąt równoramienny 165">
            <a:extLst>
              <a:ext uri="{FF2B5EF4-FFF2-40B4-BE49-F238E27FC236}">
                <a16:creationId xmlns:a16="http://schemas.microsoft.com/office/drawing/2014/main" id="{87ACE4D8-D3A2-426C-9589-83117F48A462}"/>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Łącznik prosty 167">
            <a:extLst>
              <a:ext uri="{FF2B5EF4-FFF2-40B4-BE49-F238E27FC236}">
                <a16:creationId xmlns:a16="http://schemas.microsoft.com/office/drawing/2014/main" id="{4B4EB149-CE43-4558-8CF3-2E0830A24FC5}"/>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03" name="Strzałka: w prawo 102">
            <a:extLst>
              <a:ext uri="{FF2B5EF4-FFF2-40B4-BE49-F238E27FC236}">
                <a16:creationId xmlns:a16="http://schemas.microsoft.com/office/drawing/2014/main" id="{41C1E7A2-D6CA-4B1D-8F84-E00CD04D5F26}"/>
              </a:ext>
            </a:extLst>
          </p:cNvPr>
          <p:cNvSpPr/>
          <p:nvPr/>
        </p:nvSpPr>
        <p:spPr>
          <a:xfrm>
            <a:off x="4423098" y="4038215"/>
            <a:ext cx="1400641" cy="223653"/>
          </a:xfrm>
          <a:prstGeom prst="rightArrow">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pl-PL" sz="700" dirty="0"/>
              <a:t>Application for pay rise</a:t>
            </a:r>
            <a:endParaRPr lang="en-US" sz="700" dirty="0"/>
          </a:p>
        </p:txBody>
      </p:sp>
      <p:cxnSp>
        <p:nvCxnSpPr>
          <p:cNvPr id="104" name="Łącznik prosty 103">
            <a:extLst>
              <a:ext uri="{FF2B5EF4-FFF2-40B4-BE49-F238E27FC236}">
                <a16:creationId xmlns:a16="http://schemas.microsoft.com/office/drawing/2014/main" id="{A5115EED-F525-4A54-9C0F-CCEAA7D1E9E1}"/>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105" name="Grafika 104" descr="Wykrzyknik">
            <a:extLst>
              <a:ext uri="{FF2B5EF4-FFF2-40B4-BE49-F238E27FC236}">
                <a16:creationId xmlns:a16="http://schemas.microsoft.com/office/drawing/2014/main" id="{AD8DC9B1-EB02-4FB4-997B-2BB6733692C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42118" y="4240477"/>
            <a:ext cx="98470" cy="98470"/>
          </a:xfrm>
          <a:prstGeom prst="rect">
            <a:avLst/>
          </a:prstGeom>
        </p:spPr>
      </p:pic>
    </p:spTree>
    <p:extLst>
      <p:ext uri="{BB962C8B-B14F-4D97-AF65-F5344CB8AC3E}">
        <p14:creationId xmlns:p14="http://schemas.microsoft.com/office/powerpoint/2010/main" val="3053583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7" name="pole tekstowe 6">
            <a:extLst>
              <a:ext uri="{FF2B5EF4-FFF2-40B4-BE49-F238E27FC236}">
                <a16:creationId xmlns:a16="http://schemas.microsoft.com/office/drawing/2014/main" id="{EFD28C07-A3F9-4915-944D-82C664D41F08}"/>
              </a:ext>
            </a:extLst>
          </p:cNvPr>
          <p:cNvSpPr txBox="1"/>
          <p:nvPr/>
        </p:nvSpPr>
        <p:spPr>
          <a:xfrm>
            <a:off x="8528728" y="464643"/>
            <a:ext cx="2974620" cy="215444"/>
          </a:xfrm>
          <a:prstGeom prst="rect">
            <a:avLst/>
          </a:prstGeom>
          <a:noFill/>
        </p:spPr>
        <p:txBody>
          <a:bodyPr wrap="square" rtlCol="0">
            <a:spAutoFit/>
          </a:bodyPr>
          <a:lstStyle/>
          <a:p>
            <a:r>
              <a:rPr lang="pl-PL" sz="800" dirty="0">
                <a:solidFill>
                  <a:schemeClr val="bg1"/>
                </a:solidFill>
              </a:rPr>
              <a:t>Widok: </a:t>
            </a:r>
            <a:r>
              <a:rPr lang="pl-PL" sz="800" dirty="0">
                <a:solidFill>
                  <a:schemeClr val="bg2">
                    <a:lumMod val="90000"/>
                  </a:schemeClr>
                </a:solidFill>
              </a:rPr>
              <a:t>Dzień</a:t>
            </a:r>
            <a:r>
              <a:rPr lang="pl-PL" sz="800" dirty="0">
                <a:solidFill>
                  <a:schemeClr val="bg1"/>
                </a:solidFill>
              </a:rPr>
              <a:t> </a:t>
            </a:r>
            <a:r>
              <a:rPr lang="pl-PL" sz="800" dirty="0">
                <a:solidFill>
                  <a:schemeClr val="bg2">
                    <a:lumMod val="90000"/>
                  </a:schemeClr>
                </a:solidFill>
              </a:rPr>
              <a:t>| Tydzień roboczy |  Tydzień  |  </a:t>
            </a:r>
            <a:r>
              <a:rPr lang="pl-PL" sz="800" u="sng" dirty="0">
                <a:solidFill>
                  <a:schemeClr val="bg1"/>
                </a:solidFill>
              </a:rPr>
              <a:t>Miesiąc</a:t>
            </a:r>
            <a:r>
              <a:rPr lang="pl-PL" sz="800" dirty="0">
                <a:solidFill>
                  <a:schemeClr val="bg2">
                    <a:lumMod val="90000"/>
                  </a:schemeClr>
                </a:solidFill>
              </a:rPr>
              <a:t> </a:t>
            </a:r>
            <a:endParaRPr lang="en-US" sz="800" dirty="0">
              <a:solidFill>
                <a:schemeClr val="bg2">
                  <a:lumMod val="90000"/>
                </a:schemeClr>
              </a:solidFill>
            </a:endParaRPr>
          </a:p>
        </p:txBody>
      </p:sp>
      <p:graphicFrame>
        <p:nvGraphicFramePr>
          <p:cNvPr id="111" name="Tabela 4">
            <a:extLst>
              <a:ext uri="{FF2B5EF4-FFF2-40B4-BE49-F238E27FC236}">
                <a16:creationId xmlns:a16="http://schemas.microsoft.com/office/drawing/2014/main" id="{AE3DDBC9-89AB-4469-B9DF-062B278C4A86}"/>
              </a:ext>
            </a:extLst>
          </p:cNvPr>
          <p:cNvGraphicFramePr>
            <a:graphicFrameLocks noGrp="1"/>
          </p:cNvGraphicFramePr>
          <p:nvPr/>
        </p:nvGraphicFramePr>
        <p:xfrm>
          <a:off x="1508213" y="1103720"/>
          <a:ext cx="10081386" cy="5323097"/>
        </p:xfrm>
        <a:graphic>
          <a:graphicData uri="http://schemas.openxmlformats.org/drawingml/2006/table">
            <a:tbl>
              <a:tblPr firstRow="1" bandRow="1">
                <a:effectLst>
                  <a:outerShdw blurRad="50800" dist="38100" algn="l" rotWithShape="0">
                    <a:prstClr val="black">
                      <a:alpha val="40000"/>
                    </a:prstClr>
                  </a:outerShdw>
                </a:effectLst>
                <a:tableStyleId>{073A0DAA-6AF3-43AB-8588-CEC1D06C72B9}</a:tableStyleId>
              </a:tblPr>
              <a:tblGrid>
                <a:gridCol w="1440198">
                  <a:extLst>
                    <a:ext uri="{9D8B030D-6E8A-4147-A177-3AD203B41FA5}">
                      <a16:colId xmlns:a16="http://schemas.microsoft.com/office/drawing/2014/main" val="1824310104"/>
                    </a:ext>
                  </a:extLst>
                </a:gridCol>
                <a:gridCol w="1440198">
                  <a:extLst>
                    <a:ext uri="{9D8B030D-6E8A-4147-A177-3AD203B41FA5}">
                      <a16:colId xmlns:a16="http://schemas.microsoft.com/office/drawing/2014/main" val="2802036859"/>
                    </a:ext>
                  </a:extLst>
                </a:gridCol>
                <a:gridCol w="1440198">
                  <a:extLst>
                    <a:ext uri="{9D8B030D-6E8A-4147-A177-3AD203B41FA5}">
                      <a16:colId xmlns:a16="http://schemas.microsoft.com/office/drawing/2014/main" val="4157765910"/>
                    </a:ext>
                  </a:extLst>
                </a:gridCol>
                <a:gridCol w="1440198">
                  <a:extLst>
                    <a:ext uri="{9D8B030D-6E8A-4147-A177-3AD203B41FA5}">
                      <a16:colId xmlns:a16="http://schemas.microsoft.com/office/drawing/2014/main" val="1467700698"/>
                    </a:ext>
                  </a:extLst>
                </a:gridCol>
                <a:gridCol w="1440198">
                  <a:extLst>
                    <a:ext uri="{9D8B030D-6E8A-4147-A177-3AD203B41FA5}">
                      <a16:colId xmlns:a16="http://schemas.microsoft.com/office/drawing/2014/main" val="806991911"/>
                    </a:ext>
                  </a:extLst>
                </a:gridCol>
                <a:gridCol w="1440198">
                  <a:extLst>
                    <a:ext uri="{9D8B030D-6E8A-4147-A177-3AD203B41FA5}">
                      <a16:colId xmlns:a16="http://schemas.microsoft.com/office/drawing/2014/main" val="2128744475"/>
                    </a:ext>
                  </a:extLst>
                </a:gridCol>
                <a:gridCol w="1440198">
                  <a:extLst>
                    <a:ext uri="{9D8B030D-6E8A-4147-A177-3AD203B41FA5}">
                      <a16:colId xmlns:a16="http://schemas.microsoft.com/office/drawing/2014/main" val="1525662124"/>
                    </a:ext>
                  </a:extLst>
                </a:gridCol>
              </a:tblGrid>
              <a:tr h="202566">
                <a:tc>
                  <a:txBody>
                    <a:bodyPr/>
                    <a:lstStyle/>
                    <a:p>
                      <a:pPr algn="r"/>
                      <a:r>
                        <a:rPr lang="pl-PL" sz="1200" b="0" dirty="0"/>
                        <a:t>Poniedziałek</a:t>
                      </a:r>
                      <a:endParaRPr lang="en-US" sz="1200" b="0" dirty="0"/>
                    </a:p>
                  </a:txBody>
                  <a:tcPr>
                    <a:solidFill>
                      <a:srgbClr val="333F50">
                        <a:alpha val="69804"/>
                      </a:srgbClr>
                    </a:solidFill>
                  </a:tcPr>
                </a:tc>
                <a:tc>
                  <a:txBody>
                    <a:bodyPr/>
                    <a:lstStyle/>
                    <a:p>
                      <a:pPr algn="r"/>
                      <a:r>
                        <a:rPr lang="pl-PL" sz="1200" b="0" dirty="0"/>
                        <a:t>Wtorek</a:t>
                      </a:r>
                      <a:endParaRPr lang="en-US" sz="1200" b="0" dirty="0"/>
                    </a:p>
                  </a:txBody>
                  <a:tcPr>
                    <a:solidFill>
                      <a:srgbClr val="333F50">
                        <a:alpha val="69804"/>
                      </a:srgbClr>
                    </a:solidFill>
                  </a:tcPr>
                </a:tc>
                <a:tc>
                  <a:txBody>
                    <a:bodyPr/>
                    <a:lstStyle/>
                    <a:p>
                      <a:pPr algn="r"/>
                      <a:r>
                        <a:rPr lang="pl-PL" sz="1200" b="0" dirty="0"/>
                        <a:t>Środa</a:t>
                      </a:r>
                      <a:endParaRPr lang="en-US" sz="1200" b="0" dirty="0"/>
                    </a:p>
                  </a:txBody>
                  <a:tcPr>
                    <a:solidFill>
                      <a:srgbClr val="333F50">
                        <a:alpha val="69804"/>
                      </a:srgbClr>
                    </a:solidFill>
                  </a:tcPr>
                </a:tc>
                <a:tc>
                  <a:txBody>
                    <a:bodyPr/>
                    <a:lstStyle/>
                    <a:p>
                      <a:pPr algn="r"/>
                      <a:r>
                        <a:rPr lang="pl-PL" sz="1200" b="0" dirty="0"/>
                        <a:t>Czwartek</a:t>
                      </a:r>
                      <a:endParaRPr lang="en-US" sz="1200" b="0" dirty="0"/>
                    </a:p>
                  </a:txBody>
                  <a:tcPr>
                    <a:solidFill>
                      <a:srgbClr val="333F50">
                        <a:alpha val="69804"/>
                      </a:srgbClr>
                    </a:solidFill>
                  </a:tcPr>
                </a:tc>
                <a:tc>
                  <a:txBody>
                    <a:bodyPr/>
                    <a:lstStyle/>
                    <a:p>
                      <a:pPr algn="r"/>
                      <a:r>
                        <a:rPr lang="pl-PL" sz="1200" b="0" dirty="0"/>
                        <a:t>Piątek</a:t>
                      </a:r>
                      <a:endParaRPr lang="en-US" sz="1200" b="0" dirty="0"/>
                    </a:p>
                  </a:txBody>
                  <a:tcPr>
                    <a:solidFill>
                      <a:srgbClr val="333F50">
                        <a:alpha val="69804"/>
                      </a:srgbClr>
                    </a:solidFill>
                  </a:tcPr>
                </a:tc>
                <a:tc>
                  <a:txBody>
                    <a:bodyPr/>
                    <a:lstStyle/>
                    <a:p>
                      <a:pPr algn="r"/>
                      <a:r>
                        <a:rPr lang="pl-PL" sz="1200" b="0" dirty="0"/>
                        <a:t>Sobota</a:t>
                      </a:r>
                      <a:endParaRPr lang="en-US" sz="1200" b="0" dirty="0"/>
                    </a:p>
                  </a:txBody>
                  <a:tcPr>
                    <a:solidFill>
                      <a:srgbClr val="333F50">
                        <a:alpha val="69804"/>
                      </a:srgbClr>
                    </a:solidFill>
                  </a:tcPr>
                </a:tc>
                <a:tc>
                  <a:txBody>
                    <a:bodyPr/>
                    <a:lstStyle/>
                    <a:p>
                      <a:pPr algn="r"/>
                      <a:r>
                        <a:rPr lang="pl-PL" sz="1200" b="0" dirty="0"/>
                        <a:t>Niedziela</a:t>
                      </a:r>
                      <a:endParaRPr lang="en-US" sz="1200" b="0" dirty="0"/>
                    </a:p>
                  </a:txBody>
                  <a:tcPr>
                    <a:solidFill>
                      <a:srgbClr val="333F50">
                        <a:alpha val="69804"/>
                      </a:srgbClr>
                    </a:solidFill>
                  </a:tcPr>
                </a:tc>
                <a:extLst>
                  <a:ext uri="{0D108BD9-81ED-4DB2-BD59-A6C34878D82A}">
                    <a16:rowId xmlns:a16="http://schemas.microsoft.com/office/drawing/2014/main" val="2028194476"/>
                  </a:ext>
                </a:extLst>
              </a:tr>
              <a:tr h="998078">
                <a:tc>
                  <a:txBody>
                    <a:bodyPr/>
                    <a:lstStyle/>
                    <a:p>
                      <a:pPr algn="r"/>
                      <a:r>
                        <a:rPr lang="pl-PL" sz="1400" dirty="0"/>
                        <a:t>1</a:t>
                      </a:r>
                      <a:endParaRPr lang="en-US" sz="1400" dirty="0"/>
                    </a:p>
                  </a:txBody>
                  <a:tcP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2</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4</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5</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6</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7</a:t>
                      </a:r>
                      <a:endParaRPr lang="en-US" sz="1400" dirty="0"/>
                    </a:p>
                  </a:txBody>
                  <a:tcP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extLst>
                  <a:ext uri="{0D108BD9-81ED-4DB2-BD59-A6C34878D82A}">
                    <a16:rowId xmlns:a16="http://schemas.microsoft.com/office/drawing/2014/main" val="2695918800"/>
                  </a:ext>
                </a:extLst>
              </a:tr>
              <a:tr h="998078">
                <a:tc>
                  <a:txBody>
                    <a:bodyPr/>
                    <a:lstStyle/>
                    <a:p>
                      <a:pPr algn="r"/>
                      <a:r>
                        <a:rPr lang="pl-PL" sz="1400" dirty="0"/>
                        <a:t>8</a:t>
                      </a:r>
                      <a:endParaRPr lang="en-US" sz="1400" dirty="0"/>
                    </a:p>
                  </a:txBody>
                  <a:tcP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1"/>
                      </a:solidFill>
                      <a:prstDash val="sysDash"/>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9</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11</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12</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14</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extLst>
                  <a:ext uri="{0D108BD9-81ED-4DB2-BD59-A6C34878D82A}">
                    <a16:rowId xmlns:a16="http://schemas.microsoft.com/office/drawing/2014/main" val="2754914714"/>
                  </a:ext>
                </a:extLst>
              </a:tr>
              <a:tr h="998078">
                <a:tc>
                  <a:txBody>
                    <a:bodyPr/>
                    <a:lstStyle/>
                    <a:p>
                      <a:pPr algn="r"/>
                      <a:r>
                        <a:rPr lang="pl-PL" sz="1400" b="1" dirty="0"/>
                        <a:t>15</a:t>
                      </a:r>
                      <a:endParaRPr lang="en-US" sz="1400" b="1" dirty="0"/>
                    </a:p>
                  </a:txBody>
                  <a:tcPr>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chemeClr val="bg1"/>
                    </a:solidFill>
                  </a:tcPr>
                </a:tc>
                <a:tc>
                  <a:txBody>
                    <a:bodyPr/>
                    <a:lstStyle/>
                    <a:p>
                      <a:pPr algn="r"/>
                      <a:r>
                        <a:rPr lang="pl-PL" sz="1400" dirty="0"/>
                        <a:t>16</a:t>
                      </a:r>
                      <a:endParaRPr lang="en-US" sz="1400" dirty="0"/>
                    </a:p>
                  </a:txBody>
                  <a:tcPr>
                    <a:lnL w="28575" cap="flat" cmpd="sng" algn="ctr">
                      <a:solidFill>
                        <a:schemeClr val="tx1"/>
                      </a:solidFill>
                      <a:prstDash val="sysDash"/>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17</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18</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19</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21</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157674067"/>
                  </a:ext>
                </a:extLst>
              </a:tr>
              <a:tr h="998078">
                <a:tc>
                  <a:txBody>
                    <a:bodyPr/>
                    <a:lstStyle/>
                    <a:p>
                      <a:pPr algn="r"/>
                      <a:r>
                        <a:rPr lang="pl-PL" sz="1400" dirty="0"/>
                        <a:t>22</a:t>
                      </a:r>
                      <a:endParaRPr lang="en-US" sz="1400" dirty="0"/>
                    </a:p>
                  </a:txBody>
                  <a:tcPr>
                    <a:lnR w="12700" cap="flat" cmpd="sng" algn="ctr">
                      <a:solidFill>
                        <a:schemeClr val="tx2"/>
                      </a:solidFill>
                      <a:prstDash val="solid"/>
                      <a:round/>
                      <a:headEnd type="none" w="med" len="med"/>
                      <a:tailEnd type="none" w="med" len="med"/>
                    </a:lnR>
                    <a:lnT w="28575" cap="flat" cmpd="sng" algn="ctr">
                      <a:solidFill>
                        <a:schemeClr val="tx1"/>
                      </a:solidFill>
                      <a:prstDash val="sysDash"/>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24</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25</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26</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27</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28</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731135678"/>
                  </a:ext>
                </a:extLst>
              </a:tr>
              <a:tr h="1056465">
                <a:tc>
                  <a:txBody>
                    <a:bodyPr/>
                    <a:lstStyle/>
                    <a:p>
                      <a:pPr algn="r"/>
                      <a:r>
                        <a:rPr lang="pl-PL" sz="1400" dirty="0"/>
                        <a:t>29</a:t>
                      </a:r>
                      <a:endParaRPr lang="en-US" sz="1400" dirty="0"/>
                    </a:p>
                  </a:txBody>
                  <a:tcP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30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31</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solidFill>
                            <a:schemeClr val="bg1">
                              <a:lumMod val="65000"/>
                            </a:schemeClr>
                          </a:solidFill>
                        </a:rPr>
                        <a:t>1</a:t>
                      </a:r>
                    </a:p>
                    <a:p>
                      <a:pPr algn="r"/>
                      <a:endParaRPr lang="pl-PL" sz="1400" dirty="0">
                        <a:solidFill>
                          <a:schemeClr val="bg1">
                            <a:lumMod val="65000"/>
                          </a:schemeClr>
                        </a:solidFill>
                      </a:endParaRPr>
                    </a:p>
                    <a:p>
                      <a:pPr algn="r"/>
                      <a:endParaRPr lang="pl-PL" sz="1400" dirty="0">
                        <a:solidFill>
                          <a:schemeClr val="bg1">
                            <a:lumMod val="65000"/>
                          </a:schemeClr>
                        </a:solidFill>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pl-PL" sz="1400" dirty="0">
                          <a:solidFill>
                            <a:schemeClr val="bg1">
                              <a:lumMod val="65000"/>
                            </a:schemeClr>
                          </a:solidFill>
                        </a:rPr>
                        <a:t>KWIECIEŃ</a:t>
                      </a:r>
                      <a:endParaRPr lang="en-US" sz="1400" dirty="0">
                        <a:solidFill>
                          <a:schemeClr val="bg1">
                            <a:lumMod val="65000"/>
                          </a:schemeClr>
                        </a:solidFill>
                      </a:endParaRPr>
                    </a:p>
                  </a:txBody>
                  <a:tcPr>
                    <a:lnL w="12700" cap="flat" cmpd="sng" algn="ctr">
                      <a:solidFill>
                        <a:schemeClr val="tx2"/>
                      </a:solidFill>
                      <a:prstDash val="solid"/>
                      <a:round/>
                      <a:headEnd type="none" w="med" len="med"/>
                      <a:tailEnd type="none" w="med" len="med"/>
                    </a:lnL>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a:t>
                      </a:r>
                    </a:p>
                  </a:txBody>
                  <a:tcPr>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3</a:t>
                      </a:r>
                      <a:endParaRPr lang="en-US" sz="1400" dirty="0">
                        <a:solidFill>
                          <a:schemeClr val="bg1">
                            <a:lumMod val="65000"/>
                          </a:schemeClr>
                        </a:solidFill>
                      </a:endParaRPr>
                    </a:p>
                  </a:txBody>
                  <a:tcPr>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4</a:t>
                      </a:r>
                      <a:endParaRPr lang="en-US" sz="1400" dirty="0">
                        <a:solidFill>
                          <a:schemeClr val="bg1">
                            <a:lumMod val="65000"/>
                          </a:schemeClr>
                        </a:solidFill>
                      </a:endParaRPr>
                    </a:p>
                  </a:txBody>
                  <a:tcPr>
                    <a:pattFill prst="wdUpDiag">
                      <a:fgClr>
                        <a:schemeClr val="bg1">
                          <a:lumMod val="95000"/>
                        </a:schemeClr>
                      </a:fgClr>
                      <a:bgClr>
                        <a:schemeClr val="bg1"/>
                      </a:bgClr>
                    </a:pattFill>
                  </a:tcPr>
                </a:tc>
                <a:extLst>
                  <a:ext uri="{0D108BD9-81ED-4DB2-BD59-A6C34878D82A}">
                    <a16:rowId xmlns:a16="http://schemas.microsoft.com/office/drawing/2014/main" val="793383685"/>
                  </a:ext>
                </a:extLst>
              </a:tr>
            </a:tbl>
          </a:graphicData>
        </a:graphic>
      </p:graphicFrame>
      <p:sp>
        <p:nvSpPr>
          <p:cNvPr id="114" name="Trójkąt równoramienny 113">
            <a:extLst>
              <a:ext uri="{FF2B5EF4-FFF2-40B4-BE49-F238E27FC236}">
                <a16:creationId xmlns:a16="http://schemas.microsoft.com/office/drawing/2014/main" id="{9A78ABC3-FA0C-4F0A-9B48-A2ABC90ED0AA}"/>
              </a:ext>
            </a:extLst>
          </p:cNvPr>
          <p:cNvSpPr/>
          <p:nvPr/>
        </p:nvSpPr>
        <p:spPr>
          <a:xfrm rot="10800000">
            <a:off x="1470414" y="3225052"/>
            <a:ext cx="109103" cy="14007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Strzałka: w prawo 115">
            <a:extLst>
              <a:ext uri="{FF2B5EF4-FFF2-40B4-BE49-F238E27FC236}">
                <a16:creationId xmlns:a16="http://schemas.microsoft.com/office/drawing/2014/main" id="{437DD861-1E53-47E0-B910-085F7C006F64}"/>
              </a:ext>
            </a:extLst>
          </p:cNvPr>
          <p:cNvSpPr/>
          <p:nvPr/>
        </p:nvSpPr>
        <p:spPr>
          <a:xfrm>
            <a:off x="2998975" y="4177886"/>
            <a:ext cx="4274293" cy="223653"/>
          </a:xfrm>
          <a:prstGeom prst="rightArrow">
            <a:avLst/>
          </a:prstGeom>
          <a:solidFill>
            <a:srgbClr val="F88608"/>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(2021/0015) Technical specification</a:t>
            </a:r>
            <a:endParaRPr lang="en-US" sz="700" dirty="0"/>
          </a:p>
        </p:txBody>
      </p:sp>
      <p:sp>
        <p:nvSpPr>
          <p:cNvPr id="117" name="Prostokąt: zaokrąglone rogi 116">
            <a:extLst>
              <a:ext uri="{FF2B5EF4-FFF2-40B4-BE49-F238E27FC236}">
                <a16:creationId xmlns:a16="http://schemas.microsoft.com/office/drawing/2014/main" id="{AE55A17C-5293-4BF0-B2C2-A12606AF6C07}"/>
              </a:ext>
            </a:extLst>
          </p:cNvPr>
          <p:cNvSpPr/>
          <p:nvPr/>
        </p:nvSpPr>
        <p:spPr>
          <a:xfrm>
            <a:off x="2998976" y="3620529"/>
            <a:ext cx="1350656" cy="16348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700" dirty="0"/>
              <a:t>(2021/1257 Daily status review</a:t>
            </a:r>
            <a:endParaRPr lang="en-US" sz="700" dirty="0"/>
          </a:p>
        </p:txBody>
      </p:sp>
      <p:sp>
        <p:nvSpPr>
          <p:cNvPr id="118" name="Prostokąt: zaokrąglone rogi 117">
            <a:extLst>
              <a:ext uri="{FF2B5EF4-FFF2-40B4-BE49-F238E27FC236}">
                <a16:creationId xmlns:a16="http://schemas.microsoft.com/office/drawing/2014/main" id="{AAB5E847-26DB-40BC-9C6F-216B8C07B529}"/>
              </a:ext>
            </a:extLst>
          </p:cNvPr>
          <p:cNvSpPr/>
          <p:nvPr/>
        </p:nvSpPr>
        <p:spPr>
          <a:xfrm>
            <a:off x="4416169" y="3616866"/>
            <a:ext cx="1380712" cy="1569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pl-PL" sz="700" dirty="0"/>
              <a:t>Buy-pack meeting</a:t>
            </a:r>
            <a:endParaRPr lang="en-US" sz="700" dirty="0"/>
          </a:p>
        </p:txBody>
      </p:sp>
      <p:sp>
        <p:nvSpPr>
          <p:cNvPr id="119" name="Prostokąt: zaokrąglone rogi 118">
            <a:extLst>
              <a:ext uri="{FF2B5EF4-FFF2-40B4-BE49-F238E27FC236}">
                <a16:creationId xmlns:a16="http://schemas.microsoft.com/office/drawing/2014/main" id="{5A114CB3-A33D-47F9-A277-BE31ED2D1380}"/>
              </a:ext>
            </a:extLst>
          </p:cNvPr>
          <p:cNvSpPr/>
          <p:nvPr/>
        </p:nvSpPr>
        <p:spPr>
          <a:xfrm>
            <a:off x="2998976" y="3781114"/>
            <a:ext cx="1350656" cy="15001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a:t>
            </a:r>
            <a:r>
              <a:rPr lang="pl-PL" sz="700" dirty="0"/>
              <a:t>2021/1453) Daily status review</a:t>
            </a:r>
            <a:endParaRPr lang="en-US" sz="700" dirty="0"/>
          </a:p>
        </p:txBody>
      </p:sp>
      <p:sp>
        <p:nvSpPr>
          <p:cNvPr id="137" name="Prostokąt: zaokrąglone rogi 136">
            <a:extLst>
              <a:ext uri="{FF2B5EF4-FFF2-40B4-BE49-F238E27FC236}">
                <a16:creationId xmlns:a16="http://schemas.microsoft.com/office/drawing/2014/main" id="{38E4DF34-48A5-4609-8A6B-BB49C3A2393F}"/>
              </a:ext>
            </a:extLst>
          </p:cNvPr>
          <p:cNvSpPr/>
          <p:nvPr/>
        </p:nvSpPr>
        <p:spPr>
          <a:xfrm>
            <a:off x="7299461" y="3616866"/>
            <a:ext cx="1380712" cy="153570"/>
          </a:xfrm>
          <a:prstGeom prst="roundRect">
            <a:avLst/>
          </a:prstGeom>
          <a:solidFill>
            <a:srgbClr val="A900F6"/>
          </a:solidFill>
        </p:spPr>
        <p:style>
          <a:lnRef idx="0">
            <a:schemeClr val="accent2"/>
          </a:lnRef>
          <a:fillRef idx="3">
            <a:schemeClr val="accent2"/>
          </a:fillRef>
          <a:effectRef idx="3">
            <a:schemeClr val="accent2"/>
          </a:effectRef>
          <a:fontRef idx="minor">
            <a:schemeClr val="lt1"/>
          </a:fontRef>
        </p:style>
        <p:txBody>
          <a:bodyPr rtlCol="0" anchor="ctr"/>
          <a:lstStyle/>
          <a:p>
            <a:r>
              <a:rPr lang="pl-PL" sz="700" dirty="0"/>
              <a:t>Weekly review  of Projects</a:t>
            </a:r>
            <a:endParaRPr lang="en-US" sz="700" dirty="0"/>
          </a:p>
        </p:txBody>
      </p:sp>
      <p:sp>
        <p:nvSpPr>
          <p:cNvPr id="138" name="Prostokąt: zaokrąglone rogi 137">
            <a:extLst>
              <a:ext uri="{FF2B5EF4-FFF2-40B4-BE49-F238E27FC236}">
                <a16:creationId xmlns:a16="http://schemas.microsoft.com/office/drawing/2014/main" id="{9E85520C-AA58-4B2E-9BF5-28CBD3270C55}"/>
              </a:ext>
            </a:extLst>
          </p:cNvPr>
          <p:cNvSpPr/>
          <p:nvPr/>
        </p:nvSpPr>
        <p:spPr>
          <a:xfrm>
            <a:off x="7299462" y="3787435"/>
            <a:ext cx="1380712" cy="143342"/>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700" dirty="0"/>
              <a:t>(2021/1453) Coordination meet.</a:t>
            </a:r>
            <a:endParaRPr lang="en-US" sz="700" dirty="0"/>
          </a:p>
        </p:txBody>
      </p:sp>
      <p:sp>
        <p:nvSpPr>
          <p:cNvPr id="139" name="Prostokąt: zaokrąglone rogi 138">
            <a:extLst>
              <a:ext uri="{FF2B5EF4-FFF2-40B4-BE49-F238E27FC236}">
                <a16:creationId xmlns:a16="http://schemas.microsoft.com/office/drawing/2014/main" id="{DF12B804-0787-49ED-9BC7-469057F78AE4}"/>
              </a:ext>
            </a:extLst>
          </p:cNvPr>
          <p:cNvSpPr/>
          <p:nvPr/>
        </p:nvSpPr>
        <p:spPr>
          <a:xfrm>
            <a:off x="7299461" y="3937446"/>
            <a:ext cx="1380712" cy="143342"/>
          </a:xfrm>
          <a:prstGeom prst="roundRect">
            <a:avLst/>
          </a:prstGeom>
          <a:gradFill>
            <a:gsLst>
              <a:gs pos="50000">
                <a:srgbClr val="01A3F9"/>
              </a:gs>
              <a:gs pos="100000">
                <a:srgbClr val="00B0F0"/>
              </a:gs>
            </a:gsLst>
          </a:gradFill>
        </p:spPr>
        <p:style>
          <a:lnRef idx="0">
            <a:schemeClr val="accent5"/>
          </a:lnRef>
          <a:fillRef idx="3">
            <a:schemeClr val="accent5"/>
          </a:fillRef>
          <a:effectRef idx="3">
            <a:schemeClr val="accent5"/>
          </a:effectRef>
          <a:fontRef idx="minor">
            <a:schemeClr val="lt1"/>
          </a:fontRef>
        </p:style>
        <p:txBody>
          <a:bodyPr rtlCol="0" anchor="ctr"/>
          <a:lstStyle/>
          <a:p>
            <a:r>
              <a:rPr lang="pl-PL" sz="700" dirty="0"/>
              <a:t>(2021/0015) Technical spec.</a:t>
            </a:r>
            <a:endParaRPr lang="en-US" sz="700" dirty="0"/>
          </a:p>
        </p:txBody>
      </p:sp>
      <p:sp>
        <p:nvSpPr>
          <p:cNvPr id="140" name="Prostokąt: zaokrąglone rogi 139">
            <a:extLst>
              <a:ext uri="{FF2B5EF4-FFF2-40B4-BE49-F238E27FC236}">
                <a16:creationId xmlns:a16="http://schemas.microsoft.com/office/drawing/2014/main" id="{8EBDFD36-4DAE-4EB2-8E31-40C6C2A5047C}"/>
              </a:ext>
            </a:extLst>
          </p:cNvPr>
          <p:cNvSpPr/>
          <p:nvPr/>
        </p:nvSpPr>
        <p:spPr>
          <a:xfrm>
            <a:off x="2998975" y="3928308"/>
            <a:ext cx="1350657" cy="161619"/>
          </a:xfrm>
          <a:prstGeom prst="roundRect">
            <a:avLst/>
          </a:prstGeom>
          <a:gradFill>
            <a:gsLst>
              <a:gs pos="0">
                <a:srgbClr val="FF0000"/>
              </a:gs>
              <a:gs pos="50000">
                <a:srgbClr val="FF0000"/>
              </a:gs>
              <a:gs pos="100000">
                <a:srgbClr val="FF0000"/>
              </a:gs>
            </a:gsLst>
          </a:gradFill>
        </p:spPr>
        <p:style>
          <a:lnRef idx="0">
            <a:schemeClr val="accent3"/>
          </a:lnRef>
          <a:fillRef idx="3">
            <a:schemeClr val="accent3"/>
          </a:fillRef>
          <a:effectRef idx="3">
            <a:schemeClr val="accent3"/>
          </a:effectRef>
          <a:fontRef idx="minor">
            <a:schemeClr val="lt1"/>
          </a:fontRef>
        </p:style>
        <p:txBody>
          <a:bodyPr rtlCol="0" anchor="ctr"/>
          <a:lstStyle/>
          <a:p>
            <a:r>
              <a:rPr lang="pl-PL" sz="800" dirty="0"/>
              <a:t>(</a:t>
            </a:r>
            <a:r>
              <a:rPr lang="pl-PL" sz="700" dirty="0"/>
              <a:t>2021/0029) Risk management</a:t>
            </a:r>
            <a:endParaRPr lang="en-US" sz="700" dirty="0"/>
          </a:p>
        </p:txBody>
      </p:sp>
      <p:sp>
        <p:nvSpPr>
          <p:cNvPr id="152" name="Strzałka: w prawo 151">
            <a:extLst>
              <a:ext uri="{FF2B5EF4-FFF2-40B4-BE49-F238E27FC236}">
                <a16:creationId xmlns:a16="http://schemas.microsoft.com/office/drawing/2014/main" id="{085143C1-5DFB-495E-8F1A-3A37A8CA44FC}"/>
              </a:ext>
            </a:extLst>
          </p:cNvPr>
          <p:cNvSpPr/>
          <p:nvPr/>
        </p:nvSpPr>
        <p:spPr>
          <a:xfrm>
            <a:off x="1508213" y="4042235"/>
            <a:ext cx="2868279" cy="223653"/>
          </a:xfrm>
          <a:prstGeom prst="rightArrow">
            <a:avLst/>
          </a:prstGeom>
          <a:solidFill>
            <a:srgbClr val="33CCFF"/>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pl-PL" sz="800" strike="sngStrike" dirty="0"/>
              <a:t>GDP assessment</a:t>
            </a:r>
            <a:endParaRPr lang="en-US" sz="800" strike="sngStrike" dirty="0"/>
          </a:p>
        </p:txBody>
      </p:sp>
      <p:sp>
        <p:nvSpPr>
          <p:cNvPr id="153" name="Strzałka: w prawo 152">
            <a:extLst>
              <a:ext uri="{FF2B5EF4-FFF2-40B4-BE49-F238E27FC236}">
                <a16:creationId xmlns:a16="http://schemas.microsoft.com/office/drawing/2014/main" id="{64DF7918-AA5B-4D0A-8F79-AC9AE58C4D29}"/>
              </a:ext>
            </a:extLst>
          </p:cNvPr>
          <p:cNvSpPr/>
          <p:nvPr/>
        </p:nvSpPr>
        <p:spPr>
          <a:xfrm>
            <a:off x="1509249" y="4170552"/>
            <a:ext cx="1418139" cy="223653"/>
          </a:xfrm>
          <a:prstGeom prst="rightArrow">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54" name="Prostokąt: zaokrąglone rogi 153">
            <a:extLst>
              <a:ext uri="{FF2B5EF4-FFF2-40B4-BE49-F238E27FC236}">
                <a16:creationId xmlns:a16="http://schemas.microsoft.com/office/drawing/2014/main" id="{7A80399F-415C-470C-A0F0-22EA064DA354}"/>
              </a:ext>
            </a:extLst>
          </p:cNvPr>
          <p:cNvSpPr/>
          <p:nvPr/>
        </p:nvSpPr>
        <p:spPr>
          <a:xfrm>
            <a:off x="4423098" y="3783713"/>
            <a:ext cx="1373783" cy="137552"/>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700" dirty="0"/>
              <a:t>(2021/1257 Daily status review</a:t>
            </a:r>
            <a:endParaRPr lang="en-US" sz="700" dirty="0"/>
          </a:p>
        </p:txBody>
      </p:sp>
      <p:sp>
        <p:nvSpPr>
          <p:cNvPr id="156" name="Strzałka: w prawo 155">
            <a:extLst>
              <a:ext uri="{FF2B5EF4-FFF2-40B4-BE49-F238E27FC236}">
                <a16:creationId xmlns:a16="http://schemas.microsoft.com/office/drawing/2014/main" id="{A7D8936E-64EC-4446-8EA5-A6A707FE7462}"/>
              </a:ext>
            </a:extLst>
          </p:cNvPr>
          <p:cNvSpPr/>
          <p:nvPr/>
        </p:nvSpPr>
        <p:spPr>
          <a:xfrm>
            <a:off x="7296146" y="3183265"/>
            <a:ext cx="4293453" cy="223653"/>
          </a:xfrm>
          <a:prstGeom prst="rightArrow">
            <a:avLst>
              <a:gd name="adj1" fmla="val 50000"/>
              <a:gd name="adj2" fmla="val 0"/>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57" name="Prostokąt: jeden zaokrąglony róg 156">
            <a:extLst>
              <a:ext uri="{FF2B5EF4-FFF2-40B4-BE49-F238E27FC236}">
                <a16:creationId xmlns:a16="http://schemas.microsoft.com/office/drawing/2014/main" id="{C05B9B7B-E20E-43D0-BFF4-22E0A51CA9B7}"/>
              </a:ext>
            </a:extLst>
          </p:cNvPr>
          <p:cNvSpPr/>
          <p:nvPr/>
        </p:nvSpPr>
        <p:spPr>
          <a:xfrm rot="16200000">
            <a:off x="-1191100" y="3786259"/>
            <a:ext cx="5088067" cy="213722"/>
          </a:xfrm>
          <a:prstGeom prst="round1Rect">
            <a:avLst/>
          </a:prstGeom>
          <a:solidFill>
            <a:srgbClr val="333F50">
              <a:alpha val="69804"/>
            </a:srgbClr>
          </a:solidFill>
          <a:ln>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l-PL" sz="1000" dirty="0"/>
          </a:p>
        </p:txBody>
      </p:sp>
      <p:sp>
        <p:nvSpPr>
          <p:cNvPr id="158" name="pole tekstowe 157">
            <a:extLst>
              <a:ext uri="{FF2B5EF4-FFF2-40B4-BE49-F238E27FC236}">
                <a16:creationId xmlns:a16="http://schemas.microsoft.com/office/drawing/2014/main" id="{29AA2E58-2930-4F44-8D90-8922DEEC5A81}"/>
              </a:ext>
            </a:extLst>
          </p:cNvPr>
          <p:cNvSpPr txBox="1"/>
          <p:nvPr/>
        </p:nvSpPr>
        <p:spPr>
          <a:xfrm>
            <a:off x="1192519" y="1748888"/>
            <a:ext cx="386998" cy="276999"/>
          </a:xfrm>
          <a:prstGeom prst="rect">
            <a:avLst/>
          </a:prstGeom>
          <a:noFill/>
        </p:spPr>
        <p:txBody>
          <a:bodyPr wrap="square" rtlCol="0">
            <a:spAutoFit/>
          </a:bodyPr>
          <a:lstStyle/>
          <a:p>
            <a:r>
              <a:rPr lang="pl-PL" sz="1200" dirty="0">
                <a:solidFill>
                  <a:schemeClr val="bg1"/>
                </a:solidFill>
              </a:rPr>
              <a:t>09</a:t>
            </a:r>
            <a:endParaRPr lang="en-US" sz="1200" dirty="0">
              <a:solidFill>
                <a:schemeClr val="bg1"/>
              </a:solidFill>
            </a:endParaRPr>
          </a:p>
        </p:txBody>
      </p:sp>
      <p:sp>
        <p:nvSpPr>
          <p:cNvPr id="159" name="pole tekstowe 158">
            <a:extLst>
              <a:ext uri="{FF2B5EF4-FFF2-40B4-BE49-F238E27FC236}">
                <a16:creationId xmlns:a16="http://schemas.microsoft.com/office/drawing/2014/main" id="{56DD8EDB-EB2E-4E39-BCE4-15DEC66A67D0}"/>
              </a:ext>
            </a:extLst>
          </p:cNvPr>
          <p:cNvSpPr txBox="1"/>
          <p:nvPr/>
        </p:nvSpPr>
        <p:spPr>
          <a:xfrm>
            <a:off x="1192519" y="2723737"/>
            <a:ext cx="386998" cy="276999"/>
          </a:xfrm>
          <a:prstGeom prst="rect">
            <a:avLst/>
          </a:prstGeom>
          <a:noFill/>
        </p:spPr>
        <p:txBody>
          <a:bodyPr wrap="square" rtlCol="0">
            <a:spAutoFit/>
          </a:bodyPr>
          <a:lstStyle/>
          <a:p>
            <a:r>
              <a:rPr lang="pl-PL" sz="1200" dirty="0">
                <a:solidFill>
                  <a:schemeClr val="bg1"/>
                </a:solidFill>
              </a:rPr>
              <a:t>10</a:t>
            </a:r>
            <a:endParaRPr lang="en-US" sz="1200" dirty="0">
              <a:solidFill>
                <a:schemeClr val="bg1"/>
              </a:solidFill>
            </a:endParaRPr>
          </a:p>
        </p:txBody>
      </p:sp>
      <p:sp>
        <p:nvSpPr>
          <p:cNvPr id="160" name="pole tekstowe 159">
            <a:extLst>
              <a:ext uri="{FF2B5EF4-FFF2-40B4-BE49-F238E27FC236}">
                <a16:creationId xmlns:a16="http://schemas.microsoft.com/office/drawing/2014/main" id="{78BAF17F-5C61-4440-9943-252A9AA9FDD9}"/>
              </a:ext>
            </a:extLst>
          </p:cNvPr>
          <p:cNvSpPr txBox="1"/>
          <p:nvPr/>
        </p:nvSpPr>
        <p:spPr>
          <a:xfrm>
            <a:off x="1198448" y="3682769"/>
            <a:ext cx="386998" cy="276999"/>
          </a:xfrm>
          <a:prstGeom prst="rect">
            <a:avLst/>
          </a:prstGeom>
          <a:noFill/>
        </p:spPr>
        <p:txBody>
          <a:bodyPr wrap="square" rtlCol="0">
            <a:spAutoFit/>
          </a:bodyPr>
          <a:lstStyle/>
          <a:p>
            <a:r>
              <a:rPr lang="pl-PL" sz="1200" dirty="0">
                <a:solidFill>
                  <a:schemeClr val="bg1"/>
                </a:solidFill>
              </a:rPr>
              <a:t>11</a:t>
            </a:r>
            <a:endParaRPr lang="en-US" sz="1200" dirty="0">
              <a:solidFill>
                <a:schemeClr val="bg1"/>
              </a:solidFill>
            </a:endParaRPr>
          </a:p>
        </p:txBody>
      </p:sp>
      <p:sp>
        <p:nvSpPr>
          <p:cNvPr id="84" name="Prostokąt: zaokrąglone rogi 83">
            <a:extLst>
              <a:ext uri="{FF2B5EF4-FFF2-40B4-BE49-F238E27FC236}">
                <a16:creationId xmlns:a16="http://schemas.microsoft.com/office/drawing/2014/main" id="{AEB78B94-78DF-439A-9E08-C5F584605CC0}"/>
              </a:ext>
            </a:extLst>
          </p:cNvPr>
          <p:cNvSpPr/>
          <p:nvPr/>
        </p:nvSpPr>
        <p:spPr>
          <a:xfrm>
            <a:off x="9771018" y="3928308"/>
            <a:ext cx="1113270" cy="1255162"/>
          </a:xfrm>
          <a:prstGeom prst="round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pole tekstowe 84">
            <a:extLst>
              <a:ext uri="{FF2B5EF4-FFF2-40B4-BE49-F238E27FC236}">
                <a16:creationId xmlns:a16="http://schemas.microsoft.com/office/drawing/2014/main" id="{E0F8D410-9F5B-4F4C-A991-EB1D1580E88E}"/>
              </a:ext>
            </a:extLst>
          </p:cNvPr>
          <p:cNvSpPr txBox="1"/>
          <p:nvPr/>
        </p:nvSpPr>
        <p:spPr>
          <a:xfrm>
            <a:off x="9938310" y="3963648"/>
            <a:ext cx="933707" cy="215444"/>
          </a:xfrm>
          <a:prstGeom prst="rect">
            <a:avLst/>
          </a:prstGeom>
          <a:noFill/>
        </p:spPr>
        <p:txBody>
          <a:bodyPr wrap="square" rtlCol="0">
            <a:spAutoFit/>
          </a:bodyPr>
          <a:lstStyle/>
          <a:p>
            <a:r>
              <a:rPr lang="pl-PL" sz="800" dirty="0"/>
              <a:t>Nowe spotkanie</a:t>
            </a:r>
            <a:endParaRPr lang="en-US" sz="800" dirty="0"/>
          </a:p>
        </p:txBody>
      </p:sp>
      <p:sp>
        <p:nvSpPr>
          <p:cNvPr id="86" name="pole tekstowe 85">
            <a:extLst>
              <a:ext uri="{FF2B5EF4-FFF2-40B4-BE49-F238E27FC236}">
                <a16:creationId xmlns:a16="http://schemas.microsoft.com/office/drawing/2014/main" id="{782622BD-6457-4D6A-ACE9-285FDF28836C}"/>
              </a:ext>
            </a:extLst>
          </p:cNvPr>
          <p:cNvSpPr txBox="1"/>
          <p:nvPr/>
        </p:nvSpPr>
        <p:spPr>
          <a:xfrm>
            <a:off x="9942682" y="4148587"/>
            <a:ext cx="941605" cy="215444"/>
          </a:xfrm>
          <a:prstGeom prst="rect">
            <a:avLst/>
          </a:prstGeom>
          <a:noFill/>
        </p:spPr>
        <p:txBody>
          <a:bodyPr wrap="square" rtlCol="0">
            <a:spAutoFit/>
          </a:bodyPr>
          <a:lstStyle/>
          <a:p>
            <a:r>
              <a:rPr lang="pl-PL" sz="800" dirty="0"/>
              <a:t>Nowe zadanie</a:t>
            </a:r>
            <a:endParaRPr lang="en-US" sz="800" dirty="0"/>
          </a:p>
        </p:txBody>
      </p:sp>
      <p:sp>
        <p:nvSpPr>
          <p:cNvPr id="87" name="pole tekstowe 86">
            <a:extLst>
              <a:ext uri="{FF2B5EF4-FFF2-40B4-BE49-F238E27FC236}">
                <a16:creationId xmlns:a16="http://schemas.microsoft.com/office/drawing/2014/main" id="{C8C4A6BC-3903-4376-A085-91278420B027}"/>
              </a:ext>
            </a:extLst>
          </p:cNvPr>
          <p:cNvSpPr txBox="1"/>
          <p:nvPr/>
        </p:nvSpPr>
        <p:spPr>
          <a:xfrm>
            <a:off x="9951261" y="4447215"/>
            <a:ext cx="665582" cy="215444"/>
          </a:xfrm>
          <a:prstGeom prst="rect">
            <a:avLst/>
          </a:prstGeom>
          <a:noFill/>
        </p:spPr>
        <p:txBody>
          <a:bodyPr wrap="square" rtlCol="0">
            <a:spAutoFit/>
          </a:bodyPr>
          <a:lstStyle/>
          <a:p>
            <a:r>
              <a:rPr lang="pl-PL" sz="800" dirty="0"/>
              <a:t>Znajdź</a:t>
            </a:r>
            <a:endParaRPr lang="en-US" sz="800" dirty="0"/>
          </a:p>
        </p:txBody>
      </p:sp>
      <p:sp>
        <p:nvSpPr>
          <p:cNvPr id="88" name="pole tekstowe 87">
            <a:extLst>
              <a:ext uri="{FF2B5EF4-FFF2-40B4-BE49-F238E27FC236}">
                <a16:creationId xmlns:a16="http://schemas.microsoft.com/office/drawing/2014/main" id="{55401FD0-DB7F-475F-B906-FC4CB2E254A4}"/>
              </a:ext>
            </a:extLst>
          </p:cNvPr>
          <p:cNvSpPr txBox="1"/>
          <p:nvPr/>
        </p:nvSpPr>
        <p:spPr>
          <a:xfrm>
            <a:off x="9951261" y="4598440"/>
            <a:ext cx="720915" cy="215444"/>
          </a:xfrm>
          <a:prstGeom prst="rect">
            <a:avLst/>
          </a:prstGeom>
          <a:noFill/>
        </p:spPr>
        <p:txBody>
          <a:bodyPr wrap="square" rtlCol="0">
            <a:spAutoFit/>
          </a:bodyPr>
          <a:lstStyle/>
          <a:p>
            <a:r>
              <a:rPr lang="pl-PL" sz="800" dirty="0"/>
              <a:t>Kolor</a:t>
            </a:r>
            <a:endParaRPr lang="en-US" sz="800" dirty="0"/>
          </a:p>
        </p:txBody>
      </p:sp>
      <p:sp>
        <p:nvSpPr>
          <p:cNvPr id="89" name="pole tekstowe 88">
            <a:extLst>
              <a:ext uri="{FF2B5EF4-FFF2-40B4-BE49-F238E27FC236}">
                <a16:creationId xmlns:a16="http://schemas.microsoft.com/office/drawing/2014/main" id="{032561A5-4EEA-401E-BF2E-CE1C8BCB4770}"/>
              </a:ext>
            </a:extLst>
          </p:cNvPr>
          <p:cNvSpPr txBox="1"/>
          <p:nvPr/>
        </p:nvSpPr>
        <p:spPr>
          <a:xfrm>
            <a:off x="9955754" y="4749665"/>
            <a:ext cx="949511" cy="215444"/>
          </a:xfrm>
          <a:prstGeom prst="rect">
            <a:avLst/>
          </a:prstGeom>
          <a:noFill/>
        </p:spPr>
        <p:txBody>
          <a:bodyPr wrap="square" rtlCol="0">
            <a:spAutoFit/>
          </a:bodyPr>
          <a:lstStyle/>
          <a:p>
            <a:r>
              <a:rPr lang="pl-PL" sz="800" dirty="0"/>
              <a:t>Opcje kalendarza</a:t>
            </a:r>
            <a:endParaRPr lang="en-US" sz="800" dirty="0"/>
          </a:p>
        </p:txBody>
      </p:sp>
      <p:sp>
        <p:nvSpPr>
          <p:cNvPr id="90" name="pole tekstowe 89">
            <a:extLst>
              <a:ext uri="{FF2B5EF4-FFF2-40B4-BE49-F238E27FC236}">
                <a16:creationId xmlns:a16="http://schemas.microsoft.com/office/drawing/2014/main" id="{E352BF2A-1E74-4C21-8694-6B67B056D2C0}"/>
              </a:ext>
            </a:extLst>
          </p:cNvPr>
          <p:cNvSpPr txBox="1"/>
          <p:nvPr/>
        </p:nvSpPr>
        <p:spPr>
          <a:xfrm>
            <a:off x="9960619" y="4900890"/>
            <a:ext cx="1080143" cy="215444"/>
          </a:xfrm>
          <a:prstGeom prst="rect">
            <a:avLst/>
          </a:prstGeom>
          <a:noFill/>
        </p:spPr>
        <p:txBody>
          <a:bodyPr wrap="square" rtlCol="0">
            <a:spAutoFit/>
          </a:bodyPr>
          <a:lstStyle/>
          <a:p>
            <a:r>
              <a:rPr lang="pl-PL" sz="800" dirty="0"/>
              <a:t>Ustawienia widoku</a:t>
            </a:r>
            <a:endParaRPr lang="en-US" sz="800" dirty="0"/>
          </a:p>
        </p:txBody>
      </p:sp>
      <p:pic>
        <p:nvPicPr>
          <p:cNvPr id="91" name="Grafika 90" descr="Użytkownicy">
            <a:extLst>
              <a:ext uri="{FF2B5EF4-FFF2-40B4-BE49-F238E27FC236}">
                <a16:creationId xmlns:a16="http://schemas.microsoft.com/office/drawing/2014/main" id="{326E0309-099F-4691-93B5-30D5CDF5EC1B}"/>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812342" y="3982350"/>
            <a:ext cx="184268" cy="184268"/>
          </a:xfrm>
          <a:prstGeom prst="rect">
            <a:avLst/>
          </a:prstGeom>
        </p:spPr>
      </p:pic>
      <p:pic>
        <p:nvPicPr>
          <p:cNvPr id="92" name="Grafika 91" descr="Flaga">
            <a:extLst>
              <a:ext uri="{FF2B5EF4-FFF2-40B4-BE49-F238E27FC236}">
                <a16:creationId xmlns:a16="http://schemas.microsoft.com/office/drawing/2014/main" id="{CC1C7A2E-24E8-4DEB-970E-46B4ABEC5622}"/>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rot="2896095">
            <a:off x="9849373" y="4197368"/>
            <a:ext cx="138201" cy="138201"/>
          </a:xfrm>
          <a:prstGeom prst="rect">
            <a:avLst/>
          </a:prstGeom>
        </p:spPr>
      </p:pic>
      <p:cxnSp>
        <p:nvCxnSpPr>
          <p:cNvPr id="93" name="Łącznik prosty 92">
            <a:extLst>
              <a:ext uri="{FF2B5EF4-FFF2-40B4-BE49-F238E27FC236}">
                <a16:creationId xmlns:a16="http://schemas.microsoft.com/office/drawing/2014/main" id="{9DA9D48A-2BF1-4964-99A3-D4BF913E4875}"/>
              </a:ext>
            </a:extLst>
          </p:cNvPr>
          <p:cNvCxnSpPr>
            <a:cxnSpLocks/>
          </p:cNvCxnSpPr>
          <p:nvPr/>
        </p:nvCxnSpPr>
        <p:spPr>
          <a:xfrm>
            <a:off x="9820909" y="4401539"/>
            <a:ext cx="989206" cy="0"/>
          </a:xfrm>
          <a:prstGeom prst="line">
            <a:avLst/>
          </a:prstGeom>
        </p:spPr>
        <p:style>
          <a:lnRef idx="1">
            <a:schemeClr val="accent3"/>
          </a:lnRef>
          <a:fillRef idx="0">
            <a:schemeClr val="accent3"/>
          </a:fillRef>
          <a:effectRef idx="0">
            <a:schemeClr val="accent3"/>
          </a:effectRef>
          <a:fontRef idx="minor">
            <a:schemeClr val="tx1"/>
          </a:fontRef>
        </p:style>
      </p:cxnSp>
      <p:pic>
        <p:nvPicPr>
          <p:cNvPr id="94" name="Grafika 93" descr="Szkło powiększające">
            <a:extLst>
              <a:ext uri="{FF2B5EF4-FFF2-40B4-BE49-F238E27FC236}">
                <a16:creationId xmlns:a16="http://schemas.microsoft.com/office/drawing/2014/main" id="{DECDA497-5CA1-4AEB-8FCF-667137BB084C}"/>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9868186" y="4496306"/>
            <a:ext cx="132962" cy="132962"/>
          </a:xfrm>
          <a:prstGeom prst="rect">
            <a:avLst/>
          </a:prstGeom>
        </p:spPr>
      </p:pic>
      <p:pic>
        <p:nvPicPr>
          <p:cNvPr id="95" name="Grafika 94" descr="Paleta">
            <a:extLst>
              <a:ext uri="{FF2B5EF4-FFF2-40B4-BE49-F238E27FC236}">
                <a16:creationId xmlns:a16="http://schemas.microsoft.com/office/drawing/2014/main" id="{9497A633-A22F-4AA7-BB81-338199BC5E96}"/>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869563" y="4642003"/>
            <a:ext cx="138201" cy="138201"/>
          </a:xfrm>
          <a:prstGeom prst="rect">
            <a:avLst/>
          </a:prstGeom>
        </p:spPr>
      </p:pic>
      <p:pic>
        <p:nvPicPr>
          <p:cNvPr id="96" name="Grafika 95" descr="Narzędzia">
            <a:extLst>
              <a:ext uri="{FF2B5EF4-FFF2-40B4-BE49-F238E27FC236}">
                <a16:creationId xmlns:a16="http://schemas.microsoft.com/office/drawing/2014/main" id="{817B20FF-0386-43DC-803C-CFDF4ADFCC3D}"/>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869563" y="4954529"/>
            <a:ext cx="138201" cy="138201"/>
          </a:xfrm>
          <a:prstGeom prst="rect">
            <a:avLst/>
          </a:prstGeom>
        </p:spPr>
      </p:pic>
      <p:pic>
        <p:nvPicPr>
          <p:cNvPr id="97" name="Grafika 96" descr="Pojedyncze koło zębate">
            <a:extLst>
              <a:ext uri="{FF2B5EF4-FFF2-40B4-BE49-F238E27FC236}">
                <a16:creationId xmlns:a16="http://schemas.microsoft.com/office/drawing/2014/main" id="{109425D4-C99E-48F5-BDC2-3FDE0CDB3873}"/>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868186" y="4798580"/>
            <a:ext cx="138201" cy="138201"/>
          </a:xfrm>
          <a:prstGeom prst="rect">
            <a:avLst/>
          </a:prstGeom>
        </p:spPr>
      </p:pic>
      <p:pic>
        <p:nvPicPr>
          <p:cNvPr id="98" name="Grafika 97" descr="Użytkownicy">
            <a:extLst>
              <a:ext uri="{FF2B5EF4-FFF2-40B4-BE49-F238E27FC236}">
                <a16:creationId xmlns:a16="http://schemas.microsoft.com/office/drawing/2014/main" id="{1E168169-1391-4C62-BD32-E7142EEDCEE0}"/>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70230" y="471337"/>
            <a:ext cx="184268" cy="184268"/>
          </a:xfrm>
          <a:prstGeom prst="rect">
            <a:avLst/>
          </a:prstGeom>
        </p:spPr>
      </p:pic>
      <p:sp>
        <p:nvSpPr>
          <p:cNvPr id="104" name="pole tekstowe 103">
            <a:extLst>
              <a:ext uri="{FF2B5EF4-FFF2-40B4-BE49-F238E27FC236}">
                <a16:creationId xmlns:a16="http://schemas.microsoft.com/office/drawing/2014/main" id="{AD1B6F7A-AF02-4126-B836-AD29500FFDB5}"/>
              </a:ext>
            </a:extLst>
          </p:cNvPr>
          <p:cNvSpPr txBox="1"/>
          <p:nvPr/>
        </p:nvSpPr>
        <p:spPr>
          <a:xfrm>
            <a:off x="2320312" y="457566"/>
            <a:ext cx="941605" cy="215444"/>
          </a:xfrm>
          <a:prstGeom prst="rect">
            <a:avLst/>
          </a:prstGeom>
          <a:noFill/>
        </p:spPr>
        <p:txBody>
          <a:bodyPr wrap="square" rtlCol="0">
            <a:spAutoFit/>
          </a:bodyPr>
          <a:lstStyle/>
          <a:p>
            <a:r>
              <a:rPr lang="pl-PL" sz="800" dirty="0">
                <a:solidFill>
                  <a:schemeClr val="bg1"/>
                </a:solidFill>
              </a:rPr>
              <a:t>Nowe zadanie</a:t>
            </a:r>
            <a:endParaRPr lang="en-US" sz="800" dirty="0">
              <a:solidFill>
                <a:schemeClr val="bg1"/>
              </a:solidFill>
            </a:endParaRPr>
          </a:p>
        </p:txBody>
      </p:sp>
      <p:pic>
        <p:nvPicPr>
          <p:cNvPr id="105" name="Grafika 104" descr="Flaga">
            <a:extLst>
              <a:ext uri="{FF2B5EF4-FFF2-40B4-BE49-F238E27FC236}">
                <a16:creationId xmlns:a16="http://schemas.microsoft.com/office/drawing/2014/main" id="{B1B16805-4889-49E3-BEDD-64CDACD149E4}"/>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rot="2896095">
            <a:off x="2227003" y="506347"/>
            <a:ext cx="138201" cy="138201"/>
          </a:xfrm>
          <a:prstGeom prst="rect">
            <a:avLst/>
          </a:prstGeom>
        </p:spPr>
      </p:pic>
      <p:sp>
        <p:nvSpPr>
          <p:cNvPr id="106" name="pole tekstowe 105">
            <a:extLst>
              <a:ext uri="{FF2B5EF4-FFF2-40B4-BE49-F238E27FC236}">
                <a16:creationId xmlns:a16="http://schemas.microsoft.com/office/drawing/2014/main" id="{69C17DDE-CCFD-452F-BF2D-AAD65689DF50}"/>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07" name="Grafika 106" descr="Szkło powiększające">
            <a:extLst>
              <a:ext uri="{FF2B5EF4-FFF2-40B4-BE49-F238E27FC236}">
                <a16:creationId xmlns:a16="http://schemas.microsoft.com/office/drawing/2014/main" id="{3C922DC0-4B0E-4259-9E42-097EB6FFEDE4}"/>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3264902" y="508422"/>
            <a:ext cx="132962" cy="132962"/>
          </a:xfrm>
          <a:prstGeom prst="rect">
            <a:avLst/>
          </a:prstGeom>
        </p:spPr>
      </p:pic>
      <p:sp>
        <p:nvSpPr>
          <p:cNvPr id="108" name="pole tekstowe 107">
            <a:extLst>
              <a:ext uri="{FF2B5EF4-FFF2-40B4-BE49-F238E27FC236}">
                <a16:creationId xmlns:a16="http://schemas.microsoft.com/office/drawing/2014/main" id="{B66DE627-3360-43EC-A735-BE3AD637E813}"/>
              </a:ext>
            </a:extLst>
          </p:cNvPr>
          <p:cNvSpPr txBox="1"/>
          <p:nvPr/>
        </p:nvSpPr>
        <p:spPr>
          <a:xfrm>
            <a:off x="4063637" y="459417"/>
            <a:ext cx="720915" cy="215444"/>
          </a:xfrm>
          <a:prstGeom prst="rect">
            <a:avLst/>
          </a:prstGeom>
          <a:noFill/>
        </p:spPr>
        <p:txBody>
          <a:bodyPr wrap="square" rtlCol="0">
            <a:spAutoFit/>
          </a:bodyPr>
          <a:lstStyle/>
          <a:p>
            <a:r>
              <a:rPr lang="pl-PL" sz="800" dirty="0">
                <a:solidFill>
                  <a:schemeClr val="bg1"/>
                </a:solidFill>
              </a:rPr>
              <a:t>Kolor</a:t>
            </a:r>
            <a:endParaRPr lang="en-US" sz="800" dirty="0">
              <a:solidFill>
                <a:schemeClr val="bg1"/>
              </a:solidFill>
            </a:endParaRPr>
          </a:p>
        </p:txBody>
      </p:sp>
      <p:pic>
        <p:nvPicPr>
          <p:cNvPr id="110" name="Grafika 109" descr="Paleta">
            <a:extLst>
              <a:ext uri="{FF2B5EF4-FFF2-40B4-BE49-F238E27FC236}">
                <a16:creationId xmlns:a16="http://schemas.microsoft.com/office/drawing/2014/main" id="{6EE88C10-807D-4814-850C-D0DB72F50D39}"/>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981939" y="502980"/>
            <a:ext cx="138201" cy="138201"/>
          </a:xfrm>
          <a:prstGeom prst="rect">
            <a:avLst/>
          </a:prstGeom>
        </p:spPr>
      </p:pic>
      <p:sp>
        <p:nvSpPr>
          <p:cNvPr id="112" name="pole tekstowe 111">
            <a:extLst>
              <a:ext uri="{FF2B5EF4-FFF2-40B4-BE49-F238E27FC236}">
                <a16:creationId xmlns:a16="http://schemas.microsoft.com/office/drawing/2014/main" id="{DD130EEA-E101-4226-80D8-24D58BD2591D}"/>
              </a:ext>
            </a:extLst>
          </p:cNvPr>
          <p:cNvSpPr txBox="1"/>
          <p:nvPr/>
        </p:nvSpPr>
        <p:spPr>
          <a:xfrm>
            <a:off x="4679421" y="443333"/>
            <a:ext cx="949511" cy="215444"/>
          </a:xfrm>
          <a:prstGeom prst="rect">
            <a:avLst/>
          </a:prstGeom>
          <a:noFill/>
        </p:spPr>
        <p:txBody>
          <a:bodyPr wrap="square" rtlCol="0">
            <a:spAutoFit/>
          </a:bodyPr>
          <a:lstStyle/>
          <a:p>
            <a:r>
              <a:rPr lang="pl-PL" sz="800" dirty="0">
                <a:solidFill>
                  <a:schemeClr val="bg1"/>
                </a:solidFill>
              </a:rPr>
              <a:t>Opcje kalendarza</a:t>
            </a:r>
            <a:endParaRPr lang="en-US" sz="800" dirty="0">
              <a:solidFill>
                <a:schemeClr val="bg1"/>
              </a:solidFill>
            </a:endParaRPr>
          </a:p>
        </p:txBody>
      </p:sp>
      <p:pic>
        <p:nvPicPr>
          <p:cNvPr id="113" name="Grafika 112" descr="Pojedyncze koło zębate">
            <a:extLst>
              <a:ext uri="{FF2B5EF4-FFF2-40B4-BE49-F238E27FC236}">
                <a16:creationId xmlns:a16="http://schemas.microsoft.com/office/drawing/2014/main" id="{6B1758D1-7BCE-4C6F-AB64-946859181C4F}"/>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591853" y="492248"/>
            <a:ext cx="138201" cy="138201"/>
          </a:xfrm>
          <a:prstGeom prst="rect">
            <a:avLst/>
          </a:prstGeom>
        </p:spPr>
      </p:pic>
      <p:pic>
        <p:nvPicPr>
          <p:cNvPr id="29" name="Grafika 28" descr="Kursor">
            <a:extLst>
              <a:ext uri="{FF2B5EF4-FFF2-40B4-BE49-F238E27FC236}">
                <a16:creationId xmlns:a16="http://schemas.microsoft.com/office/drawing/2014/main" id="{9F1BBB68-ADA9-458F-9A07-6D42D2234195}"/>
              </a:ext>
            </a:extLst>
          </p:cNvPr>
          <p:cNvPicPr>
            <a:picLocks noChangeAspect="1"/>
          </p:cNvPicPr>
          <p:nvPr/>
        </p:nvPicPr>
        <p:blipFill>
          <a:blip r:embed="rId48">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0858832" y="3937203"/>
            <a:ext cx="422764" cy="422764"/>
          </a:xfrm>
          <a:prstGeom prst="rect">
            <a:avLst/>
          </a:prstGeom>
          <a:effectLst>
            <a:outerShdw blurRad="50800" dist="38100" dir="2700000" algn="tl" rotWithShape="0">
              <a:prstClr val="black">
                <a:alpha val="40000"/>
              </a:prstClr>
            </a:outerShdw>
          </a:effectLst>
        </p:spPr>
      </p:pic>
      <p:sp>
        <p:nvSpPr>
          <p:cNvPr id="134" name="pole tekstowe 133">
            <a:extLst>
              <a:ext uri="{FF2B5EF4-FFF2-40B4-BE49-F238E27FC236}">
                <a16:creationId xmlns:a16="http://schemas.microsoft.com/office/drawing/2014/main" id="{E7137D91-BE80-4AE0-B7CD-BEF811514FA7}"/>
              </a:ext>
            </a:extLst>
          </p:cNvPr>
          <p:cNvSpPr txBox="1"/>
          <p:nvPr/>
        </p:nvSpPr>
        <p:spPr>
          <a:xfrm>
            <a:off x="1127329" y="447614"/>
            <a:ext cx="1098379" cy="215444"/>
          </a:xfrm>
          <a:prstGeom prst="rect">
            <a:avLst/>
          </a:prstGeom>
          <a:noFill/>
        </p:spPr>
        <p:txBody>
          <a:bodyPr wrap="square" rtlCol="0">
            <a:spAutoFit/>
          </a:bodyPr>
          <a:lstStyle/>
          <a:p>
            <a:r>
              <a:rPr lang="pl-PL" sz="800" dirty="0">
                <a:solidFill>
                  <a:schemeClr val="bg1"/>
                </a:solidFill>
              </a:rPr>
              <a:t>Nowe spotkanie</a:t>
            </a:r>
            <a:endParaRPr lang="en-US" sz="800" dirty="0">
              <a:solidFill>
                <a:schemeClr val="bg1"/>
              </a:solidFill>
            </a:endParaRPr>
          </a:p>
        </p:txBody>
      </p:sp>
      <p:grpSp>
        <p:nvGrpSpPr>
          <p:cNvPr id="151" name="Grafika 3" descr="Deszcz">
            <a:extLst>
              <a:ext uri="{FF2B5EF4-FFF2-40B4-BE49-F238E27FC236}">
                <a16:creationId xmlns:a16="http://schemas.microsoft.com/office/drawing/2014/main" id="{86BEEFE1-34FB-485B-B86F-46887C882C52}"/>
              </a:ext>
            </a:extLst>
          </p:cNvPr>
          <p:cNvGrpSpPr/>
          <p:nvPr/>
        </p:nvGrpSpPr>
        <p:grpSpPr>
          <a:xfrm>
            <a:off x="5856101" y="49221"/>
            <a:ext cx="204672" cy="166093"/>
            <a:chOff x="5956483" y="51468"/>
            <a:chExt cx="650779" cy="599383"/>
          </a:xfrm>
          <a:solidFill>
            <a:srgbClr val="000000"/>
          </a:solidFill>
        </p:grpSpPr>
        <p:sp>
          <p:nvSpPr>
            <p:cNvPr id="161" name="Dowolny kształt: kształt 160">
              <a:extLst>
                <a:ext uri="{FF2B5EF4-FFF2-40B4-BE49-F238E27FC236}">
                  <a16:creationId xmlns:a16="http://schemas.microsoft.com/office/drawing/2014/main" id="{6618880D-7242-41C8-8220-AEDB51705B94}"/>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62" name="Dowolny kształt: kształt 161">
              <a:extLst>
                <a:ext uri="{FF2B5EF4-FFF2-40B4-BE49-F238E27FC236}">
                  <a16:creationId xmlns:a16="http://schemas.microsoft.com/office/drawing/2014/main" id="{D0599AA1-B9D3-4776-A323-715809702A89}"/>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67" name="Dowolny kształt: kształt 166">
              <a:extLst>
                <a:ext uri="{FF2B5EF4-FFF2-40B4-BE49-F238E27FC236}">
                  <a16:creationId xmlns:a16="http://schemas.microsoft.com/office/drawing/2014/main" id="{E0BE1CB9-9C19-40C8-96BA-D2AB2DA6E270}"/>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68" name="Dowolny kształt: kształt 167">
              <a:extLst>
                <a:ext uri="{FF2B5EF4-FFF2-40B4-BE49-F238E27FC236}">
                  <a16:creationId xmlns:a16="http://schemas.microsoft.com/office/drawing/2014/main" id="{AE94FA24-6509-42ED-B47D-8453C60F7352}"/>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69" name="Grafika 31" descr="Śnieg">
            <a:extLst>
              <a:ext uri="{FF2B5EF4-FFF2-40B4-BE49-F238E27FC236}">
                <a16:creationId xmlns:a16="http://schemas.microsoft.com/office/drawing/2014/main" id="{926DEFD7-1B9E-4D32-99D3-E1B176124A41}"/>
              </a:ext>
            </a:extLst>
          </p:cNvPr>
          <p:cNvGrpSpPr/>
          <p:nvPr/>
        </p:nvGrpSpPr>
        <p:grpSpPr>
          <a:xfrm>
            <a:off x="6962045" y="15585"/>
            <a:ext cx="267965" cy="256910"/>
            <a:chOff x="7523990" y="915378"/>
            <a:chExt cx="584691" cy="584691"/>
          </a:xfrm>
        </p:grpSpPr>
        <p:sp>
          <p:nvSpPr>
            <p:cNvPr id="170" name="Dowolny kształt: kształt 169">
              <a:extLst>
                <a:ext uri="{FF2B5EF4-FFF2-40B4-BE49-F238E27FC236}">
                  <a16:creationId xmlns:a16="http://schemas.microsoft.com/office/drawing/2014/main" id="{0F4E7ACA-73FC-4EF0-81DC-0C3895E695E3}"/>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71" name="Dowolny kształt: kształt 170">
              <a:extLst>
                <a:ext uri="{FF2B5EF4-FFF2-40B4-BE49-F238E27FC236}">
                  <a16:creationId xmlns:a16="http://schemas.microsoft.com/office/drawing/2014/main" id="{56A4BB05-0624-44D3-A997-2BAAC196EE8B}"/>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72" name="Dowolny kształt: kształt 171">
              <a:extLst>
                <a:ext uri="{FF2B5EF4-FFF2-40B4-BE49-F238E27FC236}">
                  <a16:creationId xmlns:a16="http://schemas.microsoft.com/office/drawing/2014/main" id="{0BA8A95B-25CB-431E-99B9-5022037C8EA7}"/>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73" name="Dowolny kształt: kształt 172">
              <a:extLst>
                <a:ext uri="{FF2B5EF4-FFF2-40B4-BE49-F238E27FC236}">
                  <a16:creationId xmlns:a16="http://schemas.microsoft.com/office/drawing/2014/main" id="{7E8476B9-34E5-4E82-9494-E05A37AFED9D}"/>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74" name="pole tekstowe 173">
            <a:extLst>
              <a:ext uri="{FF2B5EF4-FFF2-40B4-BE49-F238E27FC236}">
                <a16:creationId xmlns:a16="http://schemas.microsoft.com/office/drawing/2014/main" id="{CF9B73C3-14F6-46AE-AD65-091FD7B4DD7F}"/>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75" name="pole tekstowe 174">
            <a:extLst>
              <a:ext uri="{FF2B5EF4-FFF2-40B4-BE49-F238E27FC236}">
                <a16:creationId xmlns:a16="http://schemas.microsoft.com/office/drawing/2014/main" id="{0643DB87-3D22-4E56-97F2-BBC84F09E40E}"/>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76" name="pole tekstowe 175">
            <a:extLst>
              <a:ext uri="{FF2B5EF4-FFF2-40B4-BE49-F238E27FC236}">
                <a16:creationId xmlns:a16="http://schemas.microsoft.com/office/drawing/2014/main" id="{F30AF364-ACD9-467F-9D08-A58408121F1F}"/>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77" name="pole tekstowe 176">
            <a:extLst>
              <a:ext uri="{FF2B5EF4-FFF2-40B4-BE49-F238E27FC236}">
                <a16:creationId xmlns:a16="http://schemas.microsoft.com/office/drawing/2014/main" id="{CDEE00C7-C4B9-44A0-B54F-3D44E3581FAC}"/>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78" name="pole tekstowe 177">
            <a:extLst>
              <a:ext uri="{FF2B5EF4-FFF2-40B4-BE49-F238E27FC236}">
                <a16:creationId xmlns:a16="http://schemas.microsoft.com/office/drawing/2014/main" id="{21784F28-58F2-49E1-8826-973F43E49022}"/>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179" name="Trójkąt równoramienny 178">
            <a:extLst>
              <a:ext uri="{FF2B5EF4-FFF2-40B4-BE49-F238E27FC236}">
                <a16:creationId xmlns:a16="http://schemas.microsoft.com/office/drawing/2014/main" id="{E253B8F3-B4AF-49F1-8ABA-40FBE7A99E32}"/>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Łącznik prosty 180">
            <a:extLst>
              <a:ext uri="{FF2B5EF4-FFF2-40B4-BE49-F238E27FC236}">
                <a16:creationId xmlns:a16="http://schemas.microsoft.com/office/drawing/2014/main" id="{53C23356-957D-4F91-919A-E2F29A542662}"/>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35" name="Strzałka: w prawo 134">
            <a:extLst>
              <a:ext uri="{FF2B5EF4-FFF2-40B4-BE49-F238E27FC236}">
                <a16:creationId xmlns:a16="http://schemas.microsoft.com/office/drawing/2014/main" id="{F8B1A8B1-7B52-476E-A592-4CE0223A39AD}"/>
              </a:ext>
            </a:extLst>
          </p:cNvPr>
          <p:cNvSpPr/>
          <p:nvPr/>
        </p:nvSpPr>
        <p:spPr>
          <a:xfrm>
            <a:off x="4423098" y="4038215"/>
            <a:ext cx="1400641" cy="223653"/>
          </a:xfrm>
          <a:prstGeom prst="rightArrow">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pl-PL" sz="700" dirty="0"/>
              <a:t>Application for pay rise</a:t>
            </a:r>
            <a:endParaRPr lang="en-US" sz="700" dirty="0"/>
          </a:p>
        </p:txBody>
      </p:sp>
      <p:cxnSp>
        <p:nvCxnSpPr>
          <p:cNvPr id="136" name="Łącznik prosty 135">
            <a:extLst>
              <a:ext uri="{FF2B5EF4-FFF2-40B4-BE49-F238E27FC236}">
                <a16:creationId xmlns:a16="http://schemas.microsoft.com/office/drawing/2014/main" id="{B188C441-803E-4860-84A2-1EABDF460E2E}"/>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41" name="pole tekstowe 140">
            <a:extLst>
              <a:ext uri="{FF2B5EF4-FFF2-40B4-BE49-F238E27FC236}">
                <a16:creationId xmlns:a16="http://schemas.microsoft.com/office/drawing/2014/main" id="{B366F174-49C0-4E42-92C4-3E26E3C5A84D}"/>
              </a:ext>
            </a:extLst>
          </p:cNvPr>
          <p:cNvSpPr txBox="1"/>
          <p:nvPr/>
        </p:nvSpPr>
        <p:spPr>
          <a:xfrm>
            <a:off x="1192519" y="4723893"/>
            <a:ext cx="386998" cy="276999"/>
          </a:xfrm>
          <a:prstGeom prst="rect">
            <a:avLst/>
          </a:prstGeom>
          <a:noFill/>
        </p:spPr>
        <p:txBody>
          <a:bodyPr wrap="square" rtlCol="0">
            <a:spAutoFit/>
          </a:bodyPr>
          <a:lstStyle/>
          <a:p>
            <a:r>
              <a:rPr lang="pl-PL" sz="1200" dirty="0">
                <a:solidFill>
                  <a:schemeClr val="bg1"/>
                </a:solidFill>
              </a:rPr>
              <a:t>12</a:t>
            </a:r>
            <a:endParaRPr lang="en-US" sz="1200" dirty="0">
              <a:solidFill>
                <a:schemeClr val="bg1"/>
              </a:solidFill>
            </a:endParaRPr>
          </a:p>
        </p:txBody>
      </p:sp>
      <p:sp>
        <p:nvSpPr>
          <p:cNvPr id="142" name="pole tekstowe 141">
            <a:extLst>
              <a:ext uri="{FF2B5EF4-FFF2-40B4-BE49-F238E27FC236}">
                <a16:creationId xmlns:a16="http://schemas.microsoft.com/office/drawing/2014/main" id="{19E52ACE-1462-45C7-82AD-A441BD92EFBC}"/>
              </a:ext>
            </a:extLst>
          </p:cNvPr>
          <p:cNvSpPr txBox="1"/>
          <p:nvPr/>
        </p:nvSpPr>
        <p:spPr>
          <a:xfrm>
            <a:off x="1192519" y="5754280"/>
            <a:ext cx="386998" cy="276999"/>
          </a:xfrm>
          <a:prstGeom prst="rect">
            <a:avLst/>
          </a:prstGeom>
          <a:noFill/>
        </p:spPr>
        <p:txBody>
          <a:bodyPr wrap="square" rtlCol="0">
            <a:spAutoFit/>
          </a:bodyPr>
          <a:lstStyle/>
          <a:p>
            <a:r>
              <a:rPr lang="pl-PL" sz="1200" dirty="0">
                <a:solidFill>
                  <a:schemeClr val="bg1"/>
                </a:solidFill>
              </a:rPr>
              <a:t>13</a:t>
            </a:r>
            <a:endParaRPr lang="en-US" sz="1200" dirty="0">
              <a:solidFill>
                <a:schemeClr val="bg1"/>
              </a:solidFill>
            </a:endParaRPr>
          </a:p>
        </p:txBody>
      </p:sp>
      <p:pic>
        <p:nvPicPr>
          <p:cNvPr id="143" name="Grafika 142" descr="Wykrzyknik">
            <a:extLst>
              <a:ext uri="{FF2B5EF4-FFF2-40B4-BE49-F238E27FC236}">
                <a16:creationId xmlns:a16="http://schemas.microsoft.com/office/drawing/2014/main" id="{F5E129C5-754E-456E-AAC6-8DED9D81A6C8}"/>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842118" y="4240477"/>
            <a:ext cx="98470" cy="98470"/>
          </a:xfrm>
          <a:prstGeom prst="rect">
            <a:avLst/>
          </a:prstGeom>
        </p:spPr>
      </p:pic>
    </p:spTree>
    <p:extLst>
      <p:ext uri="{BB962C8B-B14F-4D97-AF65-F5344CB8AC3E}">
        <p14:creationId xmlns:p14="http://schemas.microsoft.com/office/powerpoint/2010/main" val="2309383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p:bldP spid="86" grpId="0"/>
      <p:bldP spid="87" grpId="0"/>
      <p:bldP spid="88" grpId="0"/>
      <p:bldP spid="89" grpId="0"/>
      <p:bldP spid="9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aphicFrame>
        <p:nvGraphicFramePr>
          <p:cNvPr id="111" name="Tabela 4">
            <a:extLst>
              <a:ext uri="{FF2B5EF4-FFF2-40B4-BE49-F238E27FC236}">
                <a16:creationId xmlns:a16="http://schemas.microsoft.com/office/drawing/2014/main" id="{AE3DDBC9-89AB-4469-B9DF-062B278C4A86}"/>
              </a:ext>
            </a:extLst>
          </p:cNvPr>
          <p:cNvGraphicFramePr>
            <a:graphicFrameLocks noGrp="1"/>
          </p:cNvGraphicFramePr>
          <p:nvPr/>
        </p:nvGraphicFramePr>
        <p:xfrm>
          <a:off x="1508213" y="1103720"/>
          <a:ext cx="10081386" cy="5323097"/>
        </p:xfrm>
        <a:graphic>
          <a:graphicData uri="http://schemas.openxmlformats.org/drawingml/2006/table">
            <a:tbl>
              <a:tblPr firstRow="1" bandRow="1">
                <a:effectLst>
                  <a:outerShdw blurRad="50800" dist="38100" algn="l" rotWithShape="0">
                    <a:prstClr val="black">
                      <a:alpha val="40000"/>
                    </a:prstClr>
                  </a:outerShdw>
                </a:effectLst>
                <a:tableStyleId>{073A0DAA-6AF3-43AB-8588-CEC1D06C72B9}</a:tableStyleId>
              </a:tblPr>
              <a:tblGrid>
                <a:gridCol w="1440198">
                  <a:extLst>
                    <a:ext uri="{9D8B030D-6E8A-4147-A177-3AD203B41FA5}">
                      <a16:colId xmlns:a16="http://schemas.microsoft.com/office/drawing/2014/main" val="1824310104"/>
                    </a:ext>
                  </a:extLst>
                </a:gridCol>
                <a:gridCol w="1440198">
                  <a:extLst>
                    <a:ext uri="{9D8B030D-6E8A-4147-A177-3AD203B41FA5}">
                      <a16:colId xmlns:a16="http://schemas.microsoft.com/office/drawing/2014/main" val="2802036859"/>
                    </a:ext>
                  </a:extLst>
                </a:gridCol>
                <a:gridCol w="1440198">
                  <a:extLst>
                    <a:ext uri="{9D8B030D-6E8A-4147-A177-3AD203B41FA5}">
                      <a16:colId xmlns:a16="http://schemas.microsoft.com/office/drawing/2014/main" val="4157765910"/>
                    </a:ext>
                  </a:extLst>
                </a:gridCol>
                <a:gridCol w="1440198">
                  <a:extLst>
                    <a:ext uri="{9D8B030D-6E8A-4147-A177-3AD203B41FA5}">
                      <a16:colId xmlns:a16="http://schemas.microsoft.com/office/drawing/2014/main" val="1467700698"/>
                    </a:ext>
                  </a:extLst>
                </a:gridCol>
                <a:gridCol w="1440198">
                  <a:extLst>
                    <a:ext uri="{9D8B030D-6E8A-4147-A177-3AD203B41FA5}">
                      <a16:colId xmlns:a16="http://schemas.microsoft.com/office/drawing/2014/main" val="806991911"/>
                    </a:ext>
                  </a:extLst>
                </a:gridCol>
                <a:gridCol w="1440198">
                  <a:extLst>
                    <a:ext uri="{9D8B030D-6E8A-4147-A177-3AD203B41FA5}">
                      <a16:colId xmlns:a16="http://schemas.microsoft.com/office/drawing/2014/main" val="2128744475"/>
                    </a:ext>
                  </a:extLst>
                </a:gridCol>
                <a:gridCol w="1440198">
                  <a:extLst>
                    <a:ext uri="{9D8B030D-6E8A-4147-A177-3AD203B41FA5}">
                      <a16:colId xmlns:a16="http://schemas.microsoft.com/office/drawing/2014/main" val="1525662124"/>
                    </a:ext>
                  </a:extLst>
                </a:gridCol>
              </a:tblGrid>
              <a:tr h="202566">
                <a:tc>
                  <a:txBody>
                    <a:bodyPr/>
                    <a:lstStyle/>
                    <a:p>
                      <a:pPr algn="r"/>
                      <a:r>
                        <a:rPr lang="pl-PL" sz="1200" b="0" dirty="0"/>
                        <a:t>Poniedziałek</a:t>
                      </a:r>
                      <a:endParaRPr lang="en-US" sz="1200" b="0" dirty="0"/>
                    </a:p>
                  </a:txBody>
                  <a:tcPr>
                    <a:solidFill>
                      <a:srgbClr val="333F50">
                        <a:alpha val="69804"/>
                      </a:srgbClr>
                    </a:solidFill>
                  </a:tcPr>
                </a:tc>
                <a:tc>
                  <a:txBody>
                    <a:bodyPr/>
                    <a:lstStyle/>
                    <a:p>
                      <a:pPr algn="r"/>
                      <a:r>
                        <a:rPr lang="pl-PL" sz="1200" b="0" dirty="0"/>
                        <a:t>Wtorek</a:t>
                      </a:r>
                      <a:endParaRPr lang="en-US" sz="1200" b="0" dirty="0"/>
                    </a:p>
                  </a:txBody>
                  <a:tcPr>
                    <a:solidFill>
                      <a:srgbClr val="333F50">
                        <a:alpha val="69804"/>
                      </a:srgbClr>
                    </a:solidFill>
                  </a:tcPr>
                </a:tc>
                <a:tc>
                  <a:txBody>
                    <a:bodyPr/>
                    <a:lstStyle/>
                    <a:p>
                      <a:pPr algn="r"/>
                      <a:r>
                        <a:rPr lang="pl-PL" sz="1200" b="0" dirty="0"/>
                        <a:t>Środa</a:t>
                      </a:r>
                      <a:endParaRPr lang="en-US" sz="1200" b="0" dirty="0"/>
                    </a:p>
                  </a:txBody>
                  <a:tcPr>
                    <a:solidFill>
                      <a:srgbClr val="333F50">
                        <a:alpha val="69804"/>
                      </a:srgbClr>
                    </a:solidFill>
                  </a:tcPr>
                </a:tc>
                <a:tc>
                  <a:txBody>
                    <a:bodyPr/>
                    <a:lstStyle/>
                    <a:p>
                      <a:pPr algn="r"/>
                      <a:r>
                        <a:rPr lang="pl-PL" sz="1200" b="0" dirty="0"/>
                        <a:t>Czwartek</a:t>
                      </a:r>
                      <a:endParaRPr lang="en-US" sz="1200" b="0" dirty="0"/>
                    </a:p>
                  </a:txBody>
                  <a:tcPr>
                    <a:solidFill>
                      <a:srgbClr val="333F50">
                        <a:alpha val="69804"/>
                      </a:srgbClr>
                    </a:solidFill>
                  </a:tcPr>
                </a:tc>
                <a:tc>
                  <a:txBody>
                    <a:bodyPr/>
                    <a:lstStyle/>
                    <a:p>
                      <a:pPr algn="r"/>
                      <a:r>
                        <a:rPr lang="pl-PL" sz="1200" b="0" dirty="0"/>
                        <a:t>Piątek</a:t>
                      </a:r>
                      <a:endParaRPr lang="en-US" sz="1200" b="0" dirty="0"/>
                    </a:p>
                  </a:txBody>
                  <a:tcPr>
                    <a:solidFill>
                      <a:srgbClr val="333F50">
                        <a:alpha val="69804"/>
                      </a:srgbClr>
                    </a:solidFill>
                  </a:tcPr>
                </a:tc>
                <a:tc>
                  <a:txBody>
                    <a:bodyPr/>
                    <a:lstStyle/>
                    <a:p>
                      <a:pPr algn="r"/>
                      <a:r>
                        <a:rPr lang="pl-PL" sz="1200" b="0" dirty="0"/>
                        <a:t>Sobota</a:t>
                      </a:r>
                      <a:endParaRPr lang="en-US" sz="1200" b="0" dirty="0"/>
                    </a:p>
                  </a:txBody>
                  <a:tcPr>
                    <a:solidFill>
                      <a:srgbClr val="333F50">
                        <a:alpha val="69804"/>
                      </a:srgbClr>
                    </a:solidFill>
                  </a:tcPr>
                </a:tc>
                <a:tc>
                  <a:txBody>
                    <a:bodyPr/>
                    <a:lstStyle/>
                    <a:p>
                      <a:pPr algn="r"/>
                      <a:r>
                        <a:rPr lang="pl-PL" sz="1200" b="0" dirty="0"/>
                        <a:t>Niedziela</a:t>
                      </a:r>
                      <a:endParaRPr lang="en-US" sz="1200" b="0" dirty="0"/>
                    </a:p>
                  </a:txBody>
                  <a:tcPr>
                    <a:solidFill>
                      <a:srgbClr val="333F50">
                        <a:alpha val="69804"/>
                      </a:srgbClr>
                    </a:solidFill>
                  </a:tcPr>
                </a:tc>
                <a:extLst>
                  <a:ext uri="{0D108BD9-81ED-4DB2-BD59-A6C34878D82A}">
                    <a16:rowId xmlns:a16="http://schemas.microsoft.com/office/drawing/2014/main" val="2028194476"/>
                  </a:ext>
                </a:extLst>
              </a:tr>
              <a:tr h="998078">
                <a:tc>
                  <a:txBody>
                    <a:bodyPr/>
                    <a:lstStyle/>
                    <a:p>
                      <a:pPr algn="r"/>
                      <a:r>
                        <a:rPr lang="pl-PL" sz="1400" dirty="0"/>
                        <a:t>1</a:t>
                      </a:r>
                      <a:endParaRPr lang="en-US" sz="1400" dirty="0"/>
                    </a:p>
                  </a:txBody>
                  <a:tcP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2</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4</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5</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6</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7</a:t>
                      </a:r>
                      <a:endParaRPr lang="en-US" sz="1400" dirty="0"/>
                    </a:p>
                  </a:txBody>
                  <a:tcP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extLst>
                  <a:ext uri="{0D108BD9-81ED-4DB2-BD59-A6C34878D82A}">
                    <a16:rowId xmlns:a16="http://schemas.microsoft.com/office/drawing/2014/main" val="2695918800"/>
                  </a:ext>
                </a:extLst>
              </a:tr>
              <a:tr h="998078">
                <a:tc>
                  <a:txBody>
                    <a:bodyPr/>
                    <a:lstStyle/>
                    <a:p>
                      <a:pPr algn="r"/>
                      <a:r>
                        <a:rPr lang="pl-PL" sz="1400" dirty="0"/>
                        <a:t>8</a:t>
                      </a:r>
                      <a:endParaRPr lang="en-US" sz="1400" dirty="0"/>
                    </a:p>
                  </a:txBody>
                  <a:tcP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1"/>
                      </a:solidFill>
                      <a:prstDash val="sysDash"/>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9</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11</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12</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tc>
                  <a:txBody>
                    <a:bodyPr/>
                    <a:lstStyle/>
                    <a:p>
                      <a:pPr algn="r"/>
                      <a:r>
                        <a:rPr lang="pl-PL" sz="1400" dirty="0"/>
                        <a:t>14</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wdUpDiag">
                      <a:fgClr>
                        <a:schemeClr val="tx2">
                          <a:lumMod val="20000"/>
                          <a:lumOff val="80000"/>
                        </a:schemeClr>
                      </a:fgClr>
                      <a:bgClr>
                        <a:schemeClr val="bg1"/>
                      </a:bgClr>
                    </a:pattFill>
                  </a:tcPr>
                </a:tc>
                <a:extLst>
                  <a:ext uri="{0D108BD9-81ED-4DB2-BD59-A6C34878D82A}">
                    <a16:rowId xmlns:a16="http://schemas.microsoft.com/office/drawing/2014/main" val="2754914714"/>
                  </a:ext>
                </a:extLst>
              </a:tr>
              <a:tr h="998078">
                <a:tc>
                  <a:txBody>
                    <a:bodyPr/>
                    <a:lstStyle/>
                    <a:p>
                      <a:pPr algn="r"/>
                      <a:r>
                        <a:rPr lang="pl-PL" sz="1400" b="1" dirty="0"/>
                        <a:t>15</a:t>
                      </a:r>
                      <a:endParaRPr lang="en-US" sz="1400" b="1" dirty="0"/>
                    </a:p>
                  </a:txBody>
                  <a:tcPr>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chemeClr val="bg1"/>
                    </a:solidFill>
                  </a:tcPr>
                </a:tc>
                <a:tc>
                  <a:txBody>
                    <a:bodyPr/>
                    <a:lstStyle/>
                    <a:p>
                      <a:pPr algn="r"/>
                      <a:r>
                        <a:rPr lang="pl-PL" sz="1400" dirty="0"/>
                        <a:t>16</a:t>
                      </a:r>
                      <a:endParaRPr lang="en-US" sz="1400" dirty="0"/>
                    </a:p>
                  </a:txBody>
                  <a:tcPr>
                    <a:lnL w="28575" cap="flat" cmpd="sng" algn="ctr">
                      <a:solidFill>
                        <a:schemeClr val="tx1"/>
                      </a:solidFill>
                      <a:prstDash val="sysDash"/>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17</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18</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19</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21</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157674067"/>
                  </a:ext>
                </a:extLst>
              </a:tr>
              <a:tr h="998078">
                <a:tc>
                  <a:txBody>
                    <a:bodyPr/>
                    <a:lstStyle/>
                    <a:p>
                      <a:pPr algn="r"/>
                      <a:r>
                        <a:rPr lang="pl-PL" sz="1400" dirty="0"/>
                        <a:t>22</a:t>
                      </a:r>
                      <a:endParaRPr lang="en-US" sz="1400" dirty="0"/>
                    </a:p>
                  </a:txBody>
                  <a:tcPr>
                    <a:lnR w="12700" cap="flat" cmpd="sng" algn="ctr">
                      <a:solidFill>
                        <a:schemeClr val="tx2"/>
                      </a:solidFill>
                      <a:prstDash val="solid"/>
                      <a:round/>
                      <a:headEnd type="none" w="med" len="med"/>
                      <a:tailEnd type="none" w="med" len="med"/>
                    </a:lnR>
                    <a:lnT w="28575" cap="flat" cmpd="sng" algn="ctr">
                      <a:solidFill>
                        <a:schemeClr val="tx1"/>
                      </a:solidFill>
                      <a:prstDash val="sysDash"/>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23</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24</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r"/>
                      <a:r>
                        <a:rPr lang="pl-PL" sz="1400" dirty="0"/>
                        <a:t>25</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26</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27</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28</a:t>
                      </a:r>
                      <a:endParaRPr lang="en-US" sz="1400" dirty="0"/>
                    </a:p>
                  </a:txBody>
                  <a:tcP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731135678"/>
                  </a:ext>
                </a:extLst>
              </a:tr>
              <a:tr h="1056465">
                <a:tc>
                  <a:txBody>
                    <a:bodyPr/>
                    <a:lstStyle/>
                    <a:p>
                      <a:pPr algn="r"/>
                      <a:r>
                        <a:rPr lang="pl-PL" sz="1400" dirty="0"/>
                        <a:t>29</a:t>
                      </a:r>
                      <a:endParaRPr lang="en-US" sz="1400" dirty="0"/>
                    </a:p>
                  </a:txBody>
                  <a:tcP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30</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t>31</a:t>
                      </a:r>
                      <a:endParaRPr lang="en-US"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algn="r"/>
                      <a:r>
                        <a:rPr lang="pl-PL" sz="1400" dirty="0">
                          <a:solidFill>
                            <a:schemeClr val="bg1">
                              <a:lumMod val="65000"/>
                            </a:schemeClr>
                          </a:solidFill>
                        </a:rPr>
                        <a:t>1</a:t>
                      </a:r>
                    </a:p>
                    <a:p>
                      <a:pPr algn="r"/>
                      <a:endParaRPr lang="pl-PL" sz="1400" dirty="0">
                        <a:solidFill>
                          <a:schemeClr val="bg1">
                            <a:lumMod val="65000"/>
                          </a:schemeClr>
                        </a:solidFill>
                      </a:endParaRPr>
                    </a:p>
                    <a:p>
                      <a:pPr algn="r"/>
                      <a:endParaRPr lang="pl-PL" sz="1400" dirty="0">
                        <a:solidFill>
                          <a:schemeClr val="bg1">
                            <a:lumMod val="65000"/>
                          </a:schemeClr>
                        </a:solidFill>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pl-PL" sz="1400" dirty="0">
                          <a:solidFill>
                            <a:schemeClr val="bg1">
                              <a:lumMod val="65000"/>
                            </a:schemeClr>
                          </a:solidFill>
                        </a:rPr>
                        <a:t>KWIECIEŃ</a:t>
                      </a:r>
                      <a:endParaRPr lang="en-US" sz="1400" dirty="0">
                        <a:solidFill>
                          <a:schemeClr val="bg1">
                            <a:lumMod val="65000"/>
                          </a:schemeClr>
                        </a:solidFill>
                      </a:endParaRPr>
                    </a:p>
                  </a:txBody>
                  <a:tcPr>
                    <a:lnL w="12700" cap="flat" cmpd="sng" algn="ctr">
                      <a:solidFill>
                        <a:schemeClr val="tx2"/>
                      </a:solidFill>
                      <a:prstDash val="solid"/>
                      <a:round/>
                      <a:headEnd type="none" w="med" len="med"/>
                      <a:tailEnd type="none" w="med" len="med"/>
                    </a:lnL>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a:t>
                      </a:r>
                    </a:p>
                  </a:txBody>
                  <a:tcPr>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3</a:t>
                      </a:r>
                      <a:endParaRPr lang="en-US" sz="1400" dirty="0">
                        <a:solidFill>
                          <a:schemeClr val="bg1">
                            <a:lumMod val="65000"/>
                          </a:schemeClr>
                        </a:solidFill>
                      </a:endParaRPr>
                    </a:p>
                  </a:txBody>
                  <a:tcPr>
                    <a:pattFill prst="wdUpDiag">
                      <a:fgClr>
                        <a:schemeClr val="bg1">
                          <a:lumMod val="95000"/>
                        </a:schemeClr>
                      </a:fgClr>
                      <a:bgClr>
                        <a:schemeClr val="bg1"/>
                      </a:bgClr>
                    </a:pattFill>
                  </a:tcPr>
                </a:tc>
                <a:tc>
                  <a:txBody>
                    <a:bodyPr/>
                    <a:lstStyle/>
                    <a:p>
                      <a:pPr algn="r"/>
                      <a:r>
                        <a:rPr lang="pl-PL" sz="1400" dirty="0">
                          <a:solidFill>
                            <a:schemeClr val="bg1">
                              <a:lumMod val="65000"/>
                            </a:schemeClr>
                          </a:solidFill>
                        </a:rPr>
                        <a:t>4</a:t>
                      </a:r>
                      <a:endParaRPr lang="en-US" sz="1400" dirty="0">
                        <a:solidFill>
                          <a:schemeClr val="bg1">
                            <a:lumMod val="65000"/>
                          </a:schemeClr>
                        </a:solidFill>
                      </a:endParaRPr>
                    </a:p>
                  </a:txBody>
                  <a:tcPr>
                    <a:pattFill prst="wdUpDiag">
                      <a:fgClr>
                        <a:schemeClr val="bg1">
                          <a:lumMod val="95000"/>
                        </a:schemeClr>
                      </a:fgClr>
                      <a:bgClr>
                        <a:schemeClr val="bg1"/>
                      </a:bgClr>
                    </a:pattFill>
                  </a:tcPr>
                </a:tc>
                <a:extLst>
                  <a:ext uri="{0D108BD9-81ED-4DB2-BD59-A6C34878D82A}">
                    <a16:rowId xmlns:a16="http://schemas.microsoft.com/office/drawing/2014/main" val="793383685"/>
                  </a:ext>
                </a:extLst>
              </a:tr>
            </a:tbl>
          </a:graphicData>
        </a:graphic>
      </p:graphicFrame>
      <p:sp>
        <p:nvSpPr>
          <p:cNvPr id="114" name="Trójkąt równoramienny 113">
            <a:extLst>
              <a:ext uri="{FF2B5EF4-FFF2-40B4-BE49-F238E27FC236}">
                <a16:creationId xmlns:a16="http://schemas.microsoft.com/office/drawing/2014/main" id="{9A78ABC3-FA0C-4F0A-9B48-A2ABC90ED0AA}"/>
              </a:ext>
            </a:extLst>
          </p:cNvPr>
          <p:cNvSpPr/>
          <p:nvPr/>
        </p:nvSpPr>
        <p:spPr>
          <a:xfrm rot="10800000">
            <a:off x="1470414" y="3225052"/>
            <a:ext cx="109103" cy="14007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Strzałka: w prawo 115">
            <a:extLst>
              <a:ext uri="{FF2B5EF4-FFF2-40B4-BE49-F238E27FC236}">
                <a16:creationId xmlns:a16="http://schemas.microsoft.com/office/drawing/2014/main" id="{437DD861-1E53-47E0-B910-085F7C006F64}"/>
              </a:ext>
            </a:extLst>
          </p:cNvPr>
          <p:cNvSpPr/>
          <p:nvPr/>
        </p:nvSpPr>
        <p:spPr>
          <a:xfrm>
            <a:off x="2998975" y="4177886"/>
            <a:ext cx="4274293" cy="223653"/>
          </a:xfrm>
          <a:prstGeom prst="rightArrow">
            <a:avLst/>
          </a:prstGeom>
          <a:solidFill>
            <a:srgbClr val="F88608"/>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(2021/0015) Technical specification</a:t>
            </a:r>
            <a:endParaRPr lang="en-US" sz="700" dirty="0"/>
          </a:p>
        </p:txBody>
      </p:sp>
      <p:sp>
        <p:nvSpPr>
          <p:cNvPr id="117" name="Prostokąt: zaokrąglone rogi 116">
            <a:extLst>
              <a:ext uri="{FF2B5EF4-FFF2-40B4-BE49-F238E27FC236}">
                <a16:creationId xmlns:a16="http://schemas.microsoft.com/office/drawing/2014/main" id="{AE55A17C-5293-4BF0-B2C2-A12606AF6C07}"/>
              </a:ext>
            </a:extLst>
          </p:cNvPr>
          <p:cNvSpPr/>
          <p:nvPr/>
        </p:nvSpPr>
        <p:spPr>
          <a:xfrm>
            <a:off x="2998976" y="3620529"/>
            <a:ext cx="1350656" cy="16348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700" dirty="0"/>
              <a:t>(2021/1257 Daily status review</a:t>
            </a:r>
            <a:endParaRPr lang="en-US" sz="700" dirty="0"/>
          </a:p>
        </p:txBody>
      </p:sp>
      <p:sp>
        <p:nvSpPr>
          <p:cNvPr id="118" name="Prostokąt: zaokrąglone rogi 117">
            <a:extLst>
              <a:ext uri="{FF2B5EF4-FFF2-40B4-BE49-F238E27FC236}">
                <a16:creationId xmlns:a16="http://schemas.microsoft.com/office/drawing/2014/main" id="{AAB5E847-26DB-40BC-9C6F-216B8C07B529}"/>
              </a:ext>
            </a:extLst>
          </p:cNvPr>
          <p:cNvSpPr/>
          <p:nvPr/>
        </p:nvSpPr>
        <p:spPr>
          <a:xfrm>
            <a:off x="4416169" y="3616866"/>
            <a:ext cx="1380712" cy="1569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pl-PL" sz="700" dirty="0"/>
              <a:t>Buy-pack meeting</a:t>
            </a:r>
            <a:endParaRPr lang="en-US" sz="700" dirty="0"/>
          </a:p>
        </p:txBody>
      </p:sp>
      <p:sp>
        <p:nvSpPr>
          <p:cNvPr id="119" name="Prostokąt: zaokrąglone rogi 118">
            <a:extLst>
              <a:ext uri="{FF2B5EF4-FFF2-40B4-BE49-F238E27FC236}">
                <a16:creationId xmlns:a16="http://schemas.microsoft.com/office/drawing/2014/main" id="{5A114CB3-A33D-47F9-A277-BE31ED2D1380}"/>
              </a:ext>
            </a:extLst>
          </p:cNvPr>
          <p:cNvSpPr/>
          <p:nvPr/>
        </p:nvSpPr>
        <p:spPr>
          <a:xfrm>
            <a:off x="2998976" y="3781114"/>
            <a:ext cx="1350656" cy="150017"/>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800" dirty="0"/>
              <a:t>(</a:t>
            </a:r>
            <a:r>
              <a:rPr lang="pl-PL" sz="700" dirty="0"/>
              <a:t>2021/1453) Daily status review</a:t>
            </a:r>
            <a:endParaRPr lang="en-US" sz="700" dirty="0"/>
          </a:p>
        </p:txBody>
      </p:sp>
      <p:sp>
        <p:nvSpPr>
          <p:cNvPr id="137" name="Prostokąt: zaokrąglone rogi 136">
            <a:extLst>
              <a:ext uri="{FF2B5EF4-FFF2-40B4-BE49-F238E27FC236}">
                <a16:creationId xmlns:a16="http://schemas.microsoft.com/office/drawing/2014/main" id="{38E4DF34-48A5-4609-8A6B-BB49C3A2393F}"/>
              </a:ext>
            </a:extLst>
          </p:cNvPr>
          <p:cNvSpPr/>
          <p:nvPr/>
        </p:nvSpPr>
        <p:spPr>
          <a:xfrm>
            <a:off x="7299461" y="3616866"/>
            <a:ext cx="1380712" cy="153570"/>
          </a:xfrm>
          <a:prstGeom prst="roundRect">
            <a:avLst/>
          </a:prstGeom>
          <a:solidFill>
            <a:srgbClr val="A900F6"/>
          </a:solidFill>
        </p:spPr>
        <p:style>
          <a:lnRef idx="0">
            <a:schemeClr val="accent2"/>
          </a:lnRef>
          <a:fillRef idx="3">
            <a:schemeClr val="accent2"/>
          </a:fillRef>
          <a:effectRef idx="3">
            <a:schemeClr val="accent2"/>
          </a:effectRef>
          <a:fontRef idx="minor">
            <a:schemeClr val="lt1"/>
          </a:fontRef>
        </p:style>
        <p:txBody>
          <a:bodyPr rtlCol="0" anchor="ctr"/>
          <a:lstStyle/>
          <a:p>
            <a:r>
              <a:rPr lang="pl-PL" sz="700" dirty="0"/>
              <a:t>Weekly review  of Projects</a:t>
            </a:r>
            <a:endParaRPr lang="en-US" sz="700" dirty="0"/>
          </a:p>
        </p:txBody>
      </p:sp>
      <p:sp>
        <p:nvSpPr>
          <p:cNvPr id="138" name="Prostokąt: zaokrąglone rogi 137">
            <a:extLst>
              <a:ext uri="{FF2B5EF4-FFF2-40B4-BE49-F238E27FC236}">
                <a16:creationId xmlns:a16="http://schemas.microsoft.com/office/drawing/2014/main" id="{9E85520C-AA58-4B2E-9BF5-28CBD3270C55}"/>
              </a:ext>
            </a:extLst>
          </p:cNvPr>
          <p:cNvSpPr/>
          <p:nvPr/>
        </p:nvSpPr>
        <p:spPr>
          <a:xfrm>
            <a:off x="7299462" y="3787435"/>
            <a:ext cx="1380712" cy="143342"/>
          </a:xfrm>
          <a:prstGeom prst="roundRect">
            <a:avLst/>
          </a:prstGeom>
          <a:gradFill>
            <a:gsLst>
              <a:gs pos="0">
                <a:srgbClr val="00B050"/>
              </a:gs>
              <a:gs pos="50000">
                <a:srgbClr val="00B050"/>
              </a:gs>
              <a:gs pos="100000">
                <a:srgbClr val="00B050"/>
              </a:gs>
            </a:gsLst>
          </a:gradFill>
        </p:spPr>
        <p:style>
          <a:lnRef idx="0">
            <a:schemeClr val="accent6"/>
          </a:lnRef>
          <a:fillRef idx="3">
            <a:schemeClr val="accent6"/>
          </a:fillRef>
          <a:effectRef idx="3">
            <a:schemeClr val="accent6"/>
          </a:effectRef>
          <a:fontRef idx="minor">
            <a:schemeClr val="lt1"/>
          </a:fontRef>
        </p:style>
        <p:txBody>
          <a:bodyPr rtlCol="0" anchor="ctr"/>
          <a:lstStyle/>
          <a:p>
            <a:r>
              <a:rPr lang="pl-PL" sz="700" dirty="0"/>
              <a:t>(2021/1453) Coordination meet.</a:t>
            </a:r>
            <a:endParaRPr lang="en-US" sz="700" dirty="0"/>
          </a:p>
        </p:txBody>
      </p:sp>
      <p:sp>
        <p:nvSpPr>
          <p:cNvPr id="139" name="Prostokąt: zaokrąglone rogi 138">
            <a:extLst>
              <a:ext uri="{FF2B5EF4-FFF2-40B4-BE49-F238E27FC236}">
                <a16:creationId xmlns:a16="http://schemas.microsoft.com/office/drawing/2014/main" id="{DF12B804-0787-49ED-9BC7-469057F78AE4}"/>
              </a:ext>
            </a:extLst>
          </p:cNvPr>
          <p:cNvSpPr/>
          <p:nvPr/>
        </p:nvSpPr>
        <p:spPr>
          <a:xfrm>
            <a:off x="7299461" y="3937446"/>
            <a:ext cx="1380712" cy="143342"/>
          </a:xfrm>
          <a:prstGeom prst="roundRect">
            <a:avLst/>
          </a:prstGeom>
          <a:gradFill>
            <a:gsLst>
              <a:gs pos="50000">
                <a:srgbClr val="01A3F9"/>
              </a:gs>
              <a:gs pos="100000">
                <a:srgbClr val="00B0F0"/>
              </a:gs>
            </a:gsLst>
          </a:gradFill>
        </p:spPr>
        <p:style>
          <a:lnRef idx="0">
            <a:schemeClr val="accent5"/>
          </a:lnRef>
          <a:fillRef idx="3">
            <a:schemeClr val="accent5"/>
          </a:fillRef>
          <a:effectRef idx="3">
            <a:schemeClr val="accent5"/>
          </a:effectRef>
          <a:fontRef idx="minor">
            <a:schemeClr val="lt1"/>
          </a:fontRef>
        </p:style>
        <p:txBody>
          <a:bodyPr rtlCol="0" anchor="ctr"/>
          <a:lstStyle/>
          <a:p>
            <a:r>
              <a:rPr lang="pl-PL" sz="700" dirty="0"/>
              <a:t>(2021/0015) Technical spec.</a:t>
            </a:r>
            <a:endParaRPr lang="en-US" sz="700" dirty="0"/>
          </a:p>
        </p:txBody>
      </p:sp>
      <p:sp>
        <p:nvSpPr>
          <p:cNvPr id="140" name="Prostokąt: zaokrąglone rogi 139">
            <a:extLst>
              <a:ext uri="{FF2B5EF4-FFF2-40B4-BE49-F238E27FC236}">
                <a16:creationId xmlns:a16="http://schemas.microsoft.com/office/drawing/2014/main" id="{8EBDFD36-4DAE-4EB2-8E31-40C6C2A5047C}"/>
              </a:ext>
            </a:extLst>
          </p:cNvPr>
          <p:cNvSpPr/>
          <p:nvPr/>
        </p:nvSpPr>
        <p:spPr>
          <a:xfrm>
            <a:off x="2998975" y="3928308"/>
            <a:ext cx="1350657" cy="161619"/>
          </a:xfrm>
          <a:prstGeom prst="roundRect">
            <a:avLst/>
          </a:prstGeom>
          <a:gradFill>
            <a:gsLst>
              <a:gs pos="0">
                <a:srgbClr val="FF0000"/>
              </a:gs>
              <a:gs pos="50000">
                <a:srgbClr val="FF0000"/>
              </a:gs>
              <a:gs pos="100000">
                <a:srgbClr val="FF0000"/>
              </a:gs>
            </a:gsLst>
          </a:gradFill>
        </p:spPr>
        <p:style>
          <a:lnRef idx="0">
            <a:schemeClr val="accent3"/>
          </a:lnRef>
          <a:fillRef idx="3">
            <a:schemeClr val="accent3"/>
          </a:fillRef>
          <a:effectRef idx="3">
            <a:schemeClr val="accent3"/>
          </a:effectRef>
          <a:fontRef idx="minor">
            <a:schemeClr val="lt1"/>
          </a:fontRef>
        </p:style>
        <p:txBody>
          <a:bodyPr rtlCol="0" anchor="ctr"/>
          <a:lstStyle/>
          <a:p>
            <a:r>
              <a:rPr lang="pl-PL" sz="800" dirty="0"/>
              <a:t>(</a:t>
            </a:r>
            <a:r>
              <a:rPr lang="pl-PL" sz="700" dirty="0"/>
              <a:t>2021/0029) Risk management</a:t>
            </a:r>
            <a:endParaRPr lang="en-US" sz="700" dirty="0"/>
          </a:p>
        </p:txBody>
      </p:sp>
      <p:sp>
        <p:nvSpPr>
          <p:cNvPr id="152" name="Strzałka: w prawo 151">
            <a:extLst>
              <a:ext uri="{FF2B5EF4-FFF2-40B4-BE49-F238E27FC236}">
                <a16:creationId xmlns:a16="http://schemas.microsoft.com/office/drawing/2014/main" id="{085143C1-5DFB-495E-8F1A-3A37A8CA44FC}"/>
              </a:ext>
            </a:extLst>
          </p:cNvPr>
          <p:cNvSpPr/>
          <p:nvPr/>
        </p:nvSpPr>
        <p:spPr>
          <a:xfrm>
            <a:off x="1508213" y="4042235"/>
            <a:ext cx="2868279" cy="223653"/>
          </a:xfrm>
          <a:prstGeom prst="rightArrow">
            <a:avLst/>
          </a:prstGeom>
          <a:solidFill>
            <a:srgbClr val="33CCFF"/>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pl-PL" sz="800" strike="sngStrike" dirty="0"/>
              <a:t>GDP assessment</a:t>
            </a:r>
            <a:endParaRPr lang="en-US" sz="800" strike="sngStrike" dirty="0"/>
          </a:p>
        </p:txBody>
      </p:sp>
      <p:sp>
        <p:nvSpPr>
          <p:cNvPr id="153" name="Strzałka: w prawo 152">
            <a:extLst>
              <a:ext uri="{FF2B5EF4-FFF2-40B4-BE49-F238E27FC236}">
                <a16:creationId xmlns:a16="http://schemas.microsoft.com/office/drawing/2014/main" id="{64DF7918-AA5B-4D0A-8F79-AC9AE58C4D29}"/>
              </a:ext>
            </a:extLst>
          </p:cNvPr>
          <p:cNvSpPr/>
          <p:nvPr/>
        </p:nvSpPr>
        <p:spPr>
          <a:xfrm>
            <a:off x="1509249" y="4170552"/>
            <a:ext cx="1418139" cy="223653"/>
          </a:xfrm>
          <a:prstGeom prst="rightArrow">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54" name="Prostokąt: zaokrąglone rogi 153">
            <a:extLst>
              <a:ext uri="{FF2B5EF4-FFF2-40B4-BE49-F238E27FC236}">
                <a16:creationId xmlns:a16="http://schemas.microsoft.com/office/drawing/2014/main" id="{7A80399F-415C-470C-A0F0-22EA064DA354}"/>
              </a:ext>
            </a:extLst>
          </p:cNvPr>
          <p:cNvSpPr/>
          <p:nvPr/>
        </p:nvSpPr>
        <p:spPr>
          <a:xfrm>
            <a:off x="4423098" y="3783713"/>
            <a:ext cx="1373783" cy="137552"/>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pl-PL" sz="700" dirty="0"/>
              <a:t>(2021/1257 Daily status review</a:t>
            </a:r>
            <a:endParaRPr lang="en-US" sz="700" dirty="0"/>
          </a:p>
        </p:txBody>
      </p:sp>
      <p:sp>
        <p:nvSpPr>
          <p:cNvPr id="156" name="Strzałka: w prawo 155">
            <a:extLst>
              <a:ext uri="{FF2B5EF4-FFF2-40B4-BE49-F238E27FC236}">
                <a16:creationId xmlns:a16="http://schemas.microsoft.com/office/drawing/2014/main" id="{A7D8936E-64EC-4446-8EA5-A6A707FE7462}"/>
              </a:ext>
            </a:extLst>
          </p:cNvPr>
          <p:cNvSpPr/>
          <p:nvPr/>
        </p:nvSpPr>
        <p:spPr>
          <a:xfrm>
            <a:off x="7296146" y="3183265"/>
            <a:ext cx="4293453" cy="223653"/>
          </a:xfrm>
          <a:prstGeom prst="rightArrow">
            <a:avLst>
              <a:gd name="adj1" fmla="val 50000"/>
              <a:gd name="adj2" fmla="val 0"/>
            </a:avLst>
          </a:prstGeom>
          <a:solidFill>
            <a:srgbClr val="FF656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l-PL" sz="700" dirty="0"/>
              <a:t>(2021/0029) Risk management</a:t>
            </a:r>
            <a:endParaRPr lang="en-US" sz="700" dirty="0"/>
          </a:p>
        </p:txBody>
      </p:sp>
      <p:sp>
        <p:nvSpPr>
          <p:cNvPr id="157" name="Prostokąt: jeden zaokrąglony róg 156">
            <a:extLst>
              <a:ext uri="{FF2B5EF4-FFF2-40B4-BE49-F238E27FC236}">
                <a16:creationId xmlns:a16="http://schemas.microsoft.com/office/drawing/2014/main" id="{C05B9B7B-E20E-43D0-BFF4-22E0A51CA9B7}"/>
              </a:ext>
            </a:extLst>
          </p:cNvPr>
          <p:cNvSpPr/>
          <p:nvPr/>
        </p:nvSpPr>
        <p:spPr>
          <a:xfrm rot="16200000">
            <a:off x="-1191100" y="3786259"/>
            <a:ext cx="5088067" cy="213722"/>
          </a:xfrm>
          <a:prstGeom prst="round1Rect">
            <a:avLst/>
          </a:prstGeom>
          <a:solidFill>
            <a:srgbClr val="333F50">
              <a:alpha val="69804"/>
            </a:srgbClr>
          </a:solidFill>
          <a:ln>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pl-PL" sz="1000" dirty="0"/>
          </a:p>
        </p:txBody>
      </p:sp>
      <p:sp>
        <p:nvSpPr>
          <p:cNvPr id="158" name="pole tekstowe 157">
            <a:extLst>
              <a:ext uri="{FF2B5EF4-FFF2-40B4-BE49-F238E27FC236}">
                <a16:creationId xmlns:a16="http://schemas.microsoft.com/office/drawing/2014/main" id="{29AA2E58-2930-4F44-8D90-8922DEEC5A81}"/>
              </a:ext>
            </a:extLst>
          </p:cNvPr>
          <p:cNvSpPr txBox="1"/>
          <p:nvPr/>
        </p:nvSpPr>
        <p:spPr>
          <a:xfrm>
            <a:off x="1192519" y="1748888"/>
            <a:ext cx="386998" cy="276999"/>
          </a:xfrm>
          <a:prstGeom prst="rect">
            <a:avLst/>
          </a:prstGeom>
          <a:noFill/>
        </p:spPr>
        <p:txBody>
          <a:bodyPr wrap="square" rtlCol="0">
            <a:spAutoFit/>
          </a:bodyPr>
          <a:lstStyle/>
          <a:p>
            <a:r>
              <a:rPr lang="pl-PL" sz="1200" dirty="0">
                <a:solidFill>
                  <a:schemeClr val="bg1"/>
                </a:solidFill>
              </a:rPr>
              <a:t>09</a:t>
            </a:r>
            <a:endParaRPr lang="en-US" sz="1200" dirty="0">
              <a:solidFill>
                <a:schemeClr val="bg1"/>
              </a:solidFill>
            </a:endParaRPr>
          </a:p>
        </p:txBody>
      </p:sp>
      <p:sp>
        <p:nvSpPr>
          <p:cNvPr id="159" name="pole tekstowe 158">
            <a:extLst>
              <a:ext uri="{FF2B5EF4-FFF2-40B4-BE49-F238E27FC236}">
                <a16:creationId xmlns:a16="http://schemas.microsoft.com/office/drawing/2014/main" id="{56DD8EDB-EB2E-4E39-BCE4-15DEC66A67D0}"/>
              </a:ext>
            </a:extLst>
          </p:cNvPr>
          <p:cNvSpPr txBox="1"/>
          <p:nvPr/>
        </p:nvSpPr>
        <p:spPr>
          <a:xfrm>
            <a:off x="1192519" y="2723737"/>
            <a:ext cx="386998" cy="276999"/>
          </a:xfrm>
          <a:prstGeom prst="rect">
            <a:avLst/>
          </a:prstGeom>
          <a:noFill/>
        </p:spPr>
        <p:txBody>
          <a:bodyPr wrap="square" rtlCol="0">
            <a:spAutoFit/>
          </a:bodyPr>
          <a:lstStyle/>
          <a:p>
            <a:r>
              <a:rPr lang="pl-PL" sz="1200" dirty="0">
                <a:solidFill>
                  <a:schemeClr val="bg1"/>
                </a:solidFill>
              </a:rPr>
              <a:t>10</a:t>
            </a:r>
            <a:endParaRPr lang="en-US" sz="1200" dirty="0">
              <a:solidFill>
                <a:schemeClr val="bg1"/>
              </a:solidFill>
            </a:endParaRPr>
          </a:p>
        </p:txBody>
      </p:sp>
      <p:sp>
        <p:nvSpPr>
          <p:cNvPr id="160" name="pole tekstowe 159">
            <a:extLst>
              <a:ext uri="{FF2B5EF4-FFF2-40B4-BE49-F238E27FC236}">
                <a16:creationId xmlns:a16="http://schemas.microsoft.com/office/drawing/2014/main" id="{78BAF17F-5C61-4440-9943-252A9AA9FDD9}"/>
              </a:ext>
            </a:extLst>
          </p:cNvPr>
          <p:cNvSpPr txBox="1"/>
          <p:nvPr/>
        </p:nvSpPr>
        <p:spPr>
          <a:xfrm>
            <a:off x="1198448" y="3682769"/>
            <a:ext cx="386998" cy="276999"/>
          </a:xfrm>
          <a:prstGeom prst="rect">
            <a:avLst/>
          </a:prstGeom>
          <a:noFill/>
        </p:spPr>
        <p:txBody>
          <a:bodyPr wrap="square" rtlCol="0">
            <a:spAutoFit/>
          </a:bodyPr>
          <a:lstStyle/>
          <a:p>
            <a:r>
              <a:rPr lang="pl-PL" sz="1200" dirty="0">
                <a:solidFill>
                  <a:schemeClr val="bg1"/>
                </a:solidFill>
              </a:rPr>
              <a:t>11</a:t>
            </a:r>
            <a:endParaRPr lang="en-US" sz="1200" dirty="0">
              <a:solidFill>
                <a:schemeClr val="bg1"/>
              </a:solidFill>
            </a:endParaRPr>
          </a:p>
        </p:txBody>
      </p:sp>
      <p:sp>
        <p:nvSpPr>
          <p:cNvPr id="85" name="pole tekstowe 84">
            <a:extLst>
              <a:ext uri="{FF2B5EF4-FFF2-40B4-BE49-F238E27FC236}">
                <a16:creationId xmlns:a16="http://schemas.microsoft.com/office/drawing/2014/main" id="{860F9B69-6005-4C0D-B0FA-FEDF91D7AF6E}"/>
              </a:ext>
            </a:extLst>
          </p:cNvPr>
          <p:cNvSpPr txBox="1"/>
          <p:nvPr/>
        </p:nvSpPr>
        <p:spPr>
          <a:xfrm>
            <a:off x="8528728" y="464643"/>
            <a:ext cx="2974620" cy="215444"/>
          </a:xfrm>
          <a:prstGeom prst="rect">
            <a:avLst/>
          </a:prstGeom>
          <a:noFill/>
        </p:spPr>
        <p:txBody>
          <a:bodyPr wrap="square" rtlCol="0">
            <a:spAutoFit/>
          </a:bodyPr>
          <a:lstStyle/>
          <a:p>
            <a:r>
              <a:rPr lang="pl-PL" sz="800" dirty="0">
                <a:solidFill>
                  <a:schemeClr val="bg1"/>
                </a:solidFill>
              </a:rPr>
              <a:t>Widok: </a:t>
            </a:r>
            <a:r>
              <a:rPr lang="pl-PL" sz="800" dirty="0">
                <a:solidFill>
                  <a:schemeClr val="bg2">
                    <a:lumMod val="90000"/>
                  </a:schemeClr>
                </a:solidFill>
              </a:rPr>
              <a:t>Dzień</a:t>
            </a:r>
            <a:r>
              <a:rPr lang="pl-PL" sz="800" dirty="0">
                <a:solidFill>
                  <a:schemeClr val="bg1"/>
                </a:solidFill>
              </a:rPr>
              <a:t> </a:t>
            </a:r>
            <a:r>
              <a:rPr lang="pl-PL" sz="800" dirty="0">
                <a:solidFill>
                  <a:schemeClr val="bg2">
                    <a:lumMod val="90000"/>
                  </a:schemeClr>
                </a:solidFill>
              </a:rPr>
              <a:t>| Tydzień roboczy |  Tydzień  |  </a:t>
            </a:r>
            <a:r>
              <a:rPr lang="pl-PL" sz="800" u="sng" dirty="0">
                <a:solidFill>
                  <a:schemeClr val="bg1"/>
                </a:solidFill>
              </a:rPr>
              <a:t>Miesiąc</a:t>
            </a:r>
            <a:r>
              <a:rPr lang="pl-PL" sz="800" dirty="0">
                <a:solidFill>
                  <a:schemeClr val="bg2">
                    <a:lumMod val="90000"/>
                  </a:schemeClr>
                </a:solidFill>
              </a:rPr>
              <a:t> </a:t>
            </a:r>
            <a:endParaRPr lang="en-US" sz="800" dirty="0">
              <a:solidFill>
                <a:schemeClr val="bg2">
                  <a:lumMod val="90000"/>
                </a:schemeClr>
              </a:solidFill>
            </a:endParaRPr>
          </a:p>
        </p:txBody>
      </p:sp>
      <p:pic>
        <p:nvPicPr>
          <p:cNvPr id="86" name="Grafika 85" descr="Użytkownicy">
            <a:extLst>
              <a:ext uri="{FF2B5EF4-FFF2-40B4-BE49-F238E27FC236}">
                <a16:creationId xmlns:a16="http://schemas.microsoft.com/office/drawing/2014/main" id="{2AC09A81-9258-4E3A-80D4-1C6960DFF3E9}"/>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70230" y="471337"/>
            <a:ext cx="184268" cy="184268"/>
          </a:xfrm>
          <a:prstGeom prst="rect">
            <a:avLst/>
          </a:prstGeom>
        </p:spPr>
      </p:pic>
      <p:sp>
        <p:nvSpPr>
          <p:cNvPr id="88" name="pole tekstowe 87">
            <a:extLst>
              <a:ext uri="{FF2B5EF4-FFF2-40B4-BE49-F238E27FC236}">
                <a16:creationId xmlns:a16="http://schemas.microsoft.com/office/drawing/2014/main" id="{F6FAC3D9-04B0-493B-A540-B109BC15FFDC}"/>
              </a:ext>
            </a:extLst>
          </p:cNvPr>
          <p:cNvSpPr txBox="1"/>
          <p:nvPr/>
        </p:nvSpPr>
        <p:spPr>
          <a:xfrm>
            <a:off x="2320312" y="457566"/>
            <a:ext cx="941605" cy="215444"/>
          </a:xfrm>
          <a:prstGeom prst="rect">
            <a:avLst/>
          </a:prstGeom>
          <a:noFill/>
        </p:spPr>
        <p:txBody>
          <a:bodyPr wrap="square" rtlCol="0">
            <a:spAutoFit/>
          </a:bodyPr>
          <a:lstStyle/>
          <a:p>
            <a:r>
              <a:rPr lang="pl-PL" sz="800" dirty="0">
                <a:solidFill>
                  <a:schemeClr val="bg1"/>
                </a:solidFill>
              </a:rPr>
              <a:t>Nowe zadanie</a:t>
            </a:r>
            <a:endParaRPr lang="en-US" sz="800" dirty="0">
              <a:solidFill>
                <a:schemeClr val="bg1"/>
              </a:solidFill>
            </a:endParaRPr>
          </a:p>
        </p:txBody>
      </p:sp>
      <p:pic>
        <p:nvPicPr>
          <p:cNvPr id="89" name="Grafika 88" descr="Flaga">
            <a:extLst>
              <a:ext uri="{FF2B5EF4-FFF2-40B4-BE49-F238E27FC236}">
                <a16:creationId xmlns:a16="http://schemas.microsoft.com/office/drawing/2014/main" id="{158DD542-A7E6-424C-811F-D9EAA529E46D}"/>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rot="2896095">
            <a:off x="2227003" y="506347"/>
            <a:ext cx="138201" cy="138201"/>
          </a:xfrm>
          <a:prstGeom prst="rect">
            <a:avLst/>
          </a:prstGeom>
        </p:spPr>
      </p:pic>
      <p:sp>
        <p:nvSpPr>
          <p:cNvPr id="90" name="pole tekstowe 89">
            <a:extLst>
              <a:ext uri="{FF2B5EF4-FFF2-40B4-BE49-F238E27FC236}">
                <a16:creationId xmlns:a16="http://schemas.microsoft.com/office/drawing/2014/main" id="{B4730ACE-0936-46E7-98A5-417192511C80}"/>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91" name="Grafika 90" descr="Szkło powiększające">
            <a:extLst>
              <a:ext uri="{FF2B5EF4-FFF2-40B4-BE49-F238E27FC236}">
                <a16:creationId xmlns:a16="http://schemas.microsoft.com/office/drawing/2014/main" id="{B1EBA591-7B8F-468A-AA75-142162A98B0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64902" y="508422"/>
            <a:ext cx="132962" cy="132962"/>
          </a:xfrm>
          <a:prstGeom prst="rect">
            <a:avLst/>
          </a:prstGeom>
        </p:spPr>
      </p:pic>
      <p:sp>
        <p:nvSpPr>
          <p:cNvPr id="92" name="pole tekstowe 91">
            <a:extLst>
              <a:ext uri="{FF2B5EF4-FFF2-40B4-BE49-F238E27FC236}">
                <a16:creationId xmlns:a16="http://schemas.microsoft.com/office/drawing/2014/main" id="{24E01C68-09E4-4839-849B-7A48C6FF26E1}"/>
              </a:ext>
            </a:extLst>
          </p:cNvPr>
          <p:cNvSpPr txBox="1"/>
          <p:nvPr/>
        </p:nvSpPr>
        <p:spPr>
          <a:xfrm>
            <a:off x="4063637" y="459417"/>
            <a:ext cx="720915" cy="215444"/>
          </a:xfrm>
          <a:prstGeom prst="rect">
            <a:avLst/>
          </a:prstGeom>
          <a:noFill/>
        </p:spPr>
        <p:txBody>
          <a:bodyPr wrap="square" rtlCol="0">
            <a:spAutoFit/>
          </a:bodyPr>
          <a:lstStyle/>
          <a:p>
            <a:r>
              <a:rPr lang="pl-PL" sz="800" dirty="0">
                <a:solidFill>
                  <a:schemeClr val="bg1"/>
                </a:solidFill>
              </a:rPr>
              <a:t>Kolor</a:t>
            </a:r>
            <a:endParaRPr lang="en-US" sz="800" dirty="0">
              <a:solidFill>
                <a:schemeClr val="bg1"/>
              </a:solidFill>
            </a:endParaRPr>
          </a:p>
        </p:txBody>
      </p:sp>
      <p:pic>
        <p:nvPicPr>
          <p:cNvPr id="93" name="Grafika 92" descr="Paleta">
            <a:extLst>
              <a:ext uri="{FF2B5EF4-FFF2-40B4-BE49-F238E27FC236}">
                <a16:creationId xmlns:a16="http://schemas.microsoft.com/office/drawing/2014/main" id="{F5039265-068E-46A2-9E81-C798C17FE6B0}"/>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3981939" y="502980"/>
            <a:ext cx="138201" cy="138201"/>
          </a:xfrm>
          <a:prstGeom prst="rect">
            <a:avLst/>
          </a:prstGeom>
        </p:spPr>
      </p:pic>
      <p:sp>
        <p:nvSpPr>
          <p:cNvPr id="94" name="pole tekstowe 93">
            <a:extLst>
              <a:ext uri="{FF2B5EF4-FFF2-40B4-BE49-F238E27FC236}">
                <a16:creationId xmlns:a16="http://schemas.microsoft.com/office/drawing/2014/main" id="{1F138989-429E-4B5B-BC24-3E9BA0BF2035}"/>
              </a:ext>
            </a:extLst>
          </p:cNvPr>
          <p:cNvSpPr txBox="1"/>
          <p:nvPr/>
        </p:nvSpPr>
        <p:spPr>
          <a:xfrm>
            <a:off x="4679421" y="443333"/>
            <a:ext cx="949511" cy="215444"/>
          </a:xfrm>
          <a:prstGeom prst="rect">
            <a:avLst/>
          </a:prstGeom>
          <a:noFill/>
        </p:spPr>
        <p:txBody>
          <a:bodyPr wrap="square" rtlCol="0">
            <a:spAutoFit/>
          </a:bodyPr>
          <a:lstStyle/>
          <a:p>
            <a:r>
              <a:rPr lang="pl-PL" sz="800" dirty="0">
                <a:solidFill>
                  <a:schemeClr val="bg1"/>
                </a:solidFill>
              </a:rPr>
              <a:t>Opcje kalendarza</a:t>
            </a:r>
            <a:endParaRPr lang="en-US" sz="800" dirty="0">
              <a:solidFill>
                <a:schemeClr val="bg1"/>
              </a:solidFill>
            </a:endParaRPr>
          </a:p>
        </p:txBody>
      </p:sp>
      <p:pic>
        <p:nvPicPr>
          <p:cNvPr id="95" name="Grafika 94" descr="Pojedyncze koło zębate">
            <a:extLst>
              <a:ext uri="{FF2B5EF4-FFF2-40B4-BE49-F238E27FC236}">
                <a16:creationId xmlns:a16="http://schemas.microsoft.com/office/drawing/2014/main" id="{581E50DC-CC43-4941-8FA7-0214B873C338}"/>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591853" y="492248"/>
            <a:ext cx="138201" cy="138201"/>
          </a:xfrm>
          <a:prstGeom prst="rect">
            <a:avLst/>
          </a:prstGeom>
        </p:spPr>
      </p:pic>
      <p:sp>
        <p:nvSpPr>
          <p:cNvPr id="96" name="pole tekstowe 95">
            <a:extLst>
              <a:ext uri="{FF2B5EF4-FFF2-40B4-BE49-F238E27FC236}">
                <a16:creationId xmlns:a16="http://schemas.microsoft.com/office/drawing/2014/main" id="{2AF73046-0D3F-4A29-A83E-FC6A4A005550}"/>
              </a:ext>
            </a:extLst>
          </p:cNvPr>
          <p:cNvSpPr txBox="1"/>
          <p:nvPr/>
        </p:nvSpPr>
        <p:spPr>
          <a:xfrm>
            <a:off x="1127329" y="447614"/>
            <a:ext cx="1098379" cy="215444"/>
          </a:xfrm>
          <a:prstGeom prst="rect">
            <a:avLst/>
          </a:prstGeom>
          <a:noFill/>
        </p:spPr>
        <p:txBody>
          <a:bodyPr wrap="square" rtlCol="0">
            <a:spAutoFit/>
          </a:bodyPr>
          <a:lstStyle/>
          <a:p>
            <a:r>
              <a:rPr lang="pl-PL" sz="800" dirty="0">
                <a:solidFill>
                  <a:schemeClr val="bg1"/>
                </a:solidFill>
              </a:rPr>
              <a:t>Nowe spotkanie</a:t>
            </a:r>
            <a:endParaRPr lang="en-US" sz="800" dirty="0">
              <a:solidFill>
                <a:schemeClr val="bg1"/>
              </a:solidFill>
            </a:endParaRPr>
          </a:p>
        </p:txBody>
      </p:sp>
      <p:pic>
        <p:nvPicPr>
          <p:cNvPr id="84" name="Grafika 83" descr="Kursor">
            <a:extLst>
              <a:ext uri="{FF2B5EF4-FFF2-40B4-BE49-F238E27FC236}">
                <a16:creationId xmlns:a16="http://schemas.microsoft.com/office/drawing/2014/main" id="{B3EC96C6-9488-470F-8B80-E2575B8F417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450310" y="555336"/>
            <a:ext cx="422764" cy="422764"/>
          </a:xfrm>
          <a:prstGeom prst="rect">
            <a:avLst/>
          </a:prstGeom>
          <a:effectLst>
            <a:outerShdw blurRad="50800" dist="38100" dir="2700000" algn="tl" rotWithShape="0">
              <a:prstClr val="black">
                <a:alpha val="40000"/>
              </a:prstClr>
            </a:outerShdw>
          </a:effectLst>
        </p:spPr>
      </p:pic>
      <p:grpSp>
        <p:nvGrpSpPr>
          <p:cNvPr id="105" name="Grafika 31" descr="Śnieg">
            <a:extLst>
              <a:ext uri="{FF2B5EF4-FFF2-40B4-BE49-F238E27FC236}">
                <a16:creationId xmlns:a16="http://schemas.microsoft.com/office/drawing/2014/main" id="{DBD1325B-CB09-4372-AF3B-8C77113821EF}"/>
              </a:ext>
            </a:extLst>
          </p:cNvPr>
          <p:cNvGrpSpPr/>
          <p:nvPr/>
        </p:nvGrpSpPr>
        <p:grpSpPr>
          <a:xfrm>
            <a:off x="7432788" y="29649"/>
            <a:ext cx="350014" cy="354596"/>
            <a:chOff x="7523990" y="915378"/>
            <a:chExt cx="584691" cy="584691"/>
          </a:xfrm>
        </p:grpSpPr>
        <p:sp>
          <p:nvSpPr>
            <p:cNvPr id="106" name="Dowolny kształt: kształt 105">
              <a:extLst>
                <a:ext uri="{FF2B5EF4-FFF2-40B4-BE49-F238E27FC236}">
                  <a16:creationId xmlns:a16="http://schemas.microsoft.com/office/drawing/2014/main" id="{46A09024-F9FA-4FE6-A53F-0CE9372205FE}"/>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07" name="Dowolny kształt: kształt 106">
              <a:extLst>
                <a:ext uri="{FF2B5EF4-FFF2-40B4-BE49-F238E27FC236}">
                  <a16:creationId xmlns:a16="http://schemas.microsoft.com/office/drawing/2014/main" id="{CE34D191-CA01-465B-B905-46509C7661AB}"/>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08" name="Dowolny kształt: kształt 107">
              <a:extLst>
                <a:ext uri="{FF2B5EF4-FFF2-40B4-BE49-F238E27FC236}">
                  <a16:creationId xmlns:a16="http://schemas.microsoft.com/office/drawing/2014/main" id="{7B3ED361-0EEF-451F-A07A-E70AC7C223EA}"/>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10" name="Dowolny kształt: kształt 109">
              <a:extLst>
                <a:ext uri="{FF2B5EF4-FFF2-40B4-BE49-F238E27FC236}">
                  <a16:creationId xmlns:a16="http://schemas.microsoft.com/office/drawing/2014/main" id="{BB3BF868-EAFF-4B54-954D-8F13B4E9F1C1}"/>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15" name="pole tekstowe 114">
            <a:extLst>
              <a:ext uri="{FF2B5EF4-FFF2-40B4-BE49-F238E27FC236}">
                <a16:creationId xmlns:a16="http://schemas.microsoft.com/office/drawing/2014/main" id="{25953202-FCD4-4F15-9063-0A051DD0B191}"/>
              </a:ext>
            </a:extLst>
          </p:cNvPr>
          <p:cNvSpPr txBox="1"/>
          <p:nvPr/>
        </p:nvSpPr>
        <p:spPr>
          <a:xfrm>
            <a:off x="6262879" y="159252"/>
            <a:ext cx="688659" cy="230832"/>
          </a:xfrm>
          <a:prstGeom prst="rect">
            <a:avLst/>
          </a:prstGeom>
          <a:noFill/>
        </p:spPr>
        <p:txBody>
          <a:bodyPr wrap="square" rtlCol="0">
            <a:spAutoFit/>
          </a:bodyPr>
          <a:lstStyle/>
          <a:p>
            <a:r>
              <a:rPr lang="pl-PL" sz="900" dirty="0">
                <a:solidFill>
                  <a:schemeClr val="bg1"/>
                </a:solidFill>
              </a:rPr>
              <a:t>4  </a:t>
            </a:r>
            <a:r>
              <a:rPr lang="en-US" sz="900" dirty="0">
                <a:solidFill>
                  <a:schemeClr val="bg1"/>
                </a:solidFill>
              </a:rPr>
              <a:t>̊</a:t>
            </a:r>
            <a:r>
              <a:rPr lang="pl-PL" sz="900" dirty="0">
                <a:solidFill>
                  <a:schemeClr val="bg1"/>
                </a:solidFill>
              </a:rPr>
              <a:t>C / 0  </a:t>
            </a:r>
            <a:r>
              <a:rPr lang="en-US" sz="900" dirty="0">
                <a:solidFill>
                  <a:schemeClr val="bg1"/>
                </a:solidFill>
              </a:rPr>
              <a:t>̊</a:t>
            </a:r>
            <a:r>
              <a:rPr lang="pl-PL" sz="900" dirty="0">
                <a:solidFill>
                  <a:schemeClr val="bg1"/>
                </a:solidFill>
              </a:rPr>
              <a:t>C   </a:t>
            </a:r>
            <a:endParaRPr lang="en-US" sz="900" dirty="0">
              <a:solidFill>
                <a:schemeClr val="bg2">
                  <a:lumMod val="75000"/>
                </a:schemeClr>
              </a:solidFill>
            </a:endParaRPr>
          </a:p>
        </p:txBody>
      </p:sp>
      <p:grpSp>
        <p:nvGrpSpPr>
          <p:cNvPr id="135" name="Grafika 3" descr="Deszcz">
            <a:extLst>
              <a:ext uri="{FF2B5EF4-FFF2-40B4-BE49-F238E27FC236}">
                <a16:creationId xmlns:a16="http://schemas.microsoft.com/office/drawing/2014/main" id="{C255BA9B-13CF-4EEB-9ABF-0346217E53DB}"/>
              </a:ext>
            </a:extLst>
          </p:cNvPr>
          <p:cNvGrpSpPr/>
          <p:nvPr/>
        </p:nvGrpSpPr>
        <p:grpSpPr>
          <a:xfrm>
            <a:off x="5856101" y="49221"/>
            <a:ext cx="204672" cy="166093"/>
            <a:chOff x="5956483" y="51468"/>
            <a:chExt cx="650779" cy="599383"/>
          </a:xfrm>
          <a:solidFill>
            <a:srgbClr val="000000"/>
          </a:solidFill>
        </p:grpSpPr>
        <p:sp>
          <p:nvSpPr>
            <p:cNvPr id="136" name="Dowolny kształt: kształt 135">
              <a:extLst>
                <a:ext uri="{FF2B5EF4-FFF2-40B4-BE49-F238E27FC236}">
                  <a16:creationId xmlns:a16="http://schemas.microsoft.com/office/drawing/2014/main" id="{6064E72B-48FF-4761-A487-E1EE809F3773}"/>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F5C26EBD-D656-4D7C-8B74-CDA406894C38}"/>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F96DF3EA-D495-479B-9843-46F513199440}"/>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6FBF796-0AF6-4036-B56E-9D03AEDD6DF5}"/>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8" name="Grafika 31" descr="Śnieg">
            <a:extLst>
              <a:ext uri="{FF2B5EF4-FFF2-40B4-BE49-F238E27FC236}">
                <a16:creationId xmlns:a16="http://schemas.microsoft.com/office/drawing/2014/main" id="{97C8A4F3-F9BB-4D5E-8D8B-827D8A8446EE}"/>
              </a:ext>
            </a:extLst>
          </p:cNvPr>
          <p:cNvGrpSpPr/>
          <p:nvPr/>
        </p:nvGrpSpPr>
        <p:grpSpPr>
          <a:xfrm>
            <a:off x="6962045" y="15585"/>
            <a:ext cx="267965" cy="256910"/>
            <a:chOff x="7523990" y="915378"/>
            <a:chExt cx="584691" cy="584691"/>
          </a:xfrm>
        </p:grpSpPr>
        <p:sp>
          <p:nvSpPr>
            <p:cNvPr id="149" name="Dowolny kształt: kształt 148">
              <a:extLst>
                <a:ext uri="{FF2B5EF4-FFF2-40B4-BE49-F238E27FC236}">
                  <a16:creationId xmlns:a16="http://schemas.microsoft.com/office/drawing/2014/main" id="{BE478EEE-34E2-49AC-83DD-13D789ABB46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50" name="Dowolny kształt: kształt 149">
              <a:extLst>
                <a:ext uri="{FF2B5EF4-FFF2-40B4-BE49-F238E27FC236}">
                  <a16:creationId xmlns:a16="http://schemas.microsoft.com/office/drawing/2014/main" id="{F91C1B03-14F6-4718-BFEC-44FB456D9E95}"/>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51" name="Dowolny kształt: kształt 150">
              <a:extLst>
                <a:ext uri="{FF2B5EF4-FFF2-40B4-BE49-F238E27FC236}">
                  <a16:creationId xmlns:a16="http://schemas.microsoft.com/office/drawing/2014/main" id="{EEEF8658-4BF6-47E0-91B6-FE066115114F}"/>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61" name="Dowolny kształt: kształt 160">
              <a:extLst>
                <a:ext uri="{FF2B5EF4-FFF2-40B4-BE49-F238E27FC236}">
                  <a16:creationId xmlns:a16="http://schemas.microsoft.com/office/drawing/2014/main" id="{DD2B0B33-F889-496F-B52F-28C17901224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62" name="pole tekstowe 161">
            <a:extLst>
              <a:ext uri="{FF2B5EF4-FFF2-40B4-BE49-F238E27FC236}">
                <a16:creationId xmlns:a16="http://schemas.microsoft.com/office/drawing/2014/main" id="{BC0E4EE5-C584-49BC-8D4A-22768CBD7C01}"/>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63" name="pole tekstowe 162">
            <a:extLst>
              <a:ext uri="{FF2B5EF4-FFF2-40B4-BE49-F238E27FC236}">
                <a16:creationId xmlns:a16="http://schemas.microsoft.com/office/drawing/2014/main" id="{BF8A58A4-3795-4EC9-A05D-1B1EB6E71A88}"/>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64" name="pole tekstowe 163">
            <a:extLst>
              <a:ext uri="{FF2B5EF4-FFF2-40B4-BE49-F238E27FC236}">
                <a16:creationId xmlns:a16="http://schemas.microsoft.com/office/drawing/2014/main" id="{432B0F52-33A0-46AE-856C-68428D966534}"/>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65" name="pole tekstowe 164">
            <a:extLst>
              <a:ext uri="{FF2B5EF4-FFF2-40B4-BE49-F238E27FC236}">
                <a16:creationId xmlns:a16="http://schemas.microsoft.com/office/drawing/2014/main" id="{32AE14EA-F9BE-4085-A85F-151939DB1FFC}"/>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66" name="pole tekstowe 165">
            <a:extLst>
              <a:ext uri="{FF2B5EF4-FFF2-40B4-BE49-F238E27FC236}">
                <a16:creationId xmlns:a16="http://schemas.microsoft.com/office/drawing/2014/main" id="{3C2E68FC-BAA6-43A3-AAFC-24D170F1761A}"/>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167" name="Trójkąt równoramienny 166">
            <a:extLst>
              <a:ext uri="{FF2B5EF4-FFF2-40B4-BE49-F238E27FC236}">
                <a16:creationId xmlns:a16="http://schemas.microsoft.com/office/drawing/2014/main" id="{A921F883-803D-4CA0-8BE5-FDEEC802AC97}"/>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Łącznik prosty 168">
            <a:extLst>
              <a:ext uri="{FF2B5EF4-FFF2-40B4-BE49-F238E27FC236}">
                <a16:creationId xmlns:a16="http://schemas.microsoft.com/office/drawing/2014/main" id="{B41A9715-447C-41DE-B832-3CDD93794EA8}"/>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12" name="Strzałka: w prawo 111">
            <a:extLst>
              <a:ext uri="{FF2B5EF4-FFF2-40B4-BE49-F238E27FC236}">
                <a16:creationId xmlns:a16="http://schemas.microsoft.com/office/drawing/2014/main" id="{D918659A-62D1-42CB-ADD9-E34F39EA2F15}"/>
              </a:ext>
            </a:extLst>
          </p:cNvPr>
          <p:cNvSpPr/>
          <p:nvPr/>
        </p:nvSpPr>
        <p:spPr>
          <a:xfrm>
            <a:off x="4423098" y="4038215"/>
            <a:ext cx="1400641" cy="223653"/>
          </a:xfrm>
          <a:prstGeom prst="rightArrow">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pl-PL" sz="700" dirty="0"/>
              <a:t>Application for pay rise</a:t>
            </a:r>
            <a:endParaRPr lang="en-US" sz="700" dirty="0"/>
          </a:p>
        </p:txBody>
      </p:sp>
      <p:cxnSp>
        <p:nvCxnSpPr>
          <p:cNvPr id="113" name="Łącznik prosty 112">
            <a:extLst>
              <a:ext uri="{FF2B5EF4-FFF2-40B4-BE49-F238E27FC236}">
                <a16:creationId xmlns:a16="http://schemas.microsoft.com/office/drawing/2014/main" id="{2A109249-CDF4-45B8-9F96-0067B520A1D5}"/>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34" name="pole tekstowe 133">
            <a:extLst>
              <a:ext uri="{FF2B5EF4-FFF2-40B4-BE49-F238E27FC236}">
                <a16:creationId xmlns:a16="http://schemas.microsoft.com/office/drawing/2014/main" id="{7508A40F-5710-44B7-BF39-675DAD4D4947}"/>
              </a:ext>
            </a:extLst>
          </p:cNvPr>
          <p:cNvSpPr txBox="1"/>
          <p:nvPr/>
        </p:nvSpPr>
        <p:spPr>
          <a:xfrm>
            <a:off x="1192519" y="4723893"/>
            <a:ext cx="386998" cy="276999"/>
          </a:xfrm>
          <a:prstGeom prst="rect">
            <a:avLst/>
          </a:prstGeom>
          <a:noFill/>
        </p:spPr>
        <p:txBody>
          <a:bodyPr wrap="square" rtlCol="0">
            <a:spAutoFit/>
          </a:bodyPr>
          <a:lstStyle/>
          <a:p>
            <a:r>
              <a:rPr lang="pl-PL" sz="1200" dirty="0">
                <a:solidFill>
                  <a:schemeClr val="bg1"/>
                </a:solidFill>
              </a:rPr>
              <a:t>12</a:t>
            </a:r>
            <a:endParaRPr lang="en-US" sz="1200" dirty="0">
              <a:solidFill>
                <a:schemeClr val="bg1"/>
              </a:solidFill>
            </a:endParaRPr>
          </a:p>
        </p:txBody>
      </p:sp>
      <p:sp>
        <p:nvSpPr>
          <p:cNvPr id="142" name="pole tekstowe 141">
            <a:extLst>
              <a:ext uri="{FF2B5EF4-FFF2-40B4-BE49-F238E27FC236}">
                <a16:creationId xmlns:a16="http://schemas.microsoft.com/office/drawing/2014/main" id="{244114C2-FFBB-4DCC-860E-28D0BB745209}"/>
              </a:ext>
            </a:extLst>
          </p:cNvPr>
          <p:cNvSpPr txBox="1"/>
          <p:nvPr/>
        </p:nvSpPr>
        <p:spPr>
          <a:xfrm>
            <a:off x="1192519" y="5754280"/>
            <a:ext cx="386998" cy="276999"/>
          </a:xfrm>
          <a:prstGeom prst="rect">
            <a:avLst/>
          </a:prstGeom>
          <a:noFill/>
        </p:spPr>
        <p:txBody>
          <a:bodyPr wrap="square" rtlCol="0">
            <a:spAutoFit/>
          </a:bodyPr>
          <a:lstStyle/>
          <a:p>
            <a:r>
              <a:rPr lang="pl-PL" sz="1200" dirty="0">
                <a:solidFill>
                  <a:schemeClr val="bg1"/>
                </a:solidFill>
              </a:rPr>
              <a:t>13</a:t>
            </a:r>
            <a:endParaRPr lang="en-US" sz="1200" dirty="0">
              <a:solidFill>
                <a:schemeClr val="bg1"/>
              </a:solidFill>
            </a:endParaRPr>
          </a:p>
        </p:txBody>
      </p:sp>
      <p:pic>
        <p:nvPicPr>
          <p:cNvPr id="143" name="Grafika 142" descr="Wykrzyknik">
            <a:extLst>
              <a:ext uri="{FF2B5EF4-FFF2-40B4-BE49-F238E27FC236}">
                <a16:creationId xmlns:a16="http://schemas.microsoft.com/office/drawing/2014/main" id="{9DCAABDE-A3A7-4F4C-905A-E5E7EADD3F5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42118" y="4240477"/>
            <a:ext cx="98470" cy="98470"/>
          </a:xfrm>
          <a:prstGeom prst="rect">
            <a:avLst/>
          </a:prstGeom>
        </p:spPr>
      </p:pic>
    </p:spTree>
    <p:extLst>
      <p:ext uri="{BB962C8B-B14F-4D97-AF65-F5344CB8AC3E}">
        <p14:creationId xmlns:p14="http://schemas.microsoft.com/office/powerpoint/2010/main" val="908011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3" name="Owal 212">
            <a:extLst>
              <a:ext uri="{FF2B5EF4-FFF2-40B4-BE49-F238E27FC236}">
                <a16:creationId xmlns:a16="http://schemas.microsoft.com/office/drawing/2014/main" id="{BA18911F-C841-4295-93FF-4784DAE716B4}"/>
              </a:ext>
            </a:extLst>
          </p:cNvPr>
          <p:cNvSpPr/>
          <p:nvPr/>
        </p:nvSpPr>
        <p:spPr>
          <a:xfrm>
            <a:off x="10159437" y="2431776"/>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237" name="Grafika 3" descr="Deszcz">
            <a:extLst>
              <a:ext uri="{FF2B5EF4-FFF2-40B4-BE49-F238E27FC236}">
                <a16:creationId xmlns:a16="http://schemas.microsoft.com/office/drawing/2014/main" id="{6B9FA9CD-90D4-4C50-8D3C-2EEE8689B4CD}"/>
              </a:ext>
            </a:extLst>
          </p:cNvPr>
          <p:cNvGrpSpPr/>
          <p:nvPr/>
        </p:nvGrpSpPr>
        <p:grpSpPr>
          <a:xfrm>
            <a:off x="5856101" y="49221"/>
            <a:ext cx="204672" cy="166093"/>
            <a:chOff x="5956483" y="51468"/>
            <a:chExt cx="650779" cy="599383"/>
          </a:xfrm>
          <a:solidFill>
            <a:srgbClr val="000000"/>
          </a:solidFill>
        </p:grpSpPr>
        <p:sp>
          <p:nvSpPr>
            <p:cNvPr id="238" name="Dowolny kształt: kształt 237">
              <a:extLst>
                <a:ext uri="{FF2B5EF4-FFF2-40B4-BE49-F238E27FC236}">
                  <a16:creationId xmlns:a16="http://schemas.microsoft.com/office/drawing/2014/main" id="{530C4841-CB1E-4F25-B1FD-A0D676C20D02}"/>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39" name="Dowolny kształt: kształt 238">
              <a:extLst>
                <a:ext uri="{FF2B5EF4-FFF2-40B4-BE49-F238E27FC236}">
                  <a16:creationId xmlns:a16="http://schemas.microsoft.com/office/drawing/2014/main" id="{731BE851-E829-43F6-8FC0-F3D15F9A9E80}"/>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4" name="Dowolny kształt: kształt 243">
              <a:extLst>
                <a:ext uri="{FF2B5EF4-FFF2-40B4-BE49-F238E27FC236}">
                  <a16:creationId xmlns:a16="http://schemas.microsoft.com/office/drawing/2014/main" id="{0A0EDFD5-2D13-4B86-A6DD-78C06600A52D}"/>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5" name="Dowolny kształt: kształt 244">
              <a:extLst>
                <a:ext uri="{FF2B5EF4-FFF2-40B4-BE49-F238E27FC236}">
                  <a16:creationId xmlns:a16="http://schemas.microsoft.com/office/drawing/2014/main" id="{02468845-0CAF-458A-880D-33EFB007BD1D}"/>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46" name="Grafika 31" descr="Śnieg">
            <a:extLst>
              <a:ext uri="{FF2B5EF4-FFF2-40B4-BE49-F238E27FC236}">
                <a16:creationId xmlns:a16="http://schemas.microsoft.com/office/drawing/2014/main" id="{6500337B-84B5-483B-842C-D32F04901F83}"/>
              </a:ext>
            </a:extLst>
          </p:cNvPr>
          <p:cNvGrpSpPr/>
          <p:nvPr/>
        </p:nvGrpSpPr>
        <p:grpSpPr>
          <a:xfrm>
            <a:off x="6962045" y="15585"/>
            <a:ext cx="267965" cy="256910"/>
            <a:chOff x="7523990" y="915378"/>
            <a:chExt cx="584691" cy="584691"/>
          </a:xfrm>
        </p:grpSpPr>
        <p:sp>
          <p:nvSpPr>
            <p:cNvPr id="247" name="Dowolny kształt: kształt 246">
              <a:extLst>
                <a:ext uri="{FF2B5EF4-FFF2-40B4-BE49-F238E27FC236}">
                  <a16:creationId xmlns:a16="http://schemas.microsoft.com/office/drawing/2014/main" id="{50196126-E8D0-4FC2-915B-250BB3F71DA6}"/>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48" name="Dowolny kształt: kształt 247">
              <a:extLst>
                <a:ext uri="{FF2B5EF4-FFF2-40B4-BE49-F238E27FC236}">
                  <a16:creationId xmlns:a16="http://schemas.microsoft.com/office/drawing/2014/main" id="{04C50C01-BBDC-48B5-91F3-FD7CE605319A}"/>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49" name="Dowolny kształt: kształt 248">
              <a:extLst>
                <a:ext uri="{FF2B5EF4-FFF2-40B4-BE49-F238E27FC236}">
                  <a16:creationId xmlns:a16="http://schemas.microsoft.com/office/drawing/2014/main" id="{4DC19C62-B28C-458C-B8F0-21D372DFF87B}"/>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51" name="Dowolny kształt: kształt 250">
              <a:extLst>
                <a:ext uri="{FF2B5EF4-FFF2-40B4-BE49-F238E27FC236}">
                  <a16:creationId xmlns:a16="http://schemas.microsoft.com/office/drawing/2014/main" id="{75F82AEB-78E1-42A3-8974-10F650482B1E}"/>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52" name="pole tekstowe 251">
            <a:extLst>
              <a:ext uri="{FF2B5EF4-FFF2-40B4-BE49-F238E27FC236}">
                <a16:creationId xmlns:a16="http://schemas.microsoft.com/office/drawing/2014/main" id="{A8FF627C-35E3-436A-BFAC-7D0A1E5AC75B}"/>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53" name="pole tekstowe 252">
            <a:extLst>
              <a:ext uri="{FF2B5EF4-FFF2-40B4-BE49-F238E27FC236}">
                <a16:creationId xmlns:a16="http://schemas.microsoft.com/office/drawing/2014/main" id="{78BCF2F5-0BED-4F95-B45B-2E6B10CBA594}"/>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54" name="pole tekstowe 253">
            <a:extLst>
              <a:ext uri="{FF2B5EF4-FFF2-40B4-BE49-F238E27FC236}">
                <a16:creationId xmlns:a16="http://schemas.microsoft.com/office/drawing/2014/main" id="{539E3942-5C98-4F80-80A5-CB684AAD819E}"/>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5" name="pole tekstowe 254">
            <a:extLst>
              <a:ext uri="{FF2B5EF4-FFF2-40B4-BE49-F238E27FC236}">
                <a16:creationId xmlns:a16="http://schemas.microsoft.com/office/drawing/2014/main" id="{F948DDCB-FA13-4633-9B8E-08F9B85535E9}"/>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6" name="pole tekstowe 255">
            <a:extLst>
              <a:ext uri="{FF2B5EF4-FFF2-40B4-BE49-F238E27FC236}">
                <a16:creationId xmlns:a16="http://schemas.microsoft.com/office/drawing/2014/main" id="{2CC0900D-6A50-45DE-BE88-AA2A9A40A60D}"/>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57" name="Trójkąt równoramienny 256">
            <a:extLst>
              <a:ext uri="{FF2B5EF4-FFF2-40B4-BE49-F238E27FC236}">
                <a16:creationId xmlns:a16="http://schemas.microsoft.com/office/drawing/2014/main" id="{1568783A-E26E-47FA-B4CA-887F2FE60501}"/>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Łącznik prosty 258">
            <a:extLst>
              <a:ext uri="{FF2B5EF4-FFF2-40B4-BE49-F238E27FC236}">
                <a16:creationId xmlns:a16="http://schemas.microsoft.com/office/drawing/2014/main" id="{883D6339-4C1C-44D1-841A-FB9E07D9DF74}"/>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50" name="Grafika 249" descr="Kursor">
            <a:extLst>
              <a:ext uri="{FF2B5EF4-FFF2-40B4-BE49-F238E27FC236}">
                <a16:creationId xmlns:a16="http://schemas.microsoft.com/office/drawing/2014/main" id="{D2F67166-7C09-4465-974A-466BE13A4E6D}"/>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170836" y="1801607"/>
            <a:ext cx="422764" cy="422764"/>
          </a:xfrm>
          <a:prstGeom prst="rect">
            <a:avLst/>
          </a:prstGeom>
          <a:effectLst>
            <a:outerShdw blurRad="50800" dist="38100" dir="2700000" algn="tl" rotWithShape="0">
              <a:prstClr val="black">
                <a:alpha val="40000"/>
              </a:prstClr>
            </a:outerShdw>
          </a:effectLst>
        </p:spPr>
      </p:pic>
      <p:pic>
        <p:nvPicPr>
          <p:cNvPr id="218" name="Grafika 217" descr="Lista">
            <a:extLst>
              <a:ext uri="{FF2B5EF4-FFF2-40B4-BE49-F238E27FC236}">
                <a16:creationId xmlns:a16="http://schemas.microsoft.com/office/drawing/2014/main" id="{4013EBC5-C7E2-4C64-B104-49659ACE481F}"/>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4068356" y="468674"/>
            <a:ext cx="197049" cy="197049"/>
          </a:xfrm>
          <a:prstGeom prst="rect">
            <a:avLst/>
          </a:prstGeom>
        </p:spPr>
      </p:pic>
      <p:sp>
        <p:nvSpPr>
          <p:cNvPr id="219" name="pole tekstowe 218">
            <a:extLst>
              <a:ext uri="{FF2B5EF4-FFF2-40B4-BE49-F238E27FC236}">
                <a16:creationId xmlns:a16="http://schemas.microsoft.com/office/drawing/2014/main" id="{853DC187-FF54-4578-925F-BAECECF8C5C4}"/>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20" name="Łącznik prosty 219">
            <a:extLst>
              <a:ext uri="{FF2B5EF4-FFF2-40B4-BE49-F238E27FC236}">
                <a16:creationId xmlns:a16="http://schemas.microsoft.com/office/drawing/2014/main" id="{1C02F009-CFE2-451C-A318-A4F3BA0D0C96}"/>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2989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3" name="Owal 212">
            <a:extLst>
              <a:ext uri="{FF2B5EF4-FFF2-40B4-BE49-F238E27FC236}">
                <a16:creationId xmlns:a16="http://schemas.microsoft.com/office/drawing/2014/main" id="{BA18911F-C841-4295-93FF-4784DAE716B4}"/>
              </a:ext>
            </a:extLst>
          </p:cNvPr>
          <p:cNvSpPr/>
          <p:nvPr/>
        </p:nvSpPr>
        <p:spPr>
          <a:xfrm>
            <a:off x="10159437" y="2431776"/>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237" name="Grafika 3" descr="Deszcz">
            <a:extLst>
              <a:ext uri="{FF2B5EF4-FFF2-40B4-BE49-F238E27FC236}">
                <a16:creationId xmlns:a16="http://schemas.microsoft.com/office/drawing/2014/main" id="{6B9FA9CD-90D4-4C50-8D3C-2EEE8689B4CD}"/>
              </a:ext>
            </a:extLst>
          </p:cNvPr>
          <p:cNvGrpSpPr/>
          <p:nvPr/>
        </p:nvGrpSpPr>
        <p:grpSpPr>
          <a:xfrm>
            <a:off x="5856101" y="49221"/>
            <a:ext cx="204672" cy="166093"/>
            <a:chOff x="5956483" y="51468"/>
            <a:chExt cx="650779" cy="599383"/>
          </a:xfrm>
          <a:solidFill>
            <a:srgbClr val="000000"/>
          </a:solidFill>
        </p:grpSpPr>
        <p:sp>
          <p:nvSpPr>
            <p:cNvPr id="238" name="Dowolny kształt: kształt 237">
              <a:extLst>
                <a:ext uri="{FF2B5EF4-FFF2-40B4-BE49-F238E27FC236}">
                  <a16:creationId xmlns:a16="http://schemas.microsoft.com/office/drawing/2014/main" id="{530C4841-CB1E-4F25-B1FD-A0D676C20D02}"/>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39" name="Dowolny kształt: kształt 238">
              <a:extLst>
                <a:ext uri="{FF2B5EF4-FFF2-40B4-BE49-F238E27FC236}">
                  <a16:creationId xmlns:a16="http://schemas.microsoft.com/office/drawing/2014/main" id="{731BE851-E829-43F6-8FC0-F3D15F9A9E80}"/>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4" name="Dowolny kształt: kształt 243">
              <a:extLst>
                <a:ext uri="{FF2B5EF4-FFF2-40B4-BE49-F238E27FC236}">
                  <a16:creationId xmlns:a16="http://schemas.microsoft.com/office/drawing/2014/main" id="{0A0EDFD5-2D13-4B86-A6DD-78C06600A52D}"/>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5" name="Dowolny kształt: kształt 244">
              <a:extLst>
                <a:ext uri="{FF2B5EF4-FFF2-40B4-BE49-F238E27FC236}">
                  <a16:creationId xmlns:a16="http://schemas.microsoft.com/office/drawing/2014/main" id="{02468845-0CAF-458A-880D-33EFB007BD1D}"/>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46" name="Grafika 31" descr="Śnieg">
            <a:extLst>
              <a:ext uri="{FF2B5EF4-FFF2-40B4-BE49-F238E27FC236}">
                <a16:creationId xmlns:a16="http://schemas.microsoft.com/office/drawing/2014/main" id="{6500337B-84B5-483B-842C-D32F04901F83}"/>
              </a:ext>
            </a:extLst>
          </p:cNvPr>
          <p:cNvGrpSpPr/>
          <p:nvPr/>
        </p:nvGrpSpPr>
        <p:grpSpPr>
          <a:xfrm>
            <a:off x="6962045" y="15585"/>
            <a:ext cx="267965" cy="256910"/>
            <a:chOff x="7523990" y="915378"/>
            <a:chExt cx="584691" cy="584691"/>
          </a:xfrm>
        </p:grpSpPr>
        <p:sp>
          <p:nvSpPr>
            <p:cNvPr id="247" name="Dowolny kształt: kształt 246">
              <a:extLst>
                <a:ext uri="{FF2B5EF4-FFF2-40B4-BE49-F238E27FC236}">
                  <a16:creationId xmlns:a16="http://schemas.microsoft.com/office/drawing/2014/main" id="{50196126-E8D0-4FC2-915B-250BB3F71DA6}"/>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48" name="Dowolny kształt: kształt 247">
              <a:extLst>
                <a:ext uri="{FF2B5EF4-FFF2-40B4-BE49-F238E27FC236}">
                  <a16:creationId xmlns:a16="http://schemas.microsoft.com/office/drawing/2014/main" id="{04C50C01-BBDC-48B5-91F3-FD7CE605319A}"/>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49" name="Dowolny kształt: kształt 248">
              <a:extLst>
                <a:ext uri="{FF2B5EF4-FFF2-40B4-BE49-F238E27FC236}">
                  <a16:creationId xmlns:a16="http://schemas.microsoft.com/office/drawing/2014/main" id="{4DC19C62-B28C-458C-B8F0-21D372DFF87B}"/>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51" name="Dowolny kształt: kształt 250">
              <a:extLst>
                <a:ext uri="{FF2B5EF4-FFF2-40B4-BE49-F238E27FC236}">
                  <a16:creationId xmlns:a16="http://schemas.microsoft.com/office/drawing/2014/main" id="{75F82AEB-78E1-42A3-8974-10F650482B1E}"/>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52" name="pole tekstowe 251">
            <a:extLst>
              <a:ext uri="{FF2B5EF4-FFF2-40B4-BE49-F238E27FC236}">
                <a16:creationId xmlns:a16="http://schemas.microsoft.com/office/drawing/2014/main" id="{A8FF627C-35E3-436A-BFAC-7D0A1E5AC75B}"/>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53" name="pole tekstowe 252">
            <a:extLst>
              <a:ext uri="{FF2B5EF4-FFF2-40B4-BE49-F238E27FC236}">
                <a16:creationId xmlns:a16="http://schemas.microsoft.com/office/drawing/2014/main" id="{78BCF2F5-0BED-4F95-B45B-2E6B10CBA594}"/>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54" name="pole tekstowe 253">
            <a:extLst>
              <a:ext uri="{FF2B5EF4-FFF2-40B4-BE49-F238E27FC236}">
                <a16:creationId xmlns:a16="http://schemas.microsoft.com/office/drawing/2014/main" id="{539E3942-5C98-4F80-80A5-CB684AAD819E}"/>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5" name="pole tekstowe 254">
            <a:extLst>
              <a:ext uri="{FF2B5EF4-FFF2-40B4-BE49-F238E27FC236}">
                <a16:creationId xmlns:a16="http://schemas.microsoft.com/office/drawing/2014/main" id="{F948DDCB-FA13-4633-9B8E-08F9B85535E9}"/>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6" name="pole tekstowe 255">
            <a:extLst>
              <a:ext uri="{FF2B5EF4-FFF2-40B4-BE49-F238E27FC236}">
                <a16:creationId xmlns:a16="http://schemas.microsoft.com/office/drawing/2014/main" id="{2CC0900D-6A50-45DE-BE88-AA2A9A40A60D}"/>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57" name="Trójkąt równoramienny 256">
            <a:extLst>
              <a:ext uri="{FF2B5EF4-FFF2-40B4-BE49-F238E27FC236}">
                <a16:creationId xmlns:a16="http://schemas.microsoft.com/office/drawing/2014/main" id="{1568783A-E26E-47FA-B4CA-887F2FE60501}"/>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Łącznik prosty 258">
            <a:extLst>
              <a:ext uri="{FF2B5EF4-FFF2-40B4-BE49-F238E27FC236}">
                <a16:creationId xmlns:a16="http://schemas.microsoft.com/office/drawing/2014/main" id="{883D6339-4C1C-44D1-841A-FB9E07D9DF74}"/>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18" name="Grafika 217" descr="Lista">
            <a:extLst>
              <a:ext uri="{FF2B5EF4-FFF2-40B4-BE49-F238E27FC236}">
                <a16:creationId xmlns:a16="http://schemas.microsoft.com/office/drawing/2014/main" id="{4013EBC5-C7E2-4C64-B104-49659ACE481F}"/>
              </a:ext>
            </a:extLst>
          </p:cNvPr>
          <p:cNvPicPr>
            <a:picLocks noChangeAspect="1"/>
          </p:cNvPicPr>
          <p:nvPr/>
        </p:nvPicPr>
        <p:blipFill>
          <a:blip r:embed="rId62" cstate="hqprint">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4068356" y="468674"/>
            <a:ext cx="197049" cy="197049"/>
          </a:xfrm>
          <a:prstGeom prst="rect">
            <a:avLst/>
          </a:prstGeom>
        </p:spPr>
      </p:pic>
      <p:sp>
        <p:nvSpPr>
          <p:cNvPr id="219" name="pole tekstowe 218">
            <a:extLst>
              <a:ext uri="{FF2B5EF4-FFF2-40B4-BE49-F238E27FC236}">
                <a16:creationId xmlns:a16="http://schemas.microsoft.com/office/drawing/2014/main" id="{853DC187-FF54-4578-925F-BAECECF8C5C4}"/>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20" name="Łącznik prosty 219">
            <a:extLst>
              <a:ext uri="{FF2B5EF4-FFF2-40B4-BE49-F238E27FC236}">
                <a16:creationId xmlns:a16="http://schemas.microsoft.com/office/drawing/2014/main" id="{1C02F009-CFE2-451C-A318-A4F3BA0D0C96}"/>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21" name="Grafika 220" descr="Kursor">
            <a:extLst>
              <a:ext uri="{FF2B5EF4-FFF2-40B4-BE49-F238E27FC236}">
                <a16:creationId xmlns:a16="http://schemas.microsoft.com/office/drawing/2014/main" id="{007CF1E5-E004-4DF8-A49F-87054139EC97}"/>
              </a:ext>
            </a:extLst>
          </p:cNvPr>
          <p:cNvPicPr>
            <a:picLocks noChangeAspect="1"/>
          </p:cNvPicPr>
          <p:nvPr/>
        </p:nvPicPr>
        <p:blipFill>
          <a:blip r:embed="rId64">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4838963" y="1278009"/>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94156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3"/>
                                        </p:tgtEl>
                                      </p:cBhvr>
                                    </p:animEffect>
                                    <p:animScale>
                                      <p:cBhvr>
                                        <p:cTn id="7" dur="250" autoRev="1" fill="hold"/>
                                        <p:tgtEl>
                                          <p:spTgt spid="1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3" name="Owal 212">
            <a:extLst>
              <a:ext uri="{FF2B5EF4-FFF2-40B4-BE49-F238E27FC236}">
                <a16:creationId xmlns:a16="http://schemas.microsoft.com/office/drawing/2014/main" id="{BA18911F-C841-4295-93FF-4784DAE716B4}"/>
              </a:ext>
            </a:extLst>
          </p:cNvPr>
          <p:cNvSpPr/>
          <p:nvPr/>
        </p:nvSpPr>
        <p:spPr>
          <a:xfrm>
            <a:off x="10159437" y="2431776"/>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237" name="Grafika 3" descr="Deszcz">
            <a:extLst>
              <a:ext uri="{FF2B5EF4-FFF2-40B4-BE49-F238E27FC236}">
                <a16:creationId xmlns:a16="http://schemas.microsoft.com/office/drawing/2014/main" id="{6B9FA9CD-90D4-4C50-8D3C-2EEE8689B4CD}"/>
              </a:ext>
            </a:extLst>
          </p:cNvPr>
          <p:cNvGrpSpPr/>
          <p:nvPr/>
        </p:nvGrpSpPr>
        <p:grpSpPr>
          <a:xfrm>
            <a:off x="5856101" y="49221"/>
            <a:ext cx="204672" cy="166093"/>
            <a:chOff x="5956483" y="51468"/>
            <a:chExt cx="650779" cy="599383"/>
          </a:xfrm>
          <a:solidFill>
            <a:srgbClr val="000000"/>
          </a:solidFill>
        </p:grpSpPr>
        <p:sp>
          <p:nvSpPr>
            <p:cNvPr id="238" name="Dowolny kształt: kształt 237">
              <a:extLst>
                <a:ext uri="{FF2B5EF4-FFF2-40B4-BE49-F238E27FC236}">
                  <a16:creationId xmlns:a16="http://schemas.microsoft.com/office/drawing/2014/main" id="{530C4841-CB1E-4F25-B1FD-A0D676C20D02}"/>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39" name="Dowolny kształt: kształt 238">
              <a:extLst>
                <a:ext uri="{FF2B5EF4-FFF2-40B4-BE49-F238E27FC236}">
                  <a16:creationId xmlns:a16="http://schemas.microsoft.com/office/drawing/2014/main" id="{731BE851-E829-43F6-8FC0-F3D15F9A9E80}"/>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4" name="Dowolny kształt: kształt 243">
              <a:extLst>
                <a:ext uri="{FF2B5EF4-FFF2-40B4-BE49-F238E27FC236}">
                  <a16:creationId xmlns:a16="http://schemas.microsoft.com/office/drawing/2014/main" id="{0A0EDFD5-2D13-4B86-A6DD-78C06600A52D}"/>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5" name="Dowolny kształt: kształt 244">
              <a:extLst>
                <a:ext uri="{FF2B5EF4-FFF2-40B4-BE49-F238E27FC236}">
                  <a16:creationId xmlns:a16="http://schemas.microsoft.com/office/drawing/2014/main" id="{02468845-0CAF-458A-880D-33EFB007BD1D}"/>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46" name="Grafika 31" descr="Śnieg">
            <a:extLst>
              <a:ext uri="{FF2B5EF4-FFF2-40B4-BE49-F238E27FC236}">
                <a16:creationId xmlns:a16="http://schemas.microsoft.com/office/drawing/2014/main" id="{6500337B-84B5-483B-842C-D32F04901F83}"/>
              </a:ext>
            </a:extLst>
          </p:cNvPr>
          <p:cNvGrpSpPr/>
          <p:nvPr/>
        </p:nvGrpSpPr>
        <p:grpSpPr>
          <a:xfrm>
            <a:off x="6962045" y="15585"/>
            <a:ext cx="267965" cy="256910"/>
            <a:chOff x="7523990" y="915378"/>
            <a:chExt cx="584691" cy="584691"/>
          </a:xfrm>
        </p:grpSpPr>
        <p:sp>
          <p:nvSpPr>
            <p:cNvPr id="247" name="Dowolny kształt: kształt 246">
              <a:extLst>
                <a:ext uri="{FF2B5EF4-FFF2-40B4-BE49-F238E27FC236}">
                  <a16:creationId xmlns:a16="http://schemas.microsoft.com/office/drawing/2014/main" id="{50196126-E8D0-4FC2-915B-250BB3F71DA6}"/>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48" name="Dowolny kształt: kształt 247">
              <a:extLst>
                <a:ext uri="{FF2B5EF4-FFF2-40B4-BE49-F238E27FC236}">
                  <a16:creationId xmlns:a16="http://schemas.microsoft.com/office/drawing/2014/main" id="{04C50C01-BBDC-48B5-91F3-FD7CE605319A}"/>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49" name="Dowolny kształt: kształt 248">
              <a:extLst>
                <a:ext uri="{FF2B5EF4-FFF2-40B4-BE49-F238E27FC236}">
                  <a16:creationId xmlns:a16="http://schemas.microsoft.com/office/drawing/2014/main" id="{4DC19C62-B28C-458C-B8F0-21D372DFF87B}"/>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51" name="Dowolny kształt: kształt 250">
              <a:extLst>
                <a:ext uri="{FF2B5EF4-FFF2-40B4-BE49-F238E27FC236}">
                  <a16:creationId xmlns:a16="http://schemas.microsoft.com/office/drawing/2014/main" id="{75F82AEB-78E1-42A3-8974-10F650482B1E}"/>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52" name="pole tekstowe 251">
            <a:extLst>
              <a:ext uri="{FF2B5EF4-FFF2-40B4-BE49-F238E27FC236}">
                <a16:creationId xmlns:a16="http://schemas.microsoft.com/office/drawing/2014/main" id="{A8FF627C-35E3-436A-BFAC-7D0A1E5AC75B}"/>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53" name="pole tekstowe 252">
            <a:extLst>
              <a:ext uri="{FF2B5EF4-FFF2-40B4-BE49-F238E27FC236}">
                <a16:creationId xmlns:a16="http://schemas.microsoft.com/office/drawing/2014/main" id="{78BCF2F5-0BED-4F95-B45B-2E6B10CBA594}"/>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54" name="pole tekstowe 253">
            <a:extLst>
              <a:ext uri="{FF2B5EF4-FFF2-40B4-BE49-F238E27FC236}">
                <a16:creationId xmlns:a16="http://schemas.microsoft.com/office/drawing/2014/main" id="{539E3942-5C98-4F80-80A5-CB684AAD819E}"/>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5" name="pole tekstowe 254">
            <a:extLst>
              <a:ext uri="{FF2B5EF4-FFF2-40B4-BE49-F238E27FC236}">
                <a16:creationId xmlns:a16="http://schemas.microsoft.com/office/drawing/2014/main" id="{F948DDCB-FA13-4633-9B8E-08F9B85535E9}"/>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6" name="pole tekstowe 255">
            <a:extLst>
              <a:ext uri="{FF2B5EF4-FFF2-40B4-BE49-F238E27FC236}">
                <a16:creationId xmlns:a16="http://schemas.microsoft.com/office/drawing/2014/main" id="{2CC0900D-6A50-45DE-BE88-AA2A9A40A60D}"/>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57" name="Trójkąt równoramienny 256">
            <a:extLst>
              <a:ext uri="{FF2B5EF4-FFF2-40B4-BE49-F238E27FC236}">
                <a16:creationId xmlns:a16="http://schemas.microsoft.com/office/drawing/2014/main" id="{1568783A-E26E-47FA-B4CA-887F2FE60501}"/>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Łącznik prosty 258">
            <a:extLst>
              <a:ext uri="{FF2B5EF4-FFF2-40B4-BE49-F238E27FC236}">
                <a16:creationId xmlns:a16="http://schemas.microsoft.com/office/drawing/2014/main" id="{883D6339-4C1C-44D1-841A-FB9E07D9DF74}"/>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50" name="Grafika 249" descr="Kursor">
            <a:extLst>
              <a:ext uri="{FF2B5EF4-FFF2-40B4-BE49-F238E27FC236}">
                <a16:creationId xmlns:a16="http://schemas.microsoft.com/office/drawing/2014/main" id="{D2F67166-7C09-4465-974A-466BE13A4E6D}"/>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4838963" y="1278009"/>
            <a:ext cx="422764" cy="422764"/>
          </a:xfrm>
          <a:prstGeom prst="rect">
            <a:avLst/>
          </a:prstGeom>
          <a:effectLst>
            <a:outerShdw blurRad="50800" dist="38100" dir="2700000" algn="tl" rotWithShape="0">
              <a:prstClr val="black">
                <a:alpha val="40000"/>
              </a:prstClr>
            </a:outerShdw>
          </a:effectLst>
        </p:spPr>
      </p:pic>
      <p:sp>
        <p:nvSpPr>
          <p:cNvPr id="221" name="Prostokąt: zaokrąglone rogi 220">
            <a:extLst>
              <a:ext uri="{FF2B5EF4-FFF2-40B4-BE49-F238E27FC236}">
                <a16:creationId xmlns:a16="http://schemas.microsoft.com/office/drawing/2014/main" id="{FB66B438-E6DE-4973-A96D-59C9D0F42135}"/>
              </a:ext>
            </a:extLst>
          </p:cNvPr>
          <p:cNvSpPr/>
          <p:nvPr/>
        </p:nvSpPr>
        <p:spPr>
          <a:xfrm>
            <a:off x="5175588" y="864802"/>
            <a:ext cx="4313098" cy="4297749"/>
          </a:xfrm>
          <a:prstGeom prst="roundRect">
            <a:avLst>
              <a:gd name="adj" fmla="val 3230"/>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18" name="Grafika 217" descr="Lista">
            <a:extLst>
              <a:ext uri="{FF2B5EF4-FFF2-40B4-BE49-F238E27FC236}">
                <a16:creationId xmlns:a16="http://schemas.microsoft.com/office/drawing/2014/main" id="{4013EBC5-C7E2-4C64-B104-49659ACE481F}"/>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4068356" y="468674"/>
            <a:ext cx="197049" cy="197049"/>
          </a:xfrm>
          <a:prstGeom prst="rect">
            <a:avLst/>
          </a:prstGeom>
        </p:spPr>
      </p:pic>
      <p:sp>
        <p:nvSpPr>
          <p:cNvPr id="219" name="pole tekstowe 218">
            <a:extLst>
              <a:ext uri="{FF2B5EF4-FFF2-40B4-BE49-F238E27FC236}">
                <a16:creationId xmlns:a16="http://schemas.microsoft.com/office/drawing/2014/main" id="{853DC187-FF54-4578-925F-BAECECF8C5C4}"/>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20" name="Łącznik prosty 219">
            <a:extLst>
              <a:ext uri="{FF2B5EF4-FFF2-40B4-BE49-F238E27FC236}">
                <a16:creationId xmlns:a16="http://schemas.microsoft.com/office/drawing/2014/main" id="{1C02F009-CFE2-451C-A318-A4F3BA0D0C96}"/>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22" name="Grafika 221" descr="Karta kredytowa">
            <a:extLst>
              <a:ext uri="{FF2B5EF4-FFF2-40B4-BE49-F238E27FC236}">
                <a16:creationId xmlns:a16="http://schemas.microsoft.com/office/drawing/2014/main" id="{73986610-11D1-4B7D-86F0-9E783B051602}"/>
              </a:ext>
            </a:extLst>
          </p:cNvPr>
          <p:cNvPicPr>
            <a:picLocks noChangeAspect="1"/>
          </p:cNvPicPr>
          <p:nvPr/>
        </p:nvPicPr>
        <p:blipFill>
          <a:blip r:embed="rId66">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9109691" y="878094"/>
            <a:ext cx="302425" cy="283038"/>
          </a:xfrm>
          <a:prstGeom prst="rect">
            <a:avLst/>
          </a:prstGeom>
        </p:spPr>
      </p:pic>
      <p:sp>
        <p:nvSpPr>
          <p:cNvPr id="223" name="pole tekstowe 222">
            <a:extLst>
              <a:ext uri="{FF2B5EF4-FFF2-40B4-BE49-F238E27FC236}">
                <a16:creationId xmlns:a16="http://schemas.microsoft.com/office/drawing/2014/main" id="{ADD62BD6-8118-4178-B044-EF78FE18C586}"/>
              </a:ext>
            </a:extLst>
          </p:cNvPr>
          <p:cNvSpPr txBox="1"/>
          <p:nvPr/>
        </p:nvSpPr>
        <p:spPr>
          <a:xfrm>
            <a:off x="5337982" y="862151"/>
            <a:ext cx="1533994" cy="184666"/>
          </a:xfrm>
          <a:prstGeom prst="rect">
            <a:avLst/>
          </a:prstGeom>
          <a:noFill/>
        </p:spPr>
        <p:txBody>
          <a:bodyPr wrap="square" rtlCol="0">
            <a:spAutoFit/>
          </a:bodyPr>
          <a:lstStyle/>
          <a:p>
            <a:r>
              <a:rPr lang="pl-PL" sz="600" dirty="0"/>
              <a:t>Karta projektu</a:t>
            </a:r>
            <a:endParaRPr lang="en-US" sz="600" dirty="0">
              <a:solidFill>
                <a:schemeClr val="accent1"/>
              </a:solidFill>
            </a:endParaRPr>
          </a:p>
        </p:txBody>
      </p:sp>
      <p:cxnSp>
        <p:nvCxnSpPr>
          <p:cNvPr id="224" name="Łącznik prosty 223">
            <a:extLst>
              <a:ext uri="{FF2B5EF4-FFF2-40B4-BE49-F238E27FC236}">
                <a16:creationId xmlns:a16="http://schemas.microsoft.com/office/drawing/2014/main" id="{4C414639-F138-4000-A87C-B0F419769978}"/>
              </a:ext>
            </a:extLst>
          </p:cNvPr>
          <p:cNvCxnSpPr>
            <a:cxnSpLocks/>
          </p:cNvCxnSpPr>
          <p:nvPr/>
        </p:nvCxnSpPr>
        <p:spPr>
          <a:xfrm flipV="1">
            <a:off x="5390553" y="1168870"/>
            <a:ext cx="4041367" cy="22567"/>
          </a:xfrm>
          <a:prstGeom prst="line">
            <a:avLst/>
          </a:prstGeom>
        </p:spPr>
        <p:style>
          <a:lnRef idx="1">
            <a:schemeClr val="accent3"/>
          </a:lnRef>
          <a:fillRef idx="0">
            <a:schemeClr val="accent3"/>
          </a:fillRef>
          <a:effectRef idx="0">
            <a:schemeClr val="accent3"/>
          </a:effectRef>
          <a:fontRef idx="minor">
            <a:schemeClr val="tx1"/>
          </a:fontRef>
        </p:style>
      </p:cxnSp>
      <p:sp>
        <p:nvSpPr>
          <p:cNvPr id="233" name="Prostokąt: jeden ścięty róg 232">
            <a:extLst>
              <a:ext uri="{FF2B5EF4-FFF2-40B4-BE49-F238E27FC236}">
                <a16:creationId xmlns:a16="http://schemas.microsoft.com/office/drawing/2014/main" id="{0A8B5EA7-C9CB-43C0-8F24-8CF13F03B6A3}"/>
              </a:ext>
            </a:extLst>
          </p:cNvPr>
          <p:cNvSpPr/>
          <p:nvPr/>
        </p:nvSpPr>
        <p:spPr>
          <a:xfrm>
            <a:off x="8622395" y="1381105"/>
            <a:ext cx="264267" cy="125146"/>
          </a:xfrm>
          <a:prstGeom prst="snip1Rect">
            <a:avLst/>
          </a:prstGeom>
          <a:solidFill>
            <a:schemeClr val="bg1">
              <a:lumMod val="75000"/>
            </a:schemeClr>
          </a:solidFill>
          <a:ln w="6350"/>
          <a:effectLst>
            <a:outerShdw blurRad="63500" sx="102000" sy="102000" algn="c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sz="800" dirty="0"/>
              <a:t>+</a:t>
            </a:r>
            <a:endParaRPr lang="en-US" sz="800" dirty="0"/>
          </a:p>
        </p:txBody>
      </p:sp>
      <p:sp>
        <p:nvSpPr>
          <p:cNvPr id="232" name="Prostokąt: jeden ścięty róg 231">
            <a:extLst>
              <a:ext uri="{FF2B5EF4-FFF2-40B4-BE49-F238E27FC236}">
                <a16:creationId xmlns:a16="http://schemas.microsoft.com/office/drawing/2014/main" id="{F3B897F6-DD77-47F7-A3B5-CD4A04032A6F}"/>
              </a:ext>
            </a:extLst>
          </p:cNvPr>
          <p:cNvSpPr/>
          <p:nvPr/>
        </p:nvSpPr>
        <p:spPr>
          <a:xfrm>
            <a:off x="7813327" y="1374924"/>
            <a:ext cx="827639" cy="123031"/>
          </a:xfrm>
          <a:prstGeom prst="snip1Rect">
            <a:avLst/>
          </a:prstGeom>
          <a:solidFill>
            <a:srgbClr val="5C6470"/>
          </a:solidFill>
          <a:ln w="6350"/>
          <a:effectLst>
            <a:outerShdw blurRad="63500" sx="102000" sy="102000" algn="c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sz="600" dirty="0"/>
              <a:t>RASCI</a:t>
            </a:r>
            <a:endParaRPr lang="en-US" sz="600" dirty="0"/>
          </a:p>
        </p:txBody>
      </p:sp>
      <p:sp>
        <p:nvSpPr>
          <p:cNvPr id="231" name="Prostokąt: jeden ścięty róg 230">
            <a:extLst>
              <a:ext uri="{FF2B5EF4-FFF2-40B4-BE49-F238E27FC236}">
                <a16:creationId xmlns:a16="http://schemas.microsoft.com/office/drawing/2014/main" id="{45FC4129-D5D2-4626-B9FE-13C7C6BDA26D}"/>
              </a:ext>
            </a:extLst>
          </p:cNvPr>
          <p:cNvSpPr/>
          <p:nvPr/>
        </p:nvSpPr>
        <p:spPr>
          <a:xfrm>
            <a:off x="7009247" y="1372810"/>
            <a:ext cx="823141" cy="125145"/>
          </a:xfrm>
          <a:prstGeom prst="snip1Rect">
            <a:avLst/>
          </a:prstGeom>
          <a:solidFill>
            <a:srgbClr val="5C6470"/>
          </a:solidFill>
          <a:ln w="6350"/>
          <a:effectLst>
            <a:outerShdw blurRad="63500" sx="102000" sy="102000" algn="c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sz="600" dirty="0"/>
              <a:t>RYZYKO</a:t>
            </a:r>
            <a:endParaRPr lang="en-US" sz="600" dirty="0"/>
          </a:p>
        </p:txBody>
      </p:sp>
      <p:sp>
        <p:nvSpPr>
          <p:cNvPr id="230" name="Prostokąt: jeden ścięty róg 229">
            <a:extLst>
              <a:ext uri="{FF2B5EF4-FFF2-40B4-BE49-F238E27FC236}">
                <a16:creationId xmlns:a16="http://schemas.microsoft.com/office/drawing/2014/main" id="{1564F9E2-7088-4143-A4A7-18349621E8C6}"/>
              </a:ext>
            </a:extLst>
          </p:cNvPr>
          <p:cNvSpPr/>
          <p:nvPr/>
        </p:nvSpPr>
        <p:spPr>
          <a:xfrm>
            <a:off x="6209610" y="1372810"/>
            <a:ext cx="819101" cy="125145"/>
          </a:xfrm>
          <a:prstGeom prst="snip1Rect">
            <a:avLst/>
          </a:prstGeom>
          <a:solidFill>
            <a:srgbClr val="5C6470"/>
          </a:solidFill>
          <a:ln w="6350"/>
          <a:effectLst>
            <a:outerShdw blurRad="63500" sx="102000" sy="102000" algn="c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sz="600" dirty="0"/>
              <a:t>HARMONOGRAM</a:t>
            </a:r>
            <a:endParaRPr lang="en-US" sz="600" dirty="0"/>
          </a:p>
        </p:txBody>
      </p:sp>
      <p:sp>
        <p:nvSpPr>
          <p:cNvPr id="4" name="Prostokąt: jeden ścięty róg 3">
            <a:extLst>
              <a:ext uri="{FF2B5EF4-FFF2-40B4-BE49-F238E27FC236}">
                <a16:creationId xmlns:a16="http://schemas.microsoft.com/office/drawing/2014/main" id="{701F6110-E5C0-42AB-87CD-652A73C76E55}"/>
              </a:ext>
            </a:extLst>
          </p:cNvPr>
          <p:cNvSpPr/>
          <p:nvPr/>
        </p:nvSpPr>
        <p:spPr>
          <a:xfrm>
            <a:off x="5341756" y="1350713"/>
            <a:ext cx="874515" cy="152843"/>
          </a:xfrm>
          <a:prstGeom prst="snip1Rect">
            <a:avLst/>
          </a:prstGeom>
          <a:solidFill>
            <a:srgbClr val="333F50"/>
          </a:solidFill>
          <a:ln w="6350"/>
          <a:effectLst>
            <a:outerShdw blurRad="50800" dist="38100" dir="18900000" algn="b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sz="600" dirty="0"/>
              <a:t>INFO</a:t>
            </a:r>
            <a:endParaRPr lang="en-US" sz="600" dirty="0"/>
          </a:p>
        </p:txBody>
      </p:sp>
      <p:sp>
        <p:nvSpPr>
          <p:cNvPr id="5" name="Prostokąt 4">
            <a:extLst>
              <a:ext uri="{FF2B5EF4-FFF2-40B4-BE49-F238E27FC236}">
                <a16:creationId xmlns:a16="http://schemas.microsoft.com/office/drawing/2014/main" id="{B5124B90-C973-4BBB-AC5E-880790940407}"/>
              </a:ext>
            </a:extLst>
          </p:cNvPr>
          <p:cNvSpPr/>
          <p:nvPr/>
        </p:nvSpPr>
        <p:spPr>
          <a:xfrm>
            <a:off x="5305118" y="1497930"/>
            <a:ext cx="4047811" cy="3485265"/>
          </a:xfrm>
          <a:prstGeom prst="rect">
            <a:avLst/>
          </a:prstGeom>
          <a:solidFill>
            <a:schemeClr val="bg1">
              <a:lumMod val="85000"/>
            </a:schemeClr>
          </a:solidFill>
          <a:ln w="6350">
            <a:solidFill>
              <a:srgbClr val="333F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aphicFrame>
        <p:nvGraphicFramePr>
          <p:cNvPr id="235" name="Tabela 234">
            <a:extLst>
              <a:ext uri="{FF2B5EF4-FFF2-40B4-BE49-F238E27FC236}">
                <a16:creationId xmlns:a16="http://schemas.microsoft.com/office/drawing/2014/main" id="{8DB1D347-B5C7-4819-A40A-ECB624561EB5}"/>
              </a:ext>
            </a:extLst>
          </p:cNvPr>
          <p:cNvGraphicFramePr>
            <a:graphicFrameLocks noGrp="1"/>
          </p:cNvGraphicFramePr>
          <p:nvPr>
            <p:extLst>
              <p:ext uri="{D42A27DB-BD31-4B8C-83A1-F6EECF244321}">
                <p14:modId xmlns:p14="http://schemas.microsoft.com/office/powerpoint/2010/main" val="56827170"/>
              </p:ext>
            </p:extLst>
          </p:nvPr>
        </p:nvGraphicFramePr>
        <p:xfrm>
          <a:off x="5435887" y="1601987"/>
          <a:ext cx="3768015" cy="566602"/>
        </p:xfrm>
        <a:graphic>
          <a:graphicData uri="http://schemas.openxmlformats.org/drawingml/2006/table">
            <a:tbl>
              <a:tblPr>
                <a:effectLst>
                  <a:outerShdw blurRad="50800" dist="38100" dir="2700000" algn="tl" rotWithShape="0">
                    <a:prstClr val="black">
                      <a:alpha val="40000"/>
                    </a:prstClr>
                  </a:outerShdw>
                </a:effectLst>
              </a:tblPr>
              <a:tblGrid>
                <a:gridCol w="3768015">
                  <a:extLst>
                    <a:ext uri="{9D8B030D-6E8A-4147-A177-3AD203B41FA5}">
                      <a16:colId xmlns:a16="http://schemas.microsoft.com/office/drawing/2014/main" val="4149615191"/>
                    </a:ext>
                  </a:extLst>
                </a:gridCol>
              </a:tblGrid>
              <a:tr h="102434">
                <a:tc>
                  <a:txBody>
                    <a:bodyPr/>
                    <a:lstStyle/>
                    <a:p>
                      <a:pPr marL="0" marR="0" fontAlgn="t">
                        <a:spcBef>
                          <a:spcPts val="0"/>
                        </a:spcBef>
                        <a:spcAft>
                          <a:spcPts val="0"/>
                        </a:spcAft>
                      </a:pPr>
                      <a:r>
                        <a:rPr lang="pl-PL" sz="500" b="1" dirty="0">
                          <a:solidFill>
                            <a:srgbClr val="FFFFFF"/>
                          </a:solidFill>
                          <a:effectLst/>
                          <a:latin typeface="Calibri" panose="020F0502020204030204" pitchFamily="34" charset="0"/>
                        </a:rPr>
                        <a:t>OPIS PROBLEMU</a:t>
                      </a:r>
                      <a:endParaRPr lang="pl-PL" sz="500" dirty="0">
                        <a:solidFill>
                          <a:srgbClr val="FFFFFF"/>
                        </a:solidFill>
                        <a:effectLst/>
                        <a:latin typeface="Calibri" panose="020F0502020204030204" pitchFamily="34" charset="0"/>
                      </a:endParaRP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6470"/>
                    </a:solidFill>
                  </a:tcPr>
                </a:tc>
                <a:extLst>
                  <a:ext uri="{0D108BD9-81ED-4DB2-BD59-A6C34878D82A}">
                    <a16:rowId xmlns:a16="http://schemas.microsoft.com/office/drawing/2014/main" val="1526847375"/>
                  </a:ext>
                </a:extLst>
              </a:tr>
              <a:tr h="102434">
                <a:tc>
                  <a:txBody>
                    <a:bodyPr/>
                    <a:lstStyle/>
                    <a:p>
                      <a:pPr marL="0" marR="0" algn="just" fontAlgn="t">
                        <a:spcBef>
                          <a:spcPts val="0"/>
                        </a:spcBef>
                        <a:spcAft>
                          <a:spcPts val="0"/>
                        </a:spcAft>
                      </a:pPr>
                      <a:r>
                        <a:rPr lang="pl-PL" sz="500" dirty="0">
                          <a:effectLst/>
                          <a:latin typeface="Calibri" panose="020F0502020204030204" pitchFamily="34" charset="0"/>
                        </a:rPr>
                        <a:t>CO JEST POWODEM ROZPOCZĘCIA PROJEKTU ?</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780316515"/>
                  </a:ext>
                </a:extLst>
              </a:tr>
              <a:tr h="312602">
                <a:tc>
                  <a:txBody>
                    <a:bodyPr/>
                    <a:lstStyle/>
                    <a:p>
                      <a:pPr marL="0" marR="0" algn="just" rtl="0" fontAlgn="t">
                        <a:spcBef>
                          <a:spcPts val="0"/>
                        </a:spcBef>
                        <a:spcAft>
                          <a:spcPts val="0"/>
                        </a:spcAft>
                      </a:pPr>
                      <a:r>
                        <a:rPr lang="pl-PL" sz="500" i="1" dirty="0">
                          <a:solidFill>
                            <a:schemeClr val="tx1"/>
                          </a:solidFill>
                          <a:effectLst/>
                          <a:latin typeface="Calibri" panose="020F0502020204030204" pitchFamily="34" charset="0"/>
                        </a:rPr>
                        <a:t>Specyfika pracy urządzeń na pulpitach PS 3,6,23 zlokalizowanych na poz.0 powoduje niska produktywność operatorów ponieważ pracownicy tych pulpitów nie mogą wykonywać innych zadań poza obsługą wozów. Konieczne jest zapewnienie jednej osoby na każdy pulpit konwertora aby przejechać wozem na COS i do argonowania. </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16311243"/>
                  </a:ext>
                </a:extLst>
              </a:tr>
            </a:tbl>
          </a:graphicData>
        </a:graphic>
      </p:graphicFrame>
      <p:graphicFrame>
        <p:nvGraphicFramePr>
          <p:cNvPr id="236" name="Tabela 235">
            <a:extLst>
              <a:ext uri="{FF2B5EF4-FFF2-40B4-BE49-F238E27FC236}">
                <a16:creationId xmlns:a16="http://schemas.microsoft.com/office/drawing/2014/main" id="{5D0ECCA9-37D2-47C0-B9D1-94F4CC8BEAD6}"/>
              </a:ext>
            </a:extLst>
          </p:cNvPr>
          <p:cNvGraphicFramePr>
            <a:graphicFrameLocks noGrp="1"/>
          </p:cNvGraphicFramePr>
          <p:nvPr>
            <p:extLst>
              <p:ext uri="{D42A27DB-BD31-4B8C-83A1-F6EECF244321}">
                <p14:modId xmlns:p14="http://schemas.microsoft.com/office/powerpoint/2010/main" val="3799021087"/>
              </p:ext>
            </p:extLst>
          </p:nvPr>
        </p:nvGraphicFramePr>
        <p:xfrm>
          <a:off x="5435070" y="2689693"/>
          <a:ext cx="3765143" cy="762000"/>
        </p:xfrm>
        <a:graphic>
          <a:graphicData uri="http://schemas.openxmlformats.org/drawingml/2006/table">
            <a:tbl>
              <a:tblPr>
                <a:effectLst>
                  <a:outerShdw blurRad="50800" dist="38100" dir="2700000" algn="tl" rotWithShape="0">
                    <a:prstClr val="black">
                      <a:alpha val="40000"/>
                    </a:prstClr>
                  </a:outerShdw>
                </a:effectLst>
              </a:tblPr>
              <a:tblGrid>
                <a:gridCol w="1885799">
                  <a:extLst>
                    <a:ext uri="{9D8B030D-6E8A-4147-A177-3AD203B41FA5}">
                      <a16:colId xmlns:a16="http://schemas.microsoft.com/office/drawing/2014/main" val="4149615191"/>
                    </a:ext>
                  </a:extLst>
                </a:gridCol>
                <a:gridCol w="1879344">
                  <a:extLst>
                    <a:ext uri="{9D8B030D-6E8A-4147-A177-3AD203B41FA5}">
                      <a16:colId xmlns:a16="http://schemas.microsoft.com/office/drawing/2014/main" val="2403374496"/>
                    </a:ext>
                  </a:extLst>
                </a:gridCol>
              </a:tblGrid>
              <a:tr h="80009">
                <a:tc gridSpan="2">
                  <a:txBody>
                    <a:bodyPr/>
                    <a:lstStyle/>
                    <a:p>
                      <a:pPr marL="0" marR="0" fontAlgn="t">
                        <a:spcBef>
                          <a:spcPts val="0"/>
                        </a:spcBef>
                        <a:spcAft>
                          <a:spcPts val="0"/>
                        </a:spcAft>
                      </a:pPr>
                      <a:r>
                        <a:rPr lang="pl-PL" sz="500" b="1" dirty="0">
                          <a:solidFill>
                            <a:srgbClr val="FFFFFF"/>
                          </a:solidFill>
                          <a:effectLst/>
                          <a:latin typeface="Calibri" panose="020F0502020204030204" pitchFamily="34" charset="0"/>
                        </a:rPr>
                        <a:t>INTERESARIUSZE </a:t>
                      </a:r>
                      <a:endParaRPr lang="pl-PL" sz="500" dirty="0">
                        <a:solidFill>
                          <a:srgbClr val="FFFFFF"/>
                        </a:solidFill>
                        <a:effectLst/>
                        <a:latin typeface="Calibri" panose="020F0502020204030204" pitchFamily="34" charset="0"/>
                      </a:endParaRP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6470"/>
                    </a:solidFill>
                  </a:tcPr>
                </a:tc>
                <a:tc hMerge="1">
                  <a:txBody>
                    <a:bodyPr/>
                    <a:lstStyle/>
                    <a:p>
                      <a:endParaRPr lang="en-US"/>
                    </a:p>
                  </a:txBody>
                  <a:tcPr/>
                </a:tc>
                <a:extLst>
                  <a:ext uri="{0D108BD9-81ED-4DB2-BD59-A6C34878D82A}">
                    <a16:rowId xmlns:a16="http://schemas.microsoft.com/office/drawing/2014/main" val="1526847375"/>
                  </a:ext>
                </a:extLst>
              </a:tr>
              <a:tr h="80009">
                <a:tc>
                  <a:txBody>
                    <a:bodyPr/>
                    <a:lstStyle/>
                    <a:p>
                      <a:pPr marL="0" marR="0" fontAlgn="t">
                        <a:spcBef>
                          <a:spcPts val="0"/>
                        </a:spcBef>
                        <a:spcAft>
                          <a:spcPts val="0"/>
                        </a:spcAft>
                      </a:pPr>
                      <a:r>
                        <a:rPr lang="pl-PL" sz="500" dirty="0">
                          <a:effectLst/>
                          <a:latin typeface="Calibri" panose="020F0502020204030204" pitchFamily="34" charset="0"/>
                        </a:rPr>
                        <a:t>KOMÓRKA ORGANIZACYJNA / GRUPA ODBIORCÓW</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fontAlgn="t">
                        <a:spcBef>
                          <a:spcPts val="0"/>
                        </a:spcBef>
                        <a:spcAft>
                          <a:spcPts val="0"/>
                        </a:spcAft>
                      </a:pPr>
                      <a:r>
                        <a:rPr lang="pl-PL" sz="500" dirty="0">
                          <a:effectLst/>
                          <a:latin typeface="Calibri" panose="020F0502020204030204" pitchFamily="34" charset="0"/>
                        </a:rPr>
                        <a:t> PRZEDSTAWICIELE (IMIĘ I NAZWISKO)</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780316515"/>
                  </a:ext>
                </a:extLst>
              </a:tr>
              <a:tr h="80009">
                <a:tc>
                  <a:txBody>
                    <a:bodyPr/>
                    <a:lstStyle/>
                    <a:p>
                      <a:pPr marL="0" marR="0" rtl="0" fontAlgn="t">
                        <a:spcBef>
                          <a:spcPts val="0"/>
                        </a:spcBef>
                        <a:spcAft>
                          <a:spcPts val="0"/>
                        </a:spcAft>
                      </a:pPr>
                      <a:r>
                        <a:rPr lang="pl-PL" sz="500" i="1" dirty="0">
                          <a:solidFill>
                            <a:schemeClr val="tx1"/>
                          </a:solidFill>
                          <a:effectLst/>
                          <a:latin typeface="Calibri" panose="020F0502020204030204" pitchFamily="34" charset="0"/>
                        </a:rPr>
                        <a:t>PSD / Wsad i konwertory</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rtl="0" fontAlgn="t">
                        <a:spcBef>
                          <a:spcPts val="0"/>
                        </a:spcBef>
                        <a:spcAft>
                          <a:spcPts val="0"/>
                        </a:spcAft>
                      </a:pPr>
                      <a:r>
                        <a:rPr lang="pl-PL" sz="500" i="1" dirty="0">
                          <a:solidFill>
                            <a:schemeClr val="tx1"/>
                          </a:solidFill>
                          <a:effectLst/>
                          <a:latin typeface="Calibri" panose="020F0502020204030204" pitchFamily="34" charset="0"/>
                        </a:rPr>
                        <a:t>Jan Cyprian</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26785019"/>
                  </a:ext>
                </a:extLst>
              </a:tr>
              <a:tr h="80009">
                <a:tc>
                  <a:txBody>
                    <a:bodyPr/>
                    <a:lstStyle/>
                    <a:p>
                      <a:pPr marL="0" marR="0" rtl="0" fontAlgn="t">
                        <a:spcBef>
                          <a:spcPts val="0"/>
                        </a:spcBef>
                        <a:spcAft>
                          <a:spcPts val="0"/>
                        </a:spcAft>
                      </a:pPr>
                      <a:r>
                        <a:rPr lang="pl-PL" sz="500" i="1" dirty="0">
                          <a:solidFill>
                            <a:schemeClr val="tx1"/>
                          </a:solidFill>
                          <a:effectLst/>
                          <a:latin typeface="Calibri" panose="020F0502020204030204" pitchFamily="34" charset="0"/>
                        </a:rPr>
                        <a:t>PSD / Suwnice</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rtl="0" fontAlgn="t">
                        <a:spcBef>
                          <a:spcPts val="0"/>
                        </a:spcBef>
                        <a:spcAft>
                          <a:spcPts val="0"/>
                        </a:spcAft>
                      </a:pPr>
                      <a:r>
                        <a:rPr lang="pl-PL" sz="500" i="1" dirty="0">
                          <a:solidFill>
                            <a:schemeClr val="tx1"/>
                          </a:solidFill>
                          <a:effectLst/>
                          <a:latin typeface="Calibri" panose="020F0502020204030204" pitchFamily="34" charset="0"/>
                        </a:rPr>
                        <a:t>Janusz Sonet</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15534572"/>
                  </a:ext>
                </a:extLst>
              </a:tr>
              <a:tr h="119636">
                <a:tc>
                  <a:txBody>
                    <a:bodyPr/>
                    <a:lstStyle/>
                    <a:p>
                      <a:pPr marL="0" marR="0" rtl="0" fontAlgn="t">
                        <a:spcBef>
                          <a:spcPts val="0"/>
                        </a:spcBef>
                        <a:spcAft>
                          <a:spcPts val="0"/>
                        </a:spcAft>
                      </a:pPr>
                      <a:r>
                        <a:rPr lang="pl-PL" sz="500" i="1" dirty="0">
                          <a:solidFill>
                            <a:schemeClr val="tx1"/>
                          </a:solidFill>
                          <a:effectLst/>
                          <a:latin typeface="Calibri" panose="020F0502020204030204" pitchFamily="34" charset="0"/>
                        </a:rPr>
                        <a:t>PSD / Utrzymanie ruchu</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rtl="0" fontAlgn="t">
                        <a:spcBef>
                          <a:spcPts val="0"/>
                        </a:spcBef>
                        <a:spcAft>
                          <a:spcPts val="0"/>
                        </a:spcAft>
                      </a:pPr>
                      <a:r>
                        <a:rPr lang="pl-PL" sz="500" i="1" dirty="0">
                          <a:solidFill>
                            <a:schemeClr val="tx1"/>
                          </a:solidFill>
                          <a:effectLst/>
                          <a:latin typeface="Calibri" panose="020F0502020204030204" pitchFamily="34" charset="0"/>
                        </a:rPr>
                        <a:t>Adam Kowalski</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95912851"/>
                  </a:ext>
                </a:extLst>
              </a:tr>
              <a:tr h="80009">
                <a:tc>
                  <a:txBody>
                    <a:bodyPr/>
                    <a:lstStyle/>
                    <a:p>
                      <a:pPr marL="0" marR="0" rtl="0" fontAlgn="t">
                        <a:spcBef>
                          <a:spcPts val="0"/>
                        </a:spcBef>
                        <a:spcAft>
                          <a:spcPts val="0"/>
                        </a:spcAft>
                      </a:pPr>
                      <a:r>
                        <a:rPr lang="pl-PL" sz="500" i="1" dirty="0">
                          <a:solidFill>
                            <a:schemeClr val="tx1"/>
                          </a:solidFill>
                          <a:effectLst/>
                          <a:latin typeface="Calibri" panose="020F0502020204030204" pitchFamily="34" charset="0"/>
                        </a:rPr>
                        <a:t>PSD / BHP</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rtl="0" fontAlgn="t">
                        <a:spcBef>
                          <a:spcPts val="0"/>
                        </a:spcBef>
                        <a:spcAft>
                          <a:spcPts val="0"/>
                        </a:spcAft>
                      </a:pPr>
                      <a:r>
                        <a:rPr lang="pl-PL" sz="500" i="1" dirty="0">
                          <a:solidFill>
                            <a:schemeClr val="tx1"/>
                          </a:solidFill>
                          <a:effectLst/>
                          <a:latin typeface="Calibri" panose="020F0502020204030204" pitchFamily="34" charset="0"/>
                        </a:rPr>
                        <a:t> Anna Podleśna</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05341277"/>
                  </a:ext>
                </a:extLst>
              </a:tr>
            </a:tbl>
          </a:graphicData>
        </a:graphic>
      </p:graphicFrame>
      <p:graphicFrame>
        <p:nvGraphicFramePr>
          <p:cNvPr id="240" name="Tabela 239">
            <a:extLst>
              <a:ext uri="{FF2B5EF4-FFF2-40B4-BE49-F238E27FC236}">
                <a16:creationId xmlns:a16="http://schemas.microsoft.com/office/drawing/2014/main" id="{4123F74F-0282-4251-944E-0A958997A07C}"/>
              </a:ext>
            </a:extLst>
          </p:cNvPr>
          <p:cNvGraphicFramePr>
            <a:graphicFrameLocks noGrp="1"/>
          </p:cNvGraphicFramePr>
          <p:nvPr>
            <p:extLst>
              <p:ext uri="{D42A27DB-BD31-4B8C-83A1-F6EECF244321}">
                <p14:modId xmlns:p14="http://schemas.microsoft.com/office/powerpoint/2010/main" val="3919642853"/>
              </p:ext>
            </p:extLst>
          </p:nvPr>
        </p:nvGraphicFramePr>
        <p:xfrm>
          <a:off x="5437664" y="2236036"/>
          <a:ext cx="3762549" cy="381000"/>
        </p:xfrm>
        <a:graphic>
          <a:graphicData uri="http://schemas.openxmlformats.org/drawingml/2006/table">
            <a:tbl>
              <a:tblPr>
                <a:effectLst>
                  <a:outerShdw blurRad="50800" dist="38100" dir="2700000" algn="tl" rotWithShape="0">
                    <a:prstClr val="black">
                      <a:alpha val="40000"/>
                    </a:prstClr>
                  </a:outerShdw>
                </a:effectLst>
              </a:tblPr>
              <a:tblGrid>
                <a:gridCol w="3762549">
                  <a:extLst>
                    <a:ext uri="{9D8B030D-6E8A-4147-A177-3AD203B41FA5}">
                      <a16:colId xmlns:a16="http://schemas.microsoft.com/office/drawing/2014/main" val="4149615191"/>
                    </a:ext>
                  </a:extLst>
                </a:gridCol>
              </a:tblGrid>
              <a:tr h="0">
                <a:tc>
                  <a:txBody>
                    <a:bodyPr/>
                    <a:lstStyle/>
                    <a:p>
                      <a:pPr marL="0" marR="0" fontAlgn="t">
                        <a:spcBef>
                          <a:spcPts val="0"/>
                        </a:spcBef>
                        <a:spcAft>
                          <a:spcPts val="0"/>
                        </a:spcAft>
                      </a:pPr>
                      <a:r>
                        <a:rPr lang="pl-PL" sz="500" b="1" dirty="0">
                          <a:solidFill>
                            <a:srgbClr val="FFFFFF"/>
                          </a:solidFill>
                          <a:effectLst/>
                          <a:latin typeface="Calibri" panose="020F0502020204030204" pitchFamily="34" charset="0"/>
                        </a:rPr>
                        <a:t>CEL PROJEKTU</a:t>
                      </a:r>
                      <a:endParaRPr lang="pl-PL" sz="500" dirty="0">
                        <a:solidFill>
                          <a:srgbClr val="FFFFFF"/>
                        </a:solidFill>
                        <a:effectLst/>
                        <a:latin typeface="Calibri" panose="020F0502020204030204" pitchFamily="34" charset="0"/>
                      </a:endParaRP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6470"/>
                    </a:solidFill>
                  </a:tcPr>
                </a:tc>
                <a:extLst>
                  <a:ext uri="{0D108BD9-81ED-4DB2-BD59-A6C34878D82A}">
                    <a16:rowId xmlns:a16="http://schemas.microsoft.com/office/drawing/2014/main" val="1526847375"/>
                  </a:ext>
                </a:extLst>
              </a:tr>
              <a:tr h="0">
                <a:tc>
                  <a:txBody>
                    <a:bodyPr/>
                    <a:lstStyle/>
                    <a:p>
                      <a:pPr marL="0" marR="0" fontAlgn="t">
                        <a:spcBef>
                          <a:spcPts val="0"/>
                        </a:spcBef>
                        <a:spcAft>
                          <a:spcPts val="0"/>
                        </a:spcAft>
                      </a:pPr>
                      <a:r>
                        <a:rPr lang="pl-PL" sz="500" dirty="0">
                          <a:effectLst/>
                          <a:latin typeface="Calibri" panose="020F0502020204030204" pitchFamily="34" charset="0"/>
                        </a:rPr>
                        <a:t>DLACZEGO PROJEKT POWINIEN ZOSTAĆ ZREALIZOWANY ?</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780316515"/>
                  </a:ext>
                </a:extLst>
              </a:tr>
              <a:tr h="107229">
                <a:tc>
                  <a:txBody>
                    <a:bodyPr/>
                    <a:lstStyle/>
                    <a:p>
                      <a:pPr marL="0" marR="0" algn="l" rtl="0" fontAlgn="t">
                        <a:spcBef>
                          <a:spcPts val="0"/>
                        </a:spcBef>
                        <a:spcAft>
                          <a:spcPts val="0"/>
                        </a:spcAft>
                      </a:pPr>
                      <a:r>
                        <a:rPr lang="pl-PL" sz="500" i="1" dirty="0">
                          <a:solidFill>
                            <a:schemeClr val="tx1"/>
                          </a:solidFill>
                          <a:effectLst/>
                          <a:latin typeface="Calibri" panose="020F0502020204030204" pitchFamily="34" charset="0"/>
                        </a:rPr>
                        <a:t>Celem projektu jest uwolnienie pracowników z PS 3,6,23 i powierzenie im innych zadań (razem 8 FTE)</a:t>
                      </a:r>
                    </a:p>
                  </a:txBody>
                  <a:tcPr marL="38100" marR="381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16311243"/>
                  </a:ext>
                </a:extLst>
              </a:tr>
            </a:tbl>
          </a:graphicData>
        </a:graphic>
      </p:graphicFrame>
      <p:graphicFrame>
        <p:nvGraphicFramePr>
          <p:cNvPr id="241" name="Tabela 240">
            <a:extLst>
              <a:ext uri="{FF2B5EF4-FFF2-40B4-BE49-F238E27FC236}">
                <a16:creationId xmlns:a16="http://schemas.microsoft.com/office/drawing/2014/main" id="{6365D661-5FE5-4281-9731-926EDA0A4710}"/>
              </a:ext>
            </a:extLst>
          </p:cNvPr>
          <p:cNvGraphicFramePr>
            <a:graphicFrameLocks noGrp="1"/>
          </p:cNvGraphicFramePr>
          <p:nvPr>
            <p:extLst>
              <p:ext uri="{D42A27DB-BD31-4B8C-83A1-F6EECF244321}">
                <p14:modId xmlns:p14="http://schemas.microsoft.com/office/powerpoint/2010/main" val="1020567953"/>
              </p:ext>
            </p:extLst>
          </p:nvPr>
        </p:nvGraphicFramePr>
        <p:xfrm>
          <a:off x="5436278" y="3528916"/>
          <a:ext cx="3770952" cy="685800"/>
        </p:xfrm>
        <a:graphic>
          <a:graphicData uri="http://schemas.openxmlformats.org/drawingml/2006/table">
            <a:tbl>
              <a:tblPr>
                <a:effectLst>
                  <a:outerShdw blurRad="50800" dist="38100" dir="2700000" algn="tl" rotWithShape="0">
                    <a:prstClr val="black">
                      <a:alpha val="40000"/>
                    </a:prstClr>
                  </a:outerShdw>
                </a:effectLst>
              </a:tblPr>
              <a:tblGrid>
                <a:gridCol w="1885476">
                  <a:extLst>
                    <a:ext uri="{9D8B030D-6E8A-4147-A177-3AD203B41FA5}">
                      <a16:colId xmlns:a16="http://schemas.microsoft.com/office/drawing/2014/main" val="4149615191"/>
                    </a:ext>
                  </a:extLst>
                </a:gridCol>
                <a:gridCol w="1885476">
                  <a:extLst>
                    <a:ext uri="{9D8B030D-6E8A-4147-A177-3AD203B41FA5}">
                      <a16:colId xmlns:a16="http://schemas.microsoft.com/office/drawing/2014/main" val="1862331149"/>
                    </a:ext>
                  </a:extLst>
                </a:gridCol>
              </a:tblGrid>
              <a:tr h="82337">
                <a:tc gridSpan="2">
                  <a:txBody>
                    <a:bodyPr/>
                    <a:lstStyle/>
                    <a:p>
                      <a:pPr marL="0" marR="0" fontAlgn="t">
                        <a:spcBef>
                          <a:spcPts val="0"/>
                        </a:spcBef>
                        <a:spcAft>
                          <a:spcPts val="0"/>
                        </a:spcAft>
                      </a:pPr>
                      <a:r>
                        <a:rPr lang="pl-PL" sz="500" b="1" dirty="0">
                          <a:solidFill>
                            <a:srgbClr val="FFFFFF"/>
                          </a:solidFill>
                          <a:effectLst/>
                          <a:latin typeface="Calibri" panose="020F0502020204030204" pitchFamily="34" charset="0"/>
                        </a:rPr>
                        <a:t>UZASADNIENIE BIZNEOWE</a:t>
                      </a:r>
                      <a:endParaRPr lang="pl-PL" sz="500" dirty="0">
                        <a:solidFill>
                          <a:srgbClr val="FFFFFF"/>
                        </a:solidFill>
                        <a:effectLst/>
                        <a:latin typeface="Calibri" panose="020F0502020204030204" pitchFamily="34" charset="0"/>
                      </a:endParaRP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6470"/>
                    </a:solidFill>
                  </a:tcPr>
                </a:tc>
                <a:tc hMerge="1">
                  <a:txBody>
                    <a:bodyPr/>
                    <a:lstStyle/>
                    <a:p>
                      <a:endParaRPr lang="en-US"/>
                    </a:p>
                  </a:txBody>
                  <a:tcPr/>
                </a:tc>
                <a:extLst>
                  <a:ext uri="{0D108BD9-81ED-4DB2-BD59-A6C34878D82A}">
                    <a16:rowId xmlns:a16="http://schemas.microsoft.com/office/drawing/2014/main" val="1526847375"/>
                  </a:ext>
                </a:extLst>
              </a:tr>
              <a:tr h="0">
                <a:tc gridSpan="2">
                  <a:txBody>
                    <a:bodyPr/>
                    <a:lstStyle/>
                    <a:p>
                      <a:pPr marL="0" marR="0" fontAlgn="t">
                        <a:spcBef>
                          <a:spcPts val="0"/>
                        </a:spcBef>
                        <a:spcAft>
                          <a:spcPts val="0"/>
                        </a:spcAft>
                      </a:pPr>
                      <a:r>
                        <a:rPr lang="pl-PL" sz="500" dirty="0">
                          <a:effectLst/>
                          <a:latin typeface="Calibri" panose="020F0502020204030204" pitchFamily="34" charset="0"/>
                        </a:rPr>
                        <a:t>JAKIE SĄ SZANSE NA ROZWÓJ LUB CO SIĘ STANIE W PRZYPADKU BRAKU REALIZACJI PROJEKTU ?</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hMerge="1">
                  <a:txBody>
                    <a:bodyPr/>
                    <a:lstStyle/>
                    <a:p>
                      <a:endParaRPr lang="en-US"/>
                    </a:p>
                  </a:txBody>
                  <a:tcPr/>
                </a:tc>
                <a:extLst>
                  <a:ext uri="{0D108BD9-81ED-4DB2-BD59-A6C34878D82A}">
                    <a16:rowId xmlns:a16="http://schemas.microsoft.com/office/drawing/2014/main" val="3780316515"/>
                  </a:ext>
                </a:extLst>
              </a:tr>
              <a:tr h="0">
                <a:tc>
                  <a:txBody>
                    <a:bodyPr/>
                    <a:lstStyle/>
                    <a:p>
                      <a:pPr marL="0" marR="0" rtl="0" fontAlgn="t">
                        <a:spcBef>
                          <a:spcPts val="0"/>
                        </a:spcBef>
                        <a:spcAft>
                          <a:spcPts val="0"/>
                        </a:spcAft>
                      </a:pPr>
                      <a:r>
                        <a:rPr lang="pl-PL" sz="500" i="1" dirty="0">
                          <a:solidFill>
                            <a:srgbClr val="00B050"/>
                          </a:solidFill>
                          <a:effectLst/>
                          <a:latin typeface="Calibri" panose="020F0502020204030204" pitchFamily="34" charset="0"/>
                        </a:rPr>
                        <a:t>      </a:t>
                      </a:r>
                      <a:r>
                        <a:rPr lang="pl-PL" sz="500" i="1" dirty="0">
                          <a:solidFill>
                            <a:schemeClr val="accent1">
                              <a:lumMod val="75000"/>
                            </a:schemeClr>
                          </a:solidFill>
                          <a:effectLst/>
                          <a:latin typeface="Calibri" panose="020F0502020204030204" pitchFamily="34" charset="0"/>
                        </a:rPr>
                        <a:t>Szansa: Redukcja 8 FTE – obniżenie kosztów produkcji stali o 120 kEUR / Rok</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l-PL" sz="500" i="1" dirty="0">
                          <a:solidFill>
                            <a:schemeClr val="tx1"/>
                          </a:solidFill>
                          <a:effectLst/>
                          <a:latin typeface="Calibri" panose="020F0502020204030204" pitchFamily="34" charset="0"/>
                        </a:rPr>
                        <a:t>       W przypadku braku realizacji projektu sytuacja na zakładzie nie ulegnie zmianie –&gt; koszty wytworzenia oraz poziom produkcji stali pozostaną na tym samym poziomie &lt;– </a:t>
                      </a:r>
                      <a:r>
                        <a:rPr lang="pl-PL" sz="500" b="1" i="1" dirty="0">
                          <a:solidFill>
                            <a:schemeClr val="tx1"/>
                          </a:solidFill>
                          <a:effectLst/>
                          <a:latin typeface="Calibri" panose="020F0502020204030204" pitchFamily="34" charset="0"/>
                        </a:rPr>
                        <a:t>Nic się nie zmieni</a:t>
                      </a:r>
                    </a:p>
                    <a:p>
                      <a:pPr marL="0" marR="0" lvl="0" indent="0" algn="l" defTabSz="914400" rtl="0" eaLnBrk="1" fontAlgn="t" latinLnBrk="0" hangingPunct="1">
                        <a:lnSpc>
                          <a:spcPct val="100000"/>
                        </a:lnSpc>
                        <a:spcBef>
                          <a:spcPts val="0"/>
                        </a:spcBef>
                        <a:spcAft>
                          <a:spcPts val="0"/>
                        </a:spcAft>
                        <a:buClrTx/>
                        <a:buSzTx/>
                        <a:buFontTx/>
                        <a:buNone/>
                        <a:tabLst/>
                        <a:defRPr/>
                      </a:pPr>
                      <a:endParaRPr lang="pl-PL" sz="500" b="1" i="1" dirty="0">
                        <a:solidFill>
                          <a:schemeClr val="tx1"/>
                        </a:solidFill>
                        <a:effectLst/>
                        <a:latin typeface="Calibri" panose="020F0502020204030204" pitchFamily="34" charset="0"/>
                      </a:endParaRPr>
                    </a:p>
                    <a:p>
                      <a:pPr marL="0" marR="0" lvl="0" indent="0" algn="l" defTabSz="914400" rtl="0" eaLnBrk="1" fontAlgn="t" latinLnBrk="0" hangingPunct="1">
                        <a:lnSpc>
                          <a:spcPct val="100000"/>
                        </a:lnSpc>
                        <a:spcBef>
                          <a:spcPts val="0"/>
                        </a:spcBef>
                        <a:spcAft>
                          <a:spcPts val="0"/>
                        </a:spcAft>
                        <a:buClrTx/>
                        <a:buSzTx/>
                        <a:buFontTx/>
                        <a:buNone/>
                        <a:tabLst/>
                        <a:defRPr/>
                      </a:pPr>
                      <a:endParaRPr lang="pl-PL" sz="500" b="1" i="1" dirty="0">
                        <a:solidFill>
                          <a:schemeClr val="tx1"/>
                        </a:solidFill>
                        <a:effectLst/>
                        <a:latin typeface="Calibri" panose="020F0502020204030204" pitchFamily="34" charset="0"/>
                      </a:endParaRP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16311243"/>
                  </a:ext>
                </a:extLst>
              </a:tr>
            </a:tbl>
          </a:graphicData>
        </a:graphic>
      </p:graphicFrame>
      <p:sp>
        <p:nvSpPr>
          <p:cNvPr id="258" name="Prostokąt: jeden zaokrąglony róg 257">
            <a:extLst>
              <a:ext uri="{FF2B5EF4-FFF2-40B4-BE49-F238E27FC236}">
                <a16:creationId xmlns:a16="http://schemas.microsoft.com/office/drawing/2014/main" id="{7C279E3D-45B8-485B-B86F-F912500FE107}"/>
              </a:ext>
            </a:extLst>
          </p:cNvPr>
          <p:cNvSpPr/>
          <p:nvPr/>
        </p:nvSpPr>
        <p:spPr bwMode="auto">
          <a:xfrm flipH="1" flipV="1">
            <a:off x="8261103" y="4197894"/>
            <a:ext cx="946127" cy="136070"/>
          </a:xfrm>
          <a:prstGeom prst="round1Rect">
            <a:avLst/>
          </a:prstGeom>
          <a:solidFill>
            <a:schemeClr val="bg1"/>
          </a:solidFill>
          <a:ln w="12700">
            <a:no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500" b="0" i="0" u="none" strike="noStrike" cap="none" normalizeH="0" baseline="-25000" dirty="0">
              <a:ln>
                <a:noFill/>
              </a:ln>
              <a:solidFill>
                <a:srgbClr val="FAFFFF"/>
              </a:solidFill>
              <a:effectLst/>
              <a:latin typeface="Arial" pitchFamily="34" charset="0"/>
              <a:ea typeface="MS PGothic" pitchFamily="34" charset="-128"/>
            </a:endParaRPr>
          </a:p>
        </p:txBody>
      </p:sp>
      <p:pic>
        <p:nvPicPr>
          <p:cNvPr id="242" name="Obraz 241">
            <a:extLst>
              <a:ext uri="{FF2B5EF4-FFF2-40B4-BE49-F238E27FC236}">
                <a16:creationId xmlns:a16="http://schemas.microsoft.com/office/drawing/2014/main" id="{F1F41FEA-F87F-4950-A42B-748D8E1249F8}"/>
              </a:ext>
            </a:extLst>
          </p:cNvPr>
          <p:cNvPicPr>
            <a:picLocks noChangeAspect="1"/>
          </p:cNvPicPr>
          <p:nvPr/>
        </p:nvPicPr>
        <p:blipFill rotWithShape="1">
          <a:blip r:embed="rId68">
            <a:extLst>
              <a:ext uri="{28A0092B-C50C-407E-A947-70E740481C1C}">
                <a14:useLocalDpi xmlns:a14="http://schemas.microsoft.com/office/drawing/2010/main" val="0"/>
              </a:ext>
            </a:extLst>
          </a:blip>
          <a:srcRect r="49880"/>
          <a:stretch/>
        </p:blipFill>
        <p:spPr>
          <a:xfrm>
            <a:off x="5436072" y="3787214"/>
            <a:ext cx="110750" cy="117849"/>
          </a:xfrm>
          <a:prstGeom prst="rect">
            <a:avLst/>
          </a:prstGeom>
        </p:spPr>
      </p:pic>
      <p:pic>
        <p:nvPicPr>
          <p:cNvPr id="243" name="Obraz 242">
            <a:extLst>
              <a:ext uri="{FF2B5EF4-FFF2-40B4-BE49-F238E27FC236}">
                <a16:creationId xmlns:a16="http://schemas.microsoft.com/office/drawing/2014/main" id="{4D33D079-CAD4-4A28-BF10-09785C86E7AD}"/>
              </a:ext>
            </a:extLst>
          </p:cNvPr>
          <p:cNvPicPr>
            <a:picLocks noChangeAspect="1"/>
          </p:cNvPicPr>
          <p:nvPr/>
        </p:nvPicPr>
        <p:blipFill rotWithShape="1">
          <a:blip r:embed="rId69">
            <a:extLst>
              <a:ext uri="{BEBA8EAE-BF5A-486C-A8C5-ECC9F3942E4B}">
                <a14:imgProps xmlns:a14="http://schemas.microsoft.com/office/drawing/2010/main">
                  <a14:imgLayer r:embed="rId70">
                    <a14:imgEffect>
                      <a14:saturation sat="400000"/>
                    </a14:imgEffect>
                  </a14:imgLayer>
                </a14:imgProps>
              </a:ext>
              <a:ext uri="{28A0092B-C50C-407E-A947-70E740481C1C}">
                <a14:useLocalDpi xmlns:a14="http://schemas.microsoft.com/office/drawing/2010/main" val="0"/>
              </a:ext>
            </a:extLst>
          </a:blip>
          <a:srcRect l="49880"/>
          <a:stretch/>
        </p:blipFill>
        <p:spPr>
          <a:xfrm>
            <a:off x="7345466" y="3791413"/>
            <a:ext cx="110750" cy="117849"/>
          </a:xfrm>
          <a:prstGeom prst="rect">
            <a:avLst/>
          </a:prstGeom>
        </p:spPr>
      </p:pic>
      <p:sp>
        <p:nvSpPr>
          <p:cNvPr id="261" name="pole tekstowe 260">
            <a:extLst>
              <a:ext uri="{FF2B5EF4-FFF2-40B4-BE49-F238E27FC236}">
                <a16:creationId xmlns:a16="http://schemas.microsoft.com/office/drawing/2014/main" id="{479D7314-B3F6-4058-8417-3EE78EDE032C}"/>
              </a:ext>
            </a:extLst>
          </p:cNvPr>
          <p:cNvSpPr txBox="1"/>
          <p:nvPr/>
        </p:nvSpPr>
        <p:spPr>
          <a:xfrm>
            <a:off x="8761411" y="4184661"/>
            <a:ext cx="279935" cy="169277"/>
          </a:xfrm>
          <a:prstGeom prst="rect">
            <a:avLst/>
          </a:prstGeom>
          <a:noFill/>
        </p:spPr>
        <p:txBody>
          <a:bodyPr wrap="square" rtlCol="0">
            <a:spAutoFit/>
          </a:bodyPr>
          <a:lstStyle/>
          <a:p>
            <a:r>
              <a:rPr lang="pl-PL" sz="500" dirty="0">
                <a:latin typeface="Calibri" panose="020F0502020204030204" pitchFamily="34" charset="0"/>
                <a:cs typeface="Calibri" panose="020F0502020204030204" pitchFamily="34" charset="0"/>
              </a:rPr>
              <a:t>NIE</a:t>
            </a:r>
            <a:endParaRPr lang="en-US" sz="500" dirty="0">
              <a:latin typeface="Calibri" panose="020F0502020204030204" pitchFamily="34" charset="0"/>
              <a:cs typeface="Calibri" panose="020F0502020204030204" pitchFamily="34" charset="0"/>
            </a:endParaRPr>
          </a:p>
        </p:txBody>
      </p:sp>
      <p:sp>
        <p:nvSpPr>
          <p:cNvPr id="262" name="pole tekstowe 261">
            <a:extLst>
              <a:ext uri="{FF2B5EF4-FFF2-40B4-BE49-F238E27FC236}">
                <a16:creationId xmlns:a16="http://schemas.microsoft.com/office/drawing/2014/main" id="{E734943D-E8C7-4654-B16C-FB906656EDE2}"/>
              </a:ext>
            </a:extLst>
          </p:cNvPr>
          <p:cNvSpPr txBox="1"/>
          <p:nvPr/>
        </p:nvSpPr>
        <p:spPr>
          <a:xfrm>
            <a:off x="8348416" y="4191923"/>
            <a:ext cx="336090" cy="169277"/>
          </a:xfrm>
          <a:prstGeom prst="rect">
            <a:avLst/>
          </a:prstGeom>
          <a:noFill/>
        </p:spPr>
        <p:txBody>
          <a:bodyPr wrap="square" rtlCol="0">
            <a:spAutoFit/>
          </a:bodyPr>
          <a:lstStyle/>
          <a:p>
            <a:r>
              <a:rPr lang="pl-PL" sz="500" dirty="0">
                <a:latin typeface="Calibri" panose="020F0502020204030204" pitchFamily="34" charset="0"/>
                <a:cs typeface="Calibri" panose="020F0502020204030204" pitchFamily="34" charset="0"/>
              </a:rPr>
              <a:t>TAK</a:t>
            </a:r>
            <a:endParaRPr lang="en-US" sz="500" dirty="0">
              <a:latin typeface="Calibri" panose="020F0502020204030204" pitchFamily="34" charset="0"/>
              <a:cs typeface="Calibri" panose="020F0502020204030204" pitchFamily="34" charset="0"/>
            </a:endParaRPr>
          </a:p>
        </p:txBody>
      </p:sp>
      <p:pic>
        <p:nvPicPr>
          <p:cNvPr id="263" name="Picture 27" descr="Zadanie do wykonania">
            <a:extLst>
              <a:ext uri="{FF2B5EF4-FFF2-40B4-BE49-F238E27FC236}">
                <a16:creationId xmlns:a16="http://schemas.microsoft.com/office/drawing/2014/main" id="{D7627975-8776-4880-8413-DFF842ECD6DE}"/>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8562272" y="4229358"/>
            <a:ext cx="92012" cy="92012"/>
          </a:xfrm>
          <a:prstGeom prst="rect">
            <a:avLst/>
          </a:prstGeom>
          <a:noFill/>
          <a:extLst>
            <a:ext uri="{909E8E84-426E-40DD-AFC4-6F175D3DCCD1}">
              <a14:hiddenFill xmlns:a14="http://schemas.microsoft.com/office/drawing/2010/main">
                <a:solidFill>
                  <a:srgbClr val="FFFFFF"/>
                </a:solidFill>
              </a14:hiddenFill>
            </a:ext>
          </a:extLst>
        </p:spPr>
      </p:pic>
      <p:sp>
        <p:nvSpPr>
          <p:cNvPr id="265" name="Prostokąt: jeden zaokrąglony róg 264">
            <a:extLst>
              <a:ext uri="{FF2B5EF4-FFF2-40B4-BE49-F238E27FC236}">
                <a16:creationId xmlns:a16="http://schemas.microsoft.com/office/drawing/2014/main" id="{5E9B1290-27CC-4299-A9D2-785BA0FABFD8}"/>
              </a:ext>
            </a:extLst>
          </p:cNvPr>
          <p:cNvSpPr/>
          <p:nvPr/>
        </p:nvSpPr>
        <p:spPr bwMode="auto">
          <a:xfrm flipH="1">
            <a:off x="7491984" y="4130527"/>
            <a:ext cx="1715333" cy="87474"/>
          </a:xfrm>
          <a:prstGeom prst="round1Rect">
            <a:avLst/>
          </a:prstGeom>
          <a:solidFill>
            <a:srgbClr val="D9D9D9"/>
          </a:solidFill>
          <a:ln w="12700">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500" b="0" i="0" u="none" strike="noStrike" cap="none" normalizeH="0" baseline="-25000" dirty="0">
              <a:ln>
                <a:noFill/>
              </a:ln>
              <a:solidFill>
                <a:srgbClr val="FAFFFF"/>
              </a:solidFill>
              <a:effectLst/>
              <a:latin typeface="Arial" pitchFamily="34" charset="0"/>
              <a:ea typeface="MS PGothic" pitchFamily="34" charset="-128"/>
            </a:endParaRPr>
          </a:p>
        </p:txBody>
      </p:sp>
      <p:sp>
        <p:nvSpPr>
          <p:cNvPr id="260" name="pole tekstowe 259">
            <a:extLst>
              <a:ext uri="{FF2B5EF4-FFF2-40B4-BE49-F238E27FC236}">
                <a16:creationId xmlns:a16="http://schemas.microsoft.com/office/drawing/2014/main" id="{A5CA3676-54F8-470A-AC47-BCCC39FA5C67}"/>
              </a:ext>
            </a:extLst>
          </p:cNvPr>
          <p:cNvSpPr txBox="1"/>
          <p:nvPr/>
        </p:nvSpPr>
        <p:spPr>
          <a:xfrm>
            <a:off x="7424363" y="4086370"/>
            <a:ext cx="1895634" cy="169277"/>
          </a:xfrm>
          <a:prstGeom prst="rect">
            <a:avLst/>
          </a:prstGeom>
          <a:noFill/>
        </p:spPr>
        <p:txBody>
          <a:bodyPr wrap="square" rtlCol="0">
            <a:spAutoFit/>
          </a:bodyPr>
          <a:lstStyle/>
          <a:p>
            <a:r>
              <a:rPr lang="pl-PL" sz="500" dirty="0">
                <a:latin typeface="Calibri" panose="020F0502020204030204" pitchFamily="34" charset="0"/>
                <a:cs typeface="Calibri" panose="020F0502020204030204" pitchFamily="34" charset="0"/>
              </a:rPr>
              <a:t>CZY ODRZUCENIE PROJEKTU PRZYNIESIE NEGATYWNY SKUTEK ?</a:t>
            </a:r>
            <a:endParaRPr lang="en-US" sz="500" dirty="0">
              <a:latin typeface="Calibri" panose="020F0502020204030204" pitchFamily="34" charset="0"/>
              <a:cs typeface="Calibri" panose="020F0502020204030204" pitchFamily="34" charset="0"/>
            </a:endParaRPr>
          </a:p>
        </p:txBody>
      </p:sp>
      <p:pic>
        <p:nvPicPr>
          <p:cNvPr id="266" name="Picture 27" descr="Zadanie do wykonania">
            <a:extLst>
              <a:ext uri="{FF2B5EF4-FFF2-40B4-BE49-F238E27FC236}">
                <a16:creationId xmlns:a16="http://schemas.microsoft.com/office/drawing/2014/main" id="{356F635A-DA03-4AEE-AD96-34B131D5300D}"/>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8980960" y="4231699"/>
            <a:ext cx="92012" cy="92012"/>
          </a:xfrm>
          <a:prstGeom prst="rect">
            <a:avLst/>
          </a:prstGeom>
          <a:noFill/>
          <a:extLst>
            <a:ext uri="{909E8E84-426E-40DD-AFC4-6F175D3DCCD1}">
              <a14:hiddenFill xmlns:a14="http://schemas.microsoft.com/office/drawing/2010/main">
                <a:solidFill>
                  <a:srgbClr val="FFFFFF"/>
                </a:solidFill>
              </a14:hiddenFill>
            </a:ext>
          </a:extLst>
        </p:spPr>
      </p:pic>
      <p:sp>
        <p:nvSpPr>
          <p:cNvPr id="264" name="pole tekstowe 263">
            <a:extLst>
              <a:ext uri="{FF2B5EF4-FFF2-40B4-BE49-F238E27FC236}">
                <a16:creationId xmlns:a16="http://schemas.microsoft.com/office/drawing/2014/main" id="{AA607A8F-0AB7-4232-A821-7BBAB9EC6D1E}"/>
              </a:ext>
            </a:extLst>
          </p:cNvPr>
          <p:cNvSpPr txBox="1"/>
          <p:nvPr/>
        </p:nvSpPr>
        <p:spPr>
          <a:xfrm>
            <a:off x="8912199" y="4186345"/>
            <a:ext cx="186049" cy="169277"/>
          </a:xfrm>
          <a:prstGeom prst="rect">
            <a:avLst/>
          </a:prstGeom>
          <a:noFill/>
        </p:spPr>
        <p:txBody>
          <a:bodyPr wrap="square" rtlCol="0">
            <a:spAutoFit/>
          </a:bodyPr>
          <a:lstStyle/>
          <a:p>
            <a:r>
              <a:rPr lang="pl-PL" sz="500" dirty="0"/>
              <a:t>X</a:t>
            </a:r>
            <a:endParaRPr lang="en-US" sz="500" dirty="0"/>
          </a:p>
        </p:txBody>
      </p:sp>
      <p:sp>
        <p:nvSpPr>
          <p:cNvPr id="267" name="Prostokąt: jeden zaokrąglony róg 266">
            <a:extLst>
              <a:ext uri="{FF2B5EF4-FFF2-40B4-BE49-F238E27FC236}">
                <a16:creationId xmlns:a16="http://schemas.microsoft.com/office/drawing/2014/main" id="{F9C8E91F-1FC5-4A6F-B216-E9FD1F65EAFF}"/>
              </a:ext>
            </a:extLst>
          </p:cNvPr>
          <p:cNvSpPr/>
          <p:nvPr/>
        </p:nvSpPr>
        <p:spPr bwMode="auto">
          <a:xfrm flipH="1">
            <a:off x="7974780" y="4423502"/>
            <a:ext cx="606230" cy="143629"/>
          </a:xfrm>
          <a:prstGeom prst="round1Rect">
            <a:avLst/>
          </a:prstGeom>
          <a:solidFill>
            <a:srgbClr val="5C6470"/>
          </a:solidFill>
          <a:ln w="12700">
            <a:noFill/>
            <a:headEnd type="none" w="med" len="med"/>
            <a:tailEnd type="none" w="med" len="med"/>
          </a:ln>
          <a:effectLst>
            <a:outerShdw blurRad="50800" dist="38100" dir="13500000" algn="b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pl-PL" sz="500" b="0" i="0" u="none" strike="noStrike" cap="none" normalizeH="0" baseline="-25000" dirty="0">
                <a:ln>
                  <a:noFill/>
                </a:ln>
                <a:solidFill>
                  <a:srgbClr val="FAFFFF"/>
                </a:solidFill>
                <a:effectLst/>
                <a:latin typeface="Arial" pitchFamily="34" charset="0"/>
                <a:ea typeface="MS PGothic" pitchFamily="34" charset="-128"/>
              </a:rPr>
              <a:t>KOSZT PROJEKTU</a:t>
            </a:r>
            <a:endParaRPr kumimoji="0" lang="en-US" sz="500" b="0" i="0" u="none" strike="noStrike" cap="none" normalizeH="0" baseline="-25000" dirty="0">
              <a:ln>
                <a:noFill/>
              </a:ln>
              <a:solidFill>
                <a:srgbClr val="FAFFFF"/>
              </a:solidFill>
              <a:effectLst/>
              <a:latin typeface="Arial" pitchFamily="34" charset="0"/>
              <a:ea typeface="MS PGothic" pitchFamily="34" charset="-128"/>
            </a:endParaRPr>
          </a:p>
        </p:txBody>
      </p:sp>
      <p:sp>
        <p:nvSpPr>
          <p:cNvPr id="268" name="Prostokąt: jeden zaokrąglony róg 267">
            <a:extLst>
              <a:ext uri="{FF2B5EF4-FFF2-40B4-BE49-F238E27FC236}">
                <a16:creationId xmlns:a16="http://schemas.microsoft.com/office/drawing/2014/main" id="{B6715BCF-6B67-4A33-A978-872750BE221A}"/>
              </a:ext>
            </a:extLst>
          </p:cNvPr>
          <p:cNvSpPr/>
          <p:nvPr/>
        </p:nvSpPr>
        <p:spPr bwMode="auto">
          <a:xfrm flipH="1" flipV="1">
            <a:off x="7975072" y="4585120"/>
            <a:ext cx="605646" cy="143629"/>
          </a:xfrm>
          <a:prstGeom prst="round1Rect">
            <a:avLst/>
          </a:prstGeom>
          <a:solidFill>
            <a:schemeClr val="bg1"/>
          </a:solidFill>
          <a:ln w="12700">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500" b="0" i="0" u="none" strike="noStrike" cap="none" normalizeH="0" baseline="-25000" dirty="0">
              <a:ln>
                <a:noFill/>
              </a:ln>
              <a:solidFill>
                <a:srgbClr val="FAFFFF"/>
              </a:solidFill>
              <a:effectLst/>
              <a:latin typeface="Arial" pitchFamily="34" charset="0"/>
              <a:ea typeface="MS PGothic" pitchFamily="34" charset="-128"/>
            </a:endParaRPr>
          </a:p>
        </p:txBody>
      </p:sp>
      <p:sp>
        <p:nvSpPr>
          <p:cNvPr id="271" name="Prostokąt: jeden zaokrąglony róg 270">
            <a:extLst>
              <a:ext uri="{FF2B5EF4-FFF2-40B4-BE49-F238E27FC236}">
                <a16:creationId xmlns:a16="http://schemas.microsoft.com/office/drawing/2014/main" id="{481A8B65-1D30-45F7-AFE8-77488F8E434E}"/>
              </a:ext>
            </a:extLst>
          </p:cNvPr>
          <p:cNvSpPr/>
          <p:nvPr/>
        </p:nvSpPr>
        <p:spPr bwMode="auto">
          <a:xfrm>
            <a:off x="8597212" y="4423698"/>
            <a:ext cx="606230" cy="142693"/>
          </a:xfrm>
          <a:prstGeom prst="round1Rect">
            <a:avLst/>
          </a:prstGeom>
          <a:solidFill>
            <a:srgbClr val="5C6470"/>
          </a:solidFill>
          <a:ln w="12700">
            <a:noFill/>
            <a:headEnd type="none" w="med" len="med"/>
            <a:tailEnd type="none" w="med" len="med"/>
          </a:ln>
          <a:effectLst>
            <a:outerShdw blurRad="50800" dist="38100" dir="18900000" algn="b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pl-PL" sz="500" b="0" i="0" u="none" strike="noStrike" cap="none" normalizeH="0" baseline="-25000" dirty="0">
                <a:ln>
                  <a:noFill/>
                </a:ln>
                <a:solidFill>
                  <a:srgbClr val="FAFFFF"/>
                </a:solidFill>
                <a:effectLst/>
                <a:latin typeface="Arial" pitchFamily="34" charset="0"/>
                <a:ea typeface="MS PGothic" pitchFamily="34" charset="-128"/>
              </a:rPr>
              <a:t>SZACUNOWE ZYSKI</a:t>
            </a:r>
            <a:endParaRPr kumimoji="0" lang="en-US" sz="500" b="0" i="0" u="none" strike="noStrike" cap="none" normalizeH="0" baseline="-25000" dirty="0">
              <a:ln>
                <a:noFill/>
              </a:ln>
              <a:solidFill>
                <a:srgbClr val="FAFFFF"/>
              </a:solidFill>
              <a:effectLst/>
              <a:latin typeface="Arial" pitchFamily="34" charset="0"/>
              <a:ea typeface="MS PGothic" pitchFamily="34" charset="-128"/>
            </a:endParaRPr>
          </a:p>
        </p:txBody>
      </p:sp>
      <p:sp>
        <p:nvSpPr>
          <p:cNvPr id="273" name="Prostokąt: jeden zaokrąglony róg 272">
            <a:extLst>
              <a:ext uri="{FF2B5EF4-FFF2-40B4-BE49-F238E27FC236}">
                <a16:creationId xmlns:a16="http://schemas.microsoft.com/office/drawing/2014/main" id="{A9B10368-0040-4E24-9A62-13E1D17464BD}"/>
              </a:ext>
            </a:extLst>
          </p:cNvPr>
          <p:cNvSpPr/>
          <p:nvPr/>
        </p:nvSpPr>
        <p:spPr bwMode="auto">
          <a:xfrm flipH="1" flipV="1">
            <a:off x="7081152" y="4730887"/>
            <a:ext cx="702223" cy="143629"/>
          </a:xfrm>
          <a:prstGeom prst="round1Rect">
            <a:avLst/>
          </a:prstGeom>
          <a:solidFill>
            <a:schemeClr val="bg1"/>
          </a:solidFill>
          <a:ln w="12700">
            <a:no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500" b="0" i="0" u="none" strike="noStrike" cap="none" normalizeH="0" baseline="-25000" dirty="0">
              <a:ln>
                <a:noFill/>
              </a:ln>
              <a:solidFill>
                <a:srgbClr val="FAFFFF"/>
              </a:solidFill>
              <a:effectLst/>
              <a:latin typeface="Arial" pitchFamily="34" charset="0"/>
              <a:ea typeface="MS PGothic" pitchFamily="34" charset="-128"/>
            </a:endParaRPr>
          </a:p>
        </p:txBody>
      </p:sp>
      <p:graphicFrame>
        <p:nvGraphicFramePr>
          <p:cNvPr id="272" name="Tabela 271">
            <a:extLst>
              <a:ext uri="{FF2B5EF4-FFF2-40B4-BE49-F238E27FC236}">
                <a16:creationId xmlns:a16="http://schemas.microsoft.com/office/drawing/2014/main" id="{189C9793-9CD2-4AEE-9AF5-C7037F281457}"/>
              </a:ext>
            </a:extLst>
          </p:cNvPr>
          <p:cNvGraphicFramePr>
            <a:graphicFrameLocks noGrp="1"/>
          </p:cNvGraphicFramePr>
          <p:nvPr>
            <p:extLst>
              <p:ext uri="{D42A27DB-BD31-4B8C-83A1-F6EECF244321}">
                <p14:modId xmlns:p14="http://schemas.microsoft.com/office/powerpoint/2010/main" val="2644937094"/>
              </p:ext>
            </p:extLst>
          </p:nvPr>
        </p:nvGraphicFramePr>
        <p:xfrm>
          <a:off x="5445443" y="4307601"/>
          <a:ext cx="2339688" cy="431221"/>
        </p:xfrm>
        <a:graphic>
          <a:graphicData uri="http://schemas.openxmlformats.org/drawingml/2006/table">
            <a:tbl>
              <a:tblPr>
                <a:effectLst>
                  <a:outerShdw blurRad="50800" dist="38100" dir="2700000" algn="tl" rotWithShape="0">
                    <a:prstClr val="black">
                      <a:alpha val="40000"/>
                    </a:prstClr>
                  </a:outerShdw>
                </a:effectLst>
              </a:tblPr>
              <a:tblGrid>
                <a:gridCol w="2339688">
                  <a:extLst>
                    <a:ext uri="{9D8B030D-6E8A-4147-A177-3AD203B41FA5}">
                      <a16:colId xmlns:a16="http://schemas.microsoft.com/office/drawing/2014/main" val="4149615191"/>
                    </a:ext>
                  </a:extLst>
                </a:gridCol>
              </a:tblGrid>
              <a:tr h="108757">
                <a:tc>
                  <a:txBody>
                    <a:bodyPr/>
                    <a:lstStyle/>
                    <a:p>
                      <a:pPr marL="0" marR="0" fontAlgn="t">
                        <a:spcBef>
                          <a:spcPts val="0"/>
                        </a:spcBef>
                        <a:spcAft>
                          <a:spcPts val="0"/>
                        </a:spcAft>
                      </a:pPr>
                      <a:r>
                        <a:rPr lang="pl-PL" sz="500" b="1" dirty="0">
                          <a:solidFill>
                            <a:srgbClr val="FFFFFF"/>
                          </a:solidFill>
                          <a:effectLst/>
                          <a:latin typeface="Calibri" panose="020F0502020204030204" pitchFamily="34" charset="0"/>
                        </a:rPr>
                        <a:t>WŁAŚCICIEL PROJEKTU</a:t>
                      </a:r>
                      <a:endParaRPr lang="pl-PL" sz="500" dirty="0">
                        <a:solidFill>
                          <a:srgbClr val="FFFFFF"/>
                        </a:solidFill>
                        <a:effectLst/>
                        <a:latin typeface="Calibri" panose="020F0502020204030204" pitchFamily="34" charset="0"/>
                      </a:endParaRP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6470"/>
                    </a:solidFill>
                  </a:tcPr>
                </a:tc>
                <a:extLst>
                  <a:ext uri="{0D108BD9-81ED-4DB2-BD59-A6C34878D82A}">
                    <a16:rowId xmlns:a16="http://schemas.microsoft.com/office/drawing/2014/main" val="1526847375"/>
                  </a:ext>
                </a:extLst>
              </a:tr>
              <a:tr h="108757">
                <a:tc>
                  <a:txBody>
                    <a:bodyPr/>
                    <a:lstStyle/>
                    <a:p>
                      <a:pPr marL="0" marR="0" fontAlgn="t">
                        <a:spcBef>
                          <a:spcPts val="0"/>
                        </a:spcBef>
                        <a:spcAft>
                          <a:spcPts val="0"/>
                        </a:spcAft>
                      </a:pPr>
                      <a:r>
                        <a:rPr lang="pl-PL" sz="500" dirty="0">
                          <a:effectLst/>
                          <a:latin typeface="Calibri" panose="020F0502020204030204" pitchFamily="34" charset="0"/>
                        </a:rPr>
                        <a:t>KOGO DOTYCZY PROBLEM?</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780316515"/>
                  </a:ext>
                </a:extLst>
              </a:tr>
              <a:tr h="177221">
                <a:tc>
                  <a:txBody>
                    <a:bodyPr/>
                    <a:lstStyle/>
                    <a:p>
                      <a:pPr marL="0" marR="0" rtl="0" fontAlgn="t">
                        <a:spcBef>
                          <a:spcPts val="0"/>
                        </a:spcBef>
                        <a:spcAft>
                          <a:spcPts val="0"/>
                        </a:spcAft>
                      </a:pPr>
                      <a:r>
                        <a:rPr lang="pl-PL" sz="500" dirty="0">
                          <a:solidFill>
                            <a:schemeClr val="tx1"/>
                          </a:solidFill>
                          <a:effectLst/>
                          <a:latin typeface="Calibri" panose="020F0502020204030204" pitchFamily="34" charset="0"/>
                        </a:rPr>
                        <a:t>PSD / </a:t>
                      </a:r>
                      <a:r>
                        <a:rPr lang="pl-PL" sz="500" i="1" dirty="0">
                          <a:solidFill>
                            <a:schemeClr val="tx1"/>
                          </a:solidFill>
                          <a:effectLst/>
                          <a:latin typeface="Calibri" panose="020F0502020204030204" pitchFamily="34" charset="0"/>
                        </a:rPr>
                        <a:t>Jan Cyprian</a:t>
                      </a:r>
                    </a:p>
                  </a:txBody>
                  <a:tcPr marL="38100" marR="38100" marT="25400" marB="254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16311243"/>
                  </a:ext>
                </a:extLst>
              </a:tr>
            </a:tbl>
          </a:graphicData>
        </a:graphic>
      </p:graphicFrame>
      <p:sp>
        <p:nvSpPr>
          <p:cNvPr id="274" name="Prostokąt: jeden zaokrąglony róg 273">
            <a:extLst>
              <a:ext uri="{FF2B5EF4-FFF2-40B4-BE49-F238E27FC236}">
                <a16:creationId xmlns:a16="http://schemas.microsoft.com/office/drawing/2014/main" id="{2B9A8E30-33F3-4BB3-84CC-3969612FB6FE}"/>
              </a:ext>
            </a:extLst>
          </p:cNvPr>
          <p:cNvSpPr/>
          <p:nvPr/>
        </p:nvSpPr>
        <p:spPr bwMode="auto">
          <a:xfrm flipH="1">
            <a:off x="7083810" y="4620497"/>
            <a:ext cx="699945" cy="119342"/>
          </a:xfrm>
          <a:prstGeom prst="round1Rect">
            <a:avLst/>
          </a:prstGeom>
          <a:solidFill>
            <a:srgbClr val="D9D9D9"/>
          </a:solidFill>
          <a:ln w="12700">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500" b="0" i="0" u="none" strike="noStrike" cap="none" normalizeH="0" baseline="-25000">
              <a:ln>
                <a:noFill/>
              </a:ln>
              <a:solidFill>
                <a:srgbClr val="FAFFFF"/>
              </a:solidFill>
              <a:effectLst/>
              <a:latin typeface="Arial" pitchFamily="34" charset="0"/>
              <a:ea typeface="MS PGothic" pitchFamily="34" charset="-128"/>
            </a:endParaRPr>
          </a:p>
        </p:txBody>
      </p:sp>
      <p:sp>
        <p:nvSpPr>
          <p:cNvPr id="275" name="Prostokąt 274">
            <a:extLst>
              <a:ext uri="{FF2B5EF4-FFF2-40B4-BE49-F238E27FC236}">
                <a16:creationId xmlns:a16="http://schemas.microsoft.com/office/drawing/2014/main" id="{FFCBC964-C7B2-4F35-B413-539678723AB9}"/>
              </a:ext>
            </a:extLst>
          </p:cNvPr>
          <p:cNvSpPr/>
          <p:nvPr/>
        </p:nvSpPr>
        <p:spPr>
          <a:xfrm>
            <a:off x="7081153" y="4716484"/>
            <a:ext cx="713657" cy="169277"/>
          </a:xfrm>
          <a:prstGeom prst="rect">
            <a:avLst/>
          </a:prstGeom>
        </p:spPr>
        <p:txBody>
          <a:bodyPr wrap="none">
            <a:spAutoFit/>
          </a:bodyPr>
          <a:lstStyle/>
          <a:p>
            <a:r>
              <a:rPr lang="pl-PL" sz="500" i="1" dirty="0">
                <a:latin typeface="Calibri" panose="020F0502020204030204" pitchFamily="34" charset="0"/>
              </a:rPr>
              <a:t>Arkadiusz Kamyczek</a:t>
            </a:r>
            <a:endParaRPr lang="en-US" sz="500" dirty="0"/>
          </a:p>
        </p:txBody>
      </p:sp>
      <p:sp>
        <p:nvSpPr>
          <p:cNvPr id="276" name="pole tekstowe 275">
            <a:extLst>
              <a:ext uri="{FF2B5EF4-FFF2-40B4-BE49-F238E27FC236}">
                <a16:creationId xmlns:a16="http://schemas.microsoft.com/office/drawing/2014/main" id="{0F7116EA-6DA8-4753-8802-9AEB2AAEDAAB}"/>
              </a:ext>
            </a:extLst>
          </p:cNvPr>
          <p:cNvSpPr txBox="1"/>
          <p:nvPr/>
        </p:nvSpPr>
        <p:spPr>
          <a:xfrm>
            <a:off x="7065643" y="4593478"/>
            <a:ext cx="795517" cy="169277"/>
          </a:xfrm>
          <a:prstGeom prst="rect">
            <a:avLst/>
          </a:prstGeom>
          <a:noFill/>
        </p:spPr>
        <p:txBody>
          <a:bodyPr wrap="square" rtlCol="0">
            <a:spAutoFit/>
          </a:bodyPr>
          <a:lstStyle/>
          <a:p>
            <a:r>
              <a:rPr lang="pl-PL" sz="500" dirty="0">
                <a:latin typeface="Calibri" panose="020F0502020204030204" pitchFamily="34" charset="0"/>
                <a:cs typeface="Calibri" panose="020F0502020204030204" pitchFamily="34" charset="0"/>
              </a:rPr>
              <a:t>KIEROWNIK PROJEKTU</a:t>
            </a:r>
            <a:endParaRPr lang="en-US" sz="500" dirty="0">
              <a:latin typeface="Calibri" panose="020F0502020204030204" pitchFamily="34" charset="0"/>
              <a:cs typeface="Calibri" panose="020F0502020204030204" pitchFamily="34" charset="0"/>
            </a:endParaRPr>
          </a:p>
        </p:txBody>
      </p:sp>
      <p:sp>
        <p:nvSpPr>
          <p:cNvPr id="277" name="Prostokąt: jeden zaokrąglony róg 276">
            <a:extLst>
              <a:ext uri="{FF2B5EF4-FFF2-40B4-BE49-F238E27FC236}">
                <a16:creationId xmlns:a16="http://schemas.microsoft.com/office/drawing/2014/main" id="{D45DC63B-B6F1-4A1D-A901-B577E90E691F}"/>
              </a:ext>
            </a:extLst>
          </p:cNvPr>
          <p:cNvSpPr/>
          <p:nvPr/>
        </p:nvSpPr>
        <p:spPr bwMode="auto">
          <a:xfrm flipV="1">
            <a:off x="8599252" y="4586136"/>
            <a:ext cx="604476" cy="143629"/>
          </a:xfrm>
          <a:prstGeom prst="round1Rect">
            <a:avLst/>
          </a:prstGeom>
          <a:solidFill>
            <a:schemeClr val="bg1"/>
          </a:solidFill>
          <a:ln w="12700">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500" b="0" i="0" u="none" strike="noStrike" cap="none" normalizeH="0" baseline="-25000" dirty="0">
              <a:ln>
                <a:noFill/>
              </a:ln>
              <a:solidFill>
                <a:srgbClr val="FAFFFF"/>
              </a:solidFill>
              <a:effectLst/>
              <a:latin typeface="Arial" pitchFamily="34" charset="0"/>
              <a:ea typeface="MS PGothic" pitchFamily="34" charset="-128"/>
            </a:endParaRPr>
          </a:p>
        </p:txBody>
      </p:sp>
      <p:sp>
        <p:nvSpPr>
          <p:cNvPr id="278" name="pole tekstowe 277">
            <a:extLst>
              <a:ext uri="{FF2B5EF4-FFF2-40B4-BE49-F238E27FC236}">
                <a16:creationId xmlns:a16="http://schemas.microsoft.com/office/drawing/2014/main" id="{B83987D5-C73E-4165-94D1-3341EDFAF206}"/>
              </a:ext>
            </a:extLst>
          </p:cNvPr>
          <p:cNvSpPr txBox="1"/>
          <p:nvPr/>
        </p:nvSpPr>
        <p:spPr>
          <a:xfrm>
            <a:off x="8064567" y="4578206"/>
            <a:ext cx="504848" cy="169277"/>
          </a:xfrm>
          <a:prstGeom prst="rect">
            <a:avLst/>
          </a:prstGeom>
          <a:noFill/>
        </p:spPr>
        <p:txBody>
          <a:bodyPr wrap="square" rtlCol="0">
            <a:spAutoFit/>
          </a:bodyPr>
          <a:lstStyle/>
          <a:p>
            <a:r>
              <a:rPr lang="pl-PL" sz="500" dirty="0">
                <a:solidFill>
                  <a:schemeClr val="bg2">
                    <a:lumMod val="25000"/>
                  </a:schemeClr>
                </a:solidFill>
              </a:rPr>
              <a:t>1500 k€</a:t>
            </a:r>
            <a:endParaRPr lang="en-US" sz="500" dirty="0">
              <a:solidFill>
                <a:schemeClr val="tx2"/>
              </a:solidFill>
            </a:endParaRPr>
          </a:p>
        </p:txBody>
      </p:sp>
      <p:sp>
        <p:nvSpPr>
          <p:cNvPr id="279" name="pole tekstowe 278">
            <a:extLst>
              <a:ext uri="{FF2B5EF4-FFF2-40B4-BE49-F238E27FC236}">
                <a16:creationId xmlns:a16="http://schemas.microsoft.com/office/drawing/2014/main" id="{20486AA0-4724-43E7-A7E5-91803E646743}"/>
              </a:ext>
            </a:extLst>
          </p:cNvPr>
          <p:cNvSpPr txBox="1"/>
          <p:nvPr/>
        </p:nvSpPr>
        <p:spPr>
          <a:xfrm>
            <a:off x="8657911" y="4574082"/>
            <a:ext cx="504848" cy="169277"/>
          </a:xfrm>
          <a:prstGeom prst="rect">
            <a:avLst/>
          </a:prstGeom>
          <a:noFill/>
        </p:spPr>
        <p:txBody>
          <a:bodyPr wrap="square" rtlCol="0">
            <a:spAutoFit/>
          </a:bodyPr>
          <a:lstStyle/>
          <a:p>
            <a:r>
              <a:rPr lang="pl-PL" sz="500" dirty="0">
                <a:solidFill>
                  <a:schemeClr val="bg2">
                    <a:lumMod val="25000"/>
                  </a:schemeClr>
                </a:solidFill>
              </a:rPr>
              <a:t>900 k€ /rok</a:t>
            </a:r>
            <a:endParaRPr lang="en-US" sz="500" dirty="0">
              <a:solidFill>
                <a:schemeClr val="tx2"/>
              </a:solidFill>
            </a:endParaRPr>
          </a:p>
        </p:txBody>
      </p:sp>
      <p:sp>
        <p:nvSpPr>
          <p:cNvPr id="3" name="Prostokąt 2">
            <a:extLst>
              <a:ext uri="{FF2B5EF4-FFF2-40B4-BE49-F238E27FC236}">
                <a16:creationId xmlns:a16="http://schemas.microsoft.com/office/drawing/2014/main" id="{E5D2C89A-FDCB-4F17-9CBA-04D6FADCC2F4}"/>
              </a:ext>
            </a:extLst>
          </p:cNvPr>
          <p:cNvSpPr/>
          <p:nvPr/>
        </p:nvSpPr>
        <p:spPr>
          <a:xfrm>
            <a:off x="5341756" y="998184"/>
            <a:ext cx="1157702" cy="184666"/>
          </a:xfrm>
          <a:prstGeom prst="rect">
            <a:avLst/>
          </a:prstGeom>
        </p:spPr>
        <p:txBody>
          <a:bodyPr wrap="square">
            <a:spAutoFit/>
          </a:bodyPr>
          <a:lstStyle/>
          <a:p>
            <a:r>
              <a:rPr lang="pl-PL" sz="600" dirty="0">
                <a:solidFill>
                  <a:schemeClr val="tx2"/>
                </a:solidFill>
              </a:rPr>
              <a:t>2021/015 Sampling Device BOF</a:t>
            </a:r>
            <a:endParaRPr lang="en-US" sz="600" dirty="0">
              <a:solidFill>
                <a:schemeClr val="tx2"/>
              </a:solidFill>
            </a:endParaRPr>
          </a:p>
        </p:txBody>
      </p:sp>
    </p:spTree>
    <p:extLst>
      <p:ext uri="{BB962C8B-B14F-4D97-AF65-F5344CB8AC3E}">
        <p14:creationId xmlns:p14="http://schemas.microsoft.com/office/powerpoint/2010/main" val="1399605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3" name="Owal 212">
            <a:extLst>
              <a:ext uri="{FF2B5EF4-FFF2-40B4-BE49-F238E27FC236}">
                <a16:creationId xmlns:a16="http://schemas.microsoft.com/office/drawing/2014/main" id="{BA18911F-C841-4295-93FF-4784DAE716B4}"/>
              </a:ext>
            </a:extLst>
          </p:cNvPr>
          <p:cNvSpPr/>
          <p:nvPr/>
        </p:nvSpPr>
        <p:spPr>
          <a:xfrm>
            <a:off x="10159437" y="2431776"/>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237" name="Grafika 3" descr="Deszcz">
            <a:extLst>
              <a:ext uri="{FF2B5EF4-FFF2-40B4-BE49-F238E27FC236}">
                <a16:creationId xmlns:a16="http://schemas.microsoft.com/office/drawing/2014/main" id="{6B9FA9CD-90D4-4C50-8D3C-2EEE8689B4CD}"/>
              </a:ext>
            </a:extLst>
          </p:cNvPr>
          <p:cNvGrpSpPr/>
          <p:nvPr/>
        </p:nvGrpSpPr>
        <p:grpSpPr>
          <a:xfrm>
            <a:off x="5856101" y="49221"/>
            <a:ext cx="204672" cy="166093"/>
            <a:chOff x="5956483" y="51468"/>
            <a:chExt cx="650779" cy="599383"/>
          </a:xfrm>
          <a:solidFill>
            <a:srgbClr val="000000"/>
          </a:solidFill>
        </p:grpSpPr>
        <p:sp>
          <p:nvSpPr>
            <p:cNvPr id="238" name="Dowolny kształt: kształt 237">
              <a:extLst>
                <a:ext uri="{FF2B5EF4-FFF2-40B4-BE49-F238E27FC236}">
                  <a16:creationId xmlns:a16="http://schemas.microsoft.com/office/drawing/2014/main" id="{530C4841-CB1E-4F25-B1FD-A0D676C20D02}"/>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39" name="Dowolny kształt: kształt 238">
              <a:extLst>
                <a:ext uri="{FF2B5EF4-FFF2-40B4-BE49-F238E27FC236}">
                  <a16:creationId xmlns:a16="http://schemas.microsoft.com/office/drawing/2014/main" id="{731BE851-E829-43F6-8FC0-F3D15F9A9E80}"/>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4" name="Dowolny kształt: kształt 243">
              <a:extLst>
                <a:ext uri="{FF2B5EF4-FFF2-40B4-BE49-F238E27FC236}">
                  <a16:creationId xmlns:a16="http://schemas.microsoft.com/office/drawing/2014/main" id="{0A0EDFD5-2D13-4B86-A6DD-78C06600A52D}"/>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5" name="Dowolny kształt: kształt 244">
              <a:extLst>
                <a:ext uri="{FF2B5EF4-FFF2-40B4-BE49-F238E27FC236}">
                  <a16:creationId xmlns:a16="http://schemas.microsoft.com/office/drawing/2014/main" id="{02468845-0CAF-458A-880D-33EFB007BD1D}"/>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46" name="Grafika 31" descr="Śnieg">
            <a:extLst>
              <a:ext uri="{FF2B5EF4-FFF2-40B4-BE49-F238E27FC236}">
                <a16:creationId xmlns:a16="http://schemas.microsoft.com/office/drawing/2014/main" id="{6500337B-84B5-483B-842C-D32F04901F83}"/>
              </a:ext>
            </a:extLst>
          </p:cNvPr>
          <p:cNvGrpSpPr/>
          <p:nvPr/>
        </p:nvGrpSpPr>
        <p:grpSpPr>
          <a:xfrm>
            <a:off x="6962045" y="15585"/>
            <a:ext cx="267965" cy="256910"/>
            <a:chOff x="7523990" y="915378"/>
            <a:chExt cx="584691" cy="584691"/>
          </a:xfrm>
        </p:grpSpPr>
        <p:sp>
          <p:nvSpPr>
            <p:cNvPr id="247" name="Dowolny kształt: kształt 246">
              <a:extLst>
                <a:ext uri="{FF2B5EF4-FFF2-40B4-BE49-F238E27FC236}">
                  <a16:creationId xmlns:a16="http://schemas.microsoft.com/office/drawing/2014/main" id="{50196126-E8D0-4FC2-915B-250BB3F71DA6}"/>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48" name="Dowolny kształt: kształt 247">
              <a:extLst>
                <a:ext uri="{FF2B5EF4-FFF2-40B4-BE49-F238E27FC236}">
                  <a16:creationId xmlns:a16="http://schemas.microsoft.com/office/drawing/2014/main" id="{04C50C01-BBDC-48B5-91F3-FD7CE605319A}"/>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49" name="Dowolny kształt: kształt 248">
              <a:extLst>
                <a:ext uri="{FF2B5EF4-FFF2-40B4-BE49-F238E27FC236}">
                  <a16:creationId xmlns:a16="http://schemas.microsoft.com/office/drawing/2014/main" id="{4DC19C62-B28C-458C-B8F0-21D372DFF87B}"/>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51" name="Dowolny kształt: kształt 250">
              <a:extLst>
                <a:ext uri="{FF2B5EF4-FFF2-40B4-BE49-F238E27FC236}">
                  <a16:creationId xmlns:a16="http://schemas.microsoft.com/office/drawing/2014/main" id="{75F82AEB-78E1-42A3-8974-10F650482B1E}"/>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52" name="pole tekstowe 251">
            <a:extLst>
              <a:ext uri="{FF2B5EF4-FFF2-40B4-BE49-F238E27FC236}">
                <a16:creationId xmlns:a16="http://schemas.microsoft.com/office/drawing/2014/main" id="{A8FF627C-35E3-436A-BFAC-7D0A1E5AC75B}"/>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53" name="pole tekstowe 252">
            <a:extLst>
              <a:ext uri="{FF2B5EF4-FFF2-40B4-BE49-F238E27FC236}">
                <a16:creationId xmlns:a16="http://schemas.microsoft.com/office/drawing/2014/main" id="{78BCF2F5-0BED-4F95-B45B-2E6B10CBA594}"/>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54" name="pole tekstowe 253">
            <a:extLst>
              <a:ext uri="{FF2B5EF4-FFF2-40B4-BE49-F238E27FC236}">
                <a16:creationId xmlns:a16="http://schemas.microsoft.com/office/drawing/2014/main" id="{539E3942-5C98-4F80-80A5-CB684AAD819E}"/>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5" name="pole tekstowe 254">
            <a:extLst>
              <a:ext uri="{FF2B5EF4-FFF2-40B4-BE49-F238E27FC236}">
                <a16:creationId xmlns:a16="http://schemas.microsoft.com/office/drawing/2014/main" id="{F948DDCB-FA13-4633-9B8E-08F9B85535E9}"/>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6" name="pole tekstowe 255">
            <a:extLst>
              <a:ext uri="{FF2B5EF4-FFF2-40B4-BE49-F238E27FC236}">
                <a16:creationId xmlns:a16="http://schemas.microsoft.com/office/drawing/2014/main" id="{2CC0900D-6A50-45DE-BE88-AA2A9A40A60D}"/>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57" name="Trójkąt równoramienny 256">
            <a:extLst>
              <a:ext uri="{FF2B5EF4-FFF2-40B4-BE49-F238E27FC236}">
                <a16:creationId xmlns:a16="http://schemas.microsoft.com/office/drawing/2014/main" id="{1568783A-E26E-47FA-B4CA-887F2FE60501}"/>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Łącznik prosty 258">
            <a:extLst>
              <a:ext uri="{FF2B5EF4-FFF2-40B4-BE49-F238E27FC236}">
                <a16:creationId xmlns:a16="http://schemas.microsoft.com/office/drawing/2014/main" id="{883D6339-4C1C-44D1-841A-FB9E07D9DF74}"/>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18" name="Grafika 217" descr="Lista">
            <a:extLst>
              <a:ext uri="{FF2B5EF4-FFF2-40B4-BE49-F238E27FC236}">
                <a16:creationId xmlns:a16="http://schemas.microsoft.com/office/drawing/2014/main" id="{4013EBC5-C7E2-4C64-B104-49659ACE481F}"/>
              </a:ext>
            </a:extLst>
          </p:cNvPr>
          <p:cNvPicPr>
            <a:picLocks noChangeAspect="1"/>
          </p:cNvPicPr>
          <p:nvPr/>
        </p:nvPicPr>
        <p:blipFill>
          <a:blip r:embed="rId62" cstate="hqprint">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4068356" y="468674"/>
            <a:ext cx="197049" cy="197049"/>
          </a:xfrm>
          <a:prstGeom prst="rect">
            <a:avLst/>
          </a:prstGeom>
        </p:spPr>
      </p:pic>
      <p:sp>
        <p:nvSpPr>
          <p:cNvPr id="219" name="pole tekstowe 218">
            <a:extLst>
              <a:ext uri="{FF2B5EF4-FFF2-40B4-BE49-F238E27FC236}">
                <a16:creationId xmlns:a16="http://schemas.microsoft.com/office/drawing/2014/main" id="{853DC187-FF54-4578-925F-BAECECF8C5C4}"/>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20" name="Łącznik prosty 219">
            <a:extLst>
              <a:ext uri="{FF2B5EF4-FFF2-40B4-BE49-F238E27FC236}">
                <a16:creationId xmlns:a16="http://schemas.microsoft.com/office/drawing/2014/main" id="{1C02F009-CFE2-451C-A318-A4F3BA0D0C96}"/>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34" name="Grafika 233" descr="Kursor">
            <a:extLst>
              <a:ext uri="{FF2B5EF4-FFF2-40B4-BE49-F238E27FC236}">
                <a16:creationId xmlns:a16="http://schemas.microsoft.com/office/drawing/2014/main" id="{8291024E-C33E-42BD-BBB3-F69B0DB342D5}"/>
              </a:ext>
            </a:extLst>
          </p:cNvPr>
          <p:cNvPicPr>
            <a:picLocks noChangeAspect="1"/>
          </p:cNvPicPr>
          <p:nvPr/>
        </p:nvPicPr>
        <p:blipFill>
          <a:blip r:embed="rId64">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4838963" y="1278009"/>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852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3" name="Owal 212">
            <a:extLst>
              <a:ext uri="{FF2B5EF4-FFF2-40B4-BE49-F238E27FC236}">
                <a16:creationId xmlns:a16="http://schemas.microsoft.com/office/drawing/2014/main" id="{BA18911F-C841-4295-93FF-4784DAE716B4}"/>
              </a:ext>
            </a:extLst>
          </p:cNvPr>
          <p:cNvSpPr/>
          <p:nvPr/>
        </p:nvSpPr>
        <p:spPr>
          <a:xfrm>
            <a:off x="10159437" y="2431776"/>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237" name="Grafika 3" descr="Deszcz">
            <a:extLst>
              <a:ext uri="{FF2B5EF4-FFF2-40B4-BE49-F238E27FC236}">
                <a16:creationId xmlns:a16="http://schemas.microsoft.com/office/drawing/2014/main" id="{6B9FA9CD-90D4-4C50-8D3C-2EEE8689B4CD}"/>
              </a:ext>
            </a:extLst>
          </p:cNvPr>
          <p:cNvGrpSpPr/>
          <p:nvPr/>
        </p:nvGrpSpPr>
        <p:grpSpPr>
          <a:xfrm>
            <a:off x="5856101" y="49221"/>
            <a:ext cx="204672" cy="166093"/>
            <a:chOff x="5956483" y="51468"/>
            <a:chExt cx="650779" cy="599383"/>
          </a:xfrm>
          <a:solidFill>
            <a:srgbClr val="000000"/>
          </a:solidFill>
        </p:grpSpPr>
        <p:sp>
          <p:nvSpPr>
            <p:cNvPr id="238" name="Dowolny kształt: kształt 237">
              <a:extLst>
                <a:ext uri="{FF2B5EF4-FFF2-40B4-BE49-F238E27FC236}">
                  <a16:creationId xmlns:a16="http://schemas.microsoft.com/office/drawing/2014/main" id="{530C4841-CB1E-4F25-B1FD-A0D676C20D02}"/>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39" name="Dowolny kształt: kształt 238">
              <a:extLst>
                <a:ext uri="{FF2B5EF4-FFF2-40B4-BE49-F238E27FC236}">
                  <a16:creationId xmlns:a16="http://schemas.microsoft.com/office/drawing/2014/main" id="{731BE851-E829-43F6-8FC0-F3D15F9A9E80}"/>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4" name="Dowolny kształt: kształt 243">
              <a:extLst>
                <a:ext uri="{FF2B5EF4-FFF2-40B4-BE49-F238E27FC236}">
                  <a16:creationId xmlns:a16="http://schemas.microsoft.com/office/drawing/2014/main" id="{0A0EDFD5-2D13-4B86-A6DD-78C06600A52D}"/>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5" name="Dowolny kształt: kształt 244">
              <a:extLst>
                <a:ext uri="{FF2B5EF4-FFF2-40B4-BE49-F238E27FC236}">
                  <a16:creationId xmlns:a16="http://schemas.microsoft.com/office/drawing/2014/main" id="{02468845-0CAF-458A-880D-33EFB007BD1D}"/>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46" name="Grafika 31" descr="Śnieg">
            <a:extLst>
              <a:ext uri="{FF2B5EF4-FFF2-40B4-BE49-F238E27FC236}">
                <a16:creationId xmlns:a16="http://schemas.microsoft.com/office/drawing/2014/main" id="{6500337B-84B5-483B-842C-D32F04901F83}"/>
              </a:ext>
            </a:extLst>
          </p:cNvPr>
          <p:cNvGrpSpPr/>
          <p:nvPr/>
        </p:nvGrpSpPr>
        <p:grpSpPr>
          <a:xfrm>
            <a:off x="6962045" y="15585"/>
            <a:ext cx="267965" cy="256910"/>
            <a:chOff x="7523990" y="915378"/>
            <a:chExt cx="584691" cy="584691"/>
          </a:xfrm>
        </p:grpSpPr>
        <p:sp>
          <p:nvSpPr>
            <p:cNvPr id="247" name="Dowolny kształt: kształt 246">
              <a:extLst>
                <a:ext uri="{FF2B5EF4-FFF2-40B4-BE49-F238E27FC236}">
                  <a16:creationId xmlns:a16="http://schemas.microsoft.com/office/drawing/2014/main" id="{50196126-E8D0-4FC2-915B-250BB3F71DA6}"/>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48" name="Dowolny kształt: kształt 247">
              <a:extLst>
                <a:ext uri="{FF2B5EF4-FFF2-40B4-BE49-F238E27FC236}">
                  <a16:creationId xmlns:a16="http://schemas.microsoft.com/office/drawing/2014/main" id="{04C50C01-BBDC-48B5-91F3-FD7CE605319A}"/>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49" name="Dowolny kształt: kształt 248">
              <a:extLst>
                <a:ext uri="{FF2B5EF4-FFF2-40B4-BE49-F238E27FC236}">
                  <a16:creationId xmlns:a16="http://schemas.microsoft.com/office/drawing/2014/main" id="{4DC19C62-B28C-458C-B8F0-21D372DFF87B}"/>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51" name="Dowolny kształt: kształt 250">
              <a:extLst>
                <a:ext uri="{FF2B5EF4-FFF2-40B4-BE49-F238E27FC236}">
                  <a16:creationId xmlns:a16="http://schemas.microsoft.com/office/drawing/2014/main" id="{75F82AEB-78E1-42A3-8974-10F650482B1E}"/>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52" name="pole tekstowe 251">
            <a:extLst>
              <a:ext uri="{FF2B5EF4-FFF2-40B4-BE49-F238E27FC236}">
                <a16:creationId xmlns:a16="http://schemas.microsoft.com/office/drawing/2014/main" id="{A8FF627C-35E3-436A-BFAC-7D0A1E5AC75B}"/>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53" name="pole tekstowe 252">
            <a:extLst>
              <a:ext uri="{FF2B5EF4-FFF2-40B4-BE49-F238E27FC236}">
                <a16:creationId xmlns:a16="http://schemas.microsoft.com/office/drawing/2014/main" id="{78BCF2F5-0BED-4F95-B45B-2E6B10CBA594}"/>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54" name="pole tekstowe 253">
            <a:extLst>
              <a:ext uri="{FF2B5EF4-FFF2-40B4-BE49-F238E27FC236}">
                <a16:creationId xmlns:a16="http://schemas.microsoft.com/office/drawing/2014/main" id="{539E3942-5C98-4F80-80A5-CB684AAD819E}"/>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5" name="pole tekstowe 254">
            <a:extLst>
              <a:ext uri="{FF2B5EF4-FFF2-40B4-BE49-F238E27FC236}">
                <a16:creationId xmlns:a16="http://schemas.microsoft.com/office/drawing/2014/main" id="{F948DDCB-FA13-4633-9B8E-08F9B85535E9}"/>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6" name="pole tekstowe 255">
            <a:extLst>
              <a:ext uri="{FF2B5EF4-FFF2-40B4-BE49-F238E27FC236}">
                <a16:creationId xmlns:a16="http://schemas.microsoft.com/office/drawing/2014/main" id="{2CC0900D-6A50-45DE-BE88-AA2A9A40A60D}"/>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57" name="Trójkąt równoramienny 256">
            <a:extLst>
              <a:ext uri="{FF2B5EF4-FFF2-40B4-BE49-F238E27FC236}">
                <a16:creationId xmlns:a16="http://schemas.microsoft.com/office/drawing/2014/main" id="{1568783A-E26E-47FA-B4CA-887F2FE60501}"/>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Łącznik prosty 258">
            <a:extLst>
              <a:ext uri="{FF2B5EF4-FFF2-40B4-BE49-F238E27FC236}">
                <a16:creationId xmlns:a16="http://schemas.microsoft.com/office/drawing/2014/main" id="{883D6339-4C1C-44D1-841A-FB9E07D9DF74}"/>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50" name="Grafika 249" descr="Kursor">
            <a:extLst>
              <a:ext uri="{FF2B5EF4-FFF2-40B4-BE49-F238E27FC236}">
                <a16:creationId xmlns:a16="http://schemas.microsoft.com/office/drawing/2014/main" id="{D2F67166-7C09-4465-974A-466BE13A4E6D}"/>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4254015" y="570083"/>
            <a:ext cx="422764" cy="422764"/>
          </a:xfrm>
          <a:prstGeom prst="rect">
            <a:avLst/>
          </a:prstGeom>
          <a:effectLst>
            <a:outerShdw blurRad="50800" dist="38100" dir="2700000" algn="tl" rotWithShape="0">
              <a:prstClr val="black">
                <a:alpha val="40000"/>
              </a:prstClr>
            </a:outerShdw>
          </a:effectLst>
        </p:spPr>
      </p:pic>
      <p:pic>
        <p:nvPicPr>
          <p:cNvPr id="4" name="Grafika 3" descr="Lista">
            <a:extLst>
              <a:ext uri="{FF2B5EF4-FFF2-40B4-BE49-F238E27FC236}">
                <a16:creationId xmlns:a16="http://schemas.microsoft.com/office/drawing/2014/main" id="{6D241F93-45D6-438E-8820-91B46F7C07CB}"/>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4068356" y="468674"/>
            <a:ext cx="197049" cy="197049"/>
          </a:xfrm>
          <a:prstGeom prst="rect">
            <a:avLst/>
          </a:prstGeom>
        </p:spPr>
      </p:pic>
      <p:sp>
        <p:nvSpPr>
          <p:cNvPr id="218" name="pole tekstowe 217">
            <a:extLst>
              <a:ext uri="{FF2B5EF4-FFF2-40B4-BE49-F238E27FC236}">
                <a16:creationId xmlns:a16="http://schemas.microsoft.com/office/drawing/2014/main" id="{28472AAB-6A2A-43CD-81B4-2667167E1265}"/>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19" name="Łącznik prosty 218">
            <a:extLst>
              <a:ext uri="{FF2B5EF4-FFF2-40B4-BE49-F238E27FC236}">
                <a16:creationId xmlns:a16="http://schemas.microsoft.com/office/drawing/2014/main" id="{7D197717-BA4A-4A98-B683-45BCD79E4D26}"/>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3262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18"/>
                                        </p:tgtEl>
                                      </p:cBhvr>
                                    </p:animEffect>
                                    <p:animScale>
                                      <p:cBhvr>
                                        <p:cTn id="10" dur="250" autoRev="1" fill="hold"/>
                                        <p:tgtEl>
                                          <p:spTgt spid="2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rostokąt 213">
            <a:extLst>
              <a:ext uri="{FF2B5EF4-FFF2-40B4-BE49-F238E27FC236}">
                <a16:creationId xmlns:a16="http://schemas.microsoft.com/office/drawing/2014/main" id="{5306CE8B-0F15-49AC-81C5-BC00B33D383C}"/>
              </a:ext>
            </a:extLst>
          </p:cNvPr>
          <p:cNvSpPr/>
          <p:nvPr/>
        </p:nvSpPr>
        <p:spPr>
          <a:xfrm rot="16200000" flipV="1">
            <a:off x="188761" y="2179767"/>
            <a:ext cx="6087546" cy="3268917"/>
          </a:xfrm>
          <a:prstGeom prst="rect">
            <a:avLst/>
          </a:pr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Prostokąt 84">
            <a:extLst>
              <a:ext uri="{FF2B5EF4-FFF2-40B4-BE49-F238E27FC236}">
                <a16:creationId xmlns:a16="http://schemas.microsoft.com/office/drawing/2014/main" id="{82EF8AC1-DB12-41DA-B82E-626CA9F554AD}"/>
              </a:ext>
            </a:extLst>
          </p:cNvPr>
          <p:cNvSpPr/>
          <p:nvPr/>
        </p:nvSpPr>
        <p:spPr>
          <a:xfrm flipH="1">
            <a:off x="309083" y="770455"/>
            <a:ext cx="1293756" cy="6087546"/>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Prostokąt 214">
            <a:extLst>
              <a:ext uri="{FF2B5EF4-FFF2-40B4-BE49-F238E27FC236}">
                <a16:creationId xmlns:a16="http://schemas.microsoft.com/office/drawing/2014/main" id="{BF2F1435-C3F2-4A62-A4F3-2B0D723AE6B8}"/>
              </a:ext>
            </a:extLst>
          </p:cNvPr>
          <p:cNvSpPr/>
          <p:nvPr/>
        </p:nvSpPr>
        <p:spPr>
          <a:xfrm rot="16200000" flipV="1">
            <a:off x="859474" y="1430375"/>
            <a:ext cx="172015" cy="1300283"/>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Prostokąt 215">
            <a:extLst>
              <a:ext uri="{FF2B5EF4-FFF2-40B4-BE49-F238E27FC236}">
                <a16:creationId xmlns:a16="http://schemas.microsoft.com/office/drawing/2014/main" id="{111F8059-01CA-435F-A292-4D04C82706DC}"/>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18" name="pole tekstowe 217">
            <a:extLst>
              <a:ext uri="{FF2B5EF4-FFF2-40B4-BE49-F238E27FC236}">
                <a16:creationId xmlns:a16="http://schemas.microsoft.com/office/drawing/2014/main" id="{016A0B22-304C-41AF-8D54-12E171198790}"/>
              </a:ext>
            </a:extLst>
          </p:cNvPr>
          <p:cNvSpPr txBox="1"/>
          <p:nvPr/>
        </p:nvSpPr>
        <p:spPr>
          <a:xfrm>
            <a:off x="521299" y="1957634"/>
            <a:ext cx="1081540" cy="1323439"/>
          </a:xfrm>
          <a:prstGeom prst="rect">
            <a:avLst/>
          </a:prstGeom>
          <a:noFill/>
        </p:spPr>
        <p:txBody>
          <a:bodyPr wrap="square" rtlCol="0">
            <a:spAutoFit/>
          </a:bodyPr>
          <a:lstStyle/>
          <a:p>
            <a:pPr marL="171450" indent="-171450">
              <a:buFont typeface="Arial" panose="020B0604020202020204" pitchFamily="34" charset="0"/>
              <a:buChar char="•"/>
            </a:pPr>
            <a:r>
              <a:rPr lang="pl-PL" sz="1000" dirty="0">
                <a:solidFill>
                  <a:schemeClr val="accent1">
                    <a:lumMod val="60000"/>
                    <a:lumOff val="40000"/>
                  </a:schemeClr>
                </a:solidFill>
              </a:rPr>
              <a:t>INWESTYCJE</a:t>
            </a:r>
          </a:p>
          <a:p>
            <a:pPr marL="171450" indent="-171450">
              <a:buFont typeface="Arial" panose="020B0604020202020204" pitchFamily="34" charset="0"/>
              <a:buChar char="•"/>
            </a:pPr>
            <a:endParaRPr lang="pl-PL" sz="1000" dirty="0">
              <a:solidFill>
                <a:schemeClr val="bg1"/>
              </a:solidFill>
            </a:endParaRPr>
          </a:p>
          <a:p>
            <a:pPr marL="171450" indent="-171450">
              <a:buFont typeface="Arial" panose="020B0604020202020204" pitchFamily="34" charset="0"/>
              <a:buChar char="•"/>
            </a:pPr>
            <a:r>
              <a:rPr lang="pl-PL" sz="1000" dirty="0">
                <a:solidFill>
                  <a:schemeClr val="bg1"/>
                </a:solidFill>
              </a:rPr>
              <a:t>MARKETING</a:t>
            </a:r>
          </a:p>
          <a:p>
            <a:pPr marL="171450" indent="-171450">
              <a:buFont typeface="Arial" panose="020B0604020202020204" pitchFamily="34" charset="0"/>
              <a:buChar char="•"/>
            </a:pPr>
            <a:endParaRPr lang="pl-PL" sz="1000" dirty="0">
              <a:solidFill>
                <a:schemeClr val="bg1"/>
              </a:solidFill>
            </a:endParaRPr>
          </a:p>
          <a:p>
            <a:pPr marL="171450" indent="-171450">
              <a:buFont typeface="Arial" panose="020B0604020202020204" pitchFamily="34" charset="0"/>
              <a:buChar char="•"/>
            </a:pPr>
            <a:r>
              <a:rPr lang="pl-PL" sz="1000" dirty="0">
                <a:solidFill>
                  <a:schemeClr val="bg1"/>
                </a:solidFill>
              </a:rPr>
              <a:t>HR</a:t>
            </a:r>
          </a:p>
          <a:p>
            <a:pPr marL="171450" indent="-171450">
              <a:buFont typeface="Arial" panose="020B0604020202020204" pitchFamily="34" charset="0"/>
              <a:buChar char="•"/>
            </a:pPr>
            <a:endParaRPr lang="pl-PL" sz="1000" dirty="0">
              <a:solidFill>
                <a:schemeClr val="bg1"/>
              </a:solidFill>
            </a:endParaRPr>
          </a:p>
          <a:p>
            <a:pPr marL="171450" indent="-171450">
              <a:buFont typeface="Arial" panose="020B0604020202020204" pitchFamily="34" charset="0"/>
              <a:buChar char="•"/>
            </a:pPr>
            <a:r>
              <a:rPr lang="pl-PL" sz="1000" dirty="0">
                <a:solidFill>
                  <a:schemeClr val="bg1"/>
                </a:solidFill>
              </a:rPr>
              <a:t>BHP</a:t>
            </a:r>
          </a:p>
          <a:p>
            <a:pPr marL="171450" indent="-171450">
              <a:buFont typeface="Arial" panose="020B0604020202020204" pitchFamily="34" charset="0"/>
              <a:buChar char="•"/>
            </a:pPr>
            <a:endParaRPr lang="pl-PL" sz="1000" dirty="0">
              <a:solidFill>
                <a:schemeClr val="bg1"/>
              </a:solidFill>
            </a:endParaRPr>
          </a:p>
        </p:txBody>
      </p:sp>
      <p:pic>
        <p:nvPicPr>
          <p:cNvPr id="221" name="Grafika 220" descr="Gwiazda">
            <a:extLst>
              <a:ext uri="{FF2B5EF4-FFF2-40B4-BE49-F238E27FC236}">
                <a16:creationId xmlns:a16="http://schemas.microsoft.com/office/drawing/2014/main" id="{52582330-2886-4A3A-9F6A-9C03C0B778EE}"/>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471427" y="2027834"/>
            <a:ext cx="100378" cy="100378"/>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230" name="Dowolny kształt: kształt 229">
            <a:extLst>
              <a:ext uri="{FF2B5EF4-FFF2-40B4-BE49-F238E27FC236}">
                <a16:creationId xmlns:a16="http://schemas.microsoft.com/office/drawing/2014/main" id="{695DD566-7AA5-4DCF-B9FD-BF2F71F07239}"/>
              </a:ext>
            </a:extLst>
          </p:cNvPr>
          <p:cNvSpPr/>
          <p:nvPr/>
        </p:nvSpPr>
        <p:spPr>
          <a:xfrm>
            <a:off x="5435712" y="15006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Dowolny kształt: kształt 230">
            <a:extLst>
              <a:ext uri="{FF2B5EF4-FFF2-40B4-BE49-F238E27FC236}">
                <a16:creationId xmlns:a16="http://schemas.microsoft.com/office/drawing/2014/main" id="{70B0FFA3-9D01-4547-9806-BA88FBE95E0A}"/>
              </a:ext>
            </a:extLst>
          </p:cNvPr>
          <p:cNvSpPr/>
          <p:nvPr/>
        </p:nvSpPr>
        <p:spPr>
          <a:xfrm>
            <a:off x="9806878" y="15006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2" name="Dowolny kształt: kształt 231">
            <a:extLst>
              <a:ext uri="{FF2B5EF4-FFF2-40B4-BE49-F238E27FC236}">
                <a16:creationId xmlns:a16="http://schemas.microsoft.com/office/drawing/2014/main" id="{A12E6CCB-E995-43DF-8D7A-3AF3D8EBFB73}"/>
              </a:ext>
            </a:extLst>
          </p:cNvPr>
          <p:cNvSpPr/>
          <p:nvPr/>
        </p:nvSpPr>
        <p:spPr>
          <a:xfrm>
            <a:off x="5365551" y="4604010"/>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3" name="Dowolny kształt: kształt 232">
            <a:extLst>
              <a:ext uri="{FF2B5EF4-FFF2-40B4-BE49-F238E27FC236}">
                <a16:creationId xmlns:a16="http://schemas.microsoft.com/office/drawing/2014/main" id="{39DD9C65-4374-402E-ACFA-F825391A3912}"/>
              </a:ext>
            </a:extLst>
          </p:cNvPr>
          <p:cNvSpPr/>
          <p:nvPr/>
        </p:nvSpPr>
        <p:spPr>
          <a:xfrm>
            <a:off x="9833254" y="4604010"/>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42" name="pole tekstowe 241">
            <a:extLst>
              <a:ext uri="{FF2B5EF4-FFF2-40B4-BE49-F238E27FC236}">
                <a16:creationId xmlns:a16="http://schemas.microsoft.com/office/drawing/2014/main" id="{A0BED76E-6C96-42CD-ACB2-192AAE475615}"/>
              </a:ext>
            </a:extLst>
          </p:cNvPr>
          <p:cNvSpPr txBox="1"/>
          <p:nvPr/>
        </p:nvSpPr>
        <p:spPr>
          <a:xfrm>
            <a:off x="4987088" y="1787277"/>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243" name="pole tekstowe 242">
            <a:extLst>
              <a:ext uri="{FF2B5EF4-FFF2-40B4-BE49-F238E27FC236}">
                <a16:creationId xmlns:a16="http://schemas.microsoft.com/office/drawing/2014/main" id="{710F2175-5D9B-4B74-80C5-D3845C405D3D}"/>
              </a:ext>
            </a:extLst>
          </p:cNvPr>
          <p:cNvSpPr txBox="1"/>
          <p:nvPr/>
        </p:nvSpPr>
        <p:spPr>
          <a:xfrm>
            <a:off x="9302859" y="1704420"/>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244" name="pole tekstowe 243">
            <a:extLst>
              <a:ext uri="{FF2B5EF4-FFF2-40B4-BE49-F238E27FC236}">
                <a16:creationId xmlns:a16="http://schemas.microsoft.com/office/drawing/2014/main" id="{25428BB6-5F11-44D9-9D3A-FE1AB0CC2458}"/>
              </a:ext>
            </a:extLst>
          </p:cNvPr>
          <p:cNvSpPr txBox="1"/>
          <p:nvPr/>
        </p:nvSpPr>
        <p:spPr>
          <a:xfrm>
            <a:off x="4903314" y="4903107"/>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45" name="pole tekstowe 244">
            <a:extLst>
              <a:ext uri="{FF2B5EF4-FFF2-40B4-BE49-F238E27FC236}">
                <a16:creationId xmlns:a16="http://schemas.microsoft.com/office/drawing/2014/main" id="{7A7B2EBE-1DDA-4415-AA9E-6809D3E4CFCC}"/>
              </a:ext>
            </a:extLst>
          </p:cNvPr>
          <p:cNvSpPr txBox="1"/>
          <p:nvPr/>
        </p:nvSpPr>
        <p:spPr>
          <a:xfrm>
            <a:off x="9302859" y="4910879"/>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246" name="Prostokąt 245">
            <a:extLst>
              <a:ext uri="{FF2B5EF4-FFF2-40B4-BE49-F238E27FC236}">
                <a16:creationId xmlns:a16="http://schemas.microsoft.com/office/drawing/2014/main" id="{CE8F60F1-C946-4B49-A7A5-96A325A0D63E}"/>
              </a:ext>
            </a:extLst>
          </p:cNvPr>
          <p:cNvSpPr/>
          <p:nvPr/>
        </p:nvSpPr>
        <p:spPr>
          <a:xfrm>
            <a:off x="5992980" y="2324511"/>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247" name="Prostokąt 246">
            <a:extLst>
              <a:ext uri="{FF2B5EF4-FFF2-40B4-BE49-F238E27FC236}">
                <a16:creationId xmlns:a16="http://schemas.microsoft.com/office/drawing/2014/main" id="{324D092D-65F9-4FE0-A258-85773AB324A7}"/>
              </a:ext>
            </a:extLst>
          </p:cNvPr>
          <p:cNvSpPr/>
          <p:nvPr/>
        </p:nvSpPr>
        <p:spPr>
          <a:xfrm>
            <a:off x="10369147" y="541668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248" name="Prostokąt 247">
            <a:extLst>
              <a:ext uri="{FF2B5EF4-FFF2-40B4-BE49-F238E27FC236}">
                <a16:creationId xmlns:a16="http://schemas.microsoft.com/office/drawing/2014/main" id="{1BB19AAB-F407-4CF6-8B02-4EEE5EC32C5E}"/>
              </a:ext>
            </a:extLst>
          </p:cNvPr>
          <p:cNvSpPr/>
          <p:nvPr/>
        </p:nvSpPr>
        <p:spPr>
          <a:xfrm>
            <a:off x="5879865" y="542198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249" name="Prostokąt 248">
            <a:extLst>
              <a:ext uri="{FF2B5EF4-FFF2-40B4-BE49-F238E27FC236}">
                <a16:creationId xmlns:a16="http://schemas.microsoft.com/office/drawing/2014/main" id="{8B7C723E-2673-44E3-B27F-8856D07AC420}"/>
              </a:ext>
            </a:extLst>
          </p:cNvPr>
          <p:cNvSpPr/>
          <p:nvPr/>
        </p:nvSpPr>
        <p:spPr>
          <a:xfrm>
            <a:off x="10323708" y="2353529"/>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250" name="Łącznik prosty 249">
            <a:extLst>
              <a:ext uri="{FF2B5EF4-FFF2-40B4-BE49-F238E27FC236}">
                <a16:creationId xmlns:a16="http://schemas.microsoft.com/office/drawing/2014/main" id="{FB223C62-3D6E-40CE-B7E2-4A745FDCA2FD}"/>
              </a:ext>
            </a:extLst>
          </p:cNvPr>
          <p:cNvCxnSpPr>
            <a:cxnSpLocks/>
          </p:cNvCxnSpPr>
          <p:nvPr/>
        </p:nvCxnSpPr>
        <p:spPr>
          <a:xfrm>
            <a:off x="5111356" y="3082941"/>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1" name="Łącznik prosty 250">
            <a:extLst>
              <a:ext uri="{FF2B5EF4-FFF2-40B4-BE49-F238E27FC236}">
                <a16:creationId xmlns:a16="http://schemas.microsoft.com/office/drawing/2014/main" id="{C10E4827-E69A-4CA4-B78A-5EFB6C761FD9}"/>
              </a:ext>
            </a:extLst>
          </p:cNvPr>
          <p:cNvCxnSpPr>
            <a:cxnSpLocks/>
          </p:cNvCxnSpPr>
          <p:nvPr/>
        </p:nvCxnSpPr>
        <p:spPr>
          <a:xfrm>
            <a:off x="7103073" y="1334493"/>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252" name="Grafika 251" descr="Kalendarz codzienny">
            <a:extLst>
              <a:ext uri="{FF2B5EF4-FFF2-40B4-BE49-F238E27FC236}">
                <a16:creationId xmlns:a16="http://schemas.microsoft.com/office/drawing/2014/main" id="{B360C373-FD77-410B-BB76-5CF7C8199A62}"/>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7127629" y="1627371"/>
            <a:ext cx="335328" cy="335328"/>
          </a:xfrm>
          <a:prstGeom prst="rect">
            <a:avLst/>
          </a:prstGeom>
        </p:spPr>
      </p:pic>
      <p:pic>
        <p:nvPicPr>
          <p:cNvPr id="253" name="Grafika 252" descr="Karta kredytowa">
            <a:extLst>
              <a:ext uri="{FF2B5EF4-FFF2-40B4-BE49-F238E27FC236}">
                <a16:creationId xmlns:a16="http://schemas.microsoft.com/office/drawing/2014/main" id="{07F14A88-2DEF-483E-B205-5B3E67DC67A8}"/>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7147099" y="1353639"/>
            <a:ext cx="302425" cy="283038"/>
          </a:xfrm>
          <a:prstGeom prst="rect">
            <a:avLst/>
          </a:prstGeom>
        </p:spPr>
      </p:pic>
      <p:pic>
        <p:nvPicPr>
          <p:cNvPr id="255" name="Grafika 254" descr="Powrót">
            <a:extLst>
              <a:ext uri="{FF2B5EF4-FFF2-40B4-BE49-F238E27FC236}">
                <a16:creationId xmlns:a16="http://schemas.microsoft.com/office/drawing/2014/main" id="{6BD050E0-AAE3-461F-A0C9-817616C58F86}"/>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7134211" y="2037007"/>
            <a:ext cx="328203" cy="236489"/>
          </a:xfrm>
          <a:prstGeom prst="rect">
            <a:avLst/>
          </a:prstGeom>
        </p:spPr>
      </p:pic>
      <p:pic>
        <p:nvPicPr>
          <p:cNvPr id="256" name="Grafika 255" descr="Spotkanie">
            <a:extLst>
              <a:ext uri="{FF2B5EF4-FFF2-40B4-BE49-F238E27FC236}">
                <a16:creationId xmlns:a16="http://schemas.microsoft.com/office/drawing/2014/main" id="{7306856F-F041-4502-9894-EA3B2F5C5F6C}"/>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7167537" y="2273496"/>
            <a:ext cx="264042" cy="264042"/>
          </a:xfrm>
          <a:prstGeom prst="rect">
            <a:avLst/>
          </a:prstGeom>
        </p:spPr>
      </p:pic>
      <p:grpSp>
        <p:nvGrpSpPr>
          <p:cNvPr id="257" name="Grafika 12" descr="Uniesiony kciuk">
            <a:extLst>
              <a:ext uri="{FF2B5EF4-FFF2-40B4-BE49-F238E27FC236}">
                <a16:creationId xmlns:a16="http://schemas.microsoft.com/office/drawing/2014/main" id="{DC843E2F-925C-4DE0-BFEA-8342E904109B}"/>
              </a:ext>
            </a:extLst>
          </p:cNvPr>
          <p:cNvGrpSpPr/>
          <p:nvPr/>
        </p:nvGrpSpPr>
        <p:grpSpPr>
          <a:xfrm>
            <a:off x="7180300" y="2578779"/>
            <a:ext cx="132021" cy="120109"/>
            <a:chOff x="5638800" y="2971800"/>
            <a:chExt cx="180000" cy="180000"/>
          </a:xfrm>
        </p:grpSpPr>
        <p:sp>
          <p:nvSpPr>
            <p:cNvPr id="258" name="Dowolny kształt: kształt 257">
              <a:extLst>
                <a:ext uri="{FF2B5EF4-FFF2-40B4-BE49-F238E27FC236}">
                  <a16:creationId xmlns:a16="http://schemas.microsoft.com/office/drawing/2014/main" id="{76CA5046-72BB-467D-9509-A4A8AC329737}"/>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259" name="Dowolny kształt: kształt 258">
              <a:extLst>
                <a:ext uri="{FF2B5EF4-FFF2-40B4-BE49-F238E27FC236}">
                  <a16:creationId xmlns:a16="http://schemas.microsoft.com/office/drawing/2014/main" id="{68334759-9594-43E2-B6E6-A63743ADAE02}"/>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260" name="Grafika 17" descr="Uniesiony kciuk">
            <a:extLst>
              <a:ext uri="{FF2B5EF4-FFF2-40B4-BE49-F238E27FC236}">
                <a16:creationId xmlns:a16="http://schemas.microsoft.com/office/drawing/2014/main" id="{AC9081A5-5428-425E-8196-3A6459626076}"/>
              </a:ext>
            </a:extLst>
          </p:cNvPr>
          <p:cNvGrpSpPr/>
          <p:nvPr/>
        </p:nvGrpSpPr>
        <p:grpSpPr>
          <a:xfrm rot="10800000">
            <a:off x="7283034" y="2537538"/>
            <a:ext cx="132021" cy="120109"/>
            <a:chOff x="5818800" y="2971800"/>
            <a:chExt cx="180000" cy="180000"/>
          </a:xfrm>
          <a:solidFill>
            <a:srgbClr val="FFC000"/>
          </a:solidFill>
        </p:grpSpPr>
        <p:sp>
          <p:nvSpPr>
            <p:cNvPr id="261" name="Dowolny kształt: kształt 260">
              <a:extLst>
                <a:ext uri="{FF2B5EF4-FFF2-40B4-BE49-F238E27FC236}">
                  <a16:creationId xmlns:a16="http://schemas.microsoft.com/office/drawing/2014/main" id="{0A818482-04A3-481E-B28F-DA1860707F42}"/>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262" name="Dowolny kształt: kształt 261">
              <a:extLst>
                <a:ext uri="{FF2B5EF4-FFF2-40B4-BE49-F238E27FC236}">
                  <a16:creationId xmlns:a16="http://schemas.microsoft.com/office/drawing/2014/main" id="{0BF5DF49-DF96-4A4A-9DAC-83C45C68AF4D}"/>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263" name="Grafika 262" descr="Pieniądze">
            <a:extLst>
              <a:ext uri="{FF2B5EF4-FFF2-40B4-BE49-F238E27FC236}">
                <a16:creationId xmlns:a16="http://schemas.microsoft.com/office/drawing/2014/main" id="{68C1D454-13A0-463D-8FCB-7D70BF054413}"/>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7176144" y="2741774"/>
            <a:ext cx="227909" cy="257082"/>
          </a:xfrm>
          <a:prstGeom prst="rect">
            <a:avLst/>
          </a:prstGeom>
        </p:spPr>
      </p:pic>
      <p:pic>
        <p:nvPicPr>
          <p:cNvPr id="264" name="Grafika 263" descr="Otwarta książka">
            <a:extLst>
              <a:ext uri="{FF2B5EF4-FFF2-40B4-BE49-F238E27FC236}">
                <a16:creationId xmlns:a16="http://schemas.microsoft.com/office/drawing/2014/main" id="{C23584C2-A0ED-4161-A28F-BA139D3A0EA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5231661" y="3129710"/>
            <a:ext cx="264042" cy="264042"/>
          </a:xfrm>
          <a:prstGeom prst="rect">
            <a:avLst/>
          </a:prstGeom>
        </p:spPr>
      </p:pic>
      <p:pic>
        <p:nvPicPr>
          <p:cNvPr id="265" name="Grafika 264" descr="Pobierać z chmury">
            <a:extLst>
              <a:ext uri="{FF2B5EF4-FFF2-40B4-BE49-F238E27FC236}">
                <a16:creationId xmlns:a16="http://schemas.microsoft.com/office/drawing/2014/main" id="{F3BBD26B-5D42-42F5-84E6-BC49C8AE29DF}"/>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5985035" y="3123246"/>
            <a:ext cx="264042" cy="264042"/>
          </a:xfrm>
          <a:prstGeom prst="rect">
            <a:avLst/>
          </a:prstGeom>
        </p:spPr>
      </p:pic>
      <p:pic>
        <p:nvPicPr>
          <p:cNvPr id="266" name="Grafika 265" descr="Czat">
            <a:extLst>
              <a:ext uri="{FF2B5EF4-FFF2-40B4-BE49-F238E27FC236}">
                <a16:creationId xmlns:a16="http://schemas.microsoft.com/office/drawing/2014/main" id="{1B8BF2B2-D675-4842-8BB9-AA07C28BD06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6356840" y="3114780"/>
            <a:ext cx="264042" cy="264042"/>
          </a:xfrm>
          <a:prstGeom prst="rect">
            <a:avLst/>
          </a:prstGeom>
        </p:spPr>
      </p:pic>
      <p:pic>
        <p:nvPicPr>
          <p:cNvPr id="267" name="Grafika 266" descr="Koperta">
            <a:extLst>
              <a:ext uri="{FF2B5EF4-FFF2-40B4-BE49-F238E27FC236}">
                <a16:creationId xmlns:a16="http://schemas.microsoft.com/office/drawing/2014/main" id="{942524CB-614D-4D19-BF2D-DF8C7DE60CD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6750803" y="3102717"/>
            <a:ext cx="264042" cy="264042"/>
          </a:xfrm>
          <a:prstGeom prst="rect">
            <a:avLst/>
          </a:prstGeom>
        </p:spPr>
      </p:pic>
      <p:pic>
        <p:nvPicPr>
          <p:cNvPr id="268" name="Grafika 267" descr="Wykres kołowy">
            <a:extLst>
              <a:ext uri="{FF2B5EF4-FFF2-40B4-BE49-F238E27FC236}">
                <a16:creationId xmlns:a16="http://schemas.microsoft.com/office/drawing/2014/main" id="{33ADD1A9-3471-4CC5-A911-0A3DCE10C3C6}"/>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5620061" y="3131643"/>
            <a:ext cx="240616" cy="240616"/>
          </a:xfrm>
          <a:prstGeom prst="rect">
            <a:avLst/>
          </a:prstGeom>
        </p:spPr>
      </p:pic>
      <p:pic>
        <p:nvPicPr>
          <p:cNvPr id="269" name="Grafika 268" descr="Ostrzeżenie">
            <a:extLst>
              <a:ext uri="{FF2B5EF4-FFF2-40B4-BE49-F238E27FC236}">
                <a16:creationId xmlns:a16="http://schemas.microsoft.com/office/drawing/2014/main" id="{61436DFE-44EC-4646-8CED-87274E17C832}"/>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7448239" y="2538316"/>
            <a:ext cx="182580" cy="182580"/>
          </a:xfrm>
          <a:prstGeom prst="rect">
            <a:avLst/>
          </a:prstGeom>
        </p:spPr>
      </p:pic>
      <p:grpSp>
        <p:nvGrpSpPr>
          <p:cNvPr id="270" name="Grafika 22" descr="Wykres słupkowy">
            <a:extLst>
              <a:ext uri="{FF2B5EF4-FFF2-40B4-BE49-F238E27FC236}">
                <a16:creationId xmlns:a16="http://schemas.microsoft.com/office/drawing/2014/main" id="{C447B382-34D8-46D1-B08B-C87EEA3649FE}"/>
              </a:ext>
            </a:extLst>
          </p:cNvPr>
          <p:cNvGrpSpPr/>
          <p:nvPr/>
        </p:nvGrpSpPr>
        <p:grpSpPr>
          <a:xfrm rot="10800000" flipH="1">
            <a:off x="7189951" y="2000092"/>
            <a:ext cx="229726" cy="141655"/>
            <a:chOff x="966673" y="3596857"/>
            <a:chExt cx="207712" cy="187461"/>
          </a:xfrm>
          <a:solidFill>
            <a:schemeClr val="bg2"/>
          </a:solidFill>
        </p:grpSpPr>
        <p:sp>
          <p:nvSpPr>
            <p:cNvPr id="271" name="Dowolny kształt: kształt 270">
              <a:extLst>
                <a:ext uri="{FF2B5EF4-FFF2-40B4-BE49-F238E27FC236}">
                  <a16:creationId xmlns:a16="http://schemas.microsoft.com/office/drawing/2014/main" id="{1D9850A1-C02B-4C36-93FC-8F80EA08D959}"/>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72" name="Dowolny kształt: kształt 271">
              <a:extLst>
                <a:ext uri="{FF2B5EF4-FFF2-40B4-BE49-F238E27FC236}">
                  <a16:creationId xmlns:a16="http://schemas.microsoft.com/office/drawing/2014/main" id="{977DDBCF-3D9B-46CF-8630-8EB35D5EDF6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73" name="Dowolny kształt: kształt 272">
              <a:extLst>
                <a:ext uri="{FF2B5EF4-FFF2-40B4-BE49-F238E27FC236}">
                  <a16:creationId xmlns:a16="http://schemas.microsoft.com/office/drawing/2014/main" id="{BA25CCE1-874F-4E1C-9378-A31830FE86C0}"/>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74" name="Łącznik prosty 273">
            <a:extLst>
              <a:ext uri="{FF2B5EF4-FFF2-40B4-BE49-F238E27FC236}">
                <a16:creationId xmlns:a16="http://schemas.microsoft.com/office/drawing/2014/main" id="{846C350E-94A8-4702-8696-0FF72A6D3A41}"/>
              </a:ext>
            </a:extLst>
          </p:cNvPr>
          <p:cNvCxnSpPr>
            <a:cxnSpLocks/>
          </p:cNvCxnSpPr>
          <p:nvPr/>
        </p:nvCxnSpPr>
        <p:spPr>
          <a:xfrm>
            <a:off x="11514255" y="1320121"/>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275" name="Grafika 274" descr="Kalendarz codzienny">
            <a:extLst>
              <a:ext uri="{FF2B5EF4-FFF2-40B4-BE49-F238E27FC236}">
                <a16:creationId xmlns:a16="http://schemas.microsoft.com/office/drawing/2014/main" id="{219CC327-ED68-4207-BFD6-F247A0E041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538811" y="1612999"/>
            <a:ext cx="335328" cy="335328"/>
          </a:xfrm>
          <a:prstGeom prst="rect">
            <a:avLst/>
          </a:prstGeom>
        </p:spPr>
      </p:pic>
      <p:pic>
        <p:nvPicPr>
          <p:cNvPr id="276" name="Grafika 275" descr="Karta kredytowa">
            <a:extLst>
              <a:ext uri="{FF2B5EF4-FFF2-40B4-BE49-F238E27FC236}">
                <a16:creationId xmlns:a16="http://schemas.microsoft.com/office/drawing/2014/main" id="{FD187E5C-DAE1-4810-BAF8-B0C14C7E7EA4}"/>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558281" y="1339267"/>
            <a:ext cx="302425" cy="283038"/>
          </a:xfrm>
          <a:prstGeom prst="rect">
            <a:avLst/>
          </a:prstGeom>
        </p:spPr>
      </p:pic>
      <p:pic>
        <p:nvPicPr>
          <p:cNvPr id="277" name="Grafika 276" descr="Powrót">
            <a:extLst>
              <a:ext uri="{FF2B5EF4-FFF2-40B4-BE49-F238E27FC236}">
                <a16:creationId xmlns:a16="http://schemas.microsoft.com/office/drawing/2014/main" id="{7C3C4A2E-D386-4048-9AF5-540474EB703B}"/>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545393" y="2022635"/>
            <a:ext cx="328203" cy="236489"/>
          </a:xfrm>
          <a:prstGeom prst="rect">
            <a:avLst/>
          </a:prstGeom>
        </p:spPr>
      </p:pic>
      <p:pic>
        <p:nvPicPr>
          <p:cNvPr id="278" name="Grafika 277" descr="Spotkanie">
            <a:extLst>
              <a:ext uri="{FF2B5EF4-FFF2-40B4-BE49-F238E27FC236}">
                <a16:creationId xmlns:a16="http://schemas.microsoft.com/office/drawing/2014/main" id="{CCEA7B8B-BDB6-4421-A56E-D222CA88B093}"/>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578719" y="2259124"/>
            <a:ext cx="264042" cy="264042"/>
          </a:xfrm>
          <a:prstGeom prst="rect">
            <a:avLst/>
          </a:prstGeom>
        </p:spPr>
      </p:pic>
      <p:grpSp>
        <p:nvGrpSpPr>
          <p:cNvPr id="279" name="Grafika 12" descr="Uniesiony kciuk">
            <a:extLst>
              <a:ext uri="{FF2B5EF4-FFF2-40B4-BE49-F238E27FC236}">
                <a16:creationId xmlns:a16="http://schemas.microsoft.com/office/drawing/2014/main" id="{5A4B422C-8CA2-4B3C-8111-EE0A4B9CA1CE}"/>
              </a:ext>
            </a:extLst>
          </p:cNvPr>
          <p:cNvGrpSpPr/>
          <p:nvPr/>
        </p:nvGrpSpPr>
        <p:grpSpPr>
          <a:xfrm>
            <a:off x="11591482" y="2564407"/>
            <a:ext cx="132021" cy="120109"/>
            <a:chOff x="5638800" y="2971800"/>
            <a:chExt cx="180000" cy="180000"/>
          </a:xfrm>
        </p:grpSpPr>
        <p:sp>
          <p:nvSpPr>
            <p:cNvPr id="280" name="Dowolny kształt: kształt 279">
              <a:extLst>
                <a:ext uri="{FF2B5EF4-FFF2-40B4-BE49-F238E27FC236}">
                  <a16:creationId xmlns:a16="http://schemas.microsoft.com/office/drawing/2014/main" id="{9CA7C516-7CCE-4BFE-9C38-5BC8D3E997F2}"/>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281" name="Dowolny kształt: kształt 280">
              <a:extLst>
                <a:ext uri="{FF2B5EF4-FFF2-40B4-BE49-F238E27FC236}">
                  <a16:creationId xmlns:a16="http://schemas.microsoft.com/office/drawing/2014/main" id="{7F2A2A8A-D772-4660-AC2E-0919B3463D6E}"/>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282" name="Grafika 17" descr="Uniesiony kciuk">
            <a:extLst>
              <a:ext uri="{FF2B5EF4-FFF2-40B4-BE49-F238E27FC236}">
                <a16:creationId xmlns:a16="http://schemas.microsoft.com/office/drawing/2014/main" id="{C86E793F-F3D9-4551-9E40-0A3AC38956E4}"/>
              </a:ext>
            </a:extLst>
          </p:cNvPr>
          <p:cNvGrpSpPr/>
          <p:nvPr/>
        </p:nvGrpSpPr>
        <p:grpSpPr>
          <a:xfrm rot="10800000">
            <a:off x="11694216" y="2523166"/>
            <a:ext cx="132021" cy="120109"/>
            <a:chOff x="5818800" y="2971800"/>
            <a:chExt cx="180000" cy="180000"/>
          </a:xfrm>
          <a:solidFill>
            <a:srgbClr val="FFC000"/>
          </a:solidFill>
        </p:grpSpPr>
        <p:sp>
          <p:nvSpPr>
            <p:cNvPr id="283" name="Dowolny kształt: kształt 282">
              <a:extLst>
                <a:ext uri="{FF2B5EF4-FFF2-40B4-BE49-F238E27FC236}">
                  <a16:creationId xmlns:a16="http://schemas.microsoft.com/office/drawing/2014/main" id="{387C5D80-95A7-40C8-B607-B082C653C2C3}"/>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84" name="Dowolny kształt: kształt 283">
              <a:extLst>
                <a:ext uri="{FF2B5EF4-FFF2-40B4-BE49-F238E27FC236}">
                  <a16:creationId xmlns:a16="http://schemas.microsoft.com/office/drawing/2014/main" id="{F3858C47-94AE-41EE-8CD1-FF701DCFF9DE}"/>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85" name="Grafika 284" descr="Pieniądze">
            <a:extLst>
              <a:ext uri="{FF2B5EF4-FFF2-40B4-BE49-F238E27FC236}">
                <a16:creationId xmlns:a16="http://schemas.microsoft.com/office/drawing/2014/main" id="{15679686-B899-4948-996F-41CC12758C47}"/>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587326" y="2727402"/>
            <a:ext cx="227909" cy="257082"/>
          </a:xfrm>
          <a:prstGeom prst="rect">
            <a:avLst/>
          </a:prstGeom>
        </p:spPr>
      </p:pic>
      <p:pic>
        <p:nvPicPr>
          <p:cNvPr id="286" name="Grafika 285" descr="Otwarta książka">
            <a:extLst>
              <a:ext uri="{FF2B5EF4-FFF2-40B4-BE49-F238E27FC236}">
                <a16:creationId xmlns:a16="http://schemas.microsoft.com/office/drawing/2014/main" id="{02FA608C-ED70-4325-891A-31E43D3DE3DB}"/>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9642843" y="3115338"/>
            <a:ext cx="264042" cy="264042"/>
          </a:xfrm>
          <a:prstGeom prst="rect">
            <a:avLst/>
          </a:prstGeom>
        </p:spPr>
      </p:pic>
      <p:pic>
        <p:nvPicPr>
          <p:cNvPr id="287" name="Grafika 286" descr="Pobierać z chmury">
            <a:extLst>
              <a:ext uri="{FF2B5EF4-FFF2-40B4-BE49-F238E27FC236}">
                <a16:creationId xmlns:a16="http://schemas.microsoft.com/office/drawing/2014/main" id="{DBFC6DCF-C6E1-4342-A2B5-83D7B09A2CA1}"/>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0396217" y="3108874"/>
            <a:ext cx="264042" cy="264042"/>
          </a:xfrm>
          <a:prstGeom prst="rect">
            <a:avLst/>
          </a:prstGeom>
        </p:spPr>
      </p:pic>
      <p:pic>
        <p:nvPicPr>
          <p:cNvPr id="288" name="Grafika 287" descr="Czat">
            <a:extLst>
              <a:ext uri="{FF2B5EF4-FFF2-40B4-BE49-F238E27FC236}">
                <a16:creationId xmlns:a16="http://schemas.microsoft.com/office/drawing/2014/main" id="{7CF1C2D4-EDCE-4708-8916-1C3EC8D44F51}"/>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0768022" y="3100408"/>
            <a:ext cx="264042" cy="264042"/>
          </a:xfrm>
          <a:prstGeom prst="rect">
            <a:avLst/>
          </a:prstGeom>
        </p:spPr>
      </p:pic>
      <p:pic>
        <p:nvPicPr>
          <p:cNvPr id="289" name="Grafika 288" descr="Koperta">
            <a:extLst>
              <a:ext uri="{FF2B5EF4-FFF2-40B4-BE49-F238E27FC236}">
                <a16:creationId xmlns:a16="http://schemas.microsoft.com/office/drawing/2014/main" id="{D62AE845-460D-4335-A3EA-1165A0A124C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1161985" y="3088345"/>
            <a:ext cx="264042" cy="264042"/>
          </a:xfrm>
          <a:prstGeom prst="rect">
            <a:avLst/>
          </a:prstGeom>
        </p:spPr>
      </p:pic>
      <p:pic>
        <p:nvPicPr>
          <p:cNvPr id="290" name="Grafika 289" descr="Wykres kołowy">
            <a:extLst>
              <a:ext uri="{FF2B5EF4-FFF2-40B4-BE49-F238E27FC236}">
                <a16:creationId xmlns:a16="http://schemas.microsoft.com/office/drawing/2014/main" id="{6DF686CC-ED4D-4401-AB52-567AED35B9B4}"/>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0031243" y="3117271"/>
            <a:ext cx="240616" cy="240616"/>
          </a:xfrm>
          <a:prstGeom prst="rect">
            <a:avLst/>
          </a:prstGeom>
        </p:spPr>
      </p:pic>
      <p:grpSp>
        <p:nvGrpSpPr>
          <p:cNvPr id="292" name="Grafika 22" descr="Wykres słupkowy">
            <a:extLst>
              <a:ext uri="{FF2B5EF4-FFF2-40B4-BE49-F238E27FC236}">
                <a16:creationId xmlns:a16="http://schemas.microsoft.com/office/drawing/2014/main" id="{6FBF2F3E-0E48-4283-B1F9-BC459C6D86F8}"/>
              </a:ext>
            </a:extLst>
          </p:cNvPr>
          <p:cNvGrpSpPr/>
          <p:nvPr/>
        </p:nvGrpSpPr>
        <p:grpSpPr>
          <a:xfrm rot="10800000" flipH="1">
            <a:off x="11601133" y="1985720"/>
            <a:ext cx="229726" cy="141655"/>
            <a:chOff x="966673" y="3596857"/>
            <a:chExt cx="207712" cy="187461"/>
          </a:xfrm>
          <a:solidFill>
            <a:schemeClr val="bg2"/>
          </a:solidFill>
        </p:grpSpPr>
        <p:sp>
          <p:nvSpPr>
            <p:cNvPr id="293" name="Dowolny kształt: kształt 292">
              <a:extLst>
                <a:ext uri="{FF2B5EF4-FFF2-40B4-BE49-F238E27FC236}">
                  <a16:creationId xmlns:a16="http://schemas.microsoft.com/office/drawing/2014/main" id="{1E675534-B463-453D-BA8D-0E9BEEE06CBE}"/>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94" name="Dowolny kształt: kształt 293">
              <a:extLst>
                <a:ext uri="{FF2B5EF4-FFF2-40B4-BE49-F238E27FC236}">
                  <a16:creationId xmlns:a16="http://schemas.microsoft.com/office/drawing/2014/main" id="{73D310EA-243C-4286-B71A-97E030A91EF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95" name="Dowolny kształt: kształt 294">
              <a:extLst>
                <a:ext uri="{FF2B5EF4-FFF2-40B4-BE49-F238E27FC236}">
                  <a16:creationId xmlns:a16="http://schemas.microsoft.com/office/drawing/2014/main" id="{0EAD1A50-2629-4B76-BD84-6A85C3B96BC9}"/>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96" name="Łącznik prosty 295">
            <a:extLst>
              <a:ext uri="{FF2B5EF4-FFF2-40B4-BE49-F238E27FC236}">
                <a16:creationId xmlns:a16="http://schemas.microsoft.com/office/drawing/2014/main" id="{B921903D-95D9-40F8-89D7-263E7D400672}"/>
              </a:ext>
            </a:extLst>
          </p:cNvPr>
          <p:cNvCxnSpPr>
            <a:cxnSpLocks/>
          </p:cNvCxnSpPr>
          <p:nvPr/>
        </p:nvCxnSpPr>
        <p:spPr>
          <a:xfrm>
            <a:off x="9519304" y="3082941"/>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7" name="Łącznik prosty 296">
            <a:extLst>
              <a:ext uri="{FF2B5EF4-FFF2-40B4-BE49-F238E27FC236}">
                <a16:creationId xmlns:a16="http://schemas.microsoft.com/office/drawing/2014/main" id="{8512A180-A19F-463A-B602-BE1964E94CDA}"/>
              </a:ext>
            </a:extLst>
          </p:cNvPr>
          <p:cNvCxnSpPr>
            <a:cxnSpLocks/>
          </p:cNvCxnSpPr>
          <p:nvPr/>
        </p:nvCxnSpPr>
        <p:spPr>
          <a:xfrm>
            <a:off x="11518795" y="441111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298" name="Grafika 297" descr="Kalendarz codzienny">
            <a:extLst>
              <a:ext uri="{FF2B5EF4-FFF2-40B4-BE49-F238E27FC236}">
                <a16:creationId xmlns:a16="http://schemas.microsoft.com/office/drawing/2014/main" id="{32CB9A4D-9798-4CF1-B5E5-2F2FA22399B4}"/>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543351" y="4703990"/>
            <a:ext cx="335328" cy="335328"/>
          </a:xfrm>
          <a:prstGeom prst="rect">
            <a:avLst/>
          </a:prstGeom>
        </p:spPr>
      </p:pic>
      <p:pic>
        <p:nvPicPr>
          <p:cNvPr id="299" name="Grafika 298" descr="Karta kredytowa">
            <a:extLst>
              <a:ext uri="{FF2B5EF4-FFF2-40B4-BE49-F238E27FC236}">
                <a16:creationId xmlns:a16="http://schemas.microsoft.com/office/drawing/2014/main" id="{D3C06D81-35C9-4975-9281-3120E243B1A9}"/>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562821" y="4430258"/>
            <a:ext cx="302425" cy="283038"/>
          </a:xfrm>
          <a:prstGeom prst="rect">
            <a:avLst/>
          </a:prstGeom>
        </p:spPr>
      </p:pic>
      <p:pic>
        <p:nvPicPr>
          <p:cNvPr id="300" name="Grafika 299" descr="Powrót">
            <a:extLst>
              <a:ext uri="{FF2B5EF4-FFF2-40B4-BE49-F238E27FC236}">
                <a16:creationId xmlns:a16="http://schemas.microsoft.com/office/drawing/2014/main" id="{460B92C0-B7E9-4436-B36F-92DC0844BCB5}"/>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549933" y="5113626"/>
            <a:ext cx="328203" cy="236489"/>
          </a:xfrm>
          <a:prstGeom prst="rect">
            <a:avLst/>
          </a:prstGeom>
        </p:spPr>
      </p:pic>
      <p:pic>
        <p:nvPicPr>
          <p:cNvPr id="301" name="Grafika 300" descr="Spotkanie">
            <a:extLst>
              <a:ext uri="{FF2B5EF4-FFF2-40B4-BE49-F238E27FC236}">
                <a16:creationId xmlns:a16="http://schemas.microsoft.com/office/drawing/2014/main" id="{F32FFF40-CF27-49B8-BEEA-7053DC79BC9D}"/>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583259" y="5350115"/>
            <a:ext cx="264042" cy="264042"/>
          </a:xfrm>
          <a:prstGeom prst="rect">
            <a:avLst/>
          </a:prstGeom>
        </p:spPr>
      </p:pic>
      <p:grpSp>
        <p:nvGrpSpPr>
          <p:cNvPr id="302" name="Grafika 12" descr="Uniesiony kciuk">
            <a:extLst>
              <a:ext uri="{FF2B5EF4-FFF2-40B4-BE49-F238E27FC236}">
                <a16:creationId xmlns:a16="http://schemas.microsoft.com/office/drawing/2014/main" id="{22BFE4C9-FEBA-4A86-9B5E-FBB3AFF44FAF}"/>
              </a:ext>
            </a:extLst>
          </p:cNvPr>
          <p:cNvGrpSpPr/>
          <p:nvPr/>
        </p:nvGrpSpPr>
        <p:grpSpPr>
          <a:xfrm>
            <a:off x="11596022" y="5655398"/>
            <a:ext cx="132021" cy="120109"/>
            <a:chOff x="5638800" y="2971800"/>
            <a:chExt cx="180000" cy="180000"/>
          </a:xfrm>
        </p:grpSpPr>
        <p:sp>
          <p:nvSpPr>
            <p:cNvPr id="303" name="Dowolny kształt: kształt 302">
              <a:extLst>
                <a:ext uri="{FF2B5EF4-FFF2-40B4-BE49-F238E27FC236}">
                  <a16:creationId xmlns:a16="http://schemas.microsoft.com/office/drawing/2014/main" id="{B94BAB3C-B136-4232-84CD-4DE0D4D756F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304" name="Dowolny kształt: kształt 303">
              <a:extLst>
                <a:ext uri="{FF2B5EF4-FFF2-40B4-BE49-F238E27FC236}">
                  <a16:creationId xmlns:a16="http://schemas.microsoft.com/office/drawing/2014/main" id="{559F20D1-3130-40E5-816C-A1990E7B1BD9}"/>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305" name="Grafika 17" descr="Uniesiony kciuk">
            <a:extLst>
              <a:ext uri="{FF2B5EF4-FFF2-40B4-BE49-F238E27FC236}">
                <a16:creationId xmlns:a16="http://schemas.microsoft.com/office/drawing/2014/main" id="{0F5C76FF-1F24-469B-A0EF-E55EAEFF54C5}"/>
              </a:ext>
            </a:extLst>
          </p:cNvPr>
          <p:cNvGrpSpPr/>
          <p:nvPr/>
        </p:nvGrpSpPr>
        <p:grpSpPr>
          <a:xfrm rot="10800000">
            <a:off x="11698756" y="5614157"/>
            <a:ext cx="132021" cy="120109"/>
            <a:chOff x="5818800" y="2971800"/>
            <a:chExt cx="180000" cy="180000"/>
          </a:xfrm>
          <a:solidFill>
            <a:srgbClr val="FFC000"/>
          </a:solidFill>
        </p:grpSpPr>
        <p:sp>
          <p:nvSpPr>
            <p:cNvPr id="306" name="Dowolny kształt: kształt 305">
              <a:extLst>
                <a:ext uri="{FF2B5EF4-FFF2-40B4-BE49-F238E27FC236}">
                  <a16:creationId xmlns:a16="http://schemas.microsoft.com/office/drawing/2014/main" id="{8A2933FA-0970-4B65-95CE-A8FF812278A6}"/>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307" name="Dowolny kształt: kształt 306">
              <a:extLst>
                <a:ext uri="{FF2B5EF4-FFF2-40B4-BE49-F238E27FC236}">
                  <a16:creationId xmlns:a16="http://schemas.microsoft.com/office/drawing/2014/main" id="{1B20E369-0909-4851-9CC7-5525C6F72B56}"/>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308" name="Grafika 307" descr="Pieniądze">
            <a:extLst>
              <a:ext uri="{FF2B5EF4-FFF2-40B4-BE49-F238E27FC236}">
                <a16:creationId xmlns:a16="http://schemas.microsoft.com/office/drawing/2014/main" id="{AD37F160-C894-4E4F-B39C-01E55CB1B634}"/>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11591866" y="5818393"/>
            <a:ext cx="227909" cy="257082"/>
          </a:xfrm>
          <a:prstGeom prst="rect">
            <a:avLst/>
          </a:prstGeom>
        </p:spPr>
      </p:pic>
      <p:pic>
        <p:nvPicPr>
          <p:cNvPr id="309" name="Grafika 308" descr="Otwarta książka">
            <a:extLst>
              <a:ext uri="{FF2B5EF4-FFF2-40B4-BE49-F238E27FC236}">
                <a16:creationId xmlns:a16="http://schemas.microsoft.com/office/drawing/2014/main" id="{5B7C658B-F8E7-4CB0-A567-C8C3E144C904}"/>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9647383" y="6206329"/>
            <a:ext cx="264042" cy="264042"/>
          </a:xfrm>
          <a:prstGeom prst="rect">
            <a:avLst/>
          </a:prstGeom>
        </p:spPr>
      </p:pic>
      <p:pic>
        <p:nvPicPr>
          <p:cNvPr id="310" name="Grafika 309" descr="Pobierać z chmury">
            <a:extLst>
              <a:ext uri="{FF2B5EF4-FFF2-40B4-BE49-F238E27FC236}">
                <a16:creationId xmlns:a16="http://schemas.microsoft.com/office/drawing/2014/main" id="{6C4C51D1-F42B-4CD9-A193-97421F95CD0A}"/>
              </a:ext>
            </a:extLst>
          </p:cNvPr>
          <p:cNvPicPr>
            <a:picLocks noChangeAspect="1"/>
          </p:cNvPicPr>
          <p:nvPr/>
        </p:nvPicPr>
        <p:blipFill>
          <a:blip r:embed="rId58" cstate="hqprint">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10400757" y="6199865"/>
            <a:ext cx="264042" cy="264042"/>
          </a:xfrm>
          <a:prstGeom prst="rect">
            <a:avLst/>
          </a:prstGeom>
        </p:spPr>
      </p:pic>
      <p:pic>
        <p:nvPicPr>
          <p:cNvPr id="311" name="Grafika 310" descr="Czat">
            <a:extLst>
              <a:ext uri="{FF2B5EF4-FFF2-40B4-BE49-F238E27FC236}">
                <a16:creationId xmlns:a16="http://schemas.microsoft.com/office/drawing/2014/main" id="{367127E0-285A-4766-AB46-398AC91E9FBF}"/>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0772562" y="6191399"/>
            <a:ext cx="264042" cy="264042"/>
          </a:xfrm>
          <a:prstGeom prst="rect">
            <a:avLst/>
          </a:prstGeom>
        </p:spPr>
      </p:pic>
      <p:pic>
        <p:nvPicPr>
          <p:cNvPr id="312" name="Grafika 311" descr="Koperta">
            <a:extLst>
              <a:ext uri="{FF2B5EF4-FFF2-40B4-BE49-F238E27FC236}">
                <a16:creationId xmlns:a16="http://schemas.microsoft.com/office/drawing/2014/main" id="{A5CFF0C9-BAC2-4629-A6BC-45F3E0F5EE76}"/>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1166525" y="6179336"/>
            <a:ext cx="264042" cy="264042"/>
          </a:xfrm>
          <a:prstGeom prst="rect">
            <a:avLst/>
          </a:prstGeom>
        </p:spPr>
      </p:pic>
      <p:pic>
        <p:nvPicPr>
          <p:cNvPr id="313" name="Grafika 312" descr="Wykres kołowy">
            <a:extLst>
              <a:ext uri="{FF2B5EF4-FFF2-40B4-BE49-F238E27FC236}">
                <a16:creationId xmlns:a16="http://schemas.microsoft.com/office/drawing/2014/main" id="{109E331B-9E2F-4577-8163-69C543F0B1D4}"/>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0035783" y="6208262"/>
            <a:ext cx="240616" cy="240616"/>
          </a:xfrm>
          <a:prstGeom prst="rect">
            <a:avLst/>
          </a:prstGeom>
        </p:spPr>
      </p:pic>
      <p:grpSp>
        <p:nvGrpSpPr>
          <p:cNvPr id="315" name="Grafika 22" descr="Wykres słupkowy">
            <a:extLst>
              <a:ext uri="{FF2B5EF4-FFF2-40B4-BE49-F238E27FC236}">
                <a16:creationId xmlns:a16="http://schemas.microsoft.com/office/drawing/2014/main" id="{7FA231D8-FA0A-4D08-B8D3-B318D34CFBF6}"/>
              </a:ext>
            </a:extLst>
          </p:cNvPr>
          <p:cNvGrpSpPr/>
          <p:nvPr/>
        </p:nvGrpSpPr>
        <p:grpSpPr>
          <a:xfrm rot="10800000" flipH="1">
            <a:off x="11605673" y="5076711"/>
            <a:ext cx="229726" cy="141655"/>
            <a:chOff x="966673" y="3596857"/>
            <a:chExt cx="207712" cy="187461"/>
          </a:xfrm>
          <a:solidFill>
            <a:schemeClr val="bg2"/>
          </a:solidFill>
        </p:grpSpPr>
        <p:sp>
          <p:nvSpPr>
            <p:cNvPr id="316" name="Dowolny kształt: kształt 315">
              <a:extLst>
                <a:ext uri="{FF2B5EF4-FFF2-40B4-BE49-F238E27FC236}">
                  <a16:creationId xmlns:a16="http://schemas.microsoft.com/office/drawing/2014/main" id="{D6199D5B-0B1D-403D-A964-5AF5E691C826}"/>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317" name="Dowolny kształt: kształt 316">
              <a:extLst>
                <a:ext uri="{FF2B5EF4-FFF2-40B4-BE49-F238E27FC236}">
                  <a16:creationId xmlns:a16="http://schemas.microsoft.com/office/drawing/2014/main" id="{337B4BAB-410B-4946-926C-A79F2B0EA9E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318" name="Dowolny kształt: kształt 317">
              <a:extLst>
                <a:ext uri="{FF2B5EF4-FFF2-40B4-BE49-F238E27FC236}">
                  <a16:creationId xmlns:a16="http://schemas.microsoft.com/office/drawing/2014/main" id="{C3B047CB-F3C3-4FDC-8C3B-27F7DD56B3D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319" name="Łącznik prosty 318">
            <a:extLst>
              <a:ext uri="{FF2B5EF4-FFF2-40B4-BE49-F238E27FC236}">
                <a16:creationId xmlns:a16="http://schemas.microsoft.com/office/drawing/2014/main" id="{60E4B675-5485-4CA4-8265-A336B348CF37}"/>
              </a:ext>
            </a:extLst>
          </p:cNvPr>
          <p:cNvCxnSpPr>
            <a:cxnSpLocks/>
          </p:cNvCxnSpPr>
          <p:nvPr/>
        </p:nvCxnSpPr>
        <p:spPr>
          <a:xfrm>
            <a:off x="9523844" y="6173932"/>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20" name="Łącznik prosty 319">
            <a:extLst>
              <a:ext uri="{FF2B5EF4-FFF2-40B4-BE49-F238E27FC236}">
                <a16:creationId xmlns:a16="http://schemas.microsoft.com/office/drawing/2014/main" id="{AF7F17A1-F2EF-480C-83C2-3871083D345F}"/>
              </a:ext>
            </a:extLst>
          </p:cNvPr>
          <p:cNvCxnSpPr>
            <a:cxnSpLocks/>
          </p:cNvCxnSpPr>
          <p:nvPr/>
        </p:nvCxnSpPr>
        <p:spPr>
          <a:xfrm>
            <a:off x="7103073" y="4432605"/>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321" name="Grafika 320" descr="Kalendarz codzienny">
            <a:extLst>
              <a:ext uri="{FF2B5EF4-FFF2-40B4-BE49-F238E27FC236}">
                <a16:creationId xmlns:a16="http://schemas.microsoft.com/office/drawing/2014/main" id="{BAAB7A43-4C27-45EE-816C-0DD50FD39092}"/>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7127629" y="4725483"/>
            <a:ext cx="335328" cy="335328"/>
          </a:xfrm>
          <a:prstGeom prst="rect">
            <a:avLst/>
          </a:prstGeom>
        </p:spPr>
      </p:pic>
      <p:pic>
        <p:nvPicPr>
          <p:cNvPr id="322" name="Grafika 321" descr="Karta kredytowa">
            <a:extLst>
              <a:ext uri="{FF2B5EF4-FFF2-40B4-BE49-F238E27FC236}">
                <a16:creationId xmlns:a16="http://schemas.microsoft.com/office/drawing/2014/main" id="{8CB48CE4-CF08-47F1-9928-BC8A68DF79DB}"/>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7147099" y="4451751"/>
            <a:ext cx="302425" cy="283038"/>
          </a:xfrm>
          <a:prstGeom prst="rect">
            <a:avLst/>
          </a:prstGeom>
        </p:spPr>
      </p:pic>
      <p:pic>
        <p:nvPicPr>
          <p:cNvPr id="323" name="Grafika 322" descr="Powrót">
            <a:extLst>
              <a:ext uri="{FF2B5EF4-FFF2-40B4-BE49-F238E27FC236}">
                <a16:creationId xmlns:a16="http://schemas.microsoft.com/office/drawing/2014/main" id="{C1E8545A-3AEA-42FE-BD35-AFB2B876411C}"/>
              </a:ext>
            </a:extLst>
          </p:cNvPr>
          <p:cNvPicPr>
            <a:picLocks noChangeAspect="1"/>
          </p:cNvPicPr>
          <p:nvPr/>
        </p:nvPicPr>
        <p:blipFill>
          <a:blip r:embed="rId60">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7134211" y="5135119"/>
            <a:ext cx="328203" cy="236489"/>
          </a:xfrm>
          <a:prstGeom prst="rect">
            <a:avLst/>
          </a:prstGeom>
        </p:spPr>
      </p:pic>
      <p:pic>
        <p:nvPicPr>
          <p:cNvPr id="324" name="Grafika 323" descr="Spotkanie">
            <a:extLst>
              <a:ext uri="{FF2B5EF4-FFF2-40B4-BE49-F238E27FC236}">
                <a16:creationId xmlns:a16="http://schemas.microsoft.com/office/drawing/2014/main" id="{6BD29640-E824-47D3-A2BD-C680AE532C7E}"/>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7167537" y="5371608"/>
            <a:ext cx="264042" cy="264042"/>
          </a:xfrm>
          <a:prstGeom prst="rect">
            <a:avLst/>
          </a:prstGeom>
        </p:spPr>
      </p:pic>
      <p:grpSp>
        <p:nvGrpSpPr>
          <p:cNvPr id="325" name="Grafika 12" descr="Uniesiony kciuk">
            <a:extLst>
              <a:ext uri="{FF2B5EF4-FFF2-40B4-BE49-F238E27FC236}">
                <a16:creationId xmlns:a16="http://schemas.microsoft.com/office/drawing/2014/main" id="{6752F39D-C57B-4F3A-B28D-26506E343BBA}"/>
              </a:ext>
            </a:extLst>
          </p:cNvPr>
          <p:cNvGrpSpPr/>
          <p:nvPr/>
        </p:nvGrpSpPr>
        <p:grpSpPr>
          <a:xfrm>
            <a:off x="7180300" y="5676891"/>
            <a:ext cx="132021" cy="120109"/>
            <a:chOff x="5638800" y="2971800"/>
            <a:chExt cx="180000" cy="180000"/>
          </a:xfrm>
        </p:grpSpPr>
        <p:sp>
          <p:nvSpPr>
            <p:cNvPr id="326" name="Dowolny kształt: kształt 325">
              <a:extLst>
                <a:ext uri="{FF2B5EF4-FFF2-40B4-BE49-F238E27FC236}">
                  <a16:creationId xmlns:a16="http://schemas.microsoft.com/office/drawing/2014/main" id="{8EC33879-AFC1-4C28-944A-F7BC06693237}"/>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327" name="Dowolny kształt: kształt 326">
              <a:extLst>
                <a:ext uri="{FF2B5EF4-FFF2-40B4-BE49-F238E27FC236}">
                  <a16:creationId xmlns:a16="http://schemas.microsoft.com/office/drawing/2014/main" id="{FF5885B6-D93E-4E0A-AE23-1137AB4FBE30}"/>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328" name="Grafika 17" descr="Uniesiony kciuk">
            <a:extLst>
              <a:ext uri="{FF2B5EF4-FFF2-40B4-BE49-F238E27FC236}">
                <a16:creationId xmlns:a16="http://schemas.microsoft.com/office/drawing/2014/main" id="{51FE5C26-2F7E-4310-A12E-C0B7B49657C5}"/>
              </a:ext>
            </a:extLst>
          </p:cNvPr>
          <p:cNvGrpSpPr/>
          <p:nvPr/>
        </p:nvGrpSpPr>
        <p:grpSpPr>
          <a:xfrm rot="10800000">
            <a:off x="7283034" y="5635650"/>
            <a:ext cx="132021" cy="120109"/>
            <a:chOff x="5818800" y="2971800"/>
            <a:chExt cx="180000" cy="180000"/>
          </a:xfrm>
          <a:solidFill>
            <a:srgbClr val="FFC000"/>
          </a:solidFill>
        </p:grpSpPr>
        <p:sp>
          <p:nvSpPr>
            <p:cNvPr id="329" name="Dowolny kształt: kształt 328">
              <a:extLst>
                <a:ext uri="{FF2B5EF4-FFF2-40B4-BE49-F238E27FC236}">
                  <a16:creationId xmlns:a16="http://schemas.microsoft.com/office/drawing/2014/main" id="{59875EF0-9D60-4F4F-A80E-178E80495E18}"/>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330" name="Dowolny kształt: kształt 329">
              <a:extLst>
                <a:ext uri="{FF2B5EF4-FFF2-40B4-BE49-F238E27FC236}">
                  <a16:creationId xmlns:a16="http://schemas.microsoft.com/office/drawing/2014/main" id="{019C3018-E30F-4145-9043-57D0D9DFAC6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331" name="Grafika 330" descr="Pieniądze">
            <a:extLst>
              <a:ext uri="{FF2B5EF4-FFF2-40B4-BE49-F238E27FC236}">
                <a16:creationId xmlns:a16="http://schemas.microsoft.com/office/drawing/2014/main" id="{C93DFC1F-5333-47F6-ACD5-2C102D67B763}"/>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7176144" y="5839886"/>
            <a:ext cx="227909" cy="257082"/>
          </a:xfrm>
          <a:prstGeom prst="rect">
            <a:avLst/>
          </a:prstGeom>
        </p:spPr>
      </p:pic>
      <p:pic>
        <p:nvPicPr>
          <p:cNvPr id="332" name="Grafika 331" descr="Otwarta książka">
            <a:extLst>
              <a:ext uri="{FF2B5EF4-FFF2-40B4-BE49-F238E27FC236}">
                <a16:creationId xmlns:a16="http://schemas.microsoft.com/office/drawing/2014/main" id="{B9DAC8BD-AC05-4D05-80ED-D9EB72C0C6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5231661" y="6227822"/>
            <a:ext cx="264042" cy="264042"/>
          </a:xfrm>
          <a:prstGeom prst="rect">
            <a:avLst/>
          </a:prstGeom>
        </p:spPr>
      </p:pic>
      <p:pic>
        <p:nvPicPr>
          <p:cNvPr id="333" name="Grafika 332" descr="Pobierać z chmury">
            <a:extLst>
              <a:ext uri="{FF2B5EF4-FFF2-40B4-BE49-F238E27FC236}">
                <a16:creationId xmlns:a16="http://schemas.microsoft.com/office/drawing/2014/main" id="{850A0687-6046-4353-A9DD-D27A90FEA7EA}"/>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5985035" y="6221358"/>
            <a:ext cx="264042" cy="264042"/>
          </a:xfrm>
          <a:prstGeom prst="rect">
            <a:avLst/>
          </a:prstGeom>
        </p:spPr>
      </p:pic>
      <p:pic>
        <p:nvPicPr>
          <p:cNvPr id="334" name="Grafika 333" descr="Czat">
            <a:extLst>
              <a:ext uri="{FF2B5EF4-FFF2-40B4-BE49-F238E27FC236}">
                <a16:creationId xmlns:a16="http://schemas.microsoft.com/office/drawing/2014/main" id="{A47D7658-FA27-48AF-8691-ADA2A3F979F2}"/>
              </a:ext>
            </a:extLst>
          </p:cNvPr>
          <p:cNvPicPr>
            <a:picLocks noChangeAspect="1"/>
          </p:cNvPicPr>
          <p:nvPr/>
        </p:nvPicPr>
        <p:blipFill>
          <a:blip r:embed="rId62" cstate="hqprint">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6356840" y="6212892"/>
            <a:ext cx="264042" cy="264042"/>
          </a:xfrm>
          <a:prstGeom prst="rect">
            <a:avLst/>
          </a:prstGeom>
        </p:spPr>
      </p:pic>
      <p:pic>
        <p:nvPicPr>
          <p:cNvPr id="335" name="Grafika 334" descr="Koperta">
            <a:extLst>
              <a:ext uri="{FF2B5EF4-FFF2-40B4-BE49-F238E27FC236}">
                <a16:creationId xmlns:a16="http://schemas.microsoft.com/office/drawing/2014/main" id="{939BD649-09AE-4955-9921-6A6649A88B9B}"/>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6750803" y="6200829"/>
            <a:ext cx="264042" cy="264042"/>
          </a:xfrm>
          <a:prstGeom prst="rect">
            <a:avLst/>
          </a:prstGeom>
        </p:spPr>
      </p:pic>
      <p:pic>
        <p:nvPicPr>
          <p:cNvPr id="336" name="Grafika 335" descr="Wykres kołowy">
            <a:extLst>
              <a:ext uri="{FF2B5EF4-FFF2-40B4-BE49-F238E27FC236}">
                <a16:creationId xmlns:a16="http://schemas.microsoft.com/office/drawing/2014/main" id="{6C2E1704-8681-4D1C-92FD-05335FCEF316}"/>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5620061" y="6229755"/>
            <a:ext cx="240616" cy="240616"/>
          </a:xfrm>
          <a:prstGeom prst="rect">
            <a:avLst/>
          </a:prstGeom>
        </p:spPr>
      </p:pic>
      <p:grpSp>
        <p:nvGrpSpPr>
          <p:cNvPr id="338" name="Grafika 22" descr="Wykres słupkowy">
            <a:extLst>
              <a:ext uri="{FF2B5EF4-FFF2-40B4-BE49-F238E27FC236}">
                <a16:creationId xmlns:a16="http://schemas.microsoft.com/office/drawing/2014/main" id="{C9F201CD-6BC1-4299-8194-1A0571F8E9D0}"/>
              </a:ext>
            </a:extLst>
          </p:cNvPr>
          <p:cNvGrpSpPr/>
          <p:nvPr/>
        </p:nvGrpSpPr>
        <p:grpSpPr>
          <a:xfrm rot="10800000" flipH="1">
            <a:off x="7189951" y="5098204"/>
            <a:ext cx="229726" cy="141655"/>
            <a:chOff x="966673" y="3596857"/>
            <a:chExt cx="207712" cy="187461"/>
          </a:xfrm>
          <a:solidFill>
            <a:schemeClr val="accent5">
              <a:lumMod val="20000"/>
              <a:lumOff val="80000"/>
            </a:schemeClr>
          </a:solidFill>
        </p:grpSpPr>
        <p:sp>
          <p:nvSpPr>
            <p:cNvPr id="339" name="Dowolny kształt: kształt 338">
              <a:extLst>
                <a:ext uri="{FF2B5EF4-FFF2-40B4-BE49-F238E27FC236}">
                  <a16:creationId xmlns:a16="http://schemas.microsoft.com/office/drawing/2014/main" id="{A910DF36-49BC-4D77-AC55-3914DFC7B9A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340" name="Dowolny kształt: kształt 339">
              <a:extLst>
                <a:ext uri="{FF2B5EF4-FFF2-40B4-BE49-F238E27FC236}">
                  <a16:creationId xmlns:a16="http://schemas.microsoft.com/office/drawing/2014/main" id="{C306982D-3C94-45EE-8D02-198BE6ECA953}"/>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341" name="Dowolny kształt: kształt 340">
              <a:extLst>
                <a:ext uri="{FF2B5EF4-FFF2-40B4-BE49-F238E27FC236}">
                  <a16:creationId xmlns:a16="http://schemas.microsoft.com/office/drawing/2014/main" id="{0053AF82-0F40-4BAD-BA7B-6F18B15923BE}"/>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342" name="Łącznik prosty 341">
            <a:extLst>
              <a:ext uri="{FF2B5EF4-FFF2-40B4-BE49-F238E27FC236}">
                <a16:creationId xmlns:a16="http://schemas.microsoft.com/office/drawing/2014/main" id="{24BC9184-AF27-42F1-AD84-4D29B0592705}"/>
              </a:ext>
            </a:extLst>
          </p:cNvPr>
          <p:cNvCxnSpPr>
            <a:cxnSpLocks/>
          </p:cNvCxnSpPr>
          <p:nvPr/>
        </p:nvCxnSpPr>
        <p:spPr>
          <a:xfrm>
            <a:off x="5108122" y="6195425"/>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366" name="Owal 365">
            <a:extLst>
              <a:ext uri="{FF2B5EF4-FFF2-40B4-BE49-F238E27FC236}">
                <a16:creationId xmlns:a16="http://schemas.microsoft.com/office/drawing/2014/main" id="{1CD34F7F-73EF-47F2-8632-625069FAF364}"/>
              </a:ext>
            </a:extLst>
          </p:cNvPr>
          <p:cNvSpPr/>
          <p:nvPr/>
        </p:nvSpPr>
        <p:spPr>
          <a:xfrm>
            <a:off x="11783891" y="2615889"/>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369" name="Owal 368">
            <a:extLst>
              <a:ext uri="{FF2B5EF4-FFF2-40B4-BE49-F238E27FC236}">
                <a16:creationId xmlns:a16="http://schemas.microsoft.com/office/drawing/2014/main" id="{1BA5076C-EAA7-40C8-8F29-8E2DE7949589}"/>
              </a:ext>
            </a:extLst>
          </p:cNvPr>
          <p:cNvSpPr/>
          <p:nvPr/>
        </p:nvSpPr>
        <p:spPr>
          <a:xfrm>
            <a:off x="7384529" y="528282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370" name="Owal 369">
            <a:extLst>
              <a:ext uri="{FF2B5EF4-FFF2-40B4-BE49-F238E27FC236}">
                <a16:creationId xmlns:a16="http://schemas.microsoft.com/office/drawing/2014/main" id="{99028919-8BF7-4FC0-8030-89AAE679A7B7}"/>
              </a:ext>
            </a:extLst>
          </p:cNvPr>
          <p:cNvSpPr/>
          <p:nvPr/>
        </p:nvSpPr>
        <p:spPr>
          <a:xfrm>
            <a:off x="6559841" y="6248993"/>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371" name="Owal 370">
            <a:extLst>
              <a:ext uri="{FF2B5EF4-FFF2-40B4-BE49-F238E27FC236}">
                <a16:creationId xmlns:a16="http://schemas.microsoft.com/office/drawing/2014/main" id="{8D8B93E7-BD67-4693-9340-FA600434D1BB}"/>
              </a:ext>
            </a:extLst>
          </p:cNvPr>
          <p:cNvSpPr/>
          <p:nvPr/>
        </p:nvSpPr>
        <p:spPr>
          <a:xfrm>
            <a:off x="10583529" y="620911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372" name="Owal 371">
            <a:extLst>
              <a:ext uri="{FF2B5EF4-FFF2-40B4-BE49-F238E27FC236}">
                <a16:creationId xmlns:a16="http://schemas.microsoft.com/office/drawing/2014/main" id="{88ADF471-FCD6-4929-87E8-5B6FC7EADD75}"/>
              </a:ext>
            </a:extLst>
          </p:cNvPr>
          <p:cNvSpPr/>
          <p:nvPr/>
        </p:nvSpPr>
        <p:spPr>
          <a:xfrm>
            <a:off x="11789106" y="5982257"/>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94" name="Grafika 3" descr="Deszcz">
            <a:extLst>
              <a:ext uri="{FF2B5EF4-FFF2-40B4-BE49-F238E27FC236}">
                <a16:creationId xmlns:a16="http://schemas.microsoft.com/office/drawing/2014/main" id="{9612EC39-078D-4F78-A6D8-782DEC183273}"/>
              </a:ext>
            </a:extLst>
          </p:cNvPr>
          <p:cNvGrpSpPr/>
          <p:nvPr/>
        </p:nvGrpSpPr>
        <p:grpSpPr>
          <a:xfrm>
            <a:off x="5856101" y="49221"/>
            <a:ext cx="204672" cy="166093"/>
            <a:chOff x="5956483" y="51468"/>
            <a:chExt cx="650779" cy="599383"/>
          </a:xfrm>
          <a:solidFill>
            <a:srgbClr val="000000"/>
          </a:solidFill>
        </p:grpSpPr>
        <p:sp>
          <p:nvSpPr>
            <p:cNvPr id="195" name="Dowolny kształt: kształt 194">
              <a:extLst>
                <a:ext uri="{FF2B5EF4-FFF2-40B4-BE49-F238E27FC236}">
                  <a16:creationId xmlns:a16="http://schemas.microsoft.com/office/drawing/2014/main" id="{60197933-6DE9-4291-92F0-049F28383755}"/>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96" name="Dowolny kształt: kształt 195">
              <a:extLst>
                <a:ext uri="{FF2B5EF4-FFF2-40B4-BE49-F238E27FC236}">
                  <a16:creationId xmlns:a16="http://schemas.microsoft.com/office/drawing/2014/main" id="{63242670-CC96-4B7C-9B8C-5EF01E8E4720}"/>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97" name="Dowolny kształt: kształt 196">
              <a:extLst>
                <a:ext uri="{FF2B5EF4-FFF2-40B4-BE49-F238E27FC236}">
                  <a16:creationId xmlns:a16="http://schemas.microsoft.com/office/drawing/2014/main" id="{7ECCA358-85D6-493A-85D0-2EAA4CF6218F}"/>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98" name="Dowolny kształt: kształt 197">
              <a:extLst>
                <a:ext uri="{FF2B5EF4-FFF2-40B4-BE49-F238E27FC236}">
                  <a16:creationId xmlns:a16="http://schemas.microsoft.com/office/drawing/2014/main" id="{3AF181B9-CE8C-4C1C-B8DA-385EE7DC4671}"/>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99" name="Grafika 31" descr="Śnieg">
            <a:extLst>
              <a:ext uri="{FF2B5EF4-FFF2-40B4-BE49-F238E27FC236}">
                <a16:creationId xmlns:a16="http://schemas.microsoft.com/office/drawing/2014/main" id="{B266BE74-BB82-495B-BDEE-FE143A5CC96E}"/>
              </a:ext>
            </a:extLst>
          </p:cNvPr>
          <p:cNvGrpSpPr/>
          <p:nvPr/>
        </p:nvGrpSpPr>
        <p:grpSpPr>
          <a:xfrm>
            <a:off x="6962045" y="15585"/>
            <a:ext cx="267965" cy="256910"/>
            <a:chOff x="7523990" y="915378"/>
            <a:chExt cx="584691" cy="584691"/>
          </a:xfrm>
        </p:grpSpPr>
        <p:sp>
          <p:nvSpPr>
            <p:cNvPr id="200" name="Dowolny kształt: kształt 199">
              <a:extLst>
                <a:ext uri="{FF2B5EF4-FFF2-40B4-BE49-F238E27FC236}">
                  <a16:creationId xmlns:a16="http://schemas.microsoft.com/office/drawing/2014/main" id="{8B85A277-0B44-49F8-94BE-6D8FF1A699BA}"/>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01" name="Dowolny kształt: kształt 200">
              <a:extLst>
                <a:ext uri="{FF2B5EF4-FFF2-40B4-BE49-F238E27FC236}">
                  <a16:creationId xmlns:a16="http://schemas.microsoft.com/office/drawing/2014/main" id="{7633A069-771B-42F6-930B-08696DF37B33}"/>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02" name="Dowolny kształt: kształt 201">
              <a:extLst>
                <a:ext uri="{FF2B5EF4-FFF2-40B4-BE49-F238E27FC236}">
                  <a16:creationId xmlns:a16="http://schemas.microsoft.com/office/drawing/2014/main" id="{795815E7-53F7-46EC-8E65-B79E7CB3344A}"/>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03" name="Dowolny kształt: kształt 202">
              <a:extLst>
                <a:ext uri="{FF2B5EF4-FFF2-40B4-BE49-F238E27FC236}">
                  <a16:creationId xmlns:a16="http://schemas.microsoft.com/office/drawing/2014/main" id="{1EB789D6-5270-4233-A7EC-B7EBCFEDEA76}"/>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04" name="pole tekstowe 203">
            <a:extLst>
              <a:ext uri="{FF2B5EF4-FFF2-40B4-BE49-F238E27FC236}">
                <a16:creationId xmlns:a16="http://schemas.microsoft.com/office/drawing/2014/main" id="{FD996D17-27E2-46CE-9D33-B4F583F9BF86}"/>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05" name="pole tekstowe 204">
            <a:extLst>
              <a:ext uri="{FF2B5EF4-FFF2-40B4-BE49-F238E27FC236}">
                <a16:creationId xmlns:a16="http://schemas.microsoft.com/office/drawing/2014/main" id="{166337E6-AC4C-469C-96C1-E6DFF625244F}"/>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06" name="pole tekstowe 205">
            <a:extLst>
              <a:ext uri="{FF2B5EF4-FFF2-40B4-BE49-F238E27FC236}">
                <a16:creationId xmlns:a16="http://schemas.microsoft.com/office/drawing/2014/main" id="{1C682592-CFED-4917-8671-392972DFABE9}"/>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07" name="pole tekstowe 206">
            <a:extLst>
              <a:ext uri="{FF2B5EF4-FFF2-40B4-BE49-F238E27FC236}">
                <a16:creationId xmlns:a16="http://schemas.microsoft.com/office/drawing/2014/main" id="{8DC04CDD-39D8-42A1-B14F-C1BBEF30228A}"/>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08" name="pole tekstowe 207">
            <a:extLst>
              <a:ext uri="{FF2B5EF4-FFF2-40B4-BE49-F238E27FC236}">
                <a16:creationId xmlns:a16="http://schemas.microsoft.com/office/drawing/2014/main" id="{9EC264A0-2575-4FD0-85E6-0B23D72E3D3A}"/>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09" name="Trójkąt równoramienny 208">
            <a:extLst>
              <a:ext uri="{FF2B5EF4-FFF2-40B4-BE49-F238E27FC236}">
                <a16:creationId xmlns:a16="http://schemas.microsoft.com/office/drawing/2014/main" id="{0453E4CF-4B80-40E3-A344-CCCEED6FA26A}"/>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Łącznik prosty 210">
            <a:extLst>
              <a:ext uri="{FF2B5EF4-FFF2-40B4-BE49-F238E27FC236}">
                <a16:creationId xmlns:a16="http://schemas.microsoft.com/office/drawing/2014/main" id="{3EF634C4-B23E-46FF-8BC9-24675596066B}"/>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12" name="Grafika 211" descr="Lista">
            <a:extLst>
              <a:ext uri="{FF2B5EF4-FFF2-40B4-BE49-F238E27FC236}">
                <a16:creationId xmlns:a16="http://schemas.microsoft.com/office/drawing/2014/main" id="{26FC30C2-EB31-4599-A4DB-1DF74667D706}"/>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4068356" y="468674"/>
            <a:ext cx="197049" cy="197049"/>
          </a:xfrm>
          <a:prstGeom prst="rect">
            <a:avLst/>
          </a:prstGeom>
        </p:spPr>
      </p:pic>
      <p:sp>
        <p:nvSpPr>
          <p:cNvPr id="213" name="pole tekstowe 212">
            <a:extLst>
              <a:ext uri="{FF2B5EF4-FFF2-40B4-BE49-F238E27FC236}">
                <a16:creationId xmlns:a16="http://schemas.microsoft.com/office/drawing/2014/main" id="{7D415117-D5B3-4590-8E0F-D2E0127777AD}"/>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sp>
        <p:nvSpPr>
          <p:cNvPr id="191" name="pole tekstowe 190">
            <a:extLst>
              <a:ext uri="{FF2B5EF4-FFF2-40B4-BE49-F238E27FC236}">
                <a16:creationId xmlns:a16="http://schemas.microsoft.com/office/drawing/2014/main" id="{3F400D98-4AAB-4707-80C6-31A5887187CB}"/>
              </a:ext>
            </a:extLst>
          </p:cNvPr>
          <p:cNvSpPr txBox="1"/>
          <p:nvPr/>
        </p:nvSpPr>
        <p:spPr>
          <a:xfrm>
            <a:off x="482416" y="1599707"/>
            <a:ext cx="703799" cy="246221"/>
          </a:xfrm>
          <a:prstGeom prst="rect">
            <a:avLst/>
          </a:prstGeom>
          <a:noFill/>
        </p:spPr>
        <p:txBody>
          <a:bodyPr wrap="square" rtlCol="0">
            <a:spAutoFit/>
          </a:bodyPr>
          <a:lstStyle/>
          <a:p>
            <a:r>
              <a:rPr lang="pl-PL" sz="1000" dirty="0">
                <a:solidFill>
                  <a:schemeClr val="bg1"/>
                </a:solidFill>
              </a:rPr>
              <a:t>PORTFEL</a:t>
            </a:r>
          </a:p>
        </p:txBody>
      </p:sp>
      <p:cxnSp>
        <p:nvCxnSpPr>
          <p:cNvPr id="5" name="Łącznik prosty 4">
            <a:extLst>
              <a:ext uri="{FF2B5EF4-FFF2-40B4-BE49-F238E27FC236}">
                <a16:creationId xmlns:a16="http://schemas.microsoft.com/office/drawing/2014/main" id="{8B14E7D4-B669-465A-86CC-73721446F1BA}"/>
              </a:ext>
            </a:extLst>
          </p:cNvPr>
          <p:cNvCxnSpPr/>
          <p:nvPr/>
        </p:nvCxnSpPr>
        <p:spPr>
          <a:xfrm>
            <a:off x="561247" y="1803787"/>
            <a:ext cx="907201" cy="0"/>
          </a:xfrm>
          <a:prstGeom prst="line">
            <a:avLst/>
          </a:prstGeom>
        </p:spPr>
        <p:style>
          <a:lnRef idx="1">
            <a:schemeClr val="accent3"/>
          </a:lnRef>
          <a:fillRef idx="0">
            <a:schemeClr val="accent3"/>
          </a:fillRef>
          <a:effectRef idx="0">
            <a:schemeClr val="accent3"/>
          </a:effectRef>
          <a:fontRef idx="minor">
            <a:schemeClr val="tx1"/>
          </a:fontRef>
        </p:style>
      </p:cxnSp>
      <p:graphicFrame>
        <p:nvGraphicFramePr>
          <p:cNvPr id="7" name="Tabela 7">
            <a:extLst>
              <a:ext uri="{FF2B5EF4-FFF2-40B4-BE49-F238E27FC236}">
                <a16:creationId xmlns:a16="http://schemas.microsoft.com/office/drawing/2014/main" id="{0C233D12-2960-40C7-9160-F0C465CA831A}"/>
              </a:ext>
            </a:extLst>
          </p:cNvPr>
          <p:cNvGraphicFramePr>
            <a:graphicFrameLocks noGrp="1"/>
          </p:cNvGraphicFramePr>
          <p:nvPr>
            <p:extLst>
              <p:ext uri="{D42A27DB-BD31-4B8C-83A1-F6EECF244321}">
                <p14:modId xmlns:p14="http://schemas.microsoft.com/office/powerpoint/2010/main" val="3124225586"/>
              </p:ext>
            </p:extLst>
          </p:nvPr>
        </p:nvGraphicFramePr>
        <p:xfrm>
          <a:off x="1728339" y="925857"/>
          <a:ext cx="3036074" cy="2907553"/>
        </p:xfrm>
        <a:graphic>
          <a:graphicData uri="http://schemas.openxmlformats.org/drawingml/2006/table">
            <a:tbl>
              <a:tblPr firstRow="1" bandRow="1">
                <a:tableStyleId>{2D5ABB26-0587-4C30-8999-92F81FD0307C}</a:tableStyleId>
              </a:tblPr>
              <a:tblGrid>
                <a:gridCol w="707244">
                  <a:extLst>
                    <a:ext uri="{9D8B030D-6E8A-4147-A177-3AD203B41FA5}">
                      <a16:colId xmlns:a16="http://schemas.microsoft.com/office/drawing/2014/main" val="2666186614"/>
                    </a:ext>
                  </a:extLst>
                </a:gridCol>
                <a:gridCol w="1714386">
                  <a:extLst>
                    <a:ext uri="{9D8B030D-6E8A-4147-A177-3AD203B41FA5}">
                      <a16:colId xmlns:a16="http://schemas.microsoft.com/office/drawing/2014/main" val="3265920345"/>
                    </a:ext>
                  </a:extLst>
                </a:gridCol>
                <a:gridCol w="614444">
                  <a:extLst>
                    <a:ext uri="{9D8B030D-6E8A-4147-A177-3AD203B41FA5}">
                      <a16:colId xmlns:a16="http://schemas.microsoft.com/office/drawing/2014/main" val="2555247032"/>
                    </a:ext>
                  </a:extLst>
                </a:gridCol>
              </a:tblGrid>
              <a:tr h="241552">
                <a:tc>
                  <a:txBody>
                    <a:bodyPr/>
                    <a:lstStyle/>
                    <a:p>
                      <a:pPr algn="l"/>
                      <a:r>
                        <a:rPr lang="pl-PL" sz="800" dirty="0">
                          <a:solidFill>
                            <a:schemeClr val="bg1"/>
                          </a:solidFill>
                        </a:rPr>
                        <a:t>NR ID</a:t>
                      </a:r>
                      <a:endParaRPr lang="en-US" sz="800" dirty="0">
                        <a:solidFill>
                          <a:schemeClr val="bg1"/>
                        </a:solidFill>
                      </a:endParaRPr>
                    </a:p>
                  </a:txBody>
                  <a:tcPr>
                    <a:solidFill>
                      <a:srgbClr val="333F50">
                        <a:alpha val="69804"/>
                      </a:srgbClr>
                    </a:solidFill>
                  </a:tcPr>
                </a:tc>
                <a:tc>
                  <a:txBody>
                    <a:bodyPr/>
                    <a:lstStyle/>
                    <a:p>
                      <a:pPr algn="l"/>
                      <a:r>
                        <a:rPr lang="pl-PL" sz="800" dirty="0">
                          <a:solidFill>
                            <a:schemeClr val="bg1"/>
                          </a:solidFill>
                        </a:rPr>
                        <a:t>TYTUŁ PROJEKTU</a:t>
                      </a:r>
                      <a:endParaRPr lang="en-US" sz="800" dirty="0">
                        <a:solidFill>
                          <a:schemeClr val="bg1"/>
                        </a:solidFill>
                      </a:endParaRPr>
                    </a:p>
                  </a:txBody>
                  <a:tcPr>
                    <a:solidFill>
                      <a:srgbClr val="333F50">
                        <a:alpha val="69804"/>
                      </a:srgbClr>
                    </a:solidFill>
                  </a:tcPr>
                </a:tc>
                <a:tc>
                  <a:txBody>
                    <a:bodyPr/>
                    <a:lstStyle/>
                    <a:p>
                      <a:pPr algn="l"/>
                      <a:r>
                        <a:rPr lang="pl-PL" sz="800" dirty="0">
                          <a:solidFill>
                            <a:schemeClr val="bg1"/>
                          </a:solidFill>
                        </a:rPr>
                        <a:t>PODGLĄD</a:t>
                      </a:r>
                      <a:endParaRPr lang="en-US" sz="800" dirty="0">
                        <a:solidFill>
                          <a:schemeClr val="bg1"/>
                        </a:solidFill>
                      </a:endParaRPr>
                    </a:p>
                  </a:txBody>
                  <a:tcPr>
                    <a:solidFill>
                      <a:srgbClr val="333F50">
                        <a:alpha val="69804"/>
                      </a:srgbClr>
                    </a:solidFill>
                  </a:tcPr>
                </a:tc>
                <a:extLst>
                  <a:ext uri="{0D108BD9-81ED-4DB2-BD59-A6C34878D82A}">
                    <a16:rowId xmlns:a16="http://schemas.microsoft.com/office/drawing/2014/main" val="606799655"/>
                  </a:ext>
                </a:extLst>
              </a:tr>
              <a:tr h="274493">
                <a:tc>
                  <a:txBody>
                    <a:bodyPr/>
                    <a:lstStyle/>
                    <a:p>
                      <a:r>
                        <a:rPr lang="pl-PL" sz="800" dirty="0">
                          <a:solidFill>
                            <a:schemeClr val="tx2">
                              <a:lumMod val="75000"/>
                            </a:schemeClr>
                          </a:solidFill>
                        </a:rPr>
                        <a:t>2021/015</a:t>
                      </a:r>
                      <a:endParaRPr lang="en-US" sz="800" dirty="0">
                        <a:solidFill>
                          <a:schemeClr val="tx2">
                            <a:lumMod val="75000"/>
                          </a:schemeClr>
                        </a:solidFill>
                      </a:endParaRPr>
                    </a:p>
                  </a:txBody>
                  <a:tcPr>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Sampling Device BOF</a:t>
                      </a:r>
                      <a:endParaRPr lang="en-US" sz="800" dirty="0">
                        <a:solidFill>
                          <a:schemeClr val="tx2">
                            <a:lumMod val="75000"/>
                          </a:schemeClr>
                        </a:solidFill>
                      </a:endParaRPr>
                    </a:p>
                  </a:txBody>
                  <a:tcPr>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12567273"/>
                  </a:ext>
                </a:extLst>
              </a:tr>
              <a:tr h="290146">
                <a:tc>
                  <a:txBody>
                    <a:bodyPr/>
                    <a:lstStyle/>
                    <a:p>
                      <a:r>
                        <a:rPr lang="pl-PL" sz="800" dirty="0">
                          <a:solidFill>
                            <a:schemeClr val="tx2">
                              <a:lumMod val="75000"/>
                            </a:schemeClr>
                          </a:solidFill>
                        </a:rPr>
                        <a:t>2021/029</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Relocation Big Furnaces</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83134805"/>
                  </a:ext>
                </a:extLst>
              </a:tr>
              <a:tr h="281354">
                <a:tc>
                  <a:txBody>
                    <a:bodyPr/>
                    <a:lstStyle/>
                    <a:p>
                      <a:r>
                        <a:rPr lang="pl-PL" sz="800" dirty="0">
                          <a:solidFill>
                            <a:schemeClr val="tx2">
                              <a:lumMod val="75000"/>
                            </a:schemeClr>
                          </a:solidFill>
                        </a:rPr>
                        <a:t>2021/075</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Secondary dedusting system</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59450502"/>
                  </a:ext>
                </a:extLst>
              </a:tr>
              <a:tr h="290146">
                <a:tc>
                  <a:txBody>
                    <a:bodyPr/>
                    <a:lstStyle/>
                    <a:p>
                      <a:r>
                        <a:rPr lang="pl-PL" sz="800" dirty="0">
                          <a:solidFill>
                            <a:schemeClr val="tx2">
                              <a:lumMod val="75000"/>
                            </a:schemeClr>
                          </a:solidFill>
                        </a:rPr>
                        <a:t>2021/1257</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Automation line production</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04004109"/>
                  </a:ext>
                </a:extLst>
              </a:tr>
              <a:tr h="254977">
                <a:tc>
                  <a:txBody>
                    <a:bodyPr/>
                    <a:lstStyle/>
                    <a:p>
                      <a:r>
                        <a:rPr lang="pl-PL" sz="800" dirty="0">
                          <a:solidFill>
                            <a:schemeClr val="tx2">
                              <a:lumMod val="75000"/>
                            </a:schemeClr>
                          </a:solidFill>
                        </a:rPr>
                        <a:t>2021/1294</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Primary cooling</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68514104"/>
                  </a:ext>
                </a:extLst>
              </a:tr>
              <a:tr h="254977">
                <a:tc>
                  <a:txBody>
                    <a:bodyPr/>
                    <a:lstStyle/>
                    <a:p>
                      <a:r>
                        <a:rPr lang="pl-PL" sz="800" dirty="0">
                          <a:solidFill>
                            <a:schemeClr val="tx2">
                              <a:lumMod val="75000"/>
                            </a:schemeClr>
                          </a:solidFill>
                        </a:rPr>
                        <a:t>2021/1345</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New spectrometer </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55571880"/>
                  </a:ext>
                </a:extLst>
              </a:tr>
              <a:tr h="254977">
                <a:tc>
                  <a:txBody>
                    <a:bodyPr/>
                    <a:lstStyle/>
                    <a:p>
                      <a:r>
                        <a:rPr lang="pl-PL" sz="800" dirty="0">
                          <a:solidFill>
                            <a:schemeClr val="tx2">
                              <a:lumMod val="75000"/>
                            </a:schemeClr>
                          </a:solidFill>
                        </a:rPr>
                        <a:t>2021/1367</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Genesis</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42429129"/>
                  </a:ext>
                </a:extLst>
              </a:tr>
              <a:tr h="254977">
                <a:tc>
                  <a:txBody>
                    <a:bodyPr/>
                    <a:lstStyle/>
                    <a:p>
                      <a:r>
                        <a:rPr lang="pl-PL" sz="800" dirty="0">
                          <a:solidFill>
                            <a:schemeClr val="tx2">
                              <a:lumMod val="75000"/>
                            </a:schemeClr>
                          </a:solidFill>
                        </a:rPr>
                        <a:t>2021/1424</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Aurora system</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53597593"/>
                  </a:ext>
                </a:extLst>
              </a:tr>
              <a:tr h="254977">
                <a:tc>
                  <a:txBody>
                    <a:bodyPr/>
                    <a:lstStyle/>
                    <a:p>
                      <a:r>
                        <a:rPr lang="pl-PL" sz="800" dirty="0">
                          <a:solidFill>
                            <a:schemeClr val="tx2">
                              <a:lumMod val="75000"/>
                            </a:schemeClr>
                          </a:solidFill>
                        </a:rPr>
                        <a:t>2021/1453</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Modernization of dedusting system</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7301432"/>
                  </a:ext>
                </a:extLst>
              </a:tr>
              <a:tr h="254977">
                <a:tc>
                  <a:txBody>
                    <a:bodyPr/>
                    <a:lstStyle/>
                    <a:p>
                      <a:r>
                        <a:rPr lang="pl-PL" sz="800" dirty="0">
                          <a:solidFill>
                            <a:schemeClr val="tx2">
                              <a:lumMod val="75000"/>
                            </a:schemeClr>
                          </a:solidFill>
                        </a:rPr>
                        <a:t>2021/1533</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tcPr>
                </a:tc>
                <a:tc>
                  <a:txBody>
                    <a:bodyPr/>
                    <a:lstStyle/>
                    <a:p>
                      <a:r>
                        <a:rPr lang="pl-PL" sz="800" dirty="0">
                          <a:solidFill>
                            <a:schemeClr val="tx2">
                              <a:lumMod val="75000"/>
                            </a:schemeClr>
                          </a:solidFill>
                        </a:rPr>
                        <a:t>Control system for AR</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82966427"/>
                  </a:ext>
                </a:extLst>
              </a:tr>
            </a:tbl>
          </a:graphicData>
        </a:graphic>
      </p:graphicFrame>
      <p:sp>
        <p:nvSpPr>
          <p:cNvPr id="11" name="Prostokąt 10">
            <a:extLst>
              <a:ext uri="{FF2B5EF4-FFF2-40B4-BE49-F238E27FC236}">
                <a16:creationId xmlns:a16="http://schemas.microsoft.com/office/drawing/2014/main" id="{CFF9C09C-626E-4308-ABF5-E658A7F2A30F}"/>
              </a:ext>
            </a:extLst>
          </p:cNvPr>
          <p:cNvSpPr/>
          <p:nvPr/>
        </p:nvSpPr>
        <p:spPr>
          <a:xfrm>
            <a:off x="4354733" y="1196333"/>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10" name="Prostokąt 209">
            <a:extLst>
              <a:ext uri="{FF2B5EF4-FFF2-40B4-BE49-F238E27FC236}">
                <a16:creationId xmlns:a16="http://schemas.microsoft.com/office/drawing/2014/main" id="{B8DF228A-5B3C-4BF5-8D01-EB930439073C}"/>
              </a:ext>
            </a:extLst>
          </p:cNvPr>
          <p:cNvSpPr/>
          <p:nvPr/>
        </p:nvSpPr>
        <p:spPr>
          <a:xfrm>
            <a:off x="4356097" y="1479125"/>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17" name="Prostokąt 216">
            <a:extLst>
              <a:ext uri="{FF2B5EF4-FFF2-40B4-BE49-F238E27FC236}">
                <a16:creationId xmlns:a16="http://schemas.microsoft.com/office/drawing/2014/main" id="{AFE155B8-687F-4CEC-8A7F-C2A8C53D2D63}"/>
              </a:ext>
            </a:extLst>
          </p:cNvPr>
          <p:cNvSpPr/>
          <p:nvPr/>
        </p:nvSpPr>
        <p:spPr>
          <a:xfrm>
            <a:off x="4352545" y="1774961"/>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219" name="Łącznik prosty 218">
            <a:extLst>
              <a:ext uri="{FF2B5EF4-FFF2-40B4-BE49-F238E27FC236}">
                <a16:creationId xmlns:a16="http://schemas.microsoft.com/office/drawing/2014/main" id="{B919A828-DB15-4517-B6BF-0CF323ABCFD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234" name="Prostokąt 233">
            <a:extLst>
              <a:ext uri="{FF2B5EF4-FFF2-40B4-BE49-F238E27FC236}">
                <a16:creationId xmlns:a16="http://schemas.microsoft.com/office/drawing/2014/main" id="{7A39F589-689B-4809-9852-BA7B256F53CA}"/>
              </a:ext>
            </a:extLst>
          </p:cNvPr>
          <p:cNvSpPr/>
          <p:nvPr/>
        </p:nvSpPr>
        <p:spPr>
          <a:xfrm>
            <a:off x="4356096" y="2052914"/>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35" name="Prostokąt 234">
            <a:extLst>
              <a:ext uri="{FF2B5EF4-FFF2-40B4-BE49-F238E27FC236}">
                <a16:creationId xmlns:a16="http://schemas.microsoft.com/office/drawing/2014/main" id="{8C9CFE62-5841-41F0-991B-32D45A1FDCB6}"/>
              </a:ext>
            </a:extLst>
          </p:cNvPr>
          <p:cNvSpPr/>
          <p:nvPr/>
        </p:nvSpPr>
        <p:spPr>
          <a:xfrm>
            <a:off x="4356095" y="2326877"/>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36" name="Prostokąt 235">
            <a:extLst>
              <a:ext uri="{FF2B5EF4-FFF2-40B4-BE49-F238E27FC236}">
                <a16:creationId xmlns:a16="http://schemas.microsoft.com/office/drawing/2014/main" id="{834CE46F-4DDF-4978-BB5F-41436EAAD5E3}"/>
              </a:ext>
            </a:extLst>
          </p:cNvPr>
          <p:cNvSpPr/>
          <p:nvPr/>
        </p:nvSpPr>
        <p:spPr>
          <a:xfrm>
            <a:off x="4356094" y="2591099"/>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37" name="Prostokąt 236">
            <a:extLst>
              <a:ext uri="{FF2B5EF4-FFF2-40B4-BE49-F238E27FC236}">
                <a16:creationId xmlns:a16="http://schemas.microsoft.com/office/drawing/2014/main" id="{419F45CC-D6F9-4662-AB4C-78DDC56E867C}"/>
              </a:ext>
            </a:extLst>
          </p:cNvPr>
          <p:cNvSpPr/>
          <p:nvPr/>
        </p:nvSpPr>
        <p:spPr>
          <a:xfrm>
            <a:off x="4356093" y="2841367"/>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38" name="Prostokąt 237">
            <a:extLst>
              <a:ext uri="{FF2B5EF4-FFF2-40B4-BE49-F238E27FC236}">
                <a16:creationId xmlns:a16="http://schemas.microsoft.com/office/drawing/2014/main" id="{D994EA30-D4A9-431B-A93C-AE01BDBC64FB}"/>
              </a:ext>
            </a:extLst>
          </p:cNvPr>
          <p:cNvSpPr/>
          <p:nvPr/>
        </p:nvSpPr>
        <p:spPr>
          <a:xfrm>
            <a:off x="4362444" y="3096789"/>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39" name="Prostokąt 238">
            <a:extLst>
              <a:ext uri="{FF2B5EF4-FFF2-40B4-BE49-F238E27FC236}">
                <a16:creationId xmlns:a16="http://schemas.microsoft.com/office/drawing/2014/main" id="{C9427F07-628B-498E-9642-0873D9765146}"/>
              </a:ext>
            </a:extLst>
          </p:cNvPr>
          <p:cNvSpPr/>
          <p:nvPr/>
        </p:nvSpPr>
        <p:spPr>
          <a:xfrm>
            <a:off x="4362444" y="3352516"/>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40" name="Prostokąt 239">
            <a:extLst>
              <a:ext uri="{FF2B5EF4-FFF2-40B4-BE49-F238E27FC236}">
                <a16:creationId xmlns:a16="http://schemas.microsoft.com/office/drawing/2014/main" id="{C33CBCD9-B4A9-4E65-9680-77CF18C397F6}"/>
              </a:ext>
            </a:extLst>
          </p:cNvPr>
          <p:cNvSpPr/>
          <p:nvPr/>
        </p:nvSpPr>
        <p:spPr>
          <a:xfrm>
            <a:off x="4362444" y="3591998"/>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Prostokąt 3">
            <a:extLst>
              <a:ext uri="{FF2B5EF4-FFF2-40B4-BE49-F238E27FC236}">
                <a16:creationId xmlns:a16="http://schemas.microsoft.com/office/drawing/2014/main" id="{A2374B73-B9DB-4997-94C9-5A9935EE34D2}"/>
              </a:ext>
            </a:extLst>
          </p:cNvPr>
          <p:cNvSpPr/>
          <p:nvPr/>
        </p:nvSpPr>
        <p:spPr>
          <a:xfrm>
            <a:off x="4399100" y="1232448"/>
            <a:ext cx="86231" cy="104520"/>
          </a:xfrm>
          <a:prstGeom prst="rect">
            <a:avLst/>
          </a:prstGeom>
          <a:solidFill>
            <a:srgbClr val="60697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1" name="Prostokąt 240">
            <a:extLst>
              <a:ext uri="{FF2B5EF4-FFF2-40B4-BE49-F238E27FC236}">
                <a16:creationId xmlns:a16="http://schemas.microsoft.com/office/drawing/2014/main" id="{65DF5BF0-9820-404E-8605-A6F6428779DD}"/>
              </a:ext>
            </a:extLst>
          </p:cNvPr>
          <p:cNvSpPr/>
          <p:nvPr/>
        </p:nvSpPr>
        <p:spPr>
          <a:xfrm>
            <a:off x="4406811" y="3389582"/>
            <a:ext cx="86231" cy="104520"/>
          </a:xfrm>
          <a:prstGeom prst="rect">
            <a:avLst/>
          </a:prstGeom>
          <a:solidFill>
            <a:srgbClr val="60697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4" name="Prostokąt 253">
            <a:extLst>
              <a:ext uri="{FF2B5EF4-FFF2-40B4-BE49-F238E27FC236}">
                <a16:creationId xmlns:a16="http://schemas.microsoft.com/office/drawing/2014/main" id="{E04D4DEE-00DA-434B-8425-66638D029A06}"/>
              </a:ext>
            </a:extLst>
          </p:cNvPr>
          <p:cNvSpPr/>
          <p:nvPr/>
        </p:nvSpPr>
        <p:spPr>
          <a:xfrm>
            <a:off x="4400460" y="1511530"/>
            <a:ext cx="86231" cy="104520"/>
          </a:xfrm>
          <a:prstGeom prst="rect">
            <a:avLst/>
          </a:prstGeom>
          <a:solidFill>
            <a:srgbClr val="60697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1" name="Prostokąt 290">
            <a:extLst>
              <a:ext uri="{FF2B5EF4-FFF2-40B4-BE49-F238E27FC236}">
                <a16:creationId xmlns:a16="http://schemas.microsoft.com/office/drawing/2014/main" id="{3CCEEE23-D0BD-456C-9969-3ADE4A805D5C}"/>
              </a:ext>
            </a:extLst>
          </p:cNvPr>
          <p:cNvSpPr/>
          <p:nvPr/>
        </p:nvSpPr>
        <p:spPr>
          <a:xfrm>
            <a:off x="4396163" y="2085833"/>
            <a:ext cx="86231" cy="104520"/>
          </a:xfrm>
          <a:prstGeom prst="rect">
            <a:avLst/>
          </a:prstGeom>
          <a:solidFill>
            <a:srgbClr val="60697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14" name="Grafika 313" descr="Kursor">
            <a:extLst>
              <a:ext uri="{FF2B5EF4-FFF2-40B4-BE49-F238E27FC236}">
                <a16:creationId xmlns:a16="http://schemas.microsoft.com/office/drawing/2014/main" id="{701D70CA-95B2-4181-800D-85AEA298379A}"/>
              </a:ext>
            </a:extLst>
          </p:cNvPr>
          <p:cNvPicPr>
            <a:picLocks noChangeAspect="1"/>
          </p:cNvPicPr>
          <p:nvPr/>
        </p:nvPicPr>
        <p:blipFill>
          <a:blip r:embed="rId66">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4254015" y="570083"/>
            <a:ext cx="422764" cy="422764"/>
          </a:xfrm>
          <a:prstGeom prst="rect">
            <a:avLst/>
          </a:prstGeom>
          <a:effectLst>
            <a:outerShdw blurRad="50800" dist="38100" dir="2700000" algn="tl" rotWithShape="0">
              <a:prstClr val="black">
                <a:alpha val="40000"/>
              </a:prstClr>
            </a:outerShdw>
          </a:effectLst>
        </p:spPr>
      </p:pic>
      <p:pic>
        <p:nvPicPr>
          <p:cNvPr id="337" name="Grafika 336" descr="Odtwórz">
            <a:extLst>
              <a:ext uri="{FF2B5EF4-FFF2-40B4-BE49-F238E27FC236}">
                <a16:creationId xmlns:a16="http://schemas.microsoft.com/office/drawing/2014/main" id="{61DE2D2F-25F7-44B8-93CC-97E9089DC64A}"/>
              </a:ext>
            </a:extLst>
          </p:cNvPr>
          <p:cNvPicPr>
            <a:picLocks noChangeAspect="1"/>
          </p:cNvPicPr>
          <p:nvPr/>
        </p:nvPicPr>
        <p:blipFill>
          <a:blip r:embed="rId68" cstate="hqprint">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flipH="1">
            <a:off x="1398108" y="1008684"/>
            <a:ext cx="106020" cy="106020"/>
          </a:xfrm>
          <a:prstGeom prst="rect">
            <a:avLst/>
          </a:prstGeom>
        </p:spPr>
      </p:pic>
      <p:pic>
        <p:nvPicPr>
          <p:cNvPr id="343" name="Grafika 342" descr="Odtwórz">
            <a:extLst>
              <a:ext uri="{FF2B5EF4-FFF2-40B4-BE49-F238E27FC236}">
                <a16:creationId xmlns:a16="http://schemas.microsoft.com/office/drawing/2014/main" id="{65DFFE59-535F-4B0D-B3DF-56C94DD8ADA8}"/>
              </a:ext>
            </a:extLst>
          </p:cNvPr>
          <p:cNvPicPr>
            <a:picLocks noChangeAspect="1"/>
          </p:cNvPicPr>
          <p:nvPr/>
        </p:nvPicPr>
        <p:blipFill>
          <a:blip r:embed="rId68" cstate="hqprint">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flipH="1">
            <a:off x="1321190" y="1008684"/>
            <a:ext cx="106020" cy="106020"/>
          </a:xfrm>
          <a:prstGeom prst="rect">
            <a:avLst/>
          </a:prstGeom>
        </p:spPr>
      </p:pic>
    </p:spTree>
    <p:extLst>
      <p:ext uri="{BB962C8B-B14F-4D97-AF65-F5344CB8AC3E}">
        <p14:creationId xmlns:p14="http://schemas.microsoft.com/office/powerpoint/2010/main" val="329676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rostokąt 213">
            <a:extLst>
              <a:ext uri="{FF2B5EF4-FFF2-40B4-BE49-F238E27FC236}">
                <a16:creationId xmlns:a16="http://schemas.microsoft.com/office/drawing/2014/main" id="{5306CE8B-0F15-49AC-81C5-BC00B33D383C}"/>
              </a:ext>
            </a:extLst>
          </p:cNvPr>
          <p:cNvSpPr/>
          <p:nvPr/>
        </p:nvSpPr>
        <p:spPr>
          <a:xfrm rot="16200000" flipV="1">
            <a:off x="188761" y="2179767"/>
            <a:ext cx="6087546" cy="3268917"/>
          </a:xfrm>
          <a:prstGeom prst="rect">
            <a:avLst/>
          </a:pr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Prostokąt 84">
            <a:extLst>
              <a:ext uri="{FF2B5EF4-FFF2-40B4-BE49-F238E27FC236}">
                <a16:creationId xmlns:a16="http://schemas.microsoft.com/office/drawing/2014/main" id="{82EF8AC1-DB12-41DA-B82E-626CA9F554AD}"/>
              </a:ext>
            </a:extLst>
          </p:cNvPr>
          <p:cNvSpPr/>
          <p:nvPr/>
        </p:nvSpPr>
        <p:spPr>
          <a:xfrm flipH="1">
            <a:off x="309083" y="770455"/>
            <a:ext cx="1293756" cy="6087546"/>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Prostokąt 214">
            <a:extLst>
              <a:ext uri="{FF2B5EF4-FFF2-40B4-BE49-F238E27FC236}">
                <a16:creationId xmlns:a16="http://schemas.microsoft.com/office/drawing/2014/main" id="{BF2F1435-C3F2-4A62-A4F3-2B0D723AE6B8}"/>
              </a:ext>
            </a:extLst>
          </p:cNvPr>
          <p:cNvSpPr/>
          <p:nvPr/>
        </p:nvSpPr>
        <p:spPr>
          <a:xfrm rot="16200000" flipV="1">
            <a:off x="859474" y="1430375"/>
            <a:ext cx="172015" cy="1300283"/>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Prostokąt 215">
            <a:extLst>
              <a:ext uri="{FF2B5EF4-FFF2-40B4-BE49-F238E27FC236}">
                <a16:creationId xmlns:a16="http://schemas.microsoft.com/office/drawing/2014/main" id="{111F8059-01CA-435F-A292-4D04C82706DC}"/>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18" name="pole tekstowe 217">
            <a:extLst>
              <a:ext uri="{FF2B5EF4-FFF2-40B4-BE49-F238E27FC236}">
                <a16:creationId xmlns:a16="http://schemas.microsoft.com/office/drawing/2014/main" id="{016A0B22-304C-41AF-8D54-12E171198790}"/>
              </a:ext>
            </a:extLst>
          </p:cNvPr>
          <p:cNvSpPr txBox="1"/>
          <p:nvPr/>
        </p:nvSpPr>
        <p:spPr>
          <a:xfrm>
            <a:off x="521299" y="1957634"/>
            <a:ext cx="1081540" cy="1323439"/>
          </a:xfrm>
          <a:prstGeom prst="rect">
            <a:avLst/>
          </a:prstGeom>
          <a:noFill/>
        </p:spPr>
        <p:txBody>
          <a:bodyPr wrap="square" rtlCol="0">
            <a:spAutoFit/>
          </a:bodyPr>
          <a:lstStyle/>
          <a:p>
            <a:pPr marL="171450" indent="-171450">
              <a:buFont typeface="Arial" panose="020B0604020202020204" pitchFamily="34" charset="0"/>
              <a:buChar char="•"/>
            </a:pPr>
            <a:r>
              <a:rPr lang="pl-PL" sz="1000" dirty="0">
                <a:solidFill>
                  <a:schemeClr val="accent1">
                    <a:lumMod val="60000"/>
                    <a:lumOff val="40000"/>
                  </a:schemeClr>
                </a:solidFill>
              </a:rPr>
              <a:t>INWESTYCJE</a:t>
            </a:r>
          </a:p>
          <a:p>
            <a:pPr marL="171450" indent="-171450">
              <a:buFont typeface="Arial" panose="020B0604020202020204" pitchFamily="34" charset="0"/>
              <a:buChar char="•"/>
            </a:pPr>
            <a:endParaRPr lang="pl-PL" sz="1000" dirty="0">
              <a:solidFill>
                <a:schemeClr val="bg1"/>
              </a:solidFill>
            </a:endParaRPr>
          </a:p>
          <a:p>
            <a:pPr marL="171450" indent="-171450">
              <a:buFont typeface="Arial" panose="020B0604020202020204" pitchFamily="34" charset="0"/>
              <a:buChar char="•"/>
            </a:pPr>
            <a:r>
              <a:rPr lang="pl-PL" sz="1000" dirty="0">
                <a:solidFill>
                  <a:schemeClr val="bg1"/>
                </a:solidFill>
              </a:rPr>
              <a:t>MARKETING</a:t>
            </a:r>
          </a:p>
          <a:p>
            <a:pPr marL="171450" indent="-171450">
              <a:buFont typeface="Arial" panose="020B0604020202020204" pitchFamily="34" charset="0"/>
              <a:buChar char="•"/>
            </a:pPr>
            <a:endParaRPr lang="pl-PL" sz="1000" dirty="0">
              <a:solidFill>
                <a:schemeClr val="bg1"/>
              </a:solidFill>
            </a:endParaRPr>
          </a:p>
          <a:p>
            <a:pPr marL="171450" indent="-171450">
              <a:buFont typeface="Arial" panose="020B0604020202020204" pitchFamily="34" charset="0"/>
              <a:buChar char="•"/>
            </a:pPr>
            <a:r>
              <a:rPr lang="pl-PL" sz="1000" dirty="0">
                <a:solidFill>
                  <a:schemeClr val="bg1"/>
                </a:solidFill>
              </a:rPr>
              <a:t>HR</a:t>
            </a:r>
          </a:p>
          <a:p>
            <a:pPr marL="171450" indent="-171450">
              <a:buFont typeface="Arial" panose="020B0604020202020204" pitchFamily="34" charset="0"/>
              <a:buChar char="•"/>
            </a:pPr>
            <a:endParaRPr lang="pl-PL" sz="1000" dirty="0">
              <a:solidFill>
                <a:schemeClr val="bg1"/>
              </a:solidFill>
            </a:endParaRPr>
          </a:p>
          <a:p>
            <a:pPr marL="171450" indent="-171450">
              <a:buFont typeface="Arial" panose="020B0604020202020204" pitchFamily="34" charset="0"/>
              <a:buChar char="•"/>
            </a:pPr>
            <a:r>
              <a:rPr lang="pl-PL" sz="1000" dirty="0">
                <a:solidFill>
                  <a:schemeClr val="bg1"/>
                </a:solidFill>
              </a:rPr>
              <a:t>BHP</a:t>
            </a:r>
          </a:p>
          <a:p>
            <a:pPr marL="171450" indent="-171450">
              <a:buFont typeface="Arial" panose="020B0604020202020204" pitchFamily="34" charset="0"/>
              <a:buChar char="•"/>
            </a:pPr>
            <a:endParaRPr lang="pl-PL" sz="1000" dirty="0">
              <a:solidFill>
                <a:schemeClr val="bg1"/>
              </a:solidFill>
            </a:endParaRPr>
          </a:p>
        </p:txBody>
      </p:sp>
      <p:pic>
        <p:nvPicPr>
          <p:cNvPr id="221" name="Grafika 220" descr="Gwiazda">
            <a:extLst>
              <a:ext uri="{FF2B5EF4-FFF2-40B4-BE49-F238E27FC236}">
                <a16:creationId xmlns:a16="http://schemas.microsoft.com/office/drawing/2014/main" id="{52582330-2886-4A3A-9F6A-9C03C0B778EE}"/>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471427" y="2027834"/>
            <a:ext cx="100378" cy="100378"/>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230" name="Dowolny kształt: kształt 229">
            <a:extLst>
              <a:ext uri="{FF2B5EF4-FFF2-40B4-BE49-F238E27FC236}">
                <a16:creationId xmlns:a16="http://schemas.microsoft.com/office/drawing/2014/main" id="{695DD566-7AA5-4DCF-B9FD-BF2F71F07239}"/>
              </a:ext>
            </a:extLst>
          </p:cNvPr>
          <p:cNvSpPr/>
          <p:nvPr/>
        </p:nvSpPr>
        <p:spPr>
          <a:xfrm>
            <a:off x="5435712" y="15006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Dowolny kształt: kształt 230">
            <a:extLst>
              <a:ext uri="{FF2B5EF4-FFF2-40B4-BE49-F238E27FC236}">
                <a16:creationId xmlns:a16="http://schemas.microsoft.com/office/drawing/2014/main" id="{70B0FFA3-9D01-4547-9806-BA88FBE95E0A}"/>
              </a:ext>
            </a:extLst>
          </p:cNvPr>
          <p:cNvSpPr/>
          <p:nvPr/>
        </p:nvSpPr>
        <p:spPr>
          <a:xfrm>
            <a:off x="9806878" y="15006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2" name="Dowolny kształt: kształt 231">
            <a:extLst>
              <a:ext uri="{FF2B5EF4-FFF2-40B4-BE49-F238E27FC236}">
                <a16:creationId xmlns:a16="http://schemas.microsoft.com/office/drawing/2014/main" id="{A12E6CCB-E995-43DF-8D7A-3AF3D8EBFB73}"/>
              </a:ext>
            </a:extLst>
          </p:cNvPr>
          <p:cNvSpPr/>
          <p:nvPr/>
        </p:nvSpPr>
        <p:spPr>
          <a:xfrm>
            <a:off x="5365551" y="4604010"/>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3" name="Dowolny kształt: kształt 232">
            <a:extLst>
              <a:ext uri="{FF2B5EF4-FFF2-40B4-BE49-F238E27FC236}">
                <a16:creationId xmlns:a16="http://schemas.microsoft.com/office/drawing/2014/main" id="{39DD9C65-4374-402E-ACFA-F825391A3912}"/>
              </a:ext>
            </a:extLst>
          </p:cNvPr>
          <p:cNvSpPr/>
          <p:nvPr/>
        </p:nvSpPr>
        <p:spPr>
          <a:xfrm>
            <a:off x="9833254" y="4604010"/>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42" name="pole tekstowe 241">
            <a:extLst>
              <a:ext uri="{FF2B5EF4-FFF2-40B4-BE49-F238E27FC236}">
                <a16:creationId xmlns:a16="http://schemas.microsoft.com/office/drawing/2014/main" id="{A0BED76E-6C96-42CD-ACB2-192AAE475615}"/>
              </a:ext>
            </a:extLst>
          </p:cNvPr>
          <p:cNvSpPr txBox="1"/>
          <p:nvPr/>
        </p:nvSpPr>
        <p:spPr>
          <a:xfrm>
            <a:off x="4987088" y="1787277"/>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243" name="pole tekstowe 242">
            <a:extLst>
              <a:ext uri="{FF2B5EF4-FFF2-40B4-BE49-F238E27FC236}">
                <a16:creationId xmlns:a16="http://schemas.microsoft.com/office/drawing/2014/main" id="{710F2175-5D9B-4B74-80C5-D3845C405D3D}"/>
              </a:ext>
            </a:extLst>
          </p:cNvPr>
          <p:cNvSpPr txBox="1"/>
          <p:nvPr/>
        </p:nvSpPr>
        <p:spPr>
          <a:xfrm>
            <a:off x="9302859" y="1704420"/>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244" name="pole tekstowe 243">
            <a:extLst>
              <a:ext uri="{FF2B5EF4-FFF2-40B4-BE49-F238E27FC236}">
                <a16:creationId xmlns:a16="http://schemas.microsoft.com/office/drawing/2014/main" id="{25428BB6-5F11-44D9-9D3A-FE1AB0CC2458}"/>
              </a:ext>
            </a:extLst>
          </p:cNvPr>
          <p:cNvSpPr txBox="1"/>
          <p:nvPr/>
        </p:nvSpPr>
        <p:spPr>
          <a:xfrm>
            <a:off x="4903314" y="4903107"/>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45" name="pole tekstowe 244">
            <a:extLst>
              <a:ext uri="{FF2B5EF4-FFF2-40B4-BE49-F238E27FC236}">
                <a16:creationId xmlns:a16="http://schemas.microsoft.com/office/drawing/2014/main" id="{7A7B2EBE-1DDA-4415-AA9E-6809D3E4CFCC}"/>
              </a:ext>
            </a:extLst>
          </p:cNvPr>
          <p:cNvSpPr txBox="1"/>
          <p:nvPr/>
        </p:nvSpPr>
        <p:spPr>
          <a:xfrm>
            <a:off x="9302859" y="4910879"/>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246" name="Prostokąt 245">
            <a:extLst>
              <a:ext uri="{FF2B5EF4-FFF2-40B4-BE49-F238E27FC236}">
                <a16:creationId xmlns:a16="http://schemas.microsoft.com/office/drawing/2014/main" id="{CE8F60F1-C946-4B49-A7A5-96A325A0D63E}"/>
              </a:ext>
            </a:extLst>
          </p:cNvPr>
          <p:cNvSpPr/>
          <p:nvPr/>
        </p:nvSpPr>
        <p:spPr>
          <a:xfrm>
            <a:off x="5992980" y="2324511"/>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247" name="Prostokąt 246">
            <a:extLst>
              <a:ext uri="{FF2B5EF4-FFF2-40B4-BE49-F238E27FC236}">
                <a16:creationId xmlns:a16="http://schemas.microsoft.com/office/drawing/2014/main" id="{324D092D-65F9-4FE0-A258-85773AB324A7}"/>
              </a:ext>
            </a:extLst>
          </p:cNvPr>
          <p:cNvSpPr/>
          <p:nvPr/>
        </p:nvSpPr>
        <p:spPr>
          <a:xfrm>
            <a:off x="10369147" y="541668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248" name="Prostokąt 247">
            <a:extLst>
              <a:ext uri="{FF2B5EF4-FFF2-40B4-BE49-F238E27FC236}">
                <a16:creationId xmlns:a16="http://schemas.microsoft.com/office/drawing/2014/main" id="{1BB19AAB-F407-4CF6-8B02-4EEE5EC32C5E}"/>
              </a:ext>
            </a:extLst>
          </p:cNvPr>
          <p:cNvSpPr/>
          <p:nvPr/>
        </p:nvSpPr>
        <p:spPr>
          <a:xfrm>
            <a:off x="5879865" y="542198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249" name="Prostokąt 248">
            <a:extLst>
              <a:ext uri="{FF2B5EF4-FFF2-40B4-BE49-F238E27FC236}">
                <a16:creationId xmlns:a16="http://schemas.microsoft.com/office/drawing/2014/main" id="{8B7C723E-2673-44E3-B27F-8856D07AC420}"/>
              </a:ext>
            </a:extLst>
          </p:cNvPr>
          <p:cNvSpPr/>
          <p:nvPr/>
        </p:nvSpPr>
        <p:spPr>
          <a:xfrm>
            <a:off x="10323708" y="2353529"/>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250" name="Łącznik prosty 249">
            <a:extLst>
              <a:ext uri="{FF2B5EF4-FFF2-40B4-BE49-F238E27FC236}">
                <a16:creationId xmlns:a16="http://schemas.microsoft.com/office/drawing/2014/main" id="{FB223C62-3D6E-40CE-B7E2-4A745FDCA2FD}"/>
              </a:ext>
            </a:extLst>
          </p:cNvPr>
          <p:cNvCxnSpPr>
            <a:cxnSpLocks/>
          </p:cNvCxnSpPr>
          <p:nvPr/>
        </p:nvCxnSpPr>
        <p:spPr>
          <a:xfrm>
            <a:off x="5111356" y="3082941"/>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1" name="Łącznik prosty 250">
            <a:extLst>
              <a:ext uri="{FF2B5EF4-FFF2-40B4-BE49-F238E27FC236}">
                <a16:creationId xmlns:a16="http://schemas.microsoft.com/office/drawing/2014/main" id="{C10E4827-E69A-4CA4-B78A-5EFB6C761FD9}"/>
              </a:ext>
            </a:extLst>
          </p:cNvPr>
          <p:cNvCxnSpPr>
            <a:cxnSpLocks/>
          </p:cNvCxnSpPr>
          <p:nvPr/>
        </p:nvCxnSpPr>
        <p:spPr>
          <a:xfrm>
            <a:off x="7103073" y="1334493"/>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252" name="Grafika 251" descr="Kalendarz codzienny">
            <a:extLst>
              <a:ext uri="{FF2B5EF4-FFF2-40B4-BE49-F238E27FC236}">
                <a16:creationId xmlns:a16="http://schemas.microsoft.com/office/drawing/2014/main" id="{B360C373-FD77-410B-BB76-5CF7C8199A62}"/>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7127629" y="1627371"/>
            <a:ext cx="335328" cy="335328"/>
          </a:xfrm>
          <a:prstGeom prst="rect">
            <a:avLst/>
          </a:prstGeom>
        </p:spPr>
      </p:pic>
      <p:pic>
        <p:nvPicPr>
          <p:cNvPr id="253" name="Grafika 252" descr="Karta kredytowa">
            <a:extLst>
              <a:ext uri="{FF2B5EF4-FFF2-40B4-BE49-F238E27FC236}">
                <a16:creationId xmlns:a16="http://schemas.microsoft.com/office/drawing/2014/main" id="{07F14A88-2DEF-483E-B205-5B3E67DC67A8}"/>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7147099" y="1353639"/>
            <a:ext cx="302425" cy="283038"/>
          </a:xfrm>
          <a:prstGeom prst="rect">
            <a:avLst/>
          </a:prstGeom>
        </p:spPr>
      </p:pic>
      <p:pic>
        <p:nvPicPr>
          <p:cNvPr id="255" name="Grafika 254" descr="Powrót">
            <a:extLst>
              <a:ext uri="{FF2B5EF4-FFF2-40B4-BE49-F238E27FC236}">
                <a16:creationId xmlns:a16="http://schemas.microsoft.com/office/drawing/2014/main" id="{6BD050E0-AAE3-461F-A0C9-817616C58F86}"/>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7134211" y="2037007"/>
            <a:ext cx="328203" cy="236489"/>
          </a:xfrm>
          <a:prstGeom prst="rect">
            <a:avLst/>
          </a:prstGeom>
        </p:spPr>
      </p:pic>
      <p:pic>
        <p:nvPicPr>
          <p:cNvPr id="256" name="Grafika 255" descr="Spotkanie">
            <a:extLst>
              <a:ext uri="{FF2B5EF4-FFF2-40B4-BE49-F238E27FC236}">
                <a16:creationId xmlns:a16="http://schemas.microsoft.com/office/drawing/2014/main" id="{7306856F-F041-4502-9894-EA3B2F5C5F6C}"/>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7167537" y="2273496"/>
            <a:ext cx="264042" cy="264042"/>
          </a:xfrm>
          <a:prstGeom prst="rect">
            <a:avLst/>
          </a:prstGeom>
        </p:spPr>
      </p:pic>
      <p:grpSp>
        <p:nvGrpSpPr>
          <p:cNvPr id="257" name="Grafika 12" descr="Uniesiony kciuk">
            <a:extLst>
              <a:ext uri="{FF2B5EF4-FFF2-40B4-BE49-F238E27FC236}">
                <a16:creationId xmlns:a16="http://schemas.microsoft.com/office/drawing/2014/main" id="{DC843E2F-925C-4DE0-BFEA-8342E904109B}"/>
              </a:ext>
            </a:extLst>
          </p:cNvPr>
          <p:cNvGrpSpPr/>
          <p:nvPr/>
        </p:nvGrpSpPr>
        <p:grpSpPr>
          <a:xfrm>
            <a:off x="7180300" y="2578779"/>
            <a:ext cx="132021" cy="120109"/>
            <a:chOff x="5638800" y="2971800"/>
            <a:chExt cx="180000" cy="180000"/>
          </a:xfrm>
        </p:grpSpPr>
        <p:sp>
          <p:nvSpPr>
            <p:cNvPr id="258" name="Dowolny kształt: kształt 257">
              <a:extLst>
                <a:ext uri="{FF2B5EF4-FFF2-40B4-BE49-F238E27FC236}">
                  <a16:creationId xmlns:a16="http://schemas.microsoft.com/office/drawing/2014/main" id="{76CA5046-72BB-467D-9509-A4A8AC329737}"/>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259" name="Dowolny kształt: kształt 258">
              <a:extLst>
                <a:ext uri="{FF2B5EF4-FFF2-40B4-BE49-F238E27FC236}">
                  <a16:creationId xmlns:a16="http://schemas.microsoft.com/office/drawing/2014/main" id="{68334759-9594-43E2-B6E6-A63743ADAE02}"/>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260" name="Grafika 17" descr="Uniesiony kciuk">
            <a:extLst>
              <a:ext uri="{FF2B5EF4-FFF2-40B4-BE49-F238E27FC236}">
                <a16:creationId xmlns:a16="http://schemas.microsoft.com/office/drawing/2014/main" id="{AC9081A5-5428-425E-8196-3A6459626076}"/>
              </a:ext>
            </a:extLst>
          </p:cNvPr>
          <p:cNvGrpSpPr/>
          <p:nvPr/>
        </p:nvGrpSpPr>
        <p:grpSpPr>
          <a:xfrm rot="10800000">
            <a:off x="7283034" y="2537538"/>
            <a:ext cx="132021" cy="120109"/>
            <a:chOff x="5818800" y="2971800"/>
            <a:chExt cx="180000" cy="180000"/>
          </a:xfrm>
          <a:solidFill>
            <a:srgbClr val="FFC000"/>
          </a:solidFill>
        </p:grpSpPr>
        <p:sp>
          <p:nvSpPr>
            <p:cNvPr id="261" name="Dowolny kształt: kształt 260">
              <a:extLst>
                <a:ext uri="{FF2B5EF4-FFF2-40B4-BE49-F238E27FC236}">
                  <a16:creationId xmlns:a16="http://schemas.microsoft.com/office/drawing/2014/main" id="{0A818482-04A3-481E-B28F-DA1860707F42}"/>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262" name="Dowolny kształt: kształt 261">
              <a:extLst>
                <a:ext uri="{FF2B5EF4-FFF2-40B4-BE49-F238E27FC236}">
                  <a16:creationId xmlns:a16="http://schemas.microsoft.com/office/drawing/2014/main" id="{0BF5DF49-DF96-4A4A-9DAC-83C45C68AF4D}"/>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263" name="Grafika 262" descr="Pieniądze">
            <a:extLst>
              <a:ext uri="{FF2B5EF4-FFF2-40B4-BE49-F238E27FC236}">
                <a16:creationId xmlns:a16="http://schemas.microsoft.com/office/drawing/2014/main" id="{68C1D454-13A0-463D-8FCB-7D70BF054413}"/>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7176144" y="2741774"/>
            <a:ext cx="227909" cy="257082"/>
          </a:xfrm>
          <a:prstGeom prst="rect">
            <a:avLst/>
          </a:prstGeom>
        </p:spPr>
      </p:pic>
      <p:pic>
        <p:nvPicPr>
          <p:cNvPr id="264" name="Grafika 263" descr="Otwarta książka">
            <a:extLst>
              <a:ext uri="{FF2B5EF4-FFF2-40B4-BE49-F238E27FC236}">
                <a16:creationId xmlns:a16="http://schemas.microsoft.com/office/drawing/2014/main" id="{C23584C2-A0ED-4161-A28F-BA139D3A0EA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5231661" y="3129710"/>
            <a:ext cx="264042" cy="264042"/>
          </a:xfrm>
          <a:prstGeom prst="rect">
            <a:avLst/>
          </a:prstGeom>
        </p:spPr>
      </p:pic>
      <p:pic>
        <p:nvPicPr>
          <p:cNvPr id="265" name="Grafika 264" descr="Pobierać z chmury">
            <a:extLst>
              <a:ext uri="{FF2B5EF4-FFF2-40B4-BE49-F238E27FC236}">
                <a16:creationId xmlns:a16="http://schemas.microsoft.com/office/drawing/2014/main" id="{F3BBD26B-5D42-42F5-84E6-BC49C8AE29DF}"/>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5985035" y="3123246"/>
            <a:ext cx="264042" cy="264042"/>
          </a:xfrm>
          <a:prstGeom prst="rect">
            <a:avLst/>
          </a:prstGeom>
        </p:spPr>
      </p:pic>
      <p:pic>
        <p:nvPicPr>
          <p:cNvPr id="266" name="Grafika 265" descr="Czat">
            <a:extLst>
              <a:ext uri="{FF2B5EF4-FFF2-40B4-BE49-F238E27FC236}">
                <a16:creationId xmlns:a16="http://schemas.microsoft.com/office/drawing/2014/main" id="{1B8BF2B2-D675-4842-8BB9-AA07C28BD06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6356840" y="3114780"/>
            <a:ext cx="264042" cy="264042"/>
          </a:xfrm>
          <a:prstGeom prst="rect">
            <a:avLst/>
          </a:prstGeom>
        </p:spPr>
      </p:pic>
      <p:pic>
        <p:nvPicPr>
          <p:cNvPr id="267" name="Grafika 266" descr="Koperta">
            <a:extLst>
              <a:ext uri="{FF2B5EF4-FFF2-40B4-BE49-F238E27FC236}">
                <a16:creationId xmlns:a16="http://schemas.microsoft.com/office/drawing/2014/main" id="{942524CB-614D-4D19-BF2D-DF8C7DE60CD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6750803" y="3102717"/>
            <a:ext cx="264042" cy="264042"/>
          </a:xfrm>
          <a:prstGeom prst="rect">
            <a:avLst/>
          </a:prstGeom>
        </p:spPr>
      </p:pic>
      <p:pic>
        <p:nvPicPr>
          <p:cNvPr id="268" name="Grafika 267" descr="Wykres kołowy">
            <a:extLst>
              <a:ext uri="{FF2B5EF4-FFF2-40B4-BE49-F238E27FC236}">
                <a16:creationId xmlns:a16="http://schemas.microsoft.com/office/drawing/2014/main" id="{33ADD1A9-3471-4CC5-A911-0A3DCE10C3C6}"/>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5620061" y="3131643"/>
            <a:ext cx="240616" cy="240616"/>
          </a:xfrm>
          <a:prstGeom prst="rect">
            <a:avLst/>
          </a:prstGeom>
        </p:spPr>
      </p:pic>
      <p:pic>
        <p:nvPicPr>
          <p:cNvPr id="269" name="Grafika 268" descr="Ostrzeżenie">
            <a:extLst>
              <a:ext uri="{FF2B5EF4-FFF2-40B4-BE49-F238E27FC236}">
                <a16:creationId xmlns:a16="http://schemas.microsoft.com/office/drawing/2014/main" id="{61436DFE-44EC-4646-8CED-87274E17C832}"/>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7448239" y="2538316"/>
            <a:ext cx="182580" cy="182580"/>
          </a:xfrm>
          <a:prstGeom prst="rect">
            <a:avLst/>
          </a:prstGeom>
        </p:spPr>
      </p:pic>
      <p:grpSp>
        <p:nvGrpSpPr>
          <p:cNvPr id="270" name="Grafika 22" descr="Wykres słupkowy">
            <a:extLst>
              <a:ext uri="{FF2B5EF4-FFF2-40B4-BE49-F238E27FC236}">
                <a16:creationId xmlns:a16="http://schemas.microsoft.com/office/drawing/2014/main" id="{C447B382-34D8-46D1-B08B-C87EEA3649FE}"/>
              </a:ext>
            </a:extLst>
          </p:cNvPr>
          <p:cNvGrpSpPr/>
          <p:nvPr/>
        </p:nvGrpSpPr>
        <p:grpSpPr>
          <a:xfrm rot="10800000" flipH="1">
            <a:off x="7189951" y="2000092"/>
            <a:ext cx="229726" cy="141655"/>
            <a:chOff x="966673" y="3596857"/>
            <a:chExt cx="207712" cy="187461"/>
          </a:xfrm>
          <a:solidFill>
            <a:schemeClr val="bg2"/>
          </a:solidFill>
        </p:grpSpPr>
        <p:sp>
          <p:nvSpPr>
            <p:cNvPr id="271" name="Dowolny kształt: kształt 270">
              <a:extLst>
                <a:ext uri="{FF2B5EF4-FFF2-40B4-BE49-F238E27FC236}">
                  <a16:creationId xmlns:a16="http://schemas.microsoft.com/office/drawing/2014/main" id="{1D9850A1-C02B-4C36-93FC-8F80EA08D959}"/>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72" name="Dowolny kształt: kształt 271">
              <a:extLst>
                <a:ext uri="{FF2B5EF4-FFF2-40B4-BE49-F238E27FC236}">
                  <a16:creationId xmlns:a16="http://schemas.microsoft.com/office/drawing/2014/main" id="{977DDBCF-3D9B-46CF-8630-8EB35D5EDF6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73" name="Dowolny kształt: kształt 272">
              <a:extLst>
                <a:ext uri="{FF2B5EF4-FFF2-40B4-BE49-F238E27FC236}">
                  <a16:creationId xmlns:a16="http://schemas.microsoft.com/office/drawing/2014/main" id="{BA25CCE1-874F-4E1C-9378-A31830FE86C0}"/>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74" name="Łącznik prosty 273">
            <a:extLst>
              <a:ext uri="{FF2B5EF4-FFF2-40B4-BE49-F238E27FC236}">
                <a16:creationId xmlns:a16="http://schemas.microsoft.com/office/drawing/2014/main" id="{846C350E-94A8-4702-8696-0FF72A6D3A41}"/>
              </a:ext>
            </a:extLst>
          </p:cNvPr>
          <p:cNvCxnSpPr>
            <a:cxnSpLocks/>
          </p:cNvCxnSpPr>
          <p:nvPr/>
        </p:nvCxnSpPr>
        <p:spPr>
          <a:xfrm>
            <a:off x="11514255" y="1320121"/>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275" name="Grafika 274" descr="Kalendarz codzienny">
            <a:extLst>
              <a:ext uri="{FF2B5EF4-FFF2-40B4-BE49-F238E27FC236}">
                <a16:creationId xmlns:a16="http://schemas.microsoft.com/office/drawing/2014/main" id="{219CC327-ED68-4207-BFD6-F247A0E041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538811" y="1612999"/>
            <a:ext cx="335328" cy="335328"/>
          </a:xfrm>
          <a:prstGeom prst="rect">
            <a:avLst/>
          </a:prstGeom>
        </p:spPr>
      </p:pic>
      <p:pic>
        <p:nvPicPr>
          <p:cNvPr id="276" name="Grafika 275" descr="Karta kredytowa">
            <a:extLst>
              <a:ext uri="{FF2B5EF4-FFF2-40B4-BE49-F238E27FC236}">
                <a16:creationId xmlns:a16="http://schemas.microsoft.com/office/drawing/2014/main" id="{FD187E5C-DAE1-4810-BAF8-B0C14C7E7EA4}"/>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558281" y="1339267"/>
            <a:ext cx="302425" cy="283038"/>
          </a:xfrm>
          <a:prstGeom prst="rect">
            <a:avLst/>
          </a:prstGeom>
        </p:spPr>
      </p:pic>
      <p:pic>
        <p:nvPicPr>
          <p:cNvPr id="277" name="Grafika 276" descr="Powrót">
            <a:extLst>
              <a:ext uri="{FF2B5EF4-FFF2-40B4-BE49-F238E27FC236}">
                <a16:creationId xmlns:a16="http://schemas.microsoft.com/office/drawing/2014/main" id="{7C3C4A2E-D386-4048-9AF5-540474EB703B}"/>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545393" y="2022635"/>
            <a:ext cx="328203" cy="236489"/>
          </a:xfrm>
          <a:prstGeom prst="rect">
            <a:avLst/>
          </a:prstGeom>
        </p:spPr>
      </p:pic>
      <p:pic>
        <p:nvPicPr>
          <p:cNvPr id="278" name="Grafika 277" descr="Spotkanie">
            <a:extLst>
              <a:ext uri="{FF2B5EF4-FFF2-40B4-BE49-F238E27FC236}">
                <a16:creationId xmlns:a16="http://schemas.microsoft.com/office/drawing/2014/main" id="{CCEA7B8B-BDB6-4421-A56E-D222CA88B093}"/>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578719" y="2259124"/>
            <a:ext cx="264042" cy="264042"/>
          </a:xfrm>
          <a:prstGeom prst="rect">
            <a:avLst/>
          </a:prstGeom>
        </p:spPr>
      </p:pic>
      <p:grpSp>
        <p:nvGrpSpPr>
          <p:cNvPr id="279" name="Grafika 12" descr="Uniesiony kciuk">
            <a:extLst>
              <a:ext uri="{FF2B5EF4-FFF2-40B4-BE49-F238E27FC236}">
                <a16:creationId xmlns:a16="http://schemas.microsoft.com/office/drawing/2014/main" id="{5A4B422C-8CA2-4B3C-8111-EE0A4B9CA1CE}"/>
              </a:ext>
            </a:extLst>
          </p:cNvPr>
          <p:cNvGrpSpPr/>
          <p:nvPr/>
        </p:nvGrpSpPr>
        <p:grpSpPr>
          <a:xfrm>
            <a:off x="11591482" y="2564407"/>
            <a:ext cx="132021" cy="120109"/>
            <a:chOff x="5638800" y="2971800"/>
            <a:chExt cx="180000" cy="180000"/>
          </a:xfrm>
        </p:grpSpPr>
        <p:sp>
          <p:nvSpPr>
            <p:cNvPr id="280" name="Dowolny kształt: kształt 279">
              <a:extLst>
                <a:ext uri="{FF2B5EF4-FFF2-40B4-BE49-F238E27FC236}">
                  <a16:creationId xmlns:a16="http://schemas.microsoft.com/office/drawing/2014/main" id="{9CA7C516-7CCE-4BFE-9C38-5BC8D3E997F2}"/>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281" name="Dowolny kształt: kształt 280">
              <a:extLst>
                <a:ext uri="{FF2B5EF4-FFF2-40B4-BE49-F238E27FC236}">
                  <a16:creationId xmlns:a16="http://schemas.microsoft.com/office/drawing/2014/main" id="{7F2A2A8A-D772-4660-AC2E-0919B3463D6E}"/>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282" name="Grafika 17" descr="Uniesiony kciuk">
            <a:extLst>
              <a:ext uri="{FF2B5EF4-FFF2-40B4-BE49-F238E27FC236}">
                <a16:creationId xmlns:a16="http://schemas.microsoft.com/office/drawing/2014/main" id="{C86E793F-F3D9-4551-9E40-0A3AC38956E4}"/>
              </a:ext>
            </a:extLst>
          </p:cNvPr>
          <p:cNvGrpSpPr/>
          <p:nvPr/>
        </p:nvGrpSpPr>
        <p:grpSpPr>
          <a:xfrm rot="10800000">
            <a:off x="11694216" y="2523166"/>
            <a:ext cx="132021" cy="120109"/>
            <a:chOff x="5818800" y="2971800"/>
            <a:chExt cx="180000" cy="180000"/>
          </a:xfrm>
          <a:solidFill>
            <a:srgbClr val="FFC000"/>
          </a:solidFill>
        </p:grpSpPr>
        <p:sp>
          <p:nvSpPr>
            <p:cNvPr id="283" name="Dowolny kształt: kształt 282">
              <a:extLst>
                <a:ext uri="{FF2B5EF4-FFF2-40B4-BE49-F238E27FC236}">
                  <a16:creationId xmlns:a16="http://schemas.microsoft.com/office/drawing/2014/main" id="{387C5D80-95A7-40C8-B607-B082C653C2C3}"/>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84" name="Dowolny kształt: kształt 283">
              <a:extLst>
                <a:ext uri="{FF2B5EF4-FFF2-40B4-BE49-F238E27FC236}">
                  <a16:creationId xmlns:a16="http://schemas.microsoft.com/office/drawing/2014/main" id="{F3858C47-94AE-41EE-8CD1-FF701DCFF9DE}"/>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85" name="Grafika 284" descr="Pieniądze">
            <a:extLst>
              <a:ext uri="{FF2B5EF4-FFF2-40B4-BE49-F238E27FC236}">
                <a16:creationId xmlns:a16="http://schemas.microsoft.com/office/drawing/2014/main" id="{15679686-B899-4948-996F-41CC12758C47}"/>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587326" y="2727402"/>
            <a:ext cx="227909" cy="257082"/>
          </a:xfrm>
          <a:prstGeom prst="rect">
            <a:avLst/>
          </a:prstGeom>
        </p:spPr>
      </p:pic>
      <p:pic>
        <p:nvPicPr>
          <p:cNvPr id="286" name="Grafika 285" descr="Otwarta książka">
            <a:extLst>
              <a:ext uri="{FF2B5EF4-FFF2-40B4-BE49-F238E27FC236}">
                <a16:creationId xmlns:a16="http://schemas.microsoft.com/office/drawing/2014/main" id="{02FA608C-ED70-4325-891A-31E43D3DE3DB}"/>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9642843" y="3115338"/>
            <a:ext cx="264042" cy="264042"/>
          </a:xfrm>
          <a:prstGeom prst="rect">
            <a:avLst/>
          </a:prstGeom>
        </p:spPr>
      </p:pic>
      <p:pic>
        <p:nvPicPr>
          <p:cNvPr id="287" name="Grafika 286" descr="Pobierać z chmury">
            <a:extLst>
              <a:ext uri="{FF2B5EF4-FFF2-40B4-BE49-F238E27FC236}">
                <a16:creationId xmlns:a16="http://schemas.microsoft.com/office/drawing/2014/main" id="{DBFC6DCF-C6E1-4342-A2B5-83D7B09A2CA1}"/>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0396217" y="3108874"/>
            <a:ext cx="264042" cy="264042"/>
          </a:xfrm>
          <a:prstGeom prst="rect">
            <a:avLst/>
          </a:prstGeom>
        </p:spPr>
      </p:pic>
      <p:pic>
        <p:nvPicPr>
          <p:cNvPr id="288" name="Grafika 287" descr="Czat">
            <a:extLst>
              <a:ext uri="{FF2B5EF4-FFF2-40B4-BE49-F238E27FC236}">
                <a16:creationId xmlns:a16="http://schemas.microsoft.com/office/drawing/2014/main" id="{7CF1C2D4-EDCE-4708-8916-1C3EC8D44F51}"/>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0768022" y="3100408"/>
            <a:ext cx="264042" cy="264042"/>
          </a:xfrm>
          <a:prstGeom prst="rect">
            <a:avLst/>
          </a:prstGeom>
        </p:spPr>
      </p:pic>
      <p:pic>
        <p:nvPicPr>
          <p:cNvPr id="289" name="Grafika 288" descr="Koperta">
            <a:extLst>
              <a:ext uri="{FF2B5EF4-FFF2-40B4-BE49-F238E27FC236}">
                <a16:creationId xmlns:a16="http://schemas.microsoft.com/office/drawing/2014/main" id="{D62AE845-460D-4335-A3EA-1165A0A124C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1161985" y="3088345"/>
            <a:ext cx="264042" cy="264042"/>
          </a:xfrm>
          <a:prstGeom prst="rect">
            <a:avLst/>
          </a:prstGeom>
        </p:spPr>
      </p:pic>
      <p:pic>
        <p:nvPicPr>
          <p:cNvPr id="290" name="Grafika 289" descr="Wykres kołowy">
            <a:extLst>
              <a:ext uri="{FF2B5EF4-FFF2-40B4-BE49-F238E27FC236}">
                <a16:creationId xmlns:a16="http://schemas.microsoft.com/office/drawing/2014/main" id="{6DF686CC-ED4D-4401-AB52-567AED35B9B4}"/>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0031243" y="3117271"/>
            <a:ext cx="240616" cy="240616"/>
          </a:xfrm>
          <a:prstGeom prst="rect">
            <a:avLst/>
          </a:prstGeom>
        </p:spPr>
      </p:pic>
      <p:grpSp>
        <p:nvGrpSpPr>
          <p:cNvPr id="292" name="Grafika 22" descr="Wykres słupkowy">
            <a:extLst>
              <a:ext uri="{FF2B5EF4-FFF2-40B4-BE49-F238E27FC236}">
                <a16:creationId xmlns:a16="http://schemas.microsoft.com/office/drawing/2014/main" id="{6FBF2F3E-0E48-4283-B1F9-BC459C6D86F8}"/>
              </a:ext>
            </a:extLst>
          </p:cNvPr>
          <p:cNvGrpSpPr/>
          <p:nvPr/>
        </p:nvGrpSpPr>
        <p:grpSpPr>
          <a:xfrm rot="10800000" flipH="1">
            <a:off x="11601133" y="1985720"/>
            <a:ext cx="229726" cy="141655"/>
            <a:chOff x="966673" y="3596857"/>
            <a:chExt cx="207712" cy="187461"/>
          </a:xfrm>
          <a:solidFill>
            <a:schemeClr val="bg2"/>
          </a:solidFill>
        </p:grpSpPr>
        <p:sp>
          <p:nvSpPr>
            <p:cNvPr id="293" name="Dowolny kształt: kształt 292">
              <a:extLst>
                <a:ext uri="{FF2B5EF4-FFF2-40B4-BE49-F238E27FC236}">
                  <a16:creationId xmlns:a16="http://schemas.microsoft.com/office/drawing/2014/main" id="{1E675534-B463-453D-BA8D-0E9BEEE06CBE}"/>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94" name="Dowolny kształt: kształt 293">
              <a:extLst>
                <a:ext uri="{FF2B5EF4-FFF2-40B4-BE49-F238E27FC236}">
                  <a16:creationId xmlns:a16="http://schemas.microsoft.com/office/drawing/2014/main" id="{73D310EA-243C-4286-B71A-97E030A91EF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95" name="Dowolny kształt: kształt 294">
              <a:extLst>
                <a:ext uri="{FF2B5EF4-FFF2-40B4-BE49-F238E27FC236}">
                  <a16:creationId xmlns:a16="http://schemas.microsoft.com/office/drawing/2014/main" id="{0EAD1A50-2629-4B76-BD84-6A85C3B96BC9}"/>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96" name="Łącznik prosty 295">
            <a:extLst>
              <a:ext uri="{FF2B5EF4-FFF2-40B4-BE49-F238E27FC236}">
                <a16:creationId xmlns:a16="http://schemas.microsoft.com/office/drawing/2014/main" id="{B921903D-95D9-40F8-89D7-263E7D400672}"/>
              </a:ext>
            </a:extLst>
          </p:cNvPr>
          <p:cNvCxnSpPr>
            <a:cxnSpLocks/>
          </p:cNvCxnSpPr>
          <p:nvPr/>
        </p:nvCxnSpPr>
        <p:spPr>
          <a:xfrm>
            <a:off x="9519304" y="3082941"/>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7" name="Łącznik prosty 296">
            <a:extLst>
              <a:ext uri="{FF2B5EF4-FFF2-40B4-BE49-F238E27FC236}">
                <a16:creationId xmlns:a16="http://schemas.microsoft.com/office/drawing/2014/main" id="{8512A180-A19F-463A-B602-BE1964E94CDA}"/>
              </a:ext>
            </a:extLst>
          </p:cNvPr>
          <p:cNvCxnSpPr>
            <a:cxnSpLocks/>
          </p:cNvCxnSpPr>
          <p:nvPr/>
        </p:nvCxnSpPr>
        <p:spPr>
          <a:xfrm>
            <a:off x="11518795" y="441111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298" name="Grafika 297" descr="Kalendarz codzienny">
            <a:extLst>
              <a:ext uri="{FF2B5EF4-FFF2-40B4-BE49-F238E27FC236}">
                <a16:creationId xmlns:a16="http://schemas.microsoft.com/office/drawing/2014/main" id="{32CB9A4D-9798-4CF1-B5E5-2F2FA22399B4}"/>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543351" y="4703990"/>
            <a:ext cx="335328" cy="335328"/>
          </a:xfrm>
          <a:prstGeom prst="rect">
            <a:avLst/>
          </a:prstGeom>
        </p:spPr>
      </p:pic>
      <p:pic>
        <p:nvPicPr>
          <p:cNvPr id="299" name="Grafika 298" descr="Karta kredytowa">
            <a:extLst>
              <a:ext uri="{FF2B5EF4-FFF2-40B4-BE49-F238E27FC236}">
                <a16:creationId xmlns:a16="http://schemas.microsoft.com/office/drawing/2014/main" id="{D3C06D81-35C9-4975-9281-3120E243B1A9}"/>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562821" y="4430258"/>
            <a:ext cx="302425" cy="283038"/>
          </a:xfrm>
          <a:prstGeom prst="rect">
            <a:avLst/>
          </a:prstGeom>
        </p:spPr>
      </p:pic>
      <p:pic>
        <p:nvPicPr>
          <p:cNvPr id="300" name="Grafika 299" descr="Powrót">
            <a:extLst>
              <a:ext uri="{FF2B5EF4-FFF2-40B4-BE49-F238E27FC236}">
                <a16:creationId xmlns:a16="http://schemas.microsoft.com/office/drawing/2014/main" id="{460B92C0-B7E9-4436-B36F-92DC0844BCB5}"/>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549933" y="5113626"/>
            <a:ext cx="328203" cy="236489"/>
          </a:xfrm>
          <a:prstGeom prst="rect">
            <a:avLst/>
          </a:prstGeom>
        </p:spPr>
      </p:pic>
      <p:pic>
        <p:nvPicPr>
          <p:cNvPr id="301" name="Grafika 300" descr="Spotkanie">
            <a:extLst>
              <a:ext uri="{FF2B5EF4-FFF2-40B4-BE49-F238E27FC236}">
                <a16:creationId xmlns:a16="http://schemas.microsoft.com/office/drawing/2014/main" id="{F32FFF40-CF27-49B8-BEEA-7053DC79BC9D}"/>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583259" y="5350115"/>
            <a:ext cx="264042" cy="264042"/>
          </a:xfrm>
          <a:prstGeom prst="rect">
            <a:avLst/>
          </a:prstGeom>
        </p:spPr>
      </p:pic>
      <p:grpSp>
        <p:nvGrpSpPr>
          <p:cNvPr id="302" name="Grafika 12" descr="Uniesiony kciuk">
            <a:extLst>
              <a:ext uri="{FF2B5EF4-FFF2-40B4-BE49-F238E27FC236}">
                <a16:creationId xmlns:a16="http://schemas.microsoft.com/office/drawing/2014/main" id="{22BFE4C9-FEBA-4A86-9B5E-FBB3AFF44FAF}"/>
              </a:ext>
            </a:extLst>
          </p:cNvPr>
          <p:cNvGrpSpPr/>
          <p:nvPr/>
        </p:nvGrpSpPr>
        <p:grpSpPr>
          <a:xfrm>
            <a:off x="11596022" y="5655398"/>
            <a:ext cx="132021" cy="120109"/>
            <a:chOff x="5638800" y="2971800"/>
            <a:chExt cx="180000" cy="180000"/>
          </a:xfrm>
        </p:grpSpPr>
        <p:sp>
          <p:nvSpPr>
            <p:cNvPr id="303" name="Dowolny kształt: kształt 302">
              <a:extLst>
                <a:ext uri="{FF2B5EF4-FFF2-40B4-BE49-F238E27FC236}">
                  <a16:creationId xmlns:a16="http://schemas.microsoft.com/office/drawing/2014/main" id="{B94BAB3C-B136-4232-84CD-4DE0D4D756F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304" name="Dowolny kształt: kształt 303">
              <a:extLst>
                <a:ext uri="{FF2B5EF4-FFF2-40B4-BE49-F238E27FC236}">
                  <a16:creationId xmlns:a16="http://schemas.microsoft.com/office/drawing/2014/main" id="{559F20D1-3130-40E5-816C-A1990E7B1BD9}"/>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305" name="Grafika 17" descr="Uniesiony kciuk">
            <a:extLst>
              <a:ext uri="{FF2B5EF4-FFF2-40B4-BE49-F238E27FC236}">
                <a16:creationId xmlns:a16="http://schemas.microsoft.com/office/drawing/2014/main" id="{0F5C76FF-1F24-469B-A0EF-E55EAEFF54C5}"/>
              </a:ext>
            </a:extLst>
          </p:cNvPr>
          <p:cNvGrpSpPr/>
          <p:nvPr/>
        </p:nvGrpSpPr>
        <p:grpSpPr>
          <a:xfrm rot="10800000">
            <a:off x="11698756" y="5614157"/>
            <a:ext cx="132021" cy="120109"/>
            <a:chOff x="5818800" y="2971800"/>
            <a:chExt cx="180000" cy="180000"/>
          </a:xfrm>
          <a:solidFill>
            <a:srgbClr val="FFC000"/>
          </a:solidFill>
        </p:grpSpPr>
        <p:sp>
          <p:nvSpPr>
            <p:cNvPr id="306" name="Dowolny kształt: kształt 305">
              <a:extLst>
                <a:ext uri="{FF2B5EF4-FFF2-40B4-BE49-F238E27FC236}">
                  <a16:creationId xmlns:a16="http://schemas.microsoft.com/office/drawing/2014/main" id="{8A2933FA-0970-4B65-95CE-A8FF812278A6}"/>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307" name="Dowolny kształt: kształt 306">
              <a:extLst>
                <a:ext uri="{FF2B5EF4-FFF2-40B4-BE49-F238E27FC236}">
                  <a16:creationId xmlns:a16="http://schemas.microsoft.com/office/drawing/2014/main" id="{1B20E369-0909-4851-9CC7-5525C6F72B56}"/>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308" name="Grafika 307" descr="Pieniądze">
            <a:extLst>
              <a:ext uri="{FF2B5EF4-FFF2-40B4-BE49-F238E27FC236}">
                <a16:creationId xmlns:a16="http://schemas.microsoft.com/office/drawing/2014/main" id="{AD37F160-C894-4E4F-B39C-01E55CB1B634}"/>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11591866" y="5818393"/>
            <a:ext cx="227909" cy="257082"/>
          </a:xfrm>
          <a:prstGeom prst="rect">
            <a:avLst/>
          </a:prstGeom>
        </p:spPr>
      </p:pic>
      <p:pic>
        <p:nvPicPr>
          <p:cNvPr id="309" name="Grafika 308" descr="Otwarta książka">
            <a:extLst>
              <a:ext uri="{FF2B5EF4-FFF2-40B4-BE49-F238E27FC236}">
                <a16:creationId xmlns:a16="http://schemas.microsoft.com/office/drawing/2014/main" id="{5B7C658B-F8E7-4CB0-A567-C8C3E144C904}"/>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9647383" y="6206329"/>
            <a:ext cx="264042" cy="264042"/>
          </a:xfrm>
          <a:prstGeom prst="rect">
            <a:avLst/>
          </a:prstGeom>
        </p:spPr>
      </p:pic>
      <p:pic>
        <p:nvPicPr>
          <p:cNvPr id="310" name="Grafika 309" descr="Pobierać z chmury">
            <a:extLst>
              <a:ext uri="{FF2B5EF4-FFF2-40B4-BE49-F238E27FC236}">
                <a16:creationId xmlns:a16="http://schemas.microsoft.com/office/drawing/2014/main" id="{6C4C51D1-F42B-4CD9-A193-97421F95CD0A}"/>
              </a:ext>
            </a:extLst>
          </p:cNvPr>
          <p:cNvPicPr>
            <a:picLocks noChangeAspect="1"/>
          </p:cNvPicPr>
          <p:nvPr/>
        </p:nvPicPr>
        <p:blipFill>
          <a:blip r:embed="rId58" cstate="hqprint">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10400757" y="6199865"/>
            <a:ext cx="264042" cy="264042"/>
          </a:xfrm>
          <a:prstGeom prst="rect">
            <a:avLst/>
          </a:prstGeom>
        </p:spPr>
      </p:pic>
      <p:pic>
        <p:nvPicPr>
          <p:cNvPr id="311" name="Grafika 310" descr="Czat">
            <a:extLst>
              <a:ext uri="{FF2B5EF4-FFF2-40B4-BE49-F238E27FC236}">
                <a16:creationId xmlns:a16="http://schemas.microsoft.com/office/drawing/2014/main" id="{367127E0-285A-4766-AB46-398AC91E9FBF}"/>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0772562" y="6191399"/>
            <a:ext cx="264042" cy="264042"/>
          </a:xfrm>
          <a:prstGeom prst="rect">
            <a:avLst/>
          </a:prstGeom>
        </p:spPr>
      </p:pic>
      <p:pic>
        <p:nvPicPr>
          <p:cNvPr id="312" name="Grafika 311" descr="Koperta">
            <a:extLst>
              <a:ext uri="{FF2B5EF4-FFF2-40B4-BE49-F238E27FC236}">
                <a16:creationId xmlns:a16="http://schemas.microsoft.com/office/drawing/2014/main" id="{A5CFF0C9-BAC2-4629-A6BC-45F3E0F5EE76}"/>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1166525" y="6179336"/>
            <a:ext cx="264042" cy="264042"/>
          </a:xfrm>
          <a:prstGeom prst="rect">
            <a:avLst/>
          </a:prstGeom>
        </p:spPr>
      </p:pic>
      <p:pic>
        <p:nvPicPr>
          <p:cNvPr id="313" name="Grafika 312" descr="Wykres kołowy">
            <a:extLst>
              <a:ext uri="{FF2B5EF4-FFF2-40B4-BE49-F238E27FC236}">
                <a16:creationId xmlns:a16="http://schemas.microsoft.com/office/drawing/2014/main" id="{109E331B-9E2F-4577-8163-69C543F0B1D4}"/>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0035783" y="6208262"/>
            <a:ext cx="240616" cy="240616"/>
          </a:xfrm>
          <a:prstGeom prst="rect">
            <a:avLst/>
          </a:prstGeom>
        </p:spPr>
      </p:pic>
      <p:grpSp>
        <p:nvGrpSpPr>
          <p:cNvPr id="315" name="Grafika 22" descr="Wykres słupkowy">
            <a:extLst>
              <a:ext uri="{FF2B5EF4-FFF2-40B4-BE49-F238E27FC236}">
                <a16:creationId xmlns:a16="http://schemas.microsoft.com/office/drawing/2014/main" id="{7FA231D8-FA0A-4D08-B8D3-B318D34CFBF6}"/>
              </a:ext>
            </a:extLst>
          </p:cNvPr>
          <p:cNvGrpSpPr/>
          <p:nvPr/>
        </p:nvGrpSpPr>
        <p:grpSpPr>
          <a:xfrm rot="10800000" flipH="1">
            <a:off x="11605673" y="5076711"/>
            <a:ext cx="229726" cy="141655"/>
            <a:chOff x="966673" y="3596857"/>
            <a:chExt cx="207712" cy="187461"/>
          </a:xfrm>
          <a:solidFill>
            <a:schemeClr val="bg2"/>
          </a:solidFill>
        </p:grpSpPr>
        <p:sp>
          <p:nvSpPr>
            <p:cNvPr id="316" name="Dowolny kształt: kształt 315">
              <a:extLst>
                <a:ext uri="{FF2B5EF4-FFF2-40B4-BE49-F238E27FC236}">
                  <a16:creationId xmlns:a16="http://schemas.microsoft.com/office/drawing/2014/main" id="{D6199D5B-0B1D-403D-A964-5AF5E691C826}"/>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317" name="Dowolny kształt: kształt 316">
              <a:extLst>
                <a:ext uri="{FF2B5EF4-FFF2-40B4-BE49-F238E27FC236}">
                  <a16:creationId xmlns:a16="http://schemas.microsoft.com/office/drawing/2014/main" id="{337B4BAB-410B-4946-926C-A79F2B0EA9E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318" name="Dowolny kształt: kształt 317">
              <a:extLst>
                <a:ext uri="{FF2B5EF4-FFF2-40B4-BE49-F238E27FC236}">
                  <a16:creationId xmlns:a16="http://schemas.microsoft.com/office/drawing/2014/main" id="{C3B047CB-F3C3-4FDC-8C3B-27F7DD56B3D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319" name="Łącznik prosty 318">
            <a:extLst>
              <a:ext uri="{FF2B5EF4-FFF2-40B4-BE49-F238E27FC236}">
                <a16:creationId xmlns:a16="http://schemas.microsoft.com/office/drawing/2014/main" id="{60E4B675-5485-4CA4-8265-A336B348CF37}"/>
              </a:ext>
            </a:extLst>
          </p:cNvPr>
          <p:cNvCxnSpPr>
            <a:cxnSpLocks/>
          </p:cNvCxnSpPr>
          <p:nvPr/>
        </p:nvCxnSpPr>
        <p:spPr>
          <a:xfrm>
            <a:off x="9523844" y="6173932"/>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20" name="Łącznik prosty 319">
            <a:extLst>
              <a:ext uri="{FF2B5EF4-FFF2-40B4-BE49-F238E27FC236}">
                <a16:creationId xmlns:a16="http://schemas.microsoft.com/office/drawing/2014/main" id="{AF7F17A1-F2EF-480C-83C2-3871083D345F}"/>
              </a:ext>
            </a:extLst>
          </p:cNvPr>
          <p:cNvCxnSpPr>
            <a:cxnSpLocks/>
          </p:cNvCxnSpPr>
          <p:nvPr/>
        </p:nvCxnSpPr>
        <p:spPr>
          <a:xfrm>
            <a:off x="7103073" y="4432605"/>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321" name="Grafika 320" descr="Kalendarz codzienny">
            <a:extLst>
              <a:ext uri="{FF2B5EF4-FFF2-40B4-BE49-F238E27FC236}">
                <a16:creationId xmlns:a16="http://schemas.microsoft.com/office/drawing/2014/main" id="{BAAB7A43-4C27-45EE-816C-0DD50FD39092}"/>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7127629" y="4725483"/>
            <a:ext cx="335328" cy="335328"/>
          </a:xfrm>
          <a:prstGeom prst="rect">
            <a:avLst/>
          </a:prstGeom>
        </p:spPr>
      </p:pic>
      <p:pic>
        <p:nvPicPr>
          <p:cNvPr id="322" name="Grafika 321" descr="Karta kredytowa">
            <a:extLst>
              <a:ext uri="{FF2B5EF4-FFF2-40B4-BE49-F238E27FC236}">
                <a16:creationId xmlns:a16="http://schemas.microsoft.com/office/drawing/2014/main" id="{8CB48CE4-CF08-47F1-9928-BC8A68DF79DB}"/>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7147099" y="4451751"/>
            <a:ext cx="302425" cy="283038"/>
          </a:xfrm>
          <a:prstGeom prst="rect">
            <a:avLst/>
          </a:prstGeom>
        </p:spPr>
      </p:pic>
      <p:pic>
        <p:nvPicPr>
          <p:cNvPr id="323" name="Grafika 322" descr="Powrót">
            <a:extLst>
              <a:ext uri="{FF2B5EF4-FFF2-40B4-BE49-F238E27FC236}">
                <a16:creationId xmlns:a16="http://schemas.microsoft.com/office/drawing/2014/main" id="{C1E8545A-3AEA-42FE-BD35-AFB2B876411C}"/>
              </a:ext>
            </a:extLst>
          </p:cNvPr>
          <p:cNvPicPr>
            <a:picLocks noChangeAspect="1"/>
          </p:cNvPicPr>
          <p:nvPr/>
        </p:nvPicPr>
        <p:blipFill>
          <a:blip r:embed="rId60">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7134211" y="5135119"/>
            <a:ext cx="328203" cy="236489"/>
          </a:xfrm>
          <a:prstGeom prst="rect">
            <a:avLst/>
          </a:prstGeom>
        </p:spPr>
      </p:pic>
      <p:pic>
        <p:nvPicPr>
          <p:cNvPr id="324" name="Grafika 323" descr="Spotkanie">
            <a:extLst>
              <a:ext uri="{FF2B5EF4-FFF2-40B4-BE49-F238E27FC236}">
                <a16:creationId xmlns:a16="http://schemas.microsoft.com/office/drawing/2014/main" id="{6BD29640-E824-47D3-A2BD-C680AE532C7E}"/>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7167537" y="5371608"/>
            <a:ext cx="264042" cy="264042"/>
          </a:xfrm>
          <a:prstGeom prst="rect">
            <a:avLst/>
          </a:prstGeom>
        </p:spPr>
      </p:pic>
      <p:grpSp>
        <p:nvGrpSpPr>
          <p:cNvPr id="325" name="Grafika 12" descr="Uniesiony kciuk">
            <a:extLst>
              <a:ext uri="{FF2B5EF4-FFF2-40B4-BE49-F238E27FC236}">
                <a16:creationId xmlns:a16="http://schemas.microsoft.com/office/drawing/2014/main" id="{6752F39D-C57B-4F3A-B28D-26506E343BBA}"/>
              </a:ext>
            </a:extLst>
          </p:cNvPr>
          <p:cNvGrpSpPr/>
          <p:nvPr/>
        </p:nvGrpSpPr>
        <p:grpSpPr>
          <a:xfrm>
            <a:off x="7180300" y="5676891"/>
            <a:ext cx="132021" cy="120109"/>
            <a:chOff x="5638800" y="2971800"/>
            <a:chExt cx="180000" cy="180000"/>
          </a:xfrm>
        </p:grpSpPr>
        <p:sp>
          <p:nvSpPr>
            <p:cNvPr id="326" name="Dowolny kształt: kształt 325">
              <a:extLst>
                <a:ext uri="{FF2B5EF4-FFF2-40B4-BE49-F238E27FC236}">
                  <a16:creationId xmlns:a16="http://schemas.microsoft.com/office/drawing/2014/main" id="{8EC33879-AFC1-4C28-944A-F7BC06693237}"/>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327" name="Dowolny kształt: kształt 326">
              <a:extLst>
                <a:ext uri="{FF2B5EF4-FFF2-40B4-BE49-F238E27FC236}">
                  <a16:creationId xmlns:a16="http://schemas.microsoft.com/office/drawing/2014/main" id="{FF5885B6-D93E-4E0A-AE23-1137AB4FBE30}"/>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328" name="Grafika 17" descr="Uniesiony kciuk">
            <a:extLst>
              <a:ext uri="{FF2B5EF4-FFF2-40B4-BE49-F238E27FC236}">
                <a16:creationId xmlns:a16="http://schemas.microsoft.com/office/drawing/2014/main" id="{51FE5C26-2F7E-4310-A12E-C0B7B49657C5}"/>
              </a:ext>
            </a:extLst>
          </p:cNvPr>
          <p:cNvGrpSpPr/>
          <p:nvPr/>
        </p:nvGrpSpPr>
        <p:grpSpPr>
          <a:xfrm rot="10800000">
            <a:off x="7283034" y="5635650"/>
            <a:ext cx="132021" cy="120109"/>
            <a:chOff x="5818800" y="2971800"/>
            <a:chExt cx="180000" cy="180000"/>
          </a:xfrm>
          <a:solidFill>
            <a:srgbClr val="FFC000"/>
          </a:solidFill>
        </p:grpSpPr>
        <p:sp>
          <p:nvSpPr>
            <p:cNvPr id="329" name="Dowolny kształt: kształt 328">
              <a:extLst>
                <a:ext uri="{FF2B5EF4-FFF2-40B4-BE49-F238E27FC236}">
                  <a16:creationId xmlns:a16="http://schemas.microsoft.com/office/drawing/2014/main" id="{59875EF0-9D60-4F4F-A80E-178E80495E18}"/>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330" name="Dowolny kształt: kształt 329">
              <a:extLst>
                <a:ext uri="{FF2B5EF4-FFF2-40B4-BE49-F238E27FC236}">
                  <a16:creationId xmlns:a16="http://schemas.microsoft.com/office/drawing/2014/main" id="{019C3018-E30F-4145-9043-57D0D9DFAC6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331" name="Grafika 330" descr="Pieniądze">
            <a:extLst>
              <a:ext uri="{FF2B5EF4-FFF2-40B4-BE49-F238E27FC236}">
                <a16:creationId xmlns:a16="http://schemas.microsoft.com/office/drawing/2014/main" id="{C93DFC1F-5333-47F6-ACD5-2C102D67B763}"/>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7176144" y="5839886"/>
            <a:ext cx="227909" cy="257082"/>
          </a:xfrm>
          <a:prstGeom prst="rect">
            <a:avLst/>
          </a:prstGeom>
        </p:spPr>
      </p:pic>
      <p:pic>
        <p:nvPicPr>
          <p:cNvPr id="332" name="Grafika 331" descr="Otwarta książka">
            <a:extLst>
              <a:ext uri="{FF2B5EF4-FFF2-40B4-BE49-F238E27FC236}">
                <a16:creationId xmlns:a16="http://schemas.microsoft.com/office/drawing/2014/main" id="{B9DAC8BD-AC05-4D05-80ED-D9EB72C0C6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5231661" y="6227822"/>
            <a:ext cx="264042" cy="264042"/>
          </a:xfrm>
          <a:prstGeom prst="rect">
            <a:avLst/>
          </a:prstGeom>
        </p:spPr>
      </p:pic>
      <p:pic>
        <p:nvPicPr>
          <p:cNvPr id="333" name="Grafika 332" descr="Pobierać z chmury">
            <a:extLst>
              <a:ext uri="{FF2B5EF4-FFF2-40B4-BE49-F238E27FC236}">
                <a16:creationId xmlns:a16="http://schemas.microsoft.com/office/drawing/2014/main" id="{850A0687-6046-4353-A9DD-D27A90FEA7EA}"/>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5985035" y="6221358"/>
            <a:ext cx="264042" cy="264042"/>
          </a:xfrm>
          <a:prstGeom prst="rect">
            <a:avLst/>
          </a:prstGeom>
        </p:spPr>
      </p:pic>
      <p:pic>
        <p:nvPicPr>
          <p:cNvPr id="334" name="Grafika 333" descr="Czat">
            <a:extLst>
              <a:ext uri="{FF2B5EF4-FFF2-40B4-BE49-F238E27FC236}">
                <a16:creationId xmlns:a16="http://schemas.microsoft.com/office/drawing/2014/main" id="{A47D7658-FA27-48AF-8691-ADA2A3F979F2}"/>
              </a:ext>
            </a:extLst>
          </p:cNvPr>
          <p:cNvPicPr>
            <a:picLocks noChangeAspect="1"/>
          </p:cNvPicPr>
          <p:nvPr/>
        </p:nvPicPr>
        <p:blipFill>
          <a:blip r:embed="rId62" cstate="hqprint">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6356840" y="6212892"/>
            <a:ext cx="264042" cy="264042"/>
          </a:xfrm>
          <a:prstGeom prst="rect">
            <a:avLst/>
          </a:prstGeom>
        </p:spPr>
      </p:pic>
      <p:pic>
        <p:nvPicPr>
          <p:cNvPr id="335" name="Grafika 334" descr="Koperta">
            <a:extLst>
              <a:ext uri="{FF2B5EF4-FFF2-40B4-BE49-F238E27FC236}">
                <a16:creationId xmlns:a16="http://schemas.microsoft.com/office/drawing/2014/main" id="{939BD649-09AE-4955-9921-6A6649A88B9B}"/>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6750803" y="6200829"/>
            <a:ext cx="264042" cy="264042"/>
          </a:xfrm>
          <a:prstGeom prst="rect">
            <a:avLst/>
          </a:prstGeom>
        </p:spPr>
      </p:pic>
      <p:pic>
        <p:nvPicPr>
          <p:cNvPr id="336" name="Grafika 335" descr="Wykres kołowy">
            <a:extLst>
              <a:ext uri="{FF2B5EF4-FFF2-40B4-BE49-F238E27FC236}">
                <a16:creationId xmlns:a16="http://schemas.microsoft.com/office/drawing/2014/main" id="{6C2E1704-8681-4D1C-92FD-05335FCEF316}"/>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5620061" y="6229755"/>
            <a:ext cx="240616" cy="240616"/>
          </a:xfrm>
          <a:prstGeom prst="rect">
            <a:avLst/>
          </a:prstGeom>
        </p:spPr>
      </p:pic>
      <p:grpSp>
        <p:nvGrpSpPr>
          <p:cNvPr id="338" name="Grafika 22" descr="Wykres słupkowy">
            <a:extLst>
              <a:ext uri="{FF2B5EF4-FFF2-40B4-BE49-F238E27FC236}">
                <a16:creationId xmlns:a16="http://schemas.microsoft.com/office/drawing/2014/main" id="{C9F201CD-6BC1-4299-8194-1A0571F8E9D0}"/>
              </a:ext>
            </a:extLst>
          </p:cNvPr>
          <p:cNvGrpSpPr/>
          <p:nvPr/>
        </p:nvGrpSpPr>
        <p:grpSpPr>
          <a:xfrm rot="10800000" flipH="1">
            <a:off x="7189951" y="5098204"/>
            <a:ext cx="229726" cy="141655"/>
            <a:chOff x="966673" y="3596857"/>
            <a:chExt cx="207712" cy="187461"/>
          </a:xfrm>
          <a:solidFill>
            <a:schemeClr val="accent5">
              <a:lumMod val="20000"/>
              <a:lumOff val="80000"/>
            </a:schemeClr>
          </a:solidFill>
        </p:grpSpPr>
        <p:sp>
          <p:nvSpPr>
            <p:cNvPr id="339" name="Dowolny kształt: kształt 338">
              <a:extLst>
                <a:ext uri="{FF2B5EF4-FFF2-40B4-BE49-F238E27FC236}">
                  <a16:creationId xmlns:a16="http://schemas.microsoft.com/office/drawing/2014/main" id="{A910DF36-49BC-4D77-AC55-3914DFC7B9A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340" name="Dowolny kształt: kształt 339">
              <a:extLst>
                <a:ext uri="{FF2B5EF4-FFF2-40B4-BE49-F238E27FC236}">
                  <a16:creationId xmlns:a16="http://schemas.microsoft.com/office/drawing/2014/main" id="{C306982D-3C94-45EE-8D02-198BE6ECA953}"/>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341" name="Dowolny kształt: kształt 340">
              <a:extLst>
                <a:ext uri="{FF2B5EF4-FFF2-40B4-BE49-F238E27FC236}">
                  <a16:creationId xmlns:a16="http://schemas.microsoft.com/office/drawing/2014/main" id="{0053AF82-0F40-4BAD-BA7B-6F18B15923BE}"/>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342" name="Łącznik prosty 341">
            <a:extLst>
              <a:ext uri="{FF2B5EF4-FFF2-40B4-BE49-F238E27FC236}">
                <a16:creationId xmlns:a16="http://schemas.microsoft.com/office/drawing/2014/main" id="{24BC9184-AF27-42F1-AD84-4D29B0592705}"/>
              </a:ext>
            </a:extLst>
          </p:cNvPr>
          <p:cNvCxnSpPr>
            <a:cxnSpLocks/>
          </p:cNvCxnSpPr>
          <p:nvPr/>
        </p:nvCxnSpPr>
        <p:spPr>
          <a:xfrm>
            <a:off x="5108122" y="6195425"/>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366" name="Owal 365">
            <a:extLst>
              <a:ext uri="{FF2B5EF4-FFF2-40B4-BE49-F238E27FC236}">
                <a16:creationId xmlns:a16="http://schemas.microsoft.com/office/drawing/2014/main" id="{1CD34F7F-73EF-47F2-8632-625069FAF364}"/>
              </a:ext>
            </a:extLst>
          </p:cNvPr>
          <p:cNvSpPr/>
          <p:nvPr/>
        </p:nvSpPr>
        <p:spPr>
          <a:xfrm>
            <a:off x="11783891" y="2615889"/>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369" name="Owal 368">
            <a:extLst>
              <a:ext uri="{FF2B5EF4-FFF2-40B4-BE49-F238E27FC236}">
                <a16:creationId xmlns:a16="http://schemas.microsoft.com/office/drawing/2014/main" id="{1BA5076C-EAA7-40C8-8F29-8E2DE7949589}"/>
              </a:ext>
            </a:extLst>
          </p:cNvPr>
          <p:cNvSpPr/>
          <p:nvPr/>
        </p:nvSpPr>
        <p:spPr>
          <a:xfrm>
            <a:off x="7384529" y="528282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370" name="Owal 369">
            <a:extLst>
              <a:ext uri="{FF2B5EF4-FFF2-40B4-BE49-F238E27FC236}">
                <a16:creationId xmlns:a16="http://schemas.microsoft.com/office/drawing/2014/main" id="{99028919-8BF7-4FC0-8030-89AAE679A7B7}"/>
              </a:ext>
            </a:extLst>
          </p:cNvPr>
          <p:cNvSpPr/>
          <p:nvPr/>
        </p:nvSpPr>
        <p:spPr>
          <a:xfrm>
            <a:off x="6559841" y="6248993"/>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371" name="Owal 370">
            <a:extLst>
              <a:ext uri="{FF2B5EF4-FFF2-40B4-BE49-F238E27FC236}">
                <a16:creationId xmlns:a16="http://schemas.microsoft.com/office/drawing/2014/main" id="{8D8B93E7-BD67-4693-9340-FA600434D1BB}"/>
              </a:ext>
            </a:extLst>
          </p:cNvPr>
          <p:cNvSpPr/>
          <p:nvPr/>
        </p:nvSpPr>
        <p:spPr>
          <a:xfrm>
            <a:off x="10583529" y="620911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372" name="Owal 371">
            <a:extLst>
              <a:ext uri="{FF2B5EF4-FFF2-40B4-BE49-F238E27FC236}">
                <a16:creationId xmlns:a16="http://schemas.microsoft.com/office/drawing/2014/main" id="{88ADF471-FCD6-4929-87E8-5B6FC7EADD75}"/>
              </a:ext>
            </a:extLst>
          </p:cNvPr>
          <p:cNvSpPr/>
          <p:nvPr/>
        </p:nvSpPr>
        <p:spPr>
          <a:xfrm>
            <a:off x="11789106" y="5982257"/>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94" name="Grafika 3" descr="Deszcz">
            <a:extLst>
              <a:ext uri="{FF2B5EF4-FFF2-40B4-BE49-F238E27FC236}">
                <a16:creationId xmlns:a16="http://schemas.microsoft.com/office/drawing/2014/main" id="{9612EC39-078D-4F78-A6D8-782DEC183273}"/>
              </a:ext>
            </a:extLst>
          </p:cNvPr>
          <p:cNvGrpSpPr/>
          <p:nvPr/>
        </p:nvGrpSpPr>
        <p:grpSpPr>
          <a:xfrm>
            <a:off x="5856101" y="49221"/>
            <a:ext cx="204672" cy="166093"/>
            <a:chOff x="5956483" y="51468"/>
            <a:chExt cx="650779" cy="599383"/>
          </a:xfrm>
          <a:solidFill>
            <a:srgbClr val="000000"/>
          </a:solidFill>
        </p:grpSpPr>
        <p:sp>
          <p:nvSpPr>
            <p:cNvPr id="195" name="Dowolny kształt: kształt 194">
              <a:extLst>
                <a:ext uri="{FF2B5EF4-FFF2-40B4-BE49-F238E27FC236}">
                  <a16:creationId xmlns:a16="http://schemas.microsoft.com/office/drawing/2014/main" id="{60197933-6DE9-4291-92F0-049F28383755}"/>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96" name="Dowolny kształt: kształt 195">
              <a:extLst>
                <a:ext uri="{FF2B5EF4-FFF2-40B4-BE49-F238E27FC236}">
                  <a16:creationId xmlns:a16="http://schemas.microsoft.com/office/drawing/2014/main" id="{63242670-CC96-4B7C-9B8C-5EF01E8E4720}"/>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97" name="Dowolny kształt: kształt 196">
              <a:extLst>
                <a:ext uri="{FF2B5EF4-FFF2-40B4-BE49-F238E27FC236}">
                  <a16:creationId xmlns:a16="http://schemas.microsoft.com/office/drawing/2014/main" id="{7ECCA358-85D6-493A-85D0-2EAA4CF6218F}"/>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98" name="Dowolny kształt: kształt 197">
              <a:extLst>
                <a:ext uri="{FF2B5EF4-FFF2-40B4-BE49-F238E27FC236}">
                  <a16:creationId xmlns:a16="http://schemas.microsoft.com/office/drawing/2014/main" id="{3AF181B9-CE8C-4C1C-B8DA-385EE7DC4671}"/>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99" name="Grafika 31" descr="Śnieg">
            <a:extLst>
              <a:ext uri="{FF2B5EF4-FFF2-40B4-BE49-F238E27FC236}">
                <a16:creationId xmlns:a16="http://schemas.microsoft.com/office/drawing/2014/main" id="{B266BE74-BB82-495B-BDEE-FE143A5CC96E}"/>
              </a:ext>
            </a:extLst>
          </p:cNvPr>
          <p:cNvGrpSpPr/>
          <p:nvPr/>
        </p:nvGrpSpPr>
        <p:grpSpPr>
          <a:xfrm>
            <a:off x="6962045" y="15585"/>
            <a:ext cx="267965" cy="256910"/>
            <a:chOff x="7523990" y="915378"/>
            <a:chExt cx="584691" cy="584691"/>
          </a:xfrm>
        </p:grpSpPr>
        <p:sp>
          <p:nvSpPr>
            <p:cNvPr id="200" name="Dowolny kształt: kształt 199">
              <a:extLst>
                <a:ext uri="{FF2B5EF4-FFF2-40B4-BE49-F238E27FC236}">
                  <a16:creationId xmlns:a16="http://schemas.microsoft.com/office/drawing/2014/main" id="{8B85A277-0B44-49F8-94BE-6D8FF1A699BA}"/>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01" name="Dowolny kształt: kształt 200">
              <a:extLst>
                <a:ext uri="{FF2B5EF4-FFF2-40B4-BE49-F238E27FC236}">
                  <a16:creationId xmlns:a16="http://schemas.microsoft.com/office/drawing/2014/main" id="{7633A069-771B-42F6-930B-08696DF37B33}"/>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02" name="Dowolny kształt: kształt 201">
              <a:extLst>
                <a:ext uri="{FF2B5EF4-FFF2-40B4-BE49-F238E27FC236}">
                  <a16:creationId xmlns:a16="http://schemas.microsoft.com/office/drawing/2014/main" id="{795815E7-53F7-46EC-8E65-B79E7CB3344A}"/>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03" name="Dowolny kształt: kształt 202">
              <a:extLst>
                <a:ext uri="{FF2B5EF4-FFF2-40B4-BE49-F238E27FC236}">
                  <a16:creationId xmlns:a16="http://schemas.microsoft.com/office/drawing/2014/main" id="{1EB789D6-5270-4233-A7EC-B7EBCFEDEA76}"/>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04" name="pole tekstowe 203">
            <a:extLst>
              <a:ext uri="{FF2B5EF4-FFF2-40B4-BE49-F238E27FC236}">
                <a16:creationId xmlns:a16="http://schemas.microsoft.com/office/drawing/2014/main" id="{FD996D17-27E2-46CE-9D33-B4F583F9BF86}"/>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05" name="pole tekstowe 204">
            <a:extLst>
              <a:ext uri="{FF2B5EF4-FFF2-40B4-BE49-F238E27FC236}">
                <a16:creationId xmlns:a16="http://schemas.microsoft.com/office/drawing/2014/main" id="{166337E6-AC4C-469C-96C1-E6DFF625244F}"/>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06" name="pole tekstowe 205">
            <a:extLst>
              <a:ext uri="{FF2B5EF4-FFF2-40B4-BE49-F238E27FC236}">
                <a16:creationId xmlns:a16="http://schemas.microsoft.com/office/drawing/2014/main" id="{1C682592-CFED-4917-8671-392972DFABE9}"/>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07" name="pole tekstowe 206">
            <a:extLst>
              <a:ext uri="{FF2B5EF4-FFF2-40B4-BE49-F238E27FC236}">
                <a16:creationId xmlns:a16="http://schemas.microsoft.com/office/drawing/2014/main" id="{8DC04CDD-39D8-42A1-B14F-C1BBEF30228A}"/>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08" name="pole tekstowe 207">
            <a:extLst>
              <a:ext uri="{FF2B5EF4-FFF2-40B4-BE49-F238E27FC236}">
                <a16:creationId xmlns:a16="http://schemas.microsoft.com/office/drawing/2014/main" id="{9EC264A0-2575-4FD0-85E6-0B23D72E3D3A}"/>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09" name="Trójkąt równoramienny 208">
            <a:extLst>
              <a:ext uri="{FF2B5EF4-FFF2-40B4-BE49-F238E27FC236}">
                <a16:creationId xmlns:a16="http://schemas.microsoft.com/office/drawing/2014/main" id="{0453E4CF-4B80-40E3-A344-CCCEED6FA26A}"/>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Łącznik prosty 210">
            <a:extLst>
              <a:ext uri="{FF2B5EF4-FFF2-40B4-BE49-F238E27FC236}">
                <a16:creationId xmlns:a16="http://schemas.microsoft.com/office/drawing/2014/main" id="{3EF634C4-B23E-46FF-8BC9-24675596066B}"/>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12" name="Grafika 211" descr="Lista">
            <a:extLst>
              <a:ext uri="{FF2B5EF4-FFF2-40B4-BE49-F238E27FC236}">
                <a16:creationId xmlns:a16="http://schemas.microsoft.com/office/drawing/2014/main" id="{26FC30C2-EB31-4599-A4DB-1DF74667D706}"/>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4068356" y="468674"/>
            <a:ext cx="197049" cy="197049"/>
          </a:xfrm>
          <a:prstGeom prst="rect">
            <a:avLst/>
          </a:prstGeom>
        </p:spPr>
      </p:pic>
      <p:sp>
        <p:nvSpPr>
          <p:cNvPr id="213" name="pole tekstowe 212">
            <a:extLst>
              <a:ext uri="{FF2B5EF4-FFF2-40B4-BE49-F238E27FC236}">
                <a16:creationId xmlns:a16="http://schemas.microsoft.com/office/drawing/2014/main" id="{7D415117-D5B3-4590-8E0F-D2E0127777AD}"/>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sp>
        <p:nvSpPr>
          <p:cNvPr id="191" name="pole tekstowe 190">
            <a:extLst>
              <a:ext uri="{FF2B5EF4-FFF2-40B4-BE49-F238E27FC236}">
                <a16:creationId xmlns:a16="http://schemas.microsoft.com/office/drawing/2014/main" id="{3F400D98-4AAB-4707-80C6-31A5887187CB}"/>
              </a:ext>
            </a:extLst>
          </p:cNvPr>
          <p:cNvSpPr txBox="1"/>
          <p:nvPr/>
        </p:nvSpPr>
        <p:spPr>
          <a:xfrm>
            <a:off x="482416" y="1599707"/>
            <a:ext cx="703799" cy="246221"/>
          </a:xfrm>
          <a:prstGeom prst="rect">
            <a:avLst/>
          </a:prstGeom>
          <a:noFill/>
        </p:spPr>
        <p:txBody>
          <a:bodyPr wrap="square" rtlCol="0">
            <a:spAutoFit/>
          </a:bodyPr>
          <a:lstStyle/>
          <a:p>
            <a:r>
              <a:rPr lang="pl-PL" sz="1000" dirty="0">
                <a:solidFill>
                  <a:schemeClr val="bg1"/>
                </a:solidFill>
              </a:rPr>
              <a:t>PORTFEL</a:t>
            </a:r>
          </a:p>
        </p:txBody>
      </p:sp>
      <p:cxnSp>
        <p:nvCxnSpPr>
          <p:cNvPr id="5" name="Łącznik prosty 4">
            <a:extLst>
              <a:ext uri="{FF2B5EF4-FFF2-40B4-BE49-F238E27FC236}">
                <a16:creationId xmlns:a16="http://schemas.microsoft.com/office/drawing/2014/main" id="{8B14E7D4-B669-465A-86CC-73721446F1BA}"/>
              </a:ext>
            </a:extLst>
          </p:cNvPr>
          <p:cNvCxnSpPr/>
          <p:nvPr/>
        </p:nvCxnSpPr>
        <p:spPr>
          <a:xfrm>
            <a:off x="561247" y="1803787"/>
            <a:ext cx="907201" cy="0"/>
          </a:xfrm>
          <a:prstGeom prst="line">
            <a:avLst/>
          </a:prstGeom>
        </p:spPr>
        <p:style>
          <a:lnRef idx="1">
            <a:schemeClr val="accent3"/>
          </a:lnRef>
          <a:fillRef idx="0">
            <a:schemeClr val="accent3"/>
          </a:fillRef>
          <a:effectRef idx="0">
            <a:schemeClr val="accent3"/>
          </a:effectRef>
          <a:fontRef idx="minor">
            <a:schemeClr val="tx1"/>
          </a:fontRef>
        </p:style>
      </p:cxnSp>
      <p:graphicFrame>
        <p:nvGraphicFramePr>
          <p:cNvPr id="7" name="Tabela 7">
            <a:extLst>
              <a:ext uri="{FF2B5EF4-FFF2-40B4-BE49-F238E27FC236}">
                <a16:creationId xmlns:a16="http://schemas.microsoft.com/office/drawing/2014/main" id="{0C233D12-2960-40C7-9160-F0C465CA831A}"/>
              </a:ext>
            </a:extLst>
          </p:cNvPr>
          <p:cNvGraphicFramePr>
            <a:graphicFrameLocks noGrp="1"/>
          </p:cNvGraphicFramePr>
          <p:nvPr/>
        </p:nvGraphicFramePr>
        <p:xfrm>
          <a:off x="1728339" y="925857"/>
          <a:ext cx="3036074" cy="2907553"/>
        </p:xfrm>
        <a:graphic>
          <a:graphicData uri="http://schemas.openxmlformats.org/drawingml/2006/table">
            <a:tbl>
              <a:tblPr firstRow="1" bandRow="1">
                <a:tableStyleId>{2D5ABB26-0587-4C30-8999-92F81FD0307C}</a:tableStyleId>
              </a:tblPr>
              <a:tblGrid>
                <a:gridCol w="707244">
                  <a:extLst>
                    <a:ext uri="{9D8B030D-6E8A-4147-A177-3AD203B41FA5}">
                      <a16:colId xmlns:a16="http://schemas.microsoft.com/office/drawing/2014/main" val="2666186614"/>
                    </a:ext>
                  </a:extLst>
                </a:gridCol>
                <a:gridCol w="1714386">
                  <a:extLst>
                    <a:ext uri="{9D8B030D-6E8A-4147-A177-3AD203B41FA5}">
                      <a16:colId xmlns:a16="http://schemas.microsoft.com/office/drawing/2014/main" val="3265920345"/>
                    </a:ext>
                  </a:extLst>
                </a:gridCol>
                <a:gridCol w="614444">
                  <a:extLst>
                    <a:ext uri="{9D8B030D-6E8A-4147-A177-3AD203B41FA5}">
                      <a16:colId xmlns:a16="http://schemas.microsoft.com/office/drawing/2014/main" val="2555247032"/>
                    </a:ext>
                  </a:extLst>
                </a:gridCol>
              </a:tblGrid>
              <a:tr h="241552">
                <a:tc>
                  <a:txBody>
                    <a:bodyPr/>
                    <a:lstStyle/>
                    <a:p>
                      <a:pPr algn="l"/>
                      <a:r>
                        <a:rPr lang="pl-PL" sz="800" dirty="0">
                          <a:solidFill>
                            <a:schemeClr val="bg1"/>
                          </a:solidFill>
                        </a:rPr>
                        <a:t>NR ID</a:t>
                      </a:r>
                      <a:endParaRPr lang="en-US" sz="800" dirty="0">
                        <a:solidFill>
                          <a:schemeClr val="bg1"/>
                        </a:solidFill>
                      </a:endParaRPr>
                    </a:p>
                  </a:txBody>
                  <a:tcPr>
                    <a:solidFill>
                      <a:srgbClr val="333F50">
                        <a:alpha val="69804"/>
                      </a:srgbClr>
                    </a:solidFill>
                  </a:tcPr>
                </a:tc>
                <a:tc>
                  <a:txBody>
                    <a:bodyPr/>
                    <a:lstStyle/>
                    <a:p>
                      <a:pPr algn="l"/>
                      <a:r>
                        <a:rPr lang="pl-PL" sz="800" dirty="0">
                          <a:solidFill>
                            <a:schemeClr val="bg1"/>
                          </a:solidFill>
                        </a:rPr>
                        <a:t>TYTUŁ PROJEKTU</a:t>
                      </a:r>
                      <a:endParaRPr lang="en-US" sz="800" dirty="0">
                        <a:solidFill>
                          <a:schemeClr val="bg1"/>
                        </a:solidFill>
                      </a:endParaRPr>
                    </a:p>
                  </a:txBody>
                  <a:tcPr>
                    <a:solidFill>
                      <a:srgbClr val="333F50">
                        <a:alpha val="69804"/>
                      </a:srgbClr>
                    </a:solidFill>
                  </a:tcPr>
                </a:tc>
                <a:tc>
                  <a:txBody>
                    <a:bodyPr/>
                    <a:lstStyle/>
                    <a:p>
                      <a:pPr algn="l"/>
                      <a:r>
                        <a:rPr lang="pl-PL" sz="800" dirty="0">
                          <a:solidFill>
                            <a:schemeClr val="bg1"/>
                          </a:solidFill>
                        </a:rPr>
                        <a:t>PODGLĄD</a:t>
                      </a:r>
                      <a:endParaRPr lang="en-US" sz="800" dirty="0">
                        <a:solidFill>
                          <a:schemeClr val="bg1"/>
                        </a:solidFill>
                      </a:endParaRPr>
                    </a:p>
                  </a:txBody>
                  <a:tcPr>
                    <a:solidFill>
                      <a:srgbClr val="333F50">
                        <a:alpha val="69804"/>
                      </a:srgbClr>
                    </a:solidFill>
                  </a:tcPr>
                </a:tc>
                <a:extLst>
                  <a:ext uri="{0D108BD9-81ED-4DB2-BD59-A6C34878D82A}">
                    <a16:rowId xmlns:a16="http://schemas.microsoft.com/office/drawing/2014/main" val="606799655"/>
                  </a:ext>
                </a:extLst>
              </a:tr>
              <a:tr h="274493">
                <a:tc>
                  <a:txBody>
                    <a:bodyPr/>
                    <a:lstStyle/>
                    <a:p>
                      <a:r>
                        <a:rPr lang="pl-PL" sz="800" dirty="0">
                          <a:solidFill>
                            <a:schemeClr val="tx2">
                              <a:lumMod val="75000"/>
                            </a:schemeClr>
                          </a:solidFill>
                        </a:rPr>
                        <a:t>2021/015</a:t>
                      </a:r>
                      <a:endParaRPr lang="en-US" sz="800" dirty="0">
                        <a:solidFill>
                          <a:schemeClr val="tx2">
                            <a:lumMod val="75000"/>
                          </a:schemeClr>
                        </a:solidFill>
                      </a:endParaRPr>
                    </a:p>
                  </a:txBody>
                  <a:tcPr>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Sampling Device BOF</a:t>
                      </a:r>
                      <a:endParaRPr lang="en-US" sz="800" dirty="0">
                        <a:solidFill>
                          <a:schemeClr val="tx2">
                            <a:lumMod val="75000"/>
                          </a:schemeClr>
                        </a:solidFill>
                      </a:endParaRPr>
                    </a:p>
                  </a:txBody>
                  <a:tcPr>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12567273"/>
                  </a:ext>
                </a:extLst>
              </a:tr>
              <a:tr h="290146">
                <a:tc>
                  <a:txBody>
                    <a:bodyPr/>
                    <a:lstStyle/>
                    <a:p>
                      <a:r>
                        <a:rPr lang="pl-PL" sz="800" dirty="0">
                          <a:solidFill>
                            <a:schemeClr val="tx2">
                              <a:lumMod val="75000"/>
                            </a:schemeClr>
                          </a:solidFill>
                        </a:rPr>
                        <a:t>2021/029</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Relocation Big Furnaces</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83134805"/>
                  </a:ext>
                </a:extLst>
              </a:tr>
              <a:tr h="281354">
                <a:tc>
                  <a:txBody>
                    <a:bodyPr/>
                    <a:lstStyle/>
                    <a:p>
                      <a:r>
                        <a:rPr lang="pl-PL" sz="800" dirty="0">
                          <a:solidFill>
                            <a:schemeClr val="tx2">
                              <a:lumMod val="75000"/>
                            </a:schemeClr>
                          </a:solidFill>
                        </a:rPr>
                        <a:t>2021/075</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Secondary dedusting system</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59450502"/>
                  </a:ext>
                </a:extLst>
              </a:tr>
              <a:tr h="290146">
                <a:tc>
                  <a:txBody>
                    <a:bodyPr/>
                    <a:lstStyle/>
                    <a:p>
                      <a:r>
                        <a:rPr lang="pl-PL" sz="800" dirty="0">
                          <a:solidFill>
                            <a:schemeClr val="tx2">
                              <a:lumMod val="75000"/>
                            </a:schemeClr>
                          </a:solidFill>
                        </a:rPr>
                        <a:t>2021/1257</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Automation line production</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04004109"/>
                  </a:ext>
                </a:extLst>
              </a:tr>
              <a:tr h="254977">
                <a:tc>
                  <a:txBody>
                    <a:bodyPr/>
                    <a:lstStyle/>
                    <a:p>
                      <a:r>
                        <a:rPr lang="pl-PL" sz="800" dirty="0">
                          <a:solidFill>
                            <a:schemeClr val="tx2">
                              <a:lumMod val="75000"/>
                            </a:schemeClr>
                          </a:solidFill>
                        </a:rPr>
                        <a:t>2021/1294</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Primary cooling</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68514104"/>
                  </a:ext>
                </a:extLst>
              </a:tr>
              <a:tr h="254977">
                <a:tc>
                  <a:txBody>
                    <a:bodyPr/>
                    <a:lstStyle/>
                    <a:p>
                      <a:r>
                        <a:rPr lang="pl-PL" sz="800" dirty="0">
                          <a:solidFill>
                            <a:schemeClr val="tx2">
                              <a:lumMod val="75000"/>
                            </a:schemeClr>
                          </a:solidFill>
                        </a:rPr>
                        <a:t>2021/1345</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New spectrometer </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55571880"/>
                  </a:ext>
                </a:extLst>
              </a:tr>
              <a:tr h="254977">
                <a:tc>
                  <a:txBody>
                    <a:bodyPr/>
                    <a:lstStyle/>
                    <a:p>
                      <a:r>
                        <a:rPr lang="pl-PL" sz="800" dirty="0">
                          <a:solidFill>
                            <a:schemeClr val="tx2">
                              <a:lumMod val="75000"/>
                            </a:schemeClr>
                          </a:solidFill>
                        </a:rPr>
                        <a:t>2021/1367</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Genesis</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42429129"/>
                  </a:ext>
                </a:extLst>
              </a:tr>
              <a:tr h="254977">
                <a:tc>
                  <a:txBody>
                    <a:bodyPr/>
                    <a:lstStyle/>
                    <a:p>
                      <a:r>
                        <a:rPr lang="pl-PL" sz="800" dirty="0">
                          <a:solidFill>
                            <a:schemeClr val="tx2">
                              <a:lumMod val="75000"/>
                            </a:schemeClr>
                          </a:solidFill>
                        </a:rPr>
                        <a:t>2021/1424</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Aurora system</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53597593"/>
                  </a:ext>
                </a:extLst>
              </a:tr>
              <a:tr h="254977">
                <a:tc>
                  <a:txBody>
                    <a:bodyPr/>
                    <a:lstStyle/>
                    <a:p>
                      <a:r>
                        <a:rPr lang="pl-PL" sz="800" dirty="0">
                          <a:solidFill>
                            <a:schemeClr val="tx2">
                              <a:lumMod val="75000"/>
                            </a:schemeClr>
                          </a:solidFill>
                        </a:rPr>
                        <a:t>2021/1453</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pl-PL" sz="800" dirty="0">
                          <a:solidFill>
                            <a:schemeClr val="tx2">
                              <a:lumMod val="75000"/>
                            </a:schemeClr>
                          </a:solidFill>
                        </a:rPr>
                        <a:t>Modernization of dedusting system</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7301432"/>
                  </a:ext>
                </a:extLst>
              </a:tr>
              <a:tr h="254977">
                <a:tc>
                  <a:txBody>
                    <a:bodyPr/>
                    <a:lstStyle/>
                    <a:p>
                      <a:r>
                        <a:rPr lang="pl-PL" sz="800" dirty="0">
                          <a:solidFill>
                            <a:schemeClr val="tx2">
                              <a:lumMod val="75000"/>
                            </a:schemeClr>
                          </a:solidFill>
                        </a:rPr>
                        <a:t>2021/1533</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tcPr>
                </a:tc>
                <a:tc>
                  <a:txBody>
                    <a:bodyPr/>
                    <a:lstStyle/>
                    <a:p>
                      <a:r>
                        <a:rPr lang="pl-PL" sz="800" dirty="0">
                          <a:solidFill>
                            <a:schemeClr val="tx2">
                              <a:lumMod val="75000"/>
                            </a:schemeClr>
                          </a:solidFill>
                        </a:rPr>
                        <a:t>Control system for AR</a:t>
                      </a:r>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tcPr>
                </a:tc>
                <a:tc>
                  <a:txBody>
                    <a:bodyPr/>
                    <a:lstStyle/>
                    <a:p>
                      <a:endParaRPr lang="en-US" sz="800" dirty="0">
                        <a:solidFill>
                          <a:schemeClr val="tx2">
                            <a:lumMod val="75000"/>
                          </a:schemeClr>
                        </a:solidFill>
                      </a:endParaRPr>
                    </a:p>
                  </a:txBody>
                  <a:tcPr>
                    <a:lnT w="12700"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82966427"/>
                  </a:ext>
                </a:extLst>
              </a:tr>
            </a:tbl>
          </a:graphicData>
        </a:graphic>
      </p:graphicFrame>
      <p:sp>
        <p:nvSpPr>
          <p:cNvPr id="11" name="Prostokąt 10">
            <a:extLst>
              <a:ext uri="{FF2B5EF4-FFF2-40B4-BE49-F238E27FC236}">
                <a16:creationId xmlns:a16="http://schemas.microsoft.com/office/drawing/2014/main" id="{CFF9C09C-626E-4308-ABF5-E658A7F2A30F}"/>
              </a:ext>
            </a:extLst>
          </p:cNvPr>
          <p:cNvSpPr/>
          <p:nvPr/>
        </p:nvSpPr>
        <p:spPr>
          <a:xfrm>
            <a:off x="4354733" y="1196333"/>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10" name="Prostokąt 209">
            <a:extLst>
              <a:ext uri="{FF2B5EF4-FFF2-40B4-BE49-F238E27FC236}">
                <a16:creationId xmlns:a16="http://schemas.microsoft.com/office/drawing/2014/main" id="{B8DF228A-5B3C-4BF5-8D01-EB930439073C}"/>
              </a:ext>
            </a:extLst>
          </p:cNvPr>
          <p:cNvSpPr/>
          <p:nvPr/>
        </p:nvSpPr>
        <p:spPr>
          <a:xfrm>
            <a:off x="4356097" y="1479125"/>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17" name="Prostokąt 216">
            <a:extLst>
              <a:ext uri="{FF2B5EF4-FFF2-40B4-BE49-F238E27FC236}">
                <a16:creationId xmlns:a16="http://schemas.microsoft.com/office/drawing/2014/main" id="{AFE155B8-687F-4CEC-8A7F-C2A8C53D2D63}"/>
              </a:ext>
            </a:extLst>
          </p:cNvPr>
          <p:cNvSpPr/>
          <p:nvPr/>
        </p:nvSpPr>
        <p:spPr>
          <a:xfrm>
            <a:off x="4352545" y="1774961"/>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219" name="Łącznik prosty 218">
            <a:extLst>
              <a:ext uri="{FF2B5EF4-FFF2-40B4-BE49-F238E27FC236}">
                <a16:creationId xmlns:a16="http://schemas.microsoft.com/office/drawing/2014/main" id="{B919A828-DB15-4517-B6BF-0CF323ABCFD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234" name="Prostokąt 233">
            <a:extLst>
              <a:ext uri="{FF2B5EF4-FFF2-40B4-BE49-F238E27FC236}">
                <a16:creationId xmlns:a16="http://schemas.microsoft.com/office/drawing/2014/main" id="{7A39F589-689B-4809-9852-BA7B256F53CA}"/>
              </a:ext>
            </a:extLst>
          </p:cNvPr>
          <p:cNvSpPr/>
          <p:nvPr/>
        </p:nvSpPr>
        <p:spPr>
          <a:xfrm>
            <a:off x="4356096" y="2052914"/>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35" name="Prostokąt 234">
            <a:extLst>
              <a:ext uri="{FF2B5EF4-FFF2-40B4-BE49-F238E27FC236}">
                <a16:creationId xmlns:a16="http://schemas.microsoft.com/office/drawing/2014/main" id="{8C9CFE62-5841-41F0-991B-32D45A1FDCB6}"/>
              </a:ext>
            </a:extLst>
          </p:cNvPr>
          <p:cNvSpPr/>
          <p:nvPr/>
        </p:nvSpPr>
        <p:spPr>
          <a:xfrm>
            <a:off x="4356095" y="2326877"/>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36" name="Prostokąt 235">
            <a:extLst>
              <a:ext uri="{FF2B5EF4-FFF2-40B4-BE49-F238E27FC236}">
                <a16:creationId xmlns:a16="http://schemas.microsoft.com/office/drawing/2014/main" id="{834CE46F-4DDF-4978-BB5F-41436EAAD5E3}"/>
              </a:ext>
            </a:extLst>
          </p:cNvPr>
          <p:cNvSpPr/>
          <p:nvPr/>
        </p:nvSpPr>
        <p:spPr>
          <a:xfrm>
            <a:off x="4356094" y="2591099"/>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37" name="Prostokąt 236">
            <a:extLst>
              <a:ext uri="{FF2B5EF4-FFF2-40B4-BE49-F238E27FC236}">
                <a16:creationId xmlns:a16="http://schemas.microsoft.com/office/drawing/2014/main" id="{419F45CC-D6F9-4662-AB4C-78DDC56E867C}"/>
              </a:ext>
            </a:extLst>
          </p:cNvPr>
          <p:cNvSpPr/>
          <p:nvPr/>
        </p:nvSpPr>
        <p:spPr>
          <a:xfrm>
            <a:off x="4356093" y="2841367"/>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38" name="Prostokąt 237">
            <a:extLst>
              <a:ext uri="{FF2B5EF4-FFF2-40B4-BE49-F238E27FC236}">
                <a16:creationId xmlns:a16="http://schemas.microsoft.com/office/drawing/2014/main" id="{D994EA30-D4A9-431B-A93C-AE01BDBC64FB}"/>
              </a:ext>
            </a:extLst>
          </p:cNvPr>
          <p:cNvSpPr/>
          <p:nvPr/>
        </p:nvSpPr>
        <p:spPr>
          <a:xfrm>
            <a:off x="4362444" y="3096789"/>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39" name="Prostokąt 238">
            <a:extLst>
              <a:ext uri="{FF2B5EF4-FFF2-40B4-BE49-F238E27FC236}">
                <a16:creationId xmlns:a16="http://schemas.microsoft.com/office/drawing/2014/main" id="{C9427F07-628B-498E-9642-0873D9765146}"/>
              </a:ext>
            </a:extLst>
          </p:cNvPr>
          <p:cNvSpPr/>
          <p:nvPr/>
        </p:nvSpPr>
        <p:spPr>
          <a:xfrm>
            <a:off x="4362444" y="3352516"/>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40" name="Prostokąt 239">
            <a:extLst>
              <a:ext uri="{FF2B5EF4-FFF2-40B4-BE49-F238E27FC236}">
                <a16:creationId xmlns:a16="http://schemas.microsoft.com/office/drawing/2014/main" id="{C33CBCD9-B4A9-4E65-9680-77CF18C397F6}"/>
              </a:ext>
            </a:extLst>
          </p:cNvPr>
          <p:cNvSpPr/>
          <p:nvPr/>
        </p:nvSpPr>
        <p:spPr>
          <a:xfrm>
            <a:off x="4362444" y="3591998"/>
            <a:ext cx="174967" cy="1753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Prostokąt 3">
            <a:extLst>
              <a:ext uri="{FF2B5EF4-FFF2-40B4-BE49-F238E27FC236}">
                <a16:creationId xmlns:a16="http://schemas.microsoft.com/office/drawing/2014/main" id="{A2374B73-B9DB-4997-94C9-5A9935EE34D2}"/>
              </a:ext>
            </a:extLst>
          </p:cNvPr>
          <p:cNvSpPr/>
          <p:nvPr/>
        </p:nvSpPr>
        <p:spPr>
          <a:xfrm>
            <a:off x="4399100" y="1232448"/>
            <a:ext cx="86231" cy="104520"/>
          </a:xfrm>
          <a:prstGeom prst="rect">
            <a:avLst/>
          </a:prstGeom>
          <a:solidFill>
            <a:srgbClr val="60697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1" name="Prostokąt 240">
            <a:extLst>
              <a:ext uri="{FF2B5EF4-FFF2-40B4-BE49-F238E27FC236}">
                <a16:creationId xmlns:a16="http://schemas.microsoft.com/office/drawing/2014/main" id="{65DF5BF0-9820-404E-8605-A6F6428779DD}"/>
              </a:ext>
            </a:extLst>
          </p:cNvPr>
          <p:cNvSpPr/>
          <p:nvPr/>
        </p:nvSpPr>
        <p:spPr>
          <a:xfrm>
            <a:off x="4406811" y="3389582"/>
            <a:ext cx="86231" cy="104520"/>
          </a:xfrm>
          <a:prstGeom prst="rect">
            <a:avLst/>
          </a:prstGeom>
          <a:solidFill>
            <a:srgbClr val="60697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4" name="Prostokąt 253">
            <a:extLst>
              <a:ext uri="{FF2B5EF4-FFF2-40B4-BE49-F238E27FC236}">
                <a16:creationId xmlns:a16="http://schemas.microsoft.com/office/drawing/2014/main" id="{E04D4DEE-00DA-434B-8425-66638D029A06}"/>
              </a:ext>
            </a:extLst>
          </p:cNvPr>
          <p:cNvSpPr/>
          <p:nvPr/>
        </p:nvSpPr>
        <p:spPr>
          <a:xfrm>
            <a:off x="4400460" y="1511530"/>
            <a:ext cx="86231" cy="104520"/>
          </a:xfrm>
          <a:prstGeom prst="rect">
            <a:avLst/>
          </a:prstGeom>
          <a:solidFill>
            <a:srgbClr val="60697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1" name="Prostokąt 290">
            <a:extLst>
              <a:ext uri="{FF2B5EF4-FFF2-40B4-BE49-F238E27FC236}">
                <a16:creationId xmlns:a16="http://schemas.microsoft.com/office/drawing/2014/main" id="{3CCEEE23-D0BD-456C-9969-3ADE4A805D5C}"/>
              </a:ext>
            </a:extLst>
          </p:cNvPr>
          <p:cNvSpPr/>
          <p:nvPr/>
        </p:nvSpPr>
        <p:spPr>
          <a:xfrm>
            <a:off x="4396163" y="2085833"/>
            <a:ext cx="86231" cy="104520"/>
          </a:xfrm>
          <a:prstGeom prst="rect">
            <a:avLst/>
          </a:prstGeom>
          <a:solidFill>
            <a:srgbClr val="60697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37" name="Grafika 336" descr="Odtwórz">
            <a:extLst>
              <a:ext uri="{FF2B5EF4-FFF2-40B4-BE49-F238E27FC236}">
                <a16:creationId xmlns:a16="http://schemas.microsoft.com/office/drawing/2014/main" id="{61DE2D2F-25F7-44B8-93CC-97E9089DC64A}"/>
              </a:ext>
            </a:extLst>
          </p:cNvPr>
          <p:cNvPicPr>
            <a:picLocks noChangeAspect="1"/>
          </p:cNvPicPr>
          <p:nvPr/>
        </p:nvPicPr>
        <p:blipFill>
          <a:blip r:embed="rId66" cstate="hqprint">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flipH="1">
            <a:off x="1398108" y="1008684"/>
            <a:ext cx="106020" cy="106020"/>
          </a:xfrm>
          <a:prstGeom prst="rect">
            <a:avLst/>
          </a:prstGeom>
        </p:spPr>
      </p:pic>
      <p:pic>
        <p:nvPicPr>
          <p:cNvPr id="343" name="Grafika 342" descr="Odtwórz">
            <a:extLst>
              <a:ext uri="{FF2B5EF4-FFF2-40B4-BE49-F238E27FC236}">
                <a16:creationId xmlns:a16="http://schemas.microsoft.com/office/drawing/2014/main" id="{65DFFE59-535F-4B0D-B3DF-56C94DD8ADA8}"/>
              </a:ext>
            </a:extLst>
          </p:cNvPr>
          <p:cNvPicPr>
            <a:picLocks noChangeAspect="1"/>
          </p:cNvPicPr>
          <p:nvPr/>
        </p:nvPicPr>
        <p:blipFill>
          <a:blip r:embed="rId66" cstate="hqprint">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flipH="1">
            <a:off x="1321190" y="1008684"/>
            <a:ext cx="106020" cy="106020"/>
          </a:xfrm>
          <a:prstGeom prst="rect">
            <a:avLst/>
          </a:prstGeom>
        </p:spPr>
      </p:pic>
      <p:pic>
        <p:nvPicPr>
          <p:cNvPr id="314" name="Grafika 313" descr="Kursor">
            <a:extLst>
              <a:ext uri="{FF2B5EF4-FFF2-40B4-BE49-F238E27FC236}">
                <a16:creationId xmlns:a16="http://schemas.microsoft.com/office/drawing/2014/main" id="{701D70CA-95B2-4181-800D-85AEA298379A}"/>
              </a:ext>
            </a:extLst>
          </p:cNvPr>
          <p:cNvPicPr>
            <a:picLocks noChangeAspect="1"/>
          </p:cNvPicPr>
          <p:nvPr/>
        </p:nvPicPr>
        <p:blipFill>
          <a:blip r:embed="rId68">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1352658" y="1051903"/>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827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43"/>
                                        </p:tgtEl>
                                      </p:cBhvr>
                                    </p:animEffect>
                                    <p:animScale>
                                      <p:cBhvr>
                                        <p:cTn id="7" dur="250" autoRev="1" fill="hold"/>
                                        <p:tgtEl>
                                          <p:spTgt spid="343"/>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37"/>
                                        </p:tgtEl>
                                      </p:cBhvr>
                                    </p:animEffect>
                                    <p:animScale>
                                      <p:cBhvr>
                                        <p:cTn id="10" dur="250" autoRev="1" fill="hold"/>
                                        <p:tgtEl>
                                          <p:spTgt spid="3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a:extLst>
              <a:ext uri="{FF2B5EF4-FFF2-40B4-BE49-F238E27FC236}">
                <a16:creationId xmlns:a16="http://schemas.microsoft.com/office/drawing/2014/main" id="{00E539EE-E96F-4BD8-A71D-07152FA73A82}"/>
              </a:ext>
            </a:extLst>
          </p:cNvPr>
          <p:cNvPicPr>
            <a:picLocks noChangeAspect="1"/>
          </p:cNvPicPr>
          <p:nvPr/>
        </p:nvPicPr>
        <p:blipFill rotWithShape="1">
          <a:blip r:embed="rId2"/>
          <a:srcRect t="9715" r="2" b="2"/>
          <a:stretch/>
        </p:blipFill>
        <p:spPr>
          <a:xfrm>
            <a:off x="2295" y="10"/>
            <a:ext cx="7493441" cy="4515944"/>
          </a:xfrm>
          <a:prstGeom prst="rect">
            <a:avLst/>
          </a:prstGeom>
        </p:spPr>
      </p:pic>
      <p:pic>
        <p:nvPicPr>
          <p:cNvPr id="3" name="Obraz 2">
            <a:extLst>
              <a:ext uri="{FF2B5EF4-FFF2-40B4-BE49-F238E27FC236}">
                <a16:creationId xmlns:a16="http://schemas.microsoft.com/office/drawing/2014/main" id="{70FD7BDC-3226-489C-ACDB-0C30E9E8B063}"/>
              </a:ext>
            </a:extLst>
          </p:cNvPr>
          <p:cNvPicPr>
            <a:picLocks noChangeAspect="1"/>
          </p:cNvPicPr>
          <p:nvPr/>
        </p:nvPicPr>
        <p:blipFill rotWithShape="1">
          <a:blip r:embed="rId3"/>
          <a:srcRect t="26821" r="2" b="6206"/>
          <a:stretch/>
        </p:blipFill>
        <p:spPr>
          <a:xfrm>
            <a:off x="7581163" y="-1"/>
            <a:ext cx="4607118" cy="2183054"/>
          </a:xfrm>
          <a:prstGeom prst="rect">
            <a:avLst/>
          </a:prstGeom>
        </p:spPr>
      </p:pic>
      <p:pic>
        <p:nvPicPr>
          <p:cNvPr id="4" name="Obraz 3">
            <a:extLst>
              <a:ext uri="{FF2B5EF4-FFF2-40B4-BE49-F238E27FC236}">
                <a16:creationId xmlns:a16="http://schemas.microsoft.com/office/drawing/2014/main" id="{F3FBD2C3-3922-4765-B901-D70844040631}"/>
              </a:ext>
            </a:extLst>
          </p:cNvPr>
          <p:cNvPicPr>
            <a:picLocks noChangeAspect="1"/>
          </p:cNvPicPr>
          <p:nvPr/>
        </p:nvPicPr>
        <p:blipFill rotWithShape="1">
          <a:blip r:embed="rId4"/>
          <a:srcRect t="28359" r="2" b="2"/>
          <a:stretch/>
        </p:blipFill>
        <p:spPr>
          <a:xfrm>
            <a:off x="7581165" y="2274491"/>
            <a:ext cx="4601105" cy="2241463"/>
          </a:xfrm>
          <a:prstGeom prst="rect">
            <a:avLst/>
          </a:prstGeom>
        </p:spPr>
      </p:pic>
      <p:pic>
        <p:nvPicPr>
          <p:cNvPr id="9" name="Obraz 8">
            <a:extLst>
              <a:ext uri="{FF2B5EF4-FFF2-40B4-BE49-F238E27FC236}">
                <a16:creationId xmlns:a16="http://schemas.microsoft.com/office/drawing/2014/main" id="{E7DD4DDA-2569-449E-9869-F64C97E0FD29}"/>
              </a:ext>
            </a:extLst>
          </p:cNvPr>
          <p:cNvPicPr>
            <a:picLocks noChangeAspect="1"/>
          </p:cNvPicPr>
          <p:nvPr/>
        </p:nvPicPr>
        <p:blipFill rotWithShape="1">
          <a:blip r:embed="rId5"/>
          <a:srcRect t="10055" r="5" b="5"/>
          <a:stretch/>
        </p:blipFill>
        <p:spPr>
          <a:xfrm>
            <a:off x="-3717" y="4607392"/>
            <a:ext cx="3707011" cy="2250608"/>
          </a:xfrm>
          <a:prstGeom prst="rect">
            <a:avLst/>
          </a:prstGeom>
        </p:spPr>
      </p:pic>
      <p:pic>
        <p:nvPicPr>
          <p:cNvPr id="14" name="Obraz 13">
            <a:extLst>
              <a:ext uri="{FF2B5EF4-FFF2-40B4-BE49-F238E27FC236}">
                <a16:creationId xmlns:a16="http://schemas.microsoft.com/office/drawing/2014/main" id="{D77D6811-C516-4C35-A24A-BE3E8592E10F}"/>
              </a:ext>
            </a:extLst>
          </p:cNvPr>
          <p:cNvPicPr>
            <a:picLocks noChangeAspect="1"/>
          </p:cNvPicPr>
          <p:nvPr/>
        </p:nvPicPr>
        <p:blipFill rotWithShape="1">
          <a:blip r:embed="rId6"/>
          <a:srcRect l="14777" r="8468" b="-3"/>
          <a:stretch/>
        </p:blipFill>
        <p:spPr>
          <a:xfrm>
            <a:off x="3794735" y="4607393"/>
            <a:ext cx="3694988" cy="2250608"/>
          </a:xfrm>
          <a:prstGeom prst="rect">
            <a:avLst/>
          </a:prstGeom>
        </p:spPr>
      </p:pic>
      <p:pic>
        <p:nvPicPr>
          <p:cNvPr id="10" name="Obraz 9">
            <a:extLst>
              <a:ext uri="{FF2B5EF4-FFF2-40B4-BE49-F238E27FC236}">
                <a16:creationId xmlns:a16="http://schemas.microsoft.com/office/drawing/2014/main" id="{4CDB63CA-0EC5-4C5C-BB81-97CC0B6D7B78}"/>
              </a:ext>
            </a:extLst>
          </p:cNvPr>
          <p:cNvPicPr>
            <a:picLocks noChangeAspect="1"/>
          </p:cNvPicPr>
          <p:nvPr/>
        </p:nvPicPr>
        <p:blipFill rotWithShape="1">
          <a:blip r:embed="rId7"/>
          <a:srcRect t="2110" r="2" b="30101"/>
          <a:stretch/>
        </p:blipFill>
        <p:spPr>
          <a:xfrm>
            <a:off x="7581164" y="4607392"/>
            <a:ext cx="4595097" cy="2250608"/>
          </a:xfrm>
          <a:prstGeom prst="rect">
            <a:avLst/>
          </a:prstGeom>
        </p:spPr>
      </p:pic>
      <p:sp>
        <p:nvSpPr>
          <p:cNvPr id="11" name="Prostokąt: zaokrąglone rogi 10">
            <a:extLst>
              <a:ext uri="{FF2B5EF4-FFF2-40B4-BE49-F238E27FC236}">
                <a16:creationId xmlns:a16="http://schemas.microsoft.com/office/drawing/2014/main" id="{BB4393E4-9C41-4633-B212-8A09BB1B80CE}"/>
              </a:ext>
            </a:extLst>
          </p:cNvPr>
          <p:cNvSpPr/>
          <p:nvPr/>
        </p:nvSpPr>
        <p:spPr>
          <a:xfrm>
            <a:off x="4441566" y="2741467"/>
            <a:ext cx="3555121" cy="1154238"/>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pl-PL" sz="1400" dirty="0"/>
              <a:t>To wszystko nie mogłoby powstać bez udziału zespołu projektowego</a:t>
            </a:r>
            <a:endParaRPr lang="en-US" sz="1400" dirty="0"/>
          </a:p>
        </p:txBody>
      </p:sp>
    </p:spTree>
    <p:extLst>
      <p:ext uri="{BB962C8B-B14F-4D97-AF65-F5344CB8AC3E}">
        <p14:creationId xmlns:p14="http://schemas.microsoft.com/office/powerpoint/2010/main" val="436409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3" name="Owal 212">
            <a:extLst>
              <a:ext uri="{FF2B5EF4-FFF2-40B4-BE49-F238E27FC236}">
                <a16:creationId xmlns:a16="http://schemas.microsoft.com/office/drawing/2014/main" id="{BA18911F-C841-4295-93FF-4784DAE716B4}"/>
              </a:ext>
            </a:extLst>
          </p:cNvPr>
          <p:cNvSpPr/>
          <p:nvPr/>
        </p:nvSpPr>
        <p:spPr>
          <a:xfrm>
            <a:off x="10159437" y="2431776"/>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237" name="Grafika 3" descr="Deszcz">
            <a:extLst>
              <a:ext uri="{FF2B5EF4-FFF2-40B4-BE49-F238E27FC236}">
                <a16:creationId xmlns:a16="http://schemas.microsoft.com/office/drawing/2014/main" id="{6B9FA9CD-90D4-4C50-8D3C-2EEE8689B4CD}"/>
              </a:ext>
            </a:extLst>
          </p:cNvPr>
          <p:cNvGrpSpPr/>
          <p:nvPr/>
        </p:nvGrpSpPr>
        <p:grpSpPr>
          <a:xfrm>
            <a:off x="5856101" y="49221"/>
            <a:ext cx="204672" cy="166093"/>
            <a:chOff x="5956483" y="51468"/>
            <a:chExt cx="650779" cy="599383"/>
          </a:xfrm>
          <a:solidFill>
            <a:srgbClr val="000000"/>
          </a:solidFill>
        </p:grpSpPr>
        <p:sp>
          <p:nvSpPr>
            <p:cNvPr id="238" name="Dowolny kształt: kształt 237">
              <a:extLst>
                <a:ext uri="{FF2B5EF4-FFF2-40B4-BE49-F238E27FC236}">
                  <a16:creationId xmlns:a16="http://schemas.microsoft.com/office/drawing/2014/main" id="{530C4841-CB1E-4F25-B1FD-A0D676C20D02}"/>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39" name="Dowolny kształt: kształt 238">
              <a:extLst>
                <a:ext uri="{FF2B5EF4-FFF2-40B4-BE49-F238E27FC236}">
                  <a16:creationId xmlns:a16="http://schemas.microsoft.com/office/drawing/2014/main" id="{731BE851-E829-43F6-8FC0-F3D15F9A9E80}"/>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4" name="Dowolny kształt: kształt 243">
              <a:extLst>
                <a:ext uri="{FF2B5EF4-FFF2-40B4-BE49-F238E27FC236}">
                  <a16:creationId xmlns:a16="http://schemas.microsoft.com/office/drawing/2014/main" id="{0A0EDFD5-2D13-4B86-A6DD-78C06600A52D}"/>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5" name="Dowolny kształt: kształt 244">
              <a:extLst>
                <a:ext uri="{FF2B5EF4-FFF2-40B4-BE49-F238E27FC236}">
                  <a16:creationId xmlns:a16="http://schemas.microsoft.com/office/drawing/2014/main" id="{02468845-0CAF-458A-880D-33EFB007BD1D}"/>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46" name="Grafika 31" descr="Śnieg">
            <a:extLst>
              <a:ext uri="{FF2B5EF4-FFF2-40B4-BE49-F238E27FC236}">
                <a16:creationId xmlns:a16="http://schemas.microsoft.com/office/drawing/2014/main" id="{6500337B-84B5-483B-842C-D32F04901F83}"/>
              </a:ext>
            </a:extLst>
          </p:cNvPr>
          <p:cNvGrpSpPr/>
          <p:nvPr/>
        </p:nvGrpSpPr>
        <p:grpSpPr>
          <a:xfrm>
            <a:off x="6962045" y="15585"/>
            <a:ext cx="267965" cy="256910"/>
            <a:chOff x="7523990" y="915378"/>
            <a:chExt cx="584691" cy="584691"/>
          </a:xfrm>
        </p:grpSpPr>
        <p:sp>
          <p:nvSpPr>
            <p:cNvPr id="247" name="Dowolny kształt: kształt 246">
              <a:extLst>
                <a:ext uri="{FF2B5EF4-FFF2-40B4-BE49-F238E27FC236}">
                  <a16:creationId xmlns:a16="http://schemas.microsoft.com/office/drawing/2014/main" id="{50196126-E8D0-4FC2-915B-250BB3F71DA6}"/>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48" name="Dowolny kształt: kształt 247">
              <a:extLst>
                <a:ext uri="{FF2B5EF4-FFF2-40B4-BE49-F238E27FC236}">
                  <a16:creationId xmlns:a16="http://schemas.microsoft.com/office/drawing/2014/main" id="{04C50C01-BBDC-48B5-91F3-FD7CE605319A}"/>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49" name="Dowolny kształt: kształt 248">
              <a:extLst>
                <a:ext uri="{FF2B5EF4-FFF2-40B4-BE49-F238E27FC236}">
                  <a16:creationId xmlns:a16="http://schemas.microsoft.com/office/drawing/2014/main" id="{4DC19C62-B28C-458C-B8F0-21D372DFF87B}"/>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51" name="Dowolny kształt: kształt 250">
              <a:extLst>
                <a:ext uri="{FF2B5EF4-FFF2-40B4-BE49-F238E27FC236}">
                  <a16:creationId xmlns:a16="http://schemas.microsoft.com/office/drawing/2014/main" id="{75F82AEB-78E1-42A3-8974-10F650482B1E}"/>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52" name="pole tekstowe 251">
            <a:extLst>
              <a:ext uri="{FF2B5EF4-FFF2-40B4-BE49-F238E27FC236}">
                <a16:creationId xmlns:a16="http://schemas.microsoft.com/office/drawing/2014/main" id="{A8FF627C-35E3-436A-BFAC-7D0A1E5AC75B}"/>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53" name="pole tekstowe 252">
            <a:extLst>
              <a:ext uri="{FF2B5EF4-FFF2-40B4-BE49-F238E27FC236}">
                <a16:creationId xmlns:a16="http://schemas.microsoft.com/office/drawing/2014/main" id="{78BCF2F5-0BED-4F95-B45B-2E6B10CBA594}"/>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54" name="pole tekstowe 253">
            <a:extLst>
              <a:ext uri="{FF2B5EF4-FFF2-40B4-BE49-F238E27FC236}">
                <a16:creationId xmlns:a16="http://schemas.microsoft.com/office/drawing/2014/main" id="{539E3942-5C98-4F80-80A5-CB684AAD819E}"/>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5" name="pole tekstowe 254">
            <a:extLst>
              <a:ext uri="{FF2B5EF4-FFF2-40B4-BE49-F238E27FC236}">
                <a16:creationId xmlns:a16="http://schemas.microsoft.com/office/drawing/2014/main" id="{F948DDCB-FA13-4633-9B8E-08F9B85535E9}"/>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6" name="pole tekstowe 255">
            <a:extLst>
              <a:ext uri="{FF2B5EF4-FFF2-40B4-BE49-F238E27FC236}">
                <a16:creationId xmlns:a16="http://schemas.microsoft.com/office/drawing/2014/main" id="{2CC0900D-6A50-45DE-BE88-AA2A9A40A60D}"/>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57" name="Trójkąt równoramienny 256">
            <a:extLst>
              <a:ext uri="{FF2B5EF4-FFF2-40B4-BE49-F238E27FC236}">
                <a16:creationId xmlns:a16="http://schemas.microsoft.com/office/drawing/2014/main" id="{1568783A-E26E-47FA-B4CA-887F2FE60501}"/>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Łącznik prosty 258">
            <a:extLst>
              <a:ext uri="{FF2B5EF4-FFF2-40B4-BE49-F238E27FC236}">
                <a16:creationId xmlns:a16="http://schemas.microsoft.com/office/drawing/2014/main" id="{883D6339-4C1C-44D1-841A-FB9E07D9DF74}"/>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60" name="Grafika 259" descr="Lista">
            <a:extLst>
              <a:ext uri="{FF2B5EF4-FFF2-40B4-BE49-F238E27FC236}">
                <a16:creationId xmlns:a16="http://schemas.microsoft.com/office/drawing/2014/main" id="{6FCEDD31-3E8C-4FCA-9232-2C9A0117CE67}"/>
              </a:ext>
            </a:extLst>
          </p:cNvPr>
          <p:cNvPicPr>
            <a:picLocks noChangeAspect="1"/>
          </p:cNvPicPr>
          <p:nvPr/>
        </p:nvPicPr>
        <p:blipFill>
          <a:blip r:embed="rId62" cstate="hqprint">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4068356" y="468674"/>
            <a:ext cx="197049" cy="197049"/>
          </a:xfrm>
          <a:prstGeom prst="rect">
            <a:avLst/>
          </a:prstGeom>
        </p:spPr>
      </p:pic>
      <p:sp>
        <p:nvSpPr>
          <p:cNvPr id="261" name="pole tekstowe 260">
            <a:extLst>
              <a:ext uri="{FF2B5EF4-FFF2-40B4-BE49-F238E27FC236}">
                <a16:creationId xmlns:a16="http://schemas.microsoft.com/office/drawing/2014/main" id="{BA81B3A7-273F-4720-9C47-98DD29AA2D42}"/>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18" name="Łącznik prosty 217">
            <a:extLst>
              <a:ext uri="{FF2B5EF4-FFF2-40B4-BE49-F238E27FC236}">
                <a16:creationId xmlns:a16="http://schemas.microsoft.com/office/drawing/2014/main" id="{92D47FED-5534-4B69-9BC7-EA750F5CD04C}"/>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19" name="Grafika 218" descr="Kursor">
            <a:extLst>
              <a:ext uri="{FF2B5EF4-FFF2-40B4-BE49-F238E27FC236}">
                <a16:creationId xmlns:a16="http://schemas.microsoft.com/office/drawing/2014/main" id="{3AAEF856-B346-4117-A57C-ADD93EA6073E}"/>
              </a:ext>
            </a:extLst>
          </p:cNvPr>
          <p:cNvPicPr>
            <a:picLocks noChangeAspect="1"/>
          </p:cNvPicPr>
          <p:nvPr/>
        </p:nvPicPr>
        <p:blipFill>
          <a:blip r:embed="rId64">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1352658" y="1051903"/>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2334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3" name="Owal 212">
            <a:extLst>
              <a:ext uri="{FF2B5EF4-FFF2-40B4-BE49-F238E27FC236}">
                <a16:creationId xmlns:a16="http://schemas.microsoft.com/office/drawing/2014/main" id="{BA18911F-C841-4295-93FF-4784DAE716B4}"/>
              </a:ext>
            </a:extLst>
          </p:cNvPr>
          <p:cNvSpPr/>
          <p:nvPr/>
        </p:nvSpPr>
        <p:spPr>
          <a:xfrm>
            <a:off x="10159437" y="2431776"/>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pic>
        <p:nvPicPr>
          <p:cNvPr id="67" name="Grafika 66" descr="Kursor">
            <a:extLst>
              <a:ext uri="{FF2B5EF4-FFF2-40B4-BE49-F238E27FC236}">
                <a16:creationId xmlns:a16="http://schemas.microsoft.com/office/drawing/2014/main" id="{51257D6B-49F5-4A92-A9FD-F5F626FDC5C2}"/>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4805147" y="2396559"/>
            <a:ext cx="422764" cy="422764"/>
          </a:xfrm>
          <a:prstGeom prst="rect">
            <a:avLst/>
          </a:prstGeom>
          <a:effectLst>
            <a:outerShdw blurRad="50800" dist="38100" dir="2700000" algn="tl" rotWithShape="0">
              <a:prstClr val="black">
                <a:alpha val="40000"/>
              </a:prstClr>
            </a:outerShdw>
          </a:effectLst>
        </p:spPr>
      </p:pic>
      <p:sp>
        <p:nvSpPr>
          <p:cNvPr id="237" name="Prostokąt: zaokrąglone rogi 236">
            <a:extLst>
              <a:ext uri="{FF2B5EF4-FFF2-40B4-BE49-F238E27FC236}">
                <a16:creationId xmlns:a16="http://schemas.microsoft.com/office/drawing/2014/main" id="{1B18AA7F-39DB-490A-9E41-03E3F47E9B88}"/>
              </a:ext>
            </a:extLst>
          </p:cNvPr>
          <p:cNvSpPr/>
          <p:nvPr/>
        </p:nvSpPr>
        <p:spPr>
          <a:xfrm>
            <a:off x="3763604" y="1538040"/>
            <a:ext cx="1734871" cy="895965"/>
          </a:xfrm>
          <a:prstGeom prst="round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pole tekstowe 237">
            <a:extLst>
              <a:ext uri="{FF2B5EF4-FFF2-40B4-BE49-F238E27FC236}">
                <a16:creationId xmlns:a16="http://schemas.microsoft.com/office/drawing/2014/main" id="{720E597D-AA0A-49E8-832B-739C98A69AA6}"/>
              </a:ext>
            </a:extLst>
          </p:cNvPr>
          <p:cNvSpPr txBox="1"/>
          <p:nvPr/>
        </p:nvSpPr>
        <p:spPr>
          <a:xfrm>
            <a:off x="3764147" y="1713857"/>
            <a:ext cx="1533994" cy="338554"/>
          </a:xfrm>
          <a:prstGeom prst="rect">
            <a:avLst/>
          </a:prstGeom>
          <a:noFill/>
        </p:spPr>
        <p:txBody>
          <a:bodyPr wrap="square" rtlCol="0">
            <a:spAutoFit/>
          </a:bodyPr>
          <a:lstStyle/>
          <a:p>
            <a:r>
              <a:rPr lang="pl-PL" sz="800" dirty="0"/>
              <a:t>Specyfikacja techniczna </a:t>
            </a:r>
            <a:r>
              <a:rPr lang="pl-PL" sz="800" dirty="0">
                <a:solidFill>
                  <a:srgbClr val="FF6565"/>
                </a:solidFill>
              </a:rPr>
              <a:t>odrzucona</a:t>
            </a:r>
            <a:r>
              <a:rPr lang="pl-PL" sz="800" dirty="0"/>
              <a:t> przez </a:t>
            </a:r>
            <a:r>
              <a:rPr lang="pl-PL" sz="800" dirty="0">
                <a:solidFill>
                  <a:schemeClr val="accent1"/>
                </a:solidFill>
              </a:rPr>
              <a:t>@Adam Nowak </a:t>
            </a:r>
            <a:endParaRPr lang="en-US" sz="800" dirty="0">
              <a:solidFill>
                <a:schemeClr val="accent1"/>
              </a:solidFill>
            </a:endParaRPr>
          </a:p>
        </p:txBody>
      </p:sp>
      <p:cxnSp>
        <p:nvCxnSpPr>
          <p:cNvPr id="239" name="Łącznik prosty 238">
            <a:extLst>
              <a:ext uri="{FF2B5EF4-FFF2-40B4-BE49-F238E27FC236}">
                <a16:creationId xmlns:a16="http://schemas.microsoft.com/office/drawing/2014/main" id="{6221B54F-AC88-43B3-886E-9CD799088BDB}"/>
              </a:ext>
            </a:extLst>
          </p:cNvPr>
          <p:cNvCxnSpPr>
            <a:cxnSpLocks/>
          </p:cNvCxnSpPr>
          <p:nvPr/>
        </p:nvCxnSpPr>
        <p:spPr>
          <a:xfrm>
            <a:off x="3857839" y="2077457"/>
            <a:ext cx="1513873"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240" name="Grafika 12" descr="Uniesiony kciuk">
            <a:extLst>
              <a:ext uri="{FF2B5EF4-FFF2-40B4-BE49-F238E27FC236}">
                <a16:creationId xmlns:a16="http://schemas.microsoft.com/office/drawing/2014/main" id="{7E3D4C27-1C03-4201-8271-EE722166C23B}"/>
              </a:ext>
            </a:extLst>
          </p:cNvPr>
          <p:cNvGrpSpPr/>
          <p:nvPr/>
        </p:nvGrpSpPr>
        <p:grpSpPr>
          <a:xfrm>
            <a:off x="5041097" y="1665133"/>
            <a:ext cx="158481" cy="157631"/>
            <a:chOff x="5638800" y="2971800"/>
            <a:chExt cx="180000" cy="180000"/>
          </a:xfrm>
        </p:grpSpPr>
        <p:sp>
          <p:nvSpPr>
            <p:cNvPr id="241" name="Dowolny kształt: kształt 240">
              <a:extLst>
                <a:ext uri="{FF2B5EF4-FFF2-40B4-BE49-F238E27FC236}">
                  <a16:creationId xmlns:a16="http://schemas.microsoft.com/office/drawing/2014/main" id="{80A36518-A37D-4A36-9A2B-37758FF741C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242" name="Dowolny kształt: kształt 241">
              <a:extLst>
                <a:ext uri="{FF2B5EF4-FFF2-40B4-BE49-F238E27FC236}">
                  <a16:creationId xmlns:a16="http://schemas.microsoft.com/office/drawing/2014/main" id="{5F8C5493-B644-4CC7-8D6B-FAE5CB3374C6}"/>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grpSp>
        <p:nvGrpSpPr>
          <p:cNvPr id="243" name="Grafika 17" descr="Uniesiony kciuk">
            <a:extLst>
              <a:ext uri="{FF2B5EF4-FFF2-40B4-BE49-F238E27FC236}">
                <a16:creationId xmlns:a16="http://schemas.microsoft.com/office/drawing/2014/main" id="{CBBE8BCA-C7CF-4877-B924-7C42181BD8C1}"/>
              </a:ext>
            </a:extLst>
          </p:cNvPr>
          <p:cNvGrpSpPr/>
          <p:nvPr/>
        </p:nvGrpSpPr>
        <p:grpSpPr>
          <a:xfrm rot="10800000">
            <a:off x="5183143" y="1613577"/>
            <a:ext cx="158481" cy="157631"/>
            <a:chOff x="5818800" y="2971800"/>
            <a:chExt cx="180000" cy="180000"/>
          </a:xfrm>
        </p:grpSpPr>
        <p:sp>
          <p:nvSpPr>
            <p:cNvPr id="244" name="Dowolny kształt: kształt 243">
              <a:extLst>
                <a:ext uri="{FF2B5EF4-FFF2-40B4-BE49-F238E27FC236}">
                  <a16:creationId xmlns:a16="http://schemas.microsoft.com/office/drawing/2014/main" id="{958FE23E-5278-45D9-BA55-FF7359A2419E}"/>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245" name="Dowolny kształt: kształt 244">
              <a:extLst>
                <a:ext uri="{FF2B5EF4-FFF2-40B4-BE49-F238E27FC236}">
                  <a16:creationId xmlns:a16="http://schemas.microsoft.com/office/drawing/2014/main" id="{704CF79A-971F-47B2-ACAE-B676ABA6C38B}"/>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pic>
        <p:nvPicPr>
          <p:cNvPr id="246" name="Grafika 245" descr="Koperta">
            <a:extLst>
              <a:ext uri="{FF2B5EF4-FFF2-40B4-BE49-F238E27FC236}">
                <a16:creationId xmlns:a16="http://schemas.microsoft.com/office/drawing/2014/main" id="{E8FACD35-FC49-46D0-9FCF-6A2F84375B5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3914449" y="2105552"/>
            <a:ext cx="245351" cy="245351"/>
          </a:xfrm>
          <a:prstGeom prst="rect">
            <a:avLst/>
          </a:prstGeom>
        </p:spPr>
      </p:pic>
      <p:pic>
        <p:nvPicPr>
          <p:cNvPr id="247" name="Grafika 246" descr="Czat">
            <a:extLst>
              <a:ext uri="{FF2B5EF4-FFF2-40B4-BE49-F238E27FC236}">
                <a16:creationId xmlns:a16="http://schemas.microsoft.com/office/drawing/2014/main" id="{AD9AD329-C16E-4835-966D-35DE51D20E00}"/>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301165" y="2116087"/>
            <a:ext cx="245351" cy="245351"/>
          </a:xfrm>
          <a:prstGeom prst="rect">
            <a:avLst/>
          </a:prstGeom>
        </p:spPr>
      </p:pic>
      <p:pic>
        <p:nvPicPr>
          <p:cNvPr id="248" name="Grafika 247" descr="Zamek">
            <a:extLst>
              <a:ext uri="{FF2B5EF4-FFF2-40B4-BE49-F238E27FC236}">
                <a16:creationId xmlns:a16="http://schemas.microsoft.com/office/drawing/2014/main" id="{F9A33157-A5E9-4B07-BC57-81F71B929720}"/>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5054304" y="2118506"/>
            <a:ext cx="213509" cy="213509"/>
          </a:xfrm>
          <a:prstGeom prst="rect">
            <a:avLst/>
          </a:prstGeom>
        </p:spPr>
      </p:pic>
      <p:pic>
        <p:nvPicPr>
          <p:cNvPr id="249" name="Grafika 248" descr="Odśwież (od prawej do lewej)">
            <a:extLst>
              <a:ext uri="{FF2B5EF4-FFF2-40B4-BE49-F238E27FC236}">
                <a16:creationId xmlns:a16="http://schemas.microsoft.com/office/drawing/2014/main" id="{D2B5A8BD-12E6-468E-A509-7941BD5E5248}"/>
              </a:ext>
            </a:extLst>
          </p:cNvPr>
          <p:cNvPicPr>
            <a:picLocks noChangeAspect="1"/>
          </p:cNvPicPr>
          <p:nvPr/>
        </p:nvPicPr>
        <p:blipFill>
          <a:blip r:embed="rId66" cstate="hqprint">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4716209" y="2123512"/>
            <a:ext cx="195472" cy="195472"/>
          </a:xfrm>
          <a:prstGeom prst="rect">
            <a:avLst/>
          </a:prstGeom>
        </p:spPr>
      </p:pic>
      <p:grpSp>
        <p:nvGrpSpPr>
          <p:cNvPr id="250" name="Grafika 3" descr="Deszcz">
            <a:extLst>
              <a:ext uri="{FF2B5EF4-FFF2-40B4-BE49-F238E27FC236}">
                <a16:creationId xmlns:a16="http://schemas.microsoft.com/office/drawing/2014/main" id="{1C31EA5D-1D9C-49A0-87B2-5274E234C64A}"/>
              </a:ext>
            </a:extLst>
          </p:cNvPr>
          <p:cNvGrpSpPr/>
          <p:nvPr/>
        </p:nvGrpSpPr>
        <p:grpSpPr>
          <a:xfrm>
            <a:off x="5856101" y="49221"/>
            <a:ext cx="204672" cy="166093"/>
            <a:chOff x="5956483" y="51468"/>
            <a:chExt cx="650779" cy="599383"/>
          </a:xfrm>
          <a:solidFill>
            <a:srgbClr val="000000"/>
          </a:solidFill>
        </p:grpSpPr>
        <p:sp>
          <p:nvSpPr>
            <p:cNvPr id="251" name="Dowolny kształt: kształt 250">
              <a:extLst>
                <a:ext uri="{FF2B5EF4-FFF2-40B4-BE49-F238E27FC236}">
                  <a16:creationId xmlns:a16="http://schemas.microsoft.com/office/drawing/2014/main" id="{955AD87A-6C78-49EA-9EBE-3EEB16366C4C}"/>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52" name="Dowolny kształt: kształt 251">
              <a:extLst>
                <a:ext uri="{FF2B5EF4-FFF2-40B4-BE49-F238E27FC236}">
                  <a16:creationId xmlns:a16="http://schemas.microsoft.com/office/drawing/2014/main" id="{705C657C-CEC9-4623-9BF5-CCAEE648D9D2}"/>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53" name="Dowolny kształt: kształt 252">
              <a:extLst>
                <a:ext uri="{FF2B5EF4-FFF2-40B4-BE49-F238E27FC236}">
                  <a16:creationId xmlns:a16="http://schemas.microsoft.com/office/drawing/2014/main" id="{FC2B7BF6-4743-4AD4-BDBF-5EA346D004F8}"/>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54" name="Dowolny kształt: kształt 253">
              <a:extLst>
                <a:ext uri="{FF2B5EF4-FFF2-40B4-BE49-F238E27FC236}">
                  <a16:creationId xmlns:a16="http://schemas.microsoft.com/office/drawing/2014/main" id="{CC9FF7BC-474A-4D55-914C-9AAC9564622E}"/>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55" name="Grafika 31" descr="Śnieg">
            <a:extLst>
              <a:ext uri="{FF2B5EF4-FFF2-40B4-BE49-F238E27FC236}">
                <a16:creationId xmlns:a16="http://schemas.microsoft.com/office/drawing/2014/main" id="{D5063763-B9B4-4AAA-9964-E306DDE531D6}"/>
              </a:ext>
            </a:extLst>
          </p:cNvPr>
          <p:cNvGrpSpPr/>
          <p:nvPr/>
        </p:nvGrpSpPr>
        <p:grpSpPr>
          <a:xfrm>
            <a:off x="6962045" y="15585"/>
            <a:ext cx="267965" cy="256910"/>
            <a:chOff x="7523990" y="915378"/>
            <a:chExt cx="584691" cy="584691"/>
          </a:xfrm>
        </p:grpSpPr>
        <p:sp>
          <p:nvSpPr>
            <p:cNvPr id="256" name="Dowolny kształt: kształt 255">
              <a:extLst>
                <a:ext uri="{FF2B5EF4-FFF2-40B4-BE49-F238E27FC236}">
                  <a16:creationId xmlns:a16="http://schemas.microsoft.com/office/drawing/2014/main" id="{170182CF-0111-4629-A487-039F4A4B71F9}"/>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61" name="Dowolny kształt: kształt 260">
              <a:extLst>
                <a:ext uri="{FF2B5EF4-FFF2-40B4-BE49-F238E27FC236}">
                  <a16:creationId xmlns:a16="http://schemas.microsoft.com/office/drawing/2014/main" id="{B49FD369-2C77-4AD8-B0E5-97649AED46CC}"/>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62" name="Dowolny kształt: kształt 261">
              <a:extLst>
                <a:ext uri="{FF2B5EF4-FFF2-40B4-BE49-F238E27FC236}">
                  <a16:creationId xmlns:a16="http://schemas.microsoft.com/office/drawing/2014/main" id="{3BA01D35-99EB-405D-A7C1-D86221542AED}"/>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63" name="Dowolny kształt: kształt 262">
              <a:extLst>
                <a:ext uri="{FF2B5EF4-FFF2-40B4-BE49-F238E27FC236}">
                  <a16:creationId xmlns:a16="http://schemas.microsoft.com/office/drawing/2014/main" id="{E300CFC7-5B5C-4FC1-80AC-0CA4BBA30B41}"/>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64" name="pole tekstowe 263">
            <a:extLst>
              <a:ext uri="{FF2B5EF4-FFF2-40B4-BE49-F238E27FC236}">
                <a16:creationId xmlns:a16="http://schemas.microsoft.com/office/drawing/2014/main" id="{BFB548D5-2E4A-4054-AD16-31DBA1DEE6BC}"/>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65" name="pole tekstowe 264">
            <a:extLst>
              <a:ext uri="{FF2B5EF4-FFF2-40B4-BE49-F238E27FC236}">
                <a16:creationId xmlns:a16="http://schemas.microsoft.com/office/drawing/2014/main" id="{E8D3AAD7-AEA2-4C4D-8366-9B9777F6F49A}"/>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66" name="pole tekstowe 265">
            <a:extLst>
              <a:ext uri="{FF2B5EF4-FFF2-40B4-BE49-F238E27FC236}">
                <a16:creationId xmlns:a16="http://schemas.microsoft.com/office/drawing/2014/main" id="{1E6F6958-FF21-4E1A-BC8C-87F9D5D60BD7}"/>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67" name="pole tekstowe 266">
            <a:extLst>
              <a:ext uri="{FF2B5EF4-FFF2-40B4-BE49-F238E27FC236}">
                <a16:creationId xmlns:a16="http://schemas.microsoft.com/office/drawing/2014/main" id="{E8A604E0-8D1E-42E8-83CB-9916596E32E4}"/>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68" name="pole tekstowe 267">
            <a:extLst>
              <a:ext uri="{FF2B5EF4-FFF2-40B4-BE49-F238E27FC236}">
                <a16:creationId xmlns:a16="http://schemas.microsoft.com/office/drawing/2014/main" id="{8D5A7CF4-EE9E-405E-B813-B66510DA7406}"/>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69" name="Trójkąt równoramienny 268">
            <a:extLst>
              <a:ext uri="{FF2B5EF4-FFF2-40B4-BE49-F238E27FC236}">
                <a16:creationId xmlns:a16="http://schemas.microsoft.com/office/drawing/2014/main" id="{0224EC06-DCA4-45E2-BE6A-2A40FCBD3FD8}"/>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1" name="Łącznik prosty 270">
            <a:extLst>
              <a:ext uri="{FF2B5EF4-FFF2-40B4-BE49-F238E27FC236}">
                <a16:creationId xmlns:a16="http://schemas.microsoft.com/office/drawing/2014/main" id="{A49A0EDA-AD25-4E4D-B32A-7A547AEB923E}"/>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72" name="Grafika 271" descr="Lista">
            <a:extLst>
              <a:ext uri="{FF2B5EF4-FFF2-40B4-BE49-F238E27FC236}">
                <a16:creationId xmlns:a16="http://schemas.microsoft.com/office/drawing/2014/main" id="{691B4F8B-0DE7-4E72-B844-7B54E05C6BE6}"/>
              </a:ext>
            </a:extLst>
          </p:cNvPr>
          <p:cNvPicPr>
            <a:picLocks noChangeAspect="1"/>
          </p:cNvPicPr>
          <p:nvPr/>
        </p:nvPicPr>
        <p:blipFill>
          <a:blip r:embed="rId68" cstate="hqprint">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4068356" y="468674"/>
            <a:ext cx="197049" cy="197049"/>
          </a:xfrm>
          <a:prstGeom prst="rect">
            <a:avLst/>
          </a:prstGeom>
        </p:spPr>
      </p:pic>
      <p:sp>
        <p:nvSpPr>
          <p:cNvPr id="273" name="pole tekstowe 272">
            <a:extLst>
              <a:ext uri="{FF2B5EF4-FFF2-40B4-BE49-F238E27FC236}">
                <a16:creationId xmlns:a16="http://schemas.microsoft.com/office/drawing/2014/main" id="{BB9F1A07-4B06-45AF-A0FF-C67BD3BC894A}"/>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18" name="Łącznik prosty 217">
            <a:extLst>
              <a:ext uri="{FF2B5EF4-FFF2-40B4-BE49-F238E27FC236}">
                <a16:creationId xmlns:a16="http://schemas.microsoft.com/office/drawing/2014/main" id="{42385540-E3D1-4E21-9640-5EC5B7894B49}"/>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82402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3" name="Owal 212">
            <a:extLst>
              <a:ext uri="{FF2B5EF4-FFF2-40B4-BE49-F238E27FC236}">
                <a16:creationId xmlns:a16="http://schemas.microsoft.com/office/drawing/2014/main" id="{BA18911F-C841-4295-93FF-4784DAE716B4}"/>
              </a:ext>
            </a:extLst>
          </p:cNvPr>
          <p:cNvSpPr/>
          <p:nvPr/>
        </p:nvSpPr>
        <p:spPr>
          <a:xfrm>
            <a:off x="10159437" y="2431776"/>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pic>
        <p:nvPicPr>
          <p:cNvPr id="218" name="Grafika 217" descr="Kursor">
            <a:extLst>
              <a:ext uri="{FF2B5EF4-FFF2-40B4-BE49-F238E27FC236}">
                <a16:creationId xmlns:a16="http://schemas.microsoft.com/office/drawing/2014/main" id="{77B0CA3E-17EA-4EE2-B544-8FB9C2F7831D}"/>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4805147" y="2396559"/>
            <a:ext cx="422764" cy="422764"/>
          </a:xfrm>
          <a:prstGeom prst="rect">
            <a:avLst/>
          </a:prstGeom>
          <a:effectLst>
            <a:outerShdw blurRad="50800" dist="38100" dir="2700000" algn="tl" rotWithShape="0">
              <a:prstClr val="black">
                <a:alpha val="40000"/>
              </a:prstClr>
            </a:outerShdw>
          </a:effectLst>
        </p:spPr>
      </p:pic>
      <p:grpSp>
        <p:nvGrpSpPr>
          <p:cNvPr id="238" name="Grafika 3" descr="Deszcz">
            <a:extLst>
              <a:ext uri="{FF2B5EF4-FFF2-40B4-BE49-F238E27FC236}">
                <a16:creationId xmlns:a16="http://schemas.microsoft.com/office/drawing/2014/main" id="{3610BAF8-B0AB-40C5-A630-961F3C85E4D9}"/>
              </a:ext>
            </a:extLst>
          </p:cNvPr>
          <p:cNvGrpSpPr/>
          <p:nvPr/>
        </p:nvGrpSpPr>
        <p:grpSpPr>
          <a:xfrm>
            <a:off x="5856101" y="49221"/>
            <a:ext cx="204672" cy="166093"/>
            <a:chOff x="5956483" y="51468"/>
            <a:chExt cx="650779" cy="599383"/>
          </a:xfrm>
          <a:solidFill>
            <a:srgbClr val="000000"/>
          </a:solidFill>
        </p:grpSpPr>
        <p:sp>
          <p:nvSpPr>
            <p:cNvPr id="239" name="Dowolny kształt: kształt 238">
              <a:extLst>
                <a:ext uri="{FF2B5EF4-FFF2-40B4-BE49-F238E27FC236}">
                  <a16:creationId xmlns:a16="http://schemas.microsoft.com/office/drawing/2014/main" id="{1580689D-BBCA-434C-BD9F-6F7CCE40ECD1}"/>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40" name="Dowolny kształt: kształt 239">
              <a:extLst>
                <a:ext uri="{FF2B5EF4-FFF2-40B4-BE49-F238E27FC236}">
                  <a16:creationId xmlns:a16="http://schemas.microsoft.com/office/drawing/2014/main" id="{33405AE2-5CF7-44D7-A519-C44ADC595F48}"/>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5" name="Dowolny kształt: kształt 244">
              <a:extLst>
                <a:ext uri="{FF2B5EF4-FFF2-40B4-BE49-F238E27FC236}">
                  <a16:creationId xmlns:a16="http://schemas.microsoft.com/office/drawing/2014/main" id="{95882CB7-6ED3-4B5B-8A8E-CD7575A98063}"/>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6" name="Dowolny kształt: kształt 245">
              <a:extLst>
                <a:ext uri="{FF2B5EF4-FFF2-40B4-BE49-F238E27FC236}">
                  <a16:creationId xmlns:a16="http://schemas.microsoft.com/office/drawing/2014/main" id="{CA267687-4BD8-4168-858E-ED32C5E7BA71}"/>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47" name="Grafika 31" descr="Śnieg">
            <a:extLst>
              <a:ext uri="{FF2B5EF4-FFF2-40B4-BE49-F238E27FC236}">
                <a16:creationId xmlns:a16="http://schemas.microsoft.com/office/drawing/2014/main" id="{C85B0087-87E9-435C-A284-BC49E2DDA174}"/>
              </a:ext>
            </a:extLst>
          </p:cNvPr>
          <p:cNvGrpSpPr/>
          <p:nvPr/>
        </p:nvGrpSpPr>
        <p:grpSpPr>
          <a:xfrm>
            <a:off x="6962045" y="15585"/>
            <a:ext cx="267965" cy="256910"/>
            <a:chOff x="7523990" y="915378"/>
            <a:chExt cx="584691" cy="584691"/>
          </a:xfrm>
        </p:grpSpPr>
        <p:sp>
          <p:nvSpPr>
            <p:cNvPr id="248" name="Dowolny kształt: kształt 247">
              <a:extLst>
                <a:ext uri="{FF2B5EF4-FFF2-40B4-BE49-F238E27FC236}">
                  <a16:creationId xmlns:a16="http://schemas.microsoft.com/office/drawing/2014/main" id="{7235A6E0-676F-475B-85E4-99585E975CBB}"/>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49" name="Dowolny kształt: kształt 248">
              <a:extLst>
                <a:ext uri="{FF2B5EF4-FFF2-40B4-BE49-F238E27FC236}">
                  <a16:creationId xmlns:a16="http://schemas.microsoft.com/office/drawing/2014/main" id="{13379BC0-EEB7-4F6B-B028-D3625CCA9893}"/>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50" name="Dowolny kształt: kształt 249">
              <a:extLst>
                <a:ext uri="{FF2B5EF4-FFF2-40B4-BE49-F238E27FC236}">
                  <a16:creationId xmlns:a16="http://schemas.microsoft.com/office/drawing/2014/main" id="{C274C542-B966-45F3-86D0-619B96416B89}"/>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51" name="Dowolny kształt: kształt 250">
              <a:extLst>
                <a:ext uri="{FF2B5EF4-FFF2-40B4-BE49-F238E27FC236}">
                  <a16:creationId xmlns:a16="http://schemas.microsoft.com/office/drawing/2014/main" id="{D59CE43B-4C12-4F93-A13E-8EE4CCDD5F98}"/>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52" name="pole tekstowe 251">
            <a:extLst>
              <a:ext uri="{FF2B5EF4-FFF2-40B4-BE49-F238E27FC236}">
                <a16:creationId xmlns:a16="http://schemas.microsoft.com/office/drawing/2014/main" id="{D6173E8C-3338-4935-8148-15A054ABCDCF}"/>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53" name="pole tekstowe 252">
            <a:extLst>
              <a:ext uri="{FF2B5EF4-FFF2-40B4-BE49-F238E27FC236}">
                <a16:creationId xmlns:a16="http://schemas.microsoft.com/office/drawing/2014/main" id="{764ED7C0-15C8-4788-8FD3-A42A8A3D5A5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54" name="pole tekstowe 253">
            <a:extLst>
              <a:ext uri="{FF2B5EF4-FFF2-40B4-BE49-F238E27FC236}">
                <a16:creationId xmlns:a16="http://schemas.microsoft.com/office/drawing/2014/main" id="{BCACE972-E973-4479-9FB2-2E048423CC6D}"/>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5" name="pole tekstowe 254">
            <a:extLst>
              <a:ext uri="{FF2B5EF4-FFF2-40B4-BE49-F238E27FC236}">
                <a16:creationId xmlns:a16="http://schemas.microsoft.com/office/drawing/2014/main" id="{6936D7AB-973F-4DB8-B189-E4C12B213202}"/>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6" name="pole tekstowe 255">
            <a:extLst>
              <a:ext uri="{FF2B5EF4-FFF2-40B4-BE49-F238E27FC236}">
                <a16:creationId xmlns:a16="http://schemas.microsoft.com/office/drawing/2014/main" id="{BC0D1A7D-5B38-43DB-8BFD-82F2D7BDBD14}"/>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57" name="Trójkąt równoramienny 256">
            <a:extLst>
              <a:ext uri="{FF2B5EF4-FFF2-40B4-BE49-F238E27FC236}">
                <a16:creationId xmlns:a16="http://schemas.microsoft.com/office/drawing/2014/main" id="{10C0AEAE-2D08-459A-8FE5-3C8548474C2A}"/>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Łącznik prosty 258">
            <a:extLst>
              <a:ext uri="{FF2B5EF4-FFF2-40B4-BE49-F238E27FC236}">
                <a16:creationId xmlns:a16="http://schemas.microsoft.com/office/drawing/2014/main" id="{4B17D745-F5AD-4DDE-9171-C9F2AA752F0B}"/>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60" name="Grafika 259" descr="Lista">
            <a:extLst>
              <a:ext uri="{FF2B5EF4-FFF2-40B4-BE49-F238E27FC236}">
                <a16:creationId xmlns:a16="http://schemas.microsoft.com/office/drawing/2014/main" id="{6CF8A52C-F41A-4CA2-8A04-53E4AEA99386}"/>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4068356" y="468674"/>
            <a:ext cx="197049" cy="197049"/>
          </a:xfrm>
          <a:prstGeom prst="rect">
            <a:avLst/>
          </a:prstGeom>
        </p:spPr>
      </p:pic>
      <p:sp>
        <p:nvSpPr>
          <p:cNvPr id="261" name="pole tekstowe 260">
            <a:extLst>
              <a:ext uri="{FF2B5EF4-FFF2-40B4-BE49-F238E27FC236}">
                <a16:creationId xmlns:a16="http://schemas.microsoft.com/office/drawing/2014/main" id="{1443B995-6CBB-4236-9848-B994A6A1D00A}"/>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19" name="Łącznik prosty 218">
            <a:extLst>
              <a:ext uri="{FF2B5EF4-FFF2-40B4-BE49-F238E27FC236}">
                <a16:creationId xmlns:a16="http://schemas.microsoft.com/office/drawing/2014/main" id="{CE6FBC10-F595-4B0B-AE52-B3A36C044C5C}"/>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2260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3" name="Owal 212">
            <a:extLst>
              <a:ext uri="{FF2B5EF4-FFF2-40B4-BE49-F238E27FC236}">
                <a16:creationId xmlns:a16="http://schemas.microsoft.com/office/drawing/2014/main" id="{BA18911F-C841-4295-93FF-4784DAE716B4}"/>
              </a:ext>
            </a:extLst>
          </p:cNvPr>
          <p:cNvSpPr/>
          <p:nvPr/>
        </p:nvSpPr>
        <p:spPr>
          <a:xfrm>
            <a:off x="10159437" y="2431776"/>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37" name="Prostokąt: zaokrąglone rogi 236">
            <a:extLst>
              <a:ext uri="{FF2B5EF4-FFF2-40B4-BE49-F238E27FC236}">
                <a16:creationId xmlns:a16="http://schemas.microsoft.com/office/drawing/2014/main" id="{1B18AA7F-39DB-490A-9E41-03E3F47E9B88}"/>
              </a:ext>
            </a:extLst>
          </p:cNvPr>
          <p:cNvSpPr/>
          <p:nvPr/>
        </p:nvSpPr>
        <p:spPr>
          <a:xfrm>
            <a:off x="9255984" y="1004530"/>
            <a:ext cx="1734871" cy="1456827"/>
          </a:xfrm>
          <a:prstGeom prst="round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pole tekstowe 237">
            <a:extLst>
              <a:ext uri="{FF2B5EF4-FFF2-40B4-BE49-F238E27FC236}">
                <a16:creationId xmlns:a16="http://schemas.microsoft.com/office/drawing/2014/main" id="{720E597D-AA0A-49E8-832B-739C98A69AA6}"/>
              </a:ext>
            </a:extLst>
          </p:cNvPr>
          <p:cNvSpPr txBox="1"/>
          <p:nvPr/>
        </p:nvSpPr>
        <p:spPr>
          <a:xfrm>
            <a:off x="9291480" y="1161201"/>
            <a:ext cx="1533994" cy="830997"/>
          </a:xfrm>
          <a:prstGeom prst="rect">
            <a:avLst/>
          </a:prstGeom>
          <a:noFill/>
        </p:spPr>
        <p:txBody>
          <a:bodyPr wrap="square" rtlCol="0">
            <a:spAutoFit/>
          </a:bodyPr>
          <a:lstStyle/>
          <a:p>
            <a:r>
              <a:rPr lang="pl-PL" sz="800" dirty="0"/>
              <a:t>Oferta techniczna AMC </a:t>
            </a:r>
            <a:r>
              <a:rPr lang="pl-PL" sz="800" dirty="0">
                <a:solidFill>
                  <a:srgbClr val="00B050"/>
                </a:solidFill>
              </a:rPr>
              <a:t>zaakceptowana</a:t>
            </a:r>
            <a:r>
              <a:rPr lang="pl-PL" sz="800" dirty="0"/>
              <a:t> przez </a:t>
            </a:r>
          </a:p>
          <a:p>
            <a:r>
              <a:rPr lang="pl-PL" sz="800" dirty="0">
                <a:solidFill>
                  <a:schemeClr val="accent1"/>
                </a:solidFill>
              </a:rPr>
              <a:t>@Piotr Nowak</a:t>
            </a:r>
          </a:p>
          <a:p>
            <a:r>
              <a:rPr lang="pl-PL" sz="800" dirty="0">
                <a:solidFill>
                  <a:schemeClr val="accent1"/>
                </a:solidFill>
              </a:rPr>
              <a:t>@Karol Suski</a:t>
            </a:r>
          </a:p>
          <a:p>
            <a:r>
              <a:rPr lang="pl-PL" sz="800" dirty="0">
                <a:solidFill>
                  <a:schemeClr val="accent1"/>
                </a:solidFill>
              </a:rPr>
              <a:t>@Tomasz Lew</a:t>
            </a:r>
          </a:p>
          <a:p>
            <a:r>
              <a:rPr lang="pl-PL" sz="800" dirty="0">
                <a:solidFill>
                  <a:schemeClr val="accent1"/>
                </a:solidFill>
              </a:rPr>
              <a:t>@Anna Lewandowska </a:t>
            </a:r>
            <a:endParaRPr lang="en-US" sz="800" dirty="0">
              <a:solidFill>
                <a:schemeClr val="accent1"/>
              </a:solidFill>
            </a:endParaRPr>
          </a:p>
        </p:txBody>
      </p:sp>
      <p:cxnSp>
        <p:nvCxnSpPr>
          <p:cNvPr id="239" name="Łącznik prosty 238">
            <a:extLst>
              <a:ext uri="{FF2B5EF4-FFF2-40B4-BE49-F238E27FC236}">
                <a16:creationId xmlns:a16="http://schemas.microsoft.com/office/drawing/2014/main" id="{6221B54F-AC88-43B3-886E-9CD799088BDB}"/>
              </a:ext>
            </a:extLst>
          </p:cNvPr>
          <p:cNvCxnSpPr>
            <a:cxnSpLocks/>
          </p:cNvCxnSpPr>
          <p:nvPr/>
        </p:nvCxnSpPr>
        <p:spPr>
          <a:xfrm>
            <a:off x="9354251" y="2003022"/>
            <a:ext cx="1513873"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240" name="Grafika 12" descr="Uniesiony kciuk">
            <a:extLst>
              <a:ext uri="{FF2B5EF4-FFF2-40B4-BE49-F238E27FC236}">
                <a16:creationId xmlns:a16="http://schemas.microsoft.com/office/drawing/2014/main" id="{7E3D4C27-1C03-4201-8271-EE722166C23B}"/>
              </a:ext>
            </a:extLst>
          </p:cNvPr>
          <p:cNvGrpSpPr/>
          <p:nvPr/>
        </p:nvGrpSpPr>
        <p:grpSpPr>
          <a:xfrm>
            <a:off x="10510176" y="1100810"/>
            <a:ext cx="158481" cy="157631"/>
            <a:chOff x="5638800" y="2971800"/>
            <a:chExt cx="180000" cy="180000"/>
          </a:xfrm>
        </p:grpSpPr>
        <p:sp>
          <p:nvSpPr>
            <p:cNvPr id="241" name="Dowolny kształt: kształt 240">
              <a:extLst>
                <a:ext uri="{FF2B5EF4-FFF2-40B4-BE49-F238E27FC236}">
                  <a16:creationId xmlns:a16="http://schemas.microsoft.com/office/drawing/2014/main" id="{80A36518-A37D-4A36-9A2B-37758FF741C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242" name="Dowolny kształt: kształt 241">
              <a:extLst>
                <a:ext uri="{FF2B5EF4-FFF2-40B4-BE49-F238E27FC236}">
                  <a16:creationId xmlns:a16="http://schemas.microsoft.com/office/drawing/2014/main" id="{5F8C5493-B644-4CC7-8D6B-FAE5CB3374C6}"/>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grpSp>
        <p:nvGrpSpPr>
          <p:cNvPr id="243" name="Grafika 17" descr="Uniesiony kciuk">
            <a:extLst>
              <a:ext uri="{FF2B5EF4-FFF2-40B4-BE49-F238E27FC236}">
                <a16:creationId xmlns:a16="http://schemas.microsoft.com/office/drawing/2014/main" id="{CBBE8BCA-C7CF-4877-B924-7C42181BD8C1}"/>
              </a:ext>
            </a:extLst>
          </p:cNvPr>
          <p:cNvGrpSpPr/>
          <p:nvPr/>
        </p:nvGrpSpPr>
        <p:grpSpPr>
          <a:xfrm rot="10800000">
            <a:off x="10652222" y="1049254"/>
            <a:ext cx="158481" cy="157631"/>
            <a:chOff x="5818800" y="2971800"/>
            <a:chExt cx="180000" cy="180000"/>
          </a:xfrm>
        </p:grpSpPr>
        <p:sp>
          <p:nvSpPr>
            <p:cNvPr id="244" name="Dowolny kształt: kształt 243">
              <a:extLst>
                <a:ext uri="{FF2B5EF4-FFF2-40B4-BE49-F238E27FC236}">
                  <a16:creationId xmlns:a16="http://schemas.microsoft.com/office/drawing/2014/main" id="{958FE23E-5278-45D9-BA55-FF7359A2419E}"/>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245" name="Dowolny kształt: kształt 244">
              <a:extLst>
                <a:ext uri="{FF2B5EF4-FFF2-40B4-BE49-F238E27FC236}">
                  <a16:creationId xmlns:a16="http://schemas.microsoft.com/office/drawing/2014/main" id="{704CF79A-971F-47B2-ACAE-B676ABA6C38B}"/>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pic>
        <p:nvPicPr>
          <p:cNvPr id="246" name="Grafika 245" descr="Koperta">
            <a:extLst>
              <a:ext uri="{FF2B5EF4-FFF2-40B4-BE49-F238E27FC236}">
                <a16:creationId xmlns:a16="http://schemas.microsoft.com/office/drawing/2014/main" id="{E8FACD35-FC49-46D0-9FCF-6A2F84375B5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442363" y="2079836"/>
            <a:ext cx="245351" cy="245351"/>
          </a:xfrm>
          <a:prstGeom prst="rect">
            <a:avLst/>
          </a:prstGeom>
        </p:spPr>
      </p:pic>
      <p:pic>
        <p:nvPicPr>
          <p:cNvPr id="247" name="Grafika 246" descr="Czat">
            <a:extLst>
              <a:ext uri="{FF2B5EF4-FFF2-40B4-BE49-F238E27FC236}">
                <a16:creationId xmlns:a16="http://schemas.microsoft.com/office/drawing/2014/main" id="{AD9AD329-C16E-4835-966D-35DE51D20E00}"/>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829079" y="2090371"/>
            <a:ext cx="245351" cy="245351"/>
          </a:xfrm>
          <a:prstGeom prst="rect">
            <a:avLst/>
          </a:prstGeom>
        </p:spPr>
      </p:pic>
      <p:pic>
        <p:nvPicPr>
          <p:cNvPr id="248" name="Grafika 247" descr="Zamek">
            <a:extLst>
              <a:ext uri="{FF2B5EF4-FFF2-40B4-BE49-F238E27FC236}">
                <a16:creationId xmlns:a16="http://schemas.microsoft.com/office/drawing/2014/main" id="{F9A33157-A5E9-4B07-BC57-81F71B929720}"/>
              </a:ext>
            </a:extLst>
          </p:cNvPr>
          <p:cNvPicPr>
            <a:picLocks noChangeAspect="1"/>
          </p:cNvPicPr>
          <p:nvPr/>
        </p:nvPicPr>
        <p:blipFill>
          <a:blip r:embed="rId62" cstate="hqprint">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10582218" y="2092790"/>
            <a:ext cx="213509" cy="213509"/>
          </a:xfrm>
          <a:prstGeom prst="rect">
            <a:avLst/>
          </a:prstGeom>
        </p:spPr>
      </p:pic>
      <p:pic>
        <p:nvPicPr>
          <p:cNvPr id="249" name="Grafika 248" descr="Odśwież (od prawej do lewej)">
            <a:extLst>
              <a:ext uri="{FF2B5EF4-FFF2-40B4-BE49-F238E27FC236}">
                <a16:creationId xmlns:a16="http://schemas.microsoft.com/office/drawing/2014/main" id="{D2B5A8BD-12E6-468E-A509-7941BD5E5248}"/>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10244123" y="2097796"/>
            <a:ext cx="195472" cy="195472"/>
          </a:xfrm>
          <a:prstGeom prst="rect">
            <a:avLst/>
          </a:prstGeom>
        </p:spPr>
      </p:pic>
      <p:pic>
        <p:nvPicPr>
          <p:cNvPr id="67" name="Grafika 66" descr="Kursor">
            <a:extLst>
              <a:ext uri="{FF2B5EF4-FFF2-40B4-BE49-F238E27FC236}">
                <a16:creationId xmlns:a16="http://schemas.microsoft.com/office/drawing/2014/main" id="{51257D6B-49F5-4A92-A9FD-F5F626FDC5C2}"/>
              </a:ext>
            </a:extLst>
          </p:cNvPr>
          <p:cNvPicPr>
            <a:picLocks noChangeAspect="1"/>
          </p:cNvPicPr>
          <p:nvPr/>
        </p:nvPicPr>
        <p:blipFill>
          <a:blip r:embed="rId66">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10032741" y="2406364"/>
            <a:ext cx="422764" cy="422764"/>
          </a:xfrm>
          <a:prstGeom prst="rect">
            <a:avLst/>
          </a:prstGeom>
          <a:effectLst>
            <a:outerShdw blurRad="50800" dist="38100" dir="2700000" algn="tl" rotWithShape="0">
              <a:prstClr val="black">
                <a:alpha val="40000"/>
              </a:prstClr>
            </a:outerShdw>
          </a:effectLst>
        </p:spPr>
      </p:pic>
      <p:grpSp>
        <p:nvGrpSpPr>
          <p:cNvPr id="250" name="Grafika 3" descr="Deszcz">
            <a:extLst>
              <a:ext uri="{FF2B5EF4-FFF2-40B4-BE49-F238E27FC236}">
                <a16:creationId xmlns:a16="http://schemas.microsoft.com/office/drawing/2014/main" id="{B783E26B-A140-4F35-8F1B-7A7BD5BE6639}"/>
              </a:ext>
            </a:extLst>
          </p:cNvPr>
          <p:cNvGrpSpPr/>
          <p:nvPr/>
        </p:nvGrpSpPr>
        <p:grpSpPr>
          <a:xfrm>
            <a:off x="5856101" y="49221"/>
            <a:ext cx="204672" cy="166093"/>
            <a:chOff x="5956483" y="51468"/>
            <a:chExt cx="650779" cy="599383"/>
          </a:xfrm>
          <a:solidFill>
            <a:srgbClr val="000000"/>
          </a:solidFill>
        </p:grpSpPr>
        <p:sp>
          <p:nvSpPr>
            <p:cNvPr id="251" name="Dowolny kształt: kształt 250">
              <a:extLst>
                <a:ext uri="{FF2B5EF4-FFF2-40B4-BE49-F238E27FC236}">
                  <a16:creationId xmlns:a16="http://schemas.microsoft.com/office/drawing/2014/main" id="{4E166F49-5EAC-4FA8-8AFA-C63D793C80AB}"/>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52" name="Dowolny kształt: kształt 251">
              <a:extLst>
                <a:ext uri="{FF2B5EF4-FFF2-40B4-BE49-F238E27FC236}">
                  <a16:creationId xmlns:a16="http://schemas.microsoft.com/office/drawing/2014/main" id="{8BA9DF16-CEC8-48A8-8B99-FEEFDCFDF16A}"/>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57" name="Dowolny kształt: kształt 256">
              <a:extLst>
                <a:ext uri="{FF2B5EF4-FFF2-40B4-BE49-F238E27FC236}">
                  <a16:creationId xmlns:a16="http://schemas.microsoft.com/office/drawing/2014/main" id="{A9E2C9C8-5918-46D0-B571-9C52C477939A}"/>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58" name="Dowolny kształt: kształt 257">
              <a:extLst>
                <a:ext uri="{FF2B5EF4-FFF2-40B4-BE49-F238E27FC236}">
                  <a16:creationId xmlns:a16="http://schemas.microsoft.com/office/drawing/2014/main" id="{12F6B644-7C75-453A-BAB5-756C43D56412}"/>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59" name="Grafika 31" descr="Śnieg">
            <a:extLst>
              <a:ext uri="{FF2B5EF4-FFF2-40B4-BE49-F238E27FC236}">
                <a16:creationId xmlns:a16="http://schemas.microsoft.com/office/drawing/2014/main" id="{B2ED0BF3-2809-4EA5-9FAF-3F092ACDD68A}"/>
              </a:ext>
            </a:extLst>
          </p:cNvPr>
          <p:cNvGrpSpPr/>
          <p:nvPr/>
        </p:nvGrpSpPr>
        <p:grpSpPr>
          <a:xfrm>
            <a:off x="6962045" y="15585"/>
            <a:ext cx="267965" cy="256910"/>
            <a:chOff x="7523990" y="915378"/>
            <a:chExt cx="584691" cy="584691"/>
          </a:xfrm>
        </p:grpSpPr>
        <p:sp>
          <p:nvSpPr>
            <p:cNvPr id="260" name="Dowolny kształt: kształt 259">
              <a:extLst>
                <a:ext uri="{FF2B5EF4-FFF2-40B4-BE49-F238E27FC236}">
                  <a16:creationId xmlns:a16="http://schemas.microsoft.com/office/drawing/2014/main" id="{0EB75503-669A-4525-B612-948F58AC7EEE}"/>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61" name="Dowolny kształt: kształt 260">
              <a:extLst>
                <a:ext uri="{FF2B5EF4-FFF2-40B4-BE49-F238E27FC236}">
                  <a16:creationId xmlns:a16="http://schemas.microsoft.com/office/drawing/2014/main" id="{5317CE65-4FDC-49DA-B932-C97121F63CC9}"/>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62" name="Dowolny kształt: kształt 261">
              <a:extLst>
                <a:ext uri="{FF2B5EF4-FFF2-40B4-BE49-F238E27FC236}">
                  <a16:creationId xmlns:a16="http://schemas.microsoft.com/office/drawing/2014/main" id="{74A0CC1D-7E36-41B3-9869-46E2825D5EA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63" name="Dowolny kształt: kształt 262">
              <a:extLst>
                <a:ext uri="{FF2B5EF4-FFF2-40B4-BE49-F238E27FC236}">
                  <a16:creationId xmlns:a16="http://schemas.microsoft.com/office/drawing/2014/main" id="{5252DF61-E0F6-42A8-ACC0-07AC50584DE8}"/>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64" name="pole tekstowe 263">
            <a:extLst>
              <a:ext uri="{FF2B5EF4-FFF2-40B4-BE49-F238E27FC236}">
                <a16:creationId xmlns:a16="http://schemas.microsoft.com/office/drawing/2014/main" id="{7B97D311-1D6D-41A3-B013-9356C70A5668}"/>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65" name="pole tekstowe 264">
            <a:extLst>
              <a:ext uri="{FF2B5EF4-FFF2-40B4-BE49-F238E27FC236}">
                <a16:creationId xmlns:a16="http://schemas.microsoft.com/office/drawing/2014/main" id="{DB5D7CA3-F5F9-4D8D-9689-C3D62A567F57}"/>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66" name="pole tekstowe 265">
            <a:extLst>
              <a:ext uri="{FF2B5EF4-FFF2-40B4-BE49-F238E27FC236}">
                <a16:creationId xmlns:a16="http://schemas.microsoft.com/office/drawing/2014/main" id="{11AD55B0-1049-44D4-90CE-A77F8E349527}"/>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67" name="pole tekstowe 266">
            <a:extLst>
              <a:ext uri="{FF2B5EF4-FFF2-40B4-BE49-F238E27FC236}">
                <a16:creationId xmlns:a16="http://schemas.microsoft.com/office/drawing/2014/main" id="{B3AA4D47-1212-4C95-8C22-4B5877F21998}"/>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68" name="pole tekstowe 267">
            <a:extLst>
              <a:ext uri="{FF2B5EF4-FFF2-40B4-BE49-F238E27FC236}">
                <a16:creationId xmlns:a16="http://schemas.microsoft.com/office/drawing/2014/main" id="{9AD82CE4-C0B8-4F00-B914-3B692104283B}"/>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69" name="Trójkąt równoramienny 268">
            <a:extLst>
              <a:ext uri="{FF2B5EF4-FFF2-40B4-BE49-F238E27FC236}">
                <a16:creationId xmlns:a16="http://schemas.microsoft.com/office/drawing/2014/main" id="{C99068A8-6D88-4818-8D84-E742BD1F3FCA}"/>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1" name="Łącznik prosty 270">
            <a:extLst>
              <a:ext uri="{FF2B5EF4-FFF2-40B4-BE49-F238E27FC236}">
                <a16:creationId xmlns:a16="http://schemas.microsoft.com/office/drawing/2014/main" id="{FD02E3A9-D795-430F-84F9-0F22EA8F2F61}"/>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72" name="Grafika 271" descr="Lista">
            <a:extLst>
              <a:ext uri="{FF2B5EF4-FFF2-40B4-BE49-F238E27FC236}">
                <a16:creationId xmlns:a16="http://schemas.microsoft.com/office/drawing/2014/main" id="{549DFDE5-CAE7-493E-A625-519069E17577}"/>
              </a:ext>
            </a:extLst>
          </p:cNvPr>
          <p:cNvPicPr>
            <a:picLocks noChangeAspect="1"/>
          </p:cNvPicPr>
          <p:nvPr/>
        </p:nvPicPr>
        <p:blipFill>
          <a:blip r:embed="rId68" cstate="hqprint">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4068356" y="468674"/>
            <a:ext cx="197049" cy="197049"/>
          </a:xfrm>
          <a:prstGeom prst="rect">
            <a:avLst/>
          </a:prstGeom>
        </p:spPr>
      </p:pic>
      <p:sp>
        <p:nvSpPr>
          <p:cNvPr id="273" name="pole tekstowe 272">
            <a:extLst>
              <a:ext uri="{FF2B5EF4-FFF2-40B4-BE49-F238E27FC236}">
                <a16:creationId xmlns:a16="http://schemas.microsoft.com/office/drawing/2014/main" id="{B67E327D-5656-4675-A9D4-F08C8B3B3152}"/>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18" name="Łącznik prosty 217">
            <a:extLst>
              <a:ext uri="{FF2B5EF4-FFF2-40B4-BE49-F238E27FC236}">
                <a16:creationId xmlns:a16="http://schemas.microsoft.com/office/drawing/2014/main" id="{821AA308-0EBB-4412-9BF4-458459446168}"/>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015772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3" name="Owal 212">
            <a:extLst>
              <a:ext uri="{FF2B5EF4-FFF2-40B4-BE49-F238E27FC236}">
                <a16:creationId xmlns:a16="http://schemas.microsoft.com/office/drawing/2014/main" id="{BA18911F-C841-4295-93FF-4784DAE716B4}"/>
              </a:ext>
            </a:extLst>
          </p:cNvPr>
          <p:cNvSpPr/>
          <p:nvPr/>
        </p:nvSpPr>
        <p:spPr>
          <a:xfrm>
            <a:off x="10159437" y="2431776"/>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4</a:t>
            </a:r>
            <a:endParaRPr lang="en-US" sz="800" dirty="0"/>
          </a:p>
        </p:txBody>
      </p: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37" name="Prostokąt: zaokrąglone rogi 236">
            <a:extLst>
              <a:ext uri="{FF2B5EF4-FFF2-40B4-BE49-F238E27FC236}">
                <a16:creationId xmlns:a16="http://schemas.microsoft.com/office/drawing/2014/main" id="{1B18AA7F-39DB-490A-9E41-03E3F47E9B88}"/>
              </a:ext>
            </a:extLst>
          </p:cNvPr>
          <p:cNvSpPr/>
          <p:nvPr/>
        </p:nvSpPr>
        <p:spPr>
          <a:xfrm>
            <a:off x="9255984" y="1004530"/>
            <a:ext cx="1734871" cy="1456827"/>
          </a:xfrm>
          <a:prstGeom prst="round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8" name="pole tekstowe 237">
            <a:extLst>
              <a:ext uri="{FF2B5EF4-FFF2-40B4-BE49-F238E27FC236}">
                <a16:creationId xmlns:a16="http://schemas.microsoft.com/office/drawing/2014/main" id="{720E597D-AA0A-49E8-832B-739C98A69AA6}"/>
              </a:ext>
            </a:extLst>
          </p:cNvPr>
          <p:cNvSpPr txBox="1"/>
          <p:nvPr/>
        </p:nvSpPr>
        <p:spPr>
          <a:xfrm>
            <a:off x="9291480" y="1161201"/>
            <a:ext cx="1533994" cy="830997"/>
          </a:xfrm>
          <a:prstGeom prst="rect">
            <a:avLst/>
          </a:prstGeom>
          <a:noFill/>
        </p:spPr>
        <p:txBody>
          <a:bodyPr wrap="square" rtlCol="0">
            <a:spAutoFit/>
          </a:bodyPr>
          <a:lstStyle/>
          <a:p>
            <a:r>
              <a:rPr lang="pl-PL" sz="800" dirty="0"/>
              <a:t>Oferta techniczna AMC </a:t>
            </a:r>
            <a:r>
              <a:rPr lang="pl-PL" sz="800" dirty="0">
                <a:solidFill>
                  <a:srgbClr val="00B050"/>
                </a:solidFill>
              </a:rPr>
              <a:t>zaakceptowana</a:t>
            </a:r>
            <a:r>
              <a:rPr lang="pl-PL" sz="800" dirty="0"/>
              <a:t> przez </a:t>
            </a:r>
          </a:p>
          <a:p>
            <a:r>
              <a:rPr lang="pl-PL" sz="800" dirty="0">
                <a:solidFill>
                  <a:schemeClr val="accent1"/>
                </a:solidFill>
              </a:rPr>
              <a:t>@Piotr Nowak</a:t>
            </a:r>
          </a:p>
          <a:p>
            <a:r>
              <a:rPr lang="pl-PL" sz="800" dirty="0">
                <a:solidFill>
                  <a:schemeClr val="accent1"/>
                </a:solidFill>
              </a:rPr>
              <a:t>@Karol Suski</a:t>
            </a:r>
          </a:p>
          <a:p>
            <a:r>
              <a:rPr lang="pl-PL" sz="800" dirty="0">
                <a:solidFill>
                  <a:schemeClr val="accent1"/>
                </a:solidFill>
              </a:rPr>
              <a:t>@Tomasz Lew</a:t>
            </a:r>
          </a:p>
          <a:p>
            <a:r>
              <a:rPr lang="pl-PL" sz="800" dirty="0">
                <a:solidFill>
                  <a:schemeClr val="accent1"/>
                </a:solidFill>
              </a:rPr>
              <a:t>@Anna Lewandowska </a:t>
            </a:r>
            <a:endParaRPr lang="en-US" sz="800" dirty="0">
              <a:solidFill>
                <a:schemeClr val="accent1"/>
              </a:solidFill>
            </a:endParaRPr>
          </a:p>
        </p:txBody>
      </p:sp>
      <p:cxnSp>
        <p:nvCxnSpPr>
          <p:cNvPr id="239" name="Łącznik prosty 238">
            <a:extLst>
              <a:ext uri="{FF2B5EF4-FFF2-40B4-BE49-F238E27FC236}">
                <a16:creationId xmlns:a16="http://schemas.microsoft.com/office/drawing/2014/main" id="{6221B54F-AC88-43B3-886E-9CD799088BDB}"/>
              </a:ext>
            </a:extLst>
          </p:cNvPr>
          <p:cNvCxnSpPr>
            <a:cxnSpLocks/>
          </p:cNvCxnSpPr>
          <p:nvPr/>
        </p:nvCxnSpPr>
        <p:spPr>
          <a:xfrm>
            <a:off x="9354251" y="2003022"/>
            <a:ext cx="1513873"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240" name="Grafika 12" descr="Uniesiony kciuk">
            <a:extLst>
              <a:ext uri="{FF2B5EF4-FFF2-40B4-BE49-F238E27FC236}">
                <a16:creationId xmlns:a16="http://schemas.microsoft.com/office/drawing/2014/main" id="{7E3D4C27-1C03-4201-8271-EE722166C23B}"/>
              </a:ext>
            </a:extLst>
          </p:cNvPr>
          <p:cNvGrpSpPr/>
          <p:nvPr/>
        </p:nvGrpSpPr>
        <p:grpSpPr>
          <a:xfrm>
            <a:off x="10510176" y="1100810"/>
            <a:ext cx="158481" cy="157631"/>
            <a:chOff x="5638800" y="2971800"/>
            <a:chExt cx="180000" cy="180000"/>
          </a:xfrm>
        </p:grpSpPr>
        <p:sp>
          <p:nvSpPr>
            <p:cNvPr id="241" name="Dowolny kształt: kształt 240">
              <a:extLst>
                <a:ext uri="{FF2B5EF4-FFF2-40B4-BE49-F238E27FC236}">
                  <a16:creationId xmlns:a16="http://schemas.microsoft.com/office/drawing/2014/main" id="{80A36518-A37D-4A36-9A2B-37758FF741C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242" name="Dowolny kształt: kształt 241">
              <a:extLst>
                <a:ext uri="{FF2B5EF4-FFF2-40B4-BE49-F238E27FC236}">
                  <a16:creationId xmlns:a16="http://schemas.microsoft.com/office/drawing/2014/main" id="{5F8C5493-B644-4CC7-8D6B-FAE5CB3374C6}"/>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grpSp>
        <p:nvGrpSpPr>
          <p:cNvPr id="243" name="Grafika 17" descr="Uniesiony kciuk">
            <a:extLst>
              <a:ext uri="{FF2B5EF4-FFF2-40B4-BE49-F238E27FC236}">
                <a16:creationId xmlns:a16="http://schemas.microsoft.com/office/drawing/2014/main" id="{CBBE8BCA-C7CF-4877-B924-7C42181BD8C1}"/>
              </a:ext>
            </a:extLst>
          </p:cNvPr>
          <p:cNvGrpSpPr/>
          <p:nvPr/>
        </p:nvGrpSpPr>
        <p:grpSpPr>
          <a:xfrm rot="10800000">
            <a:off x="10652222" y="1049254"/>
            <a:ext cx="158481" cy="157631"/>
            <a:chOff x="5818800" y="2971800"/>
            <a:chExt cx="180000" cy="180000"/>
          </a:xfrm>
        </p:grpSpPr>
        <p:sp>
          <p:nvSpPr>
            <p:cNvPr id="244" name="Dowolny kształt: kształt 243">
              <a:extLst>
                <a:ext uri="{FF2B5EF4-FFF2-40B4-BE49-F238E27FC236}">
                  <a16:creationId xmlns:a16="http://schemas.microsoft.com/office/drawing/2014/main" id="{958FE23E-5278-45D9-BA55-FF7359A2419E}"/>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245" name="Dowolny kształt: kształt 244">
              <a:extLst>
                <a:ext uri="{FF2B5EF4-FFF2-40B4-BE49-F238E27FC236}">
                  <a16:creationId xmlns:a16="http://schemas.microsoft.com/office/drawing/2014/main" id="{704CF79A-971F-47B2-ACAE-B676ABA6C38B}"/>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pic>
        <p:nvPicPr>
          <p:cNvPr id="246" name="Grafika 245" descr="Koperta">
            <a:extLst>
              <a:ext uri="{FF2B5EF4-FFF2-40B4-BE49-F238E27FC236}">
                <a16:creationId xmlns:a16="http://schemas.microsoft.com/office/drawing/2014/main" id="{E8FACD35-FC49-46D0-9FCF-6A2F84375B5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442363" y="2079836"/>
            <a:ext cx="245351" cy="245351"/>
          </a:xfrm>
          <a:prstGeom prst="rect">
            <a:avLst/>
          </a:prstGeom>
        </p:spPr>
      </p:pic>
      <p:pic>
        <p:nvPicPr>
          <p:cNvPr id="247" name="Grafika 246" descr="Czat">
            <a:extLst>
              <a:ext uri="{FF2B5EF4-FFF2-40B4-BE49-F238E27FC236}">
                <a16:creationId xmlns:a16="http://schemas.microsoft.com/office/drawing/2014/main" id="{AD9AD329-C16E-4835-966D-35DE51D20E00}"/>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829079" y="2090371"/>
            <a:ext cx="245351" cy="245351"/>
          </a:xfrm>
          <a:prstGeom prst="rect">
            <a:avLst/>
          </a:prstGeom>
        </p:spPr>
      </p:pic>
      <p:pic>
        <p:nvPicPr>
          <p:cNvPr id="248" name="Grafika 247" descr="Zamek">
            <a:extLst>
              <a:ext uri="{FF2B5EF4-FFF2-40B4-BE49-F238E27FC236}">
                <a16:creationId xmlns:a16="http://schemas.microsoft.com/office/drawing/2014/main" id="{F9A33157-A5E9-4B07-BC57-81F71B929720}"/>
              </a:ext>
            </a:extLst>
          </p:cNvPr>
          <p:cNvPicPr>
            <a:picLocks noChangeAspect="1"/>
          </p:cNvPicPr>
          <p:nvPr/>
        </p:nvPicPr>
        <p:blipFill>
          <a:blip r:embed="rId62" cstate="hqprint">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10582218" y="2092790"/>
            <a:ext cx="213509" cy="213509"/>
          </a:xfrm>
          <a:prstGeom prst="rect">
            <a:avLst/>
          </a:prstGeom>
        </p:spPr>
      </p:pic>
      <p:pic>
        <p:nvPicPr>
          <p:cNvPr id="249" name="Grafika 248" descr="Odśwież (od prawej do lewej)">
            <a:extLst>
              <a:ext uri="{FF2B5EF4-FFF2-40B4-BE49-F238E27FC236}">
                <a16:creationId xmlns:a16="http://schemas.microsoft.com/office/drawing/2014/main" id="{D2B5A8BD-12E6-468E-A509-7941BD5E5248}"/>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10244123" y="2097796"/>
            <a:ext cx="195472" cy="195472"/>
          </a:xfrm>
          <a:prstGeom prst="rect">
            <a:avLst/>
          </a:prstGeom>
        </p:spPr>
      </p:pic>
      <p:pic>
        <p:nvPicPr>
          <p:cNvPr id="67" name="Grafika 66" descr="Kursor">
            <a:extLst>
              <a:ext uri="{FF2B5EF4-FFF2-40B4-BE49-F238E27FC236}">
                <a16:creationId xmlns:a16="http://schemas.microsoft.com/office/drawing/2014/main" id="{51257D6B-49F5-4A92-A9FD-F5F626FDC5C2}"/>
              </a:ext>
            </a:extLst>
          </p:cNvPr>
          <p:cNvPicPr>
            <a:picLocks noChangeAspect="1"/>
          </p:cNvPicPr>
          <p:nvPr/>
        </p:nvPicPr>
        <p:blipFill>
          <a:blip r:embed="rId66">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10685685" y="2194825"/>
            <a:ext cx="422764" cy="422764"/>
          </a:xfrm>
          <a:prstGeom prst="rect">
            <a:avLst/>
          </a:prstGeom>
          <a:effectLst>
            <a:outerShdw blurRad="50800" dist="38100" dir="2700000" algn="tl" rotWithShape="0">
              <a:prstClr val="black">
                <a:alpha val="40000"/>
              </a:prstClr>
            </a:outerShdw>
          </a:effectLst>
        </p:spPr>
      </p:pic>
      <p:grpSp>
        <p:nvGrpSpPr>
          <p:cNvPr id="250" name="Grafika 3" descr="Deszcz">
            <a:extLst>
              <a:ext uri="{FF2B5EF4-FFF2-40B4-BE49-F238E27FC236}">
                <a16:creationId xmlns:a16="http://schemas.microsoft.com/office/drawing/2014/main" id="{CEDE99A8-4AD9-4A82-BEA6-F4B95691AB8A}"/>
              </a:ext>
            </a:extLst>
          </p:cNvPr>
          <p:cNvGrpSpPr/>
          <p:nvPr/>
        </p:nvGrpSpPr>
        <p:grpSpPr>
          <a:xfrm>
            <a:off x="5856101" y="49221"/>
            <a:ext cx="204672" cy="166093"/>
            <a:chOff x="5956483" y="51468"/>
            <a:chExt cx="650779" cy="599383"/>
          </a:xfrm>
          <a:solidFill>
            <a:srgbClr val="000000"/>
          </a:solidFill>
        </p:grpSpPr>
        <p:sp>
          <p:nvSpPr>
            <p:cNvPr id="251" name="Dowolny kształt: kształt 250">
              <a:extLst>
                <a:ext uri="{FF2B5EF4-FFF2-40B4-BE49-F238E27FC236}">
                  <a16:creationId xmlns:a16="http://schemas.microsoft.com/office/drawing/2014/main" id="{87431F35-AD8F-4C71-8207-87F333F72A76}"/>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52" name="Dowolny kształt: kształt 251">
              <a:extLst>
                <a:ext uri="{FF2B5EF4-FFF2-40B4-BE49-F238E27FC236}">
                  <a16:creationId xmlns:a16="http://schemas.microsoft.com/office/drawing/2014/main" id="{1B8A10D2-0E96-4DF1-A4FF-6D7C2698E905}"/>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57" name="Dowolny kształt: kształt 256">
              <a:extLst>
                <a:ext uri="{FF2B5EF4-FFF2-40B4-BE49-F238E27FC236}">
                  <a16:creationId xmlns:a16="http://schemas.microsoft.com/office/drawing/2014/main" id="{ECE9CA34-567F-496B-A392-4EB7BD7F1C9E}"/>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58" name="Dowolny kształt: kształt 257">
              <a:extLst>
                <a:ext uri="{FF2B5EF4-FFF2-40B4-BE49-F238E27FC236}">
                  <a16:creationId xmlns:a16="http://schemas.microsoft.com/office/drawing/2014/main" id="{EAEEDBDF-C65B-465F-86F8-C2815BEF1953}"/>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59" name="Grafika 31" descr="Śnieg">
            <a:extLst>
              <a:ext uri="{FF2B5EF4-FFF2-40B4-BE49-F238E27FC236}">
                <a16:creationId xmlns:a16="http://schemas.microsoft.com/office/drawing/2014/main" id="{83C27D45-0AF4-438B-89C0-AEA1D939EA09}"/>
              </a:ext>
            </a:extLst>
          </p:cNvPr>
          <p:cNvGrpSpPr/>
          <p:nvPr/>
        </p:nvGrpSpPr>
        <p:grpSpPr>
          <a:xfrm>
            <a:off x="6962045" y="15585"/>
            <a:ext cx="267965" cy="256910"/>
            <a:chOff x="7523990" y="915378"/>
            <a:chExt cx="584691" cy="584691"/>
          </a:xfrm>
        </p:grpSpPr>
        <p:sp>
          <p:nvSpPr>
            <p:cNvPr id="260" name="Dowolny kształt: kształt 259">
              <a:extLst>
                <a:ext uri="{FF2B5EF4-FFF2-40B4-BE49-F238E27FC236}">
                  <a16:creationId xmlns:a16="http://schemas.microsoft.com/office/drawing/2014/main" id="{D7AD15F3-5AED-480D-BCCC-967A25ED3C73}"/>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61" name="Dowolny kształt: kształt 260">
              <a:extLst>
                <a:ext uri="{FF2B5EF4-FFF2-40B4-BE49-F238E27FC236}">
                  <a16:creationId xmlns:a16="http://schemas.microsoft.com/office/drawing/2014/main" id="{14997ECA-0862-42E6-B2F2-994778F7C3B8}"/>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62" name="Dowolny kształt: kształt 261">
              <a:extLst>
                <a:ext uri="{FF2B5EF4-FFF2-40B4-BE49-F238E27FC236}">
                  <a16:creationId xmlns:a16="http://schemas.microsoft.com/office/drawing/2014/main" id="{D6284961-4911-49F8-B927-55B0A9D9A2CC}"/>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63" name="Dowolny kształt: kształt 262">
              <a:extLst>
                <a:ext uri="{FF2B5EF4-FFF2-40B4-BE49-F238E27FC236}">
                  <a16:creationId xmlns:a16="http://schemas.microsoft.com/office/drawing/2014/main" id="{0BB784F0-AD7F-479C-B293-82229A7ECF91}"/>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64" name="pole tekstowe 263">
            <a:extLst>
              <a:ext uri="{FF2B5EF4-FFF2-40B4-BE49-F238E27FC236}">
                <a16:creationId xmlns:a16="http://schemas.microsoft.com/office/drawing/2014/main" id="{DAE1F027-AFFC-4A7D-8017-0E23C4C1340F}"/>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65" name="pole tekstowe 264">
            <a:extLst>
              <a:ext uri="{FF2B5EF4-FFF2-40B4-BE49-F238E27FC236}">
                <a16:creationId xmlns:a16="http://schemas.microsoft.com/office/drawing/2014/main" id="{2356BE12-6214-4E3A-A80D-013B99C70997}"/>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66" name="pole tekstowe 265">
            <a:extLst>
              <a:ext uri="{FF2B5EF4-FFF2-40B4-BE49-F238E27FC236}">
                <a16:creationId xmlns:a16="http://schemas.microsoft.com/office/drawing/2014/main" id="{7BEB0354-0B5C-41FE-9DFD-F55B8C0B5F74}"/>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67" name="pole tekstowe 266">
            <a:extLst>
              <a:ext uri="{FF2B5EF4-FFF2-40B4-BE49-F238E27FC236}">
                <a16:creationId xmlns:a16="http://schemas.microsoft.com/office/drawing/2014/main" id="{75D65670-86ED-49CE-A1B5-DE9F27D7374D}"/>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68" name="pole tekstowe 267">
            <a:extLst>
              <a:ext uri="{FF2B5EF4-FFF2-40B4-BE49-F238E27FC236}">
                <a16:creationId xmlns:a16="http://schemas.microsoft.com/office/drawing/2014/main" id="{B81ADEB1-9A60-48B6-8718-F2A4A1900481}"/>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69" name="Trójkąt równoramienny 268">
            <a:extLst>
              <a:ext uri="{FF2B5EF4-FFF2-40B4-BE49-F238E27FC236}">
                <a16:creationId xmlns:a16="http://schemas.microsoft.com/office/drawing/2014/main" id="{26896F1C-07D0-4CEE-A808-09DBEBB3D69C}"/>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1" name="Łącznik prosty 270">
            <a:extLst>
              <a:ext uri="{FF2B5EF4-FFF2-40B4-BE49-F238E27FC236}">
                <a16:creationId xmlns:a16="http://schemas.microsoft.com/office/drawing/2014/main" id="{2A4D66E0-991D-47BA-82EA-973356AACF15}"/>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72" name="Grafika 271" descr="Lista">
            <a:extLst>
              <a:ext uri="{FF2B5EF4-FFF2-40B4-BE49-F238E27FC236}">
                <a16:creationId xmlns:a16="http://schemas.microsoft.com/office/drawing/2014/main" id="{3BB97AF1-A913-4216-8107-4506CE8F5377}"/>
              </a:ext>
            </a:extLst>
          </p:cNvPr>
          <p:cNvPicPr>
            <a:picLocks noChangeAspect="1"/>
          </p:cNvPicPr>
          <p:nvPr/>
        </p:nvPicPr>
        <p:blipFill>
          <a:blip r:embed="rId68" cstate="hqprint">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4068356" y="468674"/>
            <a:ext cx="197049" cy="197049"/>
          </a:xfrm>
          <a:prstGeom prst="rect">
            <a:avLst/>
          </a:prstGeom>
        </p:spPr>
      </p:pic>
      <p:sp>
        <p:nvSpPr>
          <p:cNvPr id="273" name="pole tekstowe 272">
            <a:extLst>
              <a:ext uri="{FF2B5EF4-FFF2-40B4-BE49-F238E27FC236}">
                <a16:creationId xmlns:a16="http://schemas.microsoft.com/office/drawing/2014/main" id="{482A1E08-D0FA-4ED9-9A3E-9E9ED213CD75}"/>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18" name="Łącznik prosty 217">
            <a:extLst>
              <a:ext uri="{FF2B5EF4-FFF2-40B4-BE49-F238E27FC236}">
                <a16:creationId xmlns:a16="http://schemas.microsoft.com/office/drawing/2014/main" id="{880D2850-26DC-4110-9E99-B1E31FFF5767}"/>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325899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48"/>
                                        </p:tgtEl>
                                      </p:cBhvr>
                                    </p:animEffect>
                                    <p:animScale>
                                      <p:cBhvr>
                                        <p:cTn id="7" dur="250" autoRev="1" fill="hold"/>
                                        <p:tgtEl>
                                          <p:spTgt spid="2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pic>
        <p:nvPicPr>
          <p:cNvPr id="219" name="Grafika 218" descr="Kursor">
            <a:extLst>
              <a:ext uri="{FF2B5EF4-FFF2-40B4-BE49-F238E27FC236}">
                <a16:creationId xmlns:a16="http://schemas.microsoft.com/office/drawing/2014/main" id="{DF0F4398-ACF5-4061-9C59-648631A452FD}"/>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10685685" y="2194825"/>
            <a:ext cx="422764" cy="422764"/>
          </a:xfrm>
          <a:prstGeom prst="rect">
            <a:avLst/>
          </a:prstGeom>
          <a:effectLst>
            <a:outerShdw blurRad="50800" dist="38100" dir="2700000" algn="tl" rotWithShape="0">
              <a:prstClr val="black">
                <a:alpha val="40000"/>
              </a:prstClr>
            </a:outerShdw>
          </a:effectLst>
        </p:spPr>
      </p:pic>
      <p:grpSp>
        <p:nvGrpSpPr>
          <p:cNvPr id="237" name="Grafika 3" descr="Deszcz">
            <a:extLst>
              <a:ext uri="{FF2B5EF4-FFF2-40B4-BE49-F238E27FC236}">
                <a16:creationId xmlns:a16="http://schemas.microsoft.com/office/drawing/2014/main" id="{2948632B-B667-46AB-AA1F-95CD62E2BDC4}"/>
              </a:ext>
            </a:extLst>
          </p:cNvPr>
          <p:cNvGrpSpPr/>
          <p:nvPr/>
        </p:nvGrpSpPr>
        <p:grpSpPr>
          <a:xfrm>
            <a:off x="5856101" y="49221"/>
            <a:ext cx="204672" cy="166093"/>
            <a:chOff x="5956483" y="51468"/>
            <a:chExt cx="650779" cy="599383"/>
          </a:xfrm>
          <a:solidFill>
            <a:srgbClr val="000000"/>
          </a:solidFill>
        </p:grpSpPr>
        <p:sp>
          <p:nvSpPr>
            <p:cNvPr id="238" name="Dowolny kształt: kształt 237">
              <a:extLst>
                <a:ext uri="{FF2B5EF4-FFF2-40B4-BE49-F238E27FC236}">
                  <a16:creationId xmlns:a16="http://schemas.microsoft.com/office/drawing/2014/main" id="{5275012E-B502-40F9-9261-D08BC4C1C72D}"/>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39" name="Dowolny kształt: kształt 238">
              <a:extLst>
                <a:ext uri="{FF2B5EF4-FFF2-40B4-BE49-F238E27FC236}">
                  <a16:creationId xmlns:a16="http://schemas.microsoft.com/office/drawing/2014/main" id="{1EA25D55-E2EB-46D7-9F70-EA4A28AE8EE1}"/>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4" name="Dowolny kształt: kształt 243">
              <a:extLst>
                <a:ext uri="{FF2B5EF4-FFF2-40B4-BE49-F238E27FC236}">
                  <a16:creationId xmlns:a16="http://schemas.microsoft.com/office/drawing/2014/main" id="{9FD173CE-9EF8-49A7-AD48-5C0B04668BD3}"/>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45" name="Dowolny kształt: kształt 244">
              <a:extLst>
                <a:ext uri="{FF2B5EF4-FFF2-40B4-BE49-F238E27FC236}">
                  <a16:creationId xmlns:a16="http://schemas.microsoft.com/office/drawing/2014/main" id="{3375F205-D2F1-4902-8230-07094C3BDAA9}"/>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46" name="Grafika 31" descr="Śnieg">
            <a:extLst>
              <a:ext uri="{FF2B5EF4-FFF2-40B4-BE49-F238E27FC236}">
                <a16:creationId xmlns:a16="http://schemas.microsoft.com/office/drawing/2014/main" id="{A0F2BEF6-B3B1-4DBB-8ABA-5E7081D14CA9}"/>
              </a:ext>
            </a:extLst>
          </p:cNvPr>
          <p:cNvGrpSpPr/>
          <p:nvPr/>
        </p:nvGrpSpPr>
        <p:grpSpPr>
          <a:xfrm>
            <a:off x="6962045" y="15585"/>
            <a:ext cx="267965" cy="256910"/>
            <a:chOff x="7523990" y="915378"/>
            <a:chExt cx="584691" cy="584691"/>
          </a:xfrm>
        </p:grpSpPr>
        <p:sp>
          <p:nvSpPr>
            <p:cNvPr id="247" name="Dowolny kształt: kształt 246">
              <a:extLst>
                <a:ext uri="{FF2B5EF4-FFF2-40B4-BE49-F238E27FC236}">
                  <a16:creationId xmlns:a16="http://schemas.microsoft.com/office/drawing/2014/main" id="{932DD246-D9E5-42E1-B596-858CF4516063}"/>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48" name="Dowolny kształt: kształt 247">
              <a:extLst>
                <a:ext uri="{FF2B5EF4-FFF2-40B4-BE49-F238E27FC236}">
                  <a16:creationId xmlns:a16="http://schemas.microsoft.com/office/drawing/2014/main" id="{69A4FF35-5461-4FFD-B7EC-A2946AB14B6D}"/>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49" name="Dowolny kształt: kształt 248">
              <a:extLst>
                <a:ext uri="{FF2B5EF4-FFF2-40B4-BE49-F238E27FC236}">
                  <a16:creationId xmlns:a16="http://schemas.microsoft.com/office/drawing/2014/main" id="{86D4AB35-D5E8-4CAE-921F-028168A16C42}"/>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50" name="Dowolny kształt: kształt 249">
              <a:extLst>
                <a:ext uri="{FF2B5EF4-FFF2-40B4-BE49-F238E27FC236}">
                  <a16:creationId xmlns:a16="http://schemas.microsoft.com/office/drawing/2014/main" id="{AB396033-729B-4331-BC57-7B03A3E7684A}"/>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51" name="pole tekstowe 250">
            <a:extLst>
              <a:ext uri="{FF2B5EF4-FFF2-40B4-BE49-F238E27FC236}">
                <a16:creationId xmlns:a16="http://schemas.microsoft.com/office/drawing/2014/main" id="{5AB8B38C-EE07-44C0-8FAC-953AD9C050CB}"/>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52" name="pole tekstowe 251">
            <a:extLst>
              <a:ext uri="{FF2B5EF4-FFF2-40B4-BE49-F238E27FC236}">
                <a16:creationId xmlns:a16="http://schemas.microsoft.com/office/drawing/2014/main" id="{052B8ED5-97E6-47B7-B112-979FB8FEDE86}"/>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53" name="pole tekstowe 252">
            <a:extLst>
              <a:ext uri="{FF2B5EF4-FFF2-40B4-BE49-F238E27FC236}">
                <a16:creationId xmlns:a16="http://schemas.microsoft.com/office/drawing/2014/main" id="{E1EEC95F-B993-4C9E-9C53-EF41DBC69FF7}"/>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4" name="pole tekstowe 253">
            <a:extLst>
              <a:ext uri="{FF2B5EF4-FFF2-40B4-BE49-F238E27FC236}">
                <a16:creationId xmlns:a16="http://schemas.microsoft.com/office/drawing/2014/main" id="{79B1B1DE-0CB9-4118-84E4-CC663DE1790E}"/>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55" name="pole tekstowe 254">
            <a:extLst>
              <a:ext uri="{FF2B5EF4-FFF2-40B4-BE49-F238E27FC236}">
                <a16:creationId xmlns:a16="http://schemas.microsoft.com/office/drawing/2014/main" id="{09DE00F7-BDA1-41A8-8FD4-32D180B5F72C}"/>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56" name="Trójkąt równoramienny 255">
            <a:extLst>
              <a:ext uri="{FF2B5EF4-FFF2-40B4-BE49-F238E27FC236}">
                <a16:creationId xmlns:a16="http://schemas.microsoft.com/office/drawing/2014/main" id="{470DE11A-7349-4ED7-8DF0-05DCC4DBB4FD}"/>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8" name="Łącznik prosty 257">
            <a:extLst>
              <a:ext uri="{FF2B5EF4-FFF2-40B4-BE49-F238E27FC236}">
                <a16:creationId xmlns:a16="http://schemas.microsoft.com/office/drawing/2014/main" id="{167CD222-B0E2-41BA-83A2-6056A9D41F01}"/>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59" name="Grafika 258" descr="Lista">
            <a:extLst>
              <a:ext uri="{FF2B5EF4-FFF2-40B4-BE49-F238E27FC236}">
                <a16:creationId xmlns:a16="http://schemas.microsoft.com/office/drawing/2014/main" id="{4BE95329-0FA9-4916-944F-379E71B069EA}"/>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4068356" y="468674"/>
            <a:ext cx="197049" cy="197049"/>
          </a:xfrm>
          <a:prstGeom prst="rect">
            <a:avLst/>
          </a:prstGeom>
        </p:spPr>
      </p:pic>
      <p:sp>
        <p:nvSpPr>
          <p:cNvPr id="260" name="pole tekstowe 259">
            <a:extLst>
              <a:ext uri="{FF2B5EF4-FFF2-40B4-BE49-F238E27FC236}">
                <a16:creationId xmlns:a16="http://schemas.microsoft.com/office/drawing/2014/main" id="{CB1A0EF5-FC0E-4B05-AB0C-20537C8C6395}"/>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13" name="Łącznik prosty 212">
            <a:extLst>
              <a:ext uri="{FF2B5EF4-FFF2-40B4-BE49-F238E27FC236}">
                <a16:creationId xmlns:a16="http://schemas.microsoft.com/office/drawing/2014/main" id="{81AAC0C7-8286-4EBC-A4DC-484AE012D10F}"/>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3766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3" name="Prostokąt: zaokrąglone rogi 212">
            <a:extLst>
              <a:ext uri="{FF2B5EF4-FFF2-40B4-BE49-F238E27FC236}">
                <a16:creationId xmlns:a16="http://schemas.microsoft.com/office/drawing/2014/main" id="{F31123F9-D818-47FB-86C2-B693E5D2CCED}"/>
              </a:ext>
            </a:extLst>
          </p:cNvPr>
          <p:cNvSpPr/>
          <p:nvPr/>
        </p:nvSpPr>
        <p:spPr>
          <a:xfrm>
            <a:off x="3848596" y="4321086"/>
            <a:ext cx="1630358" cy="774648"/>
          </a:xfrm>
          <a:prstGeom prst="round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pole tekstowe 217">
            <a:extLst>
              <a:ext uri="{FF2B5EF4-FFF2-40B4-BE49-F238E27FC236}">
                <a16:creationId xmlns:a16="http://schemas.microsoft.com/office/drawing/2014/main" id="{B25D533C-19CD-4EBC-BD7F-DDBD98080E99}"/>
              </a:ext>
            </a:extLst>
          </p:cNvPr>
          <p:cNvSpPr txBox="1"/>
          <p:nvPr/>
        </p:nvSpPr>
        <p:spPr>
          <a:xfrm>
            <a:off x="3902396" y="4549460"/>
            <a:ext cx="1533994" cy="461665"/>
          </a:xfrm>
          <a:prstGeom prst="rect">
            <a:avLst/>
          </a:prstGeom>
          <a:noFill/>
        </p:spPr>
        <p:txBody>
          <a:bodyPr wrap="square" rtlCol="0">
            <a:spAutoFit/>
          </a:bodyPr>
          <a:lstStyle/>
          <a:p>
            <a:r>
              <a:rPr lang="pl-PL" sz="800" dirty="0"/>
              <a:t>Ukończono zadanie:</a:t>
            </a:r>
          </a:p>
          <a:p>
            <a:pPr marL="171450" indent="-171450">
              <a:buFont typeface="Arial" panose="020B0604020202020204" pitchFamily="34" charset="0"/>
              <a:buChar char="•"/>
            </a:pPr>
            <a:r>
              <a:rPr lang="pl-PL" sz="800" dirty="0">
                <a:solidFill>
                  <a:schemeClr val="accent1"/>
                </a:solidFill>
              </a:rPr>
              <a:t>Lista wymagań dla nowego systemu BF</a:t>
            </a:r>
            <a:endParaRPr lang="en-US" sz="800" dirty="0">
              <a:solidFill>
                <a:schemeClr val="accent1"/>
              </a:solidFill>
            </a:endParaRPr>
          </a:p>
        </p:txBody>
      </p:sp>
      <p:pic>
        <p:nvPicPr>
          <p:cNvPr id="221" name="Grafika 220" descr="Powrót">
            <a:extLst>
              <a:ext uri="{FF2B5EF4-FFF2-40B4-BE49-F238E27FC236}">
                <a16:creationId xmlns:a16="http://schemas.microsoft.com/office/drawing/2014/main" id="{5888304F-7087-4C64-9CBA-B3978BA6BF8E}"/>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5080304" y="4482107"/>
            <a:ext cx="328203" cy="236489"/>
          </a:xfrm>
          <a:prstGeom prst="rect">
            <a:avLst/>
          </a:prstGeom>
        </p:spPr>
      </p:pic>
      <p:grpSp>
        <p:nvGrpSpPr>
          <p:cNvPr id="222" name="Grafika 22" descr="Wykres słupkowy">
            <a:extLst>
              <a:ext uri="{FF2B5EF4-FFF2-40B4-BE49-F238E27FC236}">
                <a16:creationId xmlns:a16="http://schemas.microsoft.com/office/drawing/2014/main" id="{CA3EA061-FAE6-42A8-9B34-408BEBF6DD8C}"/>
              </a:ext>
            </a:extLst>
          </p:cNvPr>
          <p:cNvGrpSpPr/>
          <p:nvPr/>
        </p:nvGrpSpPr>
        <p:grpSpPr>
          <a:xfrm rot="10800000" flipH="1">
            <a:off x="5128053" y="4443776"/>
            <a:ext cx="229726" cy="141655"/>
            <a:chOff x="966673" y="3596857"/>
            <a:chExt cx="207712" cy="187461"/>
          </a:xfrm>
          <a:solidFill>
            <a:schemeClr val="bg2"/>
          </a:solidFill>
        </p:grpSpPr>
        <p:sp>
          <p:nvSpPr>
            <p:cNvPr id="223" name="Dowolny kształt: kształt 222">
              <a:extLst>
                <a:ext uri="{FF2B5EF4-FFF2-40B4-BE49-F238E27FC236}">
                  <a16:creationId xmlns:a16="http://schemas.microsoft.com/office/drawing/2014/main" id="{A0B27BFA-743E-49C4-B8D9-680BE70A4B9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6350"/>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224" name="Dowolny kształt: kształt 223">
              <a:extLst>
                <a:ext uri="{FF2B5EF4-FFF2-40B4-BE49-F238E27FC236}">
                  <a16:creationId xmlns:a16="http://schemas.microsoft.com/office/drawing/2014/main" id="{2EC665A6-E50F-4402-BF2E-AFD36D08D8B6}"/>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6350"/>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230" name="Dowolny kształt: kształt 229">
              <a:extLst>
                <a:ext uri="{FF2B5EF4-FFF2-40B4-BE49-F238E27FC236}">
                  <a16:creationId xmlns:a16="http://schemas.microsoft.com/office/drawing/2014/main" id="{84B1120A-602C-49E0-9255-002211C803F8}"/>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6350"/>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pic>
        <p:nvPicPr>
          <p:cNvPr id="219" name="Grafika 218" descr="Kursor">
            <a:extLst>
              <a:ext uri="{FF2B5EF4-FFF2-40B4-BE49-F238E27FC236}">
                <a16:creationId xmlns:a16="http://schemas.microsoft.com/office/drawing/2014/main" id="{DF0F4398-ACF5-4061-9C59-648631A452FD}"/>
              </a:ext>
            </a:extLst>
          </p:cNvPr>
          <p:cNvPicPr>
            <a:picLocks noChangeAspect="1"/>
          </p:cNvPicPr>
          <p:nvPr/>
        </p:nvPicPr>
        <p:blipFill>
          <a:blip r:embed="rId64">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4808447" y="5040701"/>
            <a:ext cx="422764" cy="422764"/>
          </a:xfrm>
          <a:prstGeom prst="rect">
            <a:avLst/>
          </a:prstGeom>
          <a:effectLst>
            <a:outerShdw blurRad="50800" dist="38100" dir="2700000" algn="tl" rotWithShape="0">
              <a:prstClr val="black">
                <a:alpha val="40000"/>
              </a:prstClr>
            </a:outerShdw>
          </a:effectLst>
        </p:spPr>
      </p:pic>
      <p:grpSp>
        <p:nvGrpSpPr>
          <p:cNvPr id="261" name="Grafika 3" descr="Deszcz">
            <a:extLst>
              <a:ext uri="{FF2B5EF4-FFF2-40B4-BE49-F238E27FC236}">
                <a16:creationId xmlns:a16="http://schemas.microsoft.com/office/drawing/2014/main" id="{2B0DA2F7-29A8-4C5D-A92C-71041D618FC9}"/>
              </a:ext>
            </a:extLst>
          </p:cNvPr>
          <p:cNvGrpSpPr/>
          <p:nvPr/>
        </p:nvGrpSpPr>
        <p:grpSpPr>
          <a:xfrm>
            <a:off x="5856101" y="49221"/>
            <a:ext cx="204672" cy="166093"/>
            <a:chOff x="5956483" y="51468"/>
            <a:chExt cx="650779" cy="599383"/>
          </a:xfrm>
          <a:solidFill>
            <a:srgbClr val="000000"/>
          </a:solidFill>
        </p:grpSpPr>
        <p:sp>
          <p:nvSpPr>
            <p:cNvPr id="262" name="Dowolny kształt: kształt 261">
              <a:extLst>
                <a:ext uri="{FF2B5EF4-FFF2-40B4-BE49-F238E27FC236}">
                  <a16:creationId xmlns:a16="http://schemas.microsoft.com/office/drawing/2014/main" id="{C1F54853-9DC9-4674-BF34-4635D79D8EF5}"/>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63" name="Dowolny kształt: kształt 262">
              <a:extLst>
                <a:ext uri="{FF2B5EF4-FFF2-40B4-BE49-F238E27FC236}">
                  <a16:creationId xmlns:a16="http://schemas.microsoft.com/office/drawing/2014/main" id="{ECF3B081-81F3-4162-956D-E1B29B9D96DB}"/>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64" name="Dowolny kształt: kształt 263">
              <a:extLst>
                <a:ext uri="{FF2B5EF4-FFF2-40B4-BE49-F238E27FC236}">
                  <a16:creationId xmlns:a16="http://schemas.microsoft.com/office/drawing/2014/main" id="{8DCDA798-A0DD-401A-89E8-88ECC083589F}"/>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65" name="Dowolny kształt: kształt 264">
              <a:extLst>
                <a:ext uri="{FF2B5EF4-FFF2-40B4-BE49-F238E27FC236}">
                  <a16:creationId xmlns:a16="http://schemas.microsoft.com/office/drawing/2014/main" id="{38E3878B-42DB-43F2-BD8B-F2554EF6B723}"/>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66" name="Grafika 31" descr="Śnieg">
            <a:extLst>
              <a:ext uri="{FF2B5EF4-FFF2-40B4-BE49-F238E27FC236}">
                <a16:creationId xmlns:a16="http://schemas.microsoft.com/office/drawing/2014/main" id="{F6D2A57F-33BB-4BEA-AC2B-1324FF489C15}"/>
              </a:ext>
            </a:extLst>
          </p:cNvPr>
          <p:cNvGrpSpPr/>
          <p:nvPr/>
        </p:nvGrpSpPr>
        <p:grpSpPr>
          <a:xfrm>
            <a:off x="6962045" y="15585"/>
            <a:ext cx="267965" cy="256910"/>
            <a:chOff x="7523990" y="915378"/>
            <a:chExt cx="584691" cy="584691"/>
          </a:xfrm>
        </p:grpSpPr>
        <p:sp>
          <p:nvSpPr>
            <p:cNvPr id="267" name="Dowolny kształt: kształt 266">
              <a:extLst>
                <a:ext uri="{FF2B5EF4-FFF2-40B4-BE49-F238E27FC236}">
                  <a16:creationId xmlns:a16="http://schemas.microsoft.com/office/drawing/2014/main" id="{00EF4A21-2598-4D61-A77C-5F268D23E086}"/>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68" name="Dowolny kształt: kształt 267">
              <a:extLst>
                <a:ext uri="{FF2B5EF4-FFF2-40B4-BE49-F238E27FC236}">
                  <a16:creationId xmlns:a16="http://schemas.microsoft.com/office/drawing/2014/main" id="{89066974-62ED-4EAA-8544-316246F8BEC3}"/>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69" name="Dowolny kształt: kształt 268">
              <a:extLst>
                <a:ext uri="{FF2B5EF4-FFF2-40B4-BE49-F238E27FC236}">
                  <a16:creationId xmlns:a16="http://schemas.microsoft.com/office/drawing/2014/main" id="{CA0E05E8-7669-4464-A3C1-06CDFC3AAC61}"/>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70" name="Dowolny kształt: kształt 269">
              <a:extLst>
                <a:ext uri="{FF2B5EF4-FFF2-40B4-BE49-F238E27FC236}">
                  <a16:creationId xmlns:a16="http://schemas.microsoft.com/office/drawing/2014/main" id="{D2C5619B-3EEB-4886-ABA6-DFD25981E072}"/>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71" name="pole tekstowe 270">
            <a:extLst>
              <a:ext uri="{FF2B5EF4-FFF2-40B4-BE49-F238E27FC236}">
                <a16:creationId xmlns:a16="http://schemas.microsoft.com/office/drawing/2014/main" id="{DE4D0702-DF9C-4A6B-861B-0A428F686D12}"/>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72" name="pole tekstowe 271">
            <a:extLst>
              <a:ext uri="{FF2B5EF4-FFF2-40B4-BE49-F238E27FC236}">
                <a16:creationId xmlns:a16="http://schemas.microsoft.com/office/drawing/2014/main" id="{50E3F2D5-C935-4105-8E4F-DF3C19601CC8}"/>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73" name="pole tekstowe 272">
            <a:extLst>
              <a:ext uri="{FF2B5EF4-FFF2-40B4-BE49-F238E27FC236}">
                <a16:creationId xmlns:a16="http://schemas.microsoft.com/office/drawing/2014/main" id="{7397F7DC-C2D5-4228-8FF5-74445CB64317}"/>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74" name="pole tekstowe 273">
            <a:extLst>
              <a:ext uri="{FF2B5EF4-FFF2-40B4-BE49-F238E27FC236}">
                <a16:creationId xmlns:a16="http://schemas.microsoft.com/office/drawing/2014/main" id="{723B4976-A8E5-46FD-B34B-659A4D7E5E18}"/>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75" name="pole tekstowe 274">
            <a:extLst>
              <a:ext uri="{FF2B5EF4-FFF2-40B4-BE49-F238E27FC236}">
                <a16:creationId xmlns:a16="http://schemas.microsoft.com/office/drawing/2014/main" id="{A3923C4A-2A3E-4026-8493-720DC186DC29}"/>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76" name="Trójkąt równoramienny 275">
            <a:extLst>
              <a:ext uri="{FF2B5EF4-FFF2-40B4-BE49-F238E27FC236}">
                <a16:creationId xmlns:a16="http://schemas.microsoft.com/office/drawing/2014/main" id="{D4461AEC-3EEB-4617-91F8-6E06DE7B4BB8}"/>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8" name="Łącznik prosty 277">
            <a:extLst>
              <a:ext uri="{FF2B5EF4-FFF2-40B4-BE49-F238E27FC236}">
                <a16:creationId xmlns:a16="http://schemas.microsoft.com/office/drawing/2014/main" id="{F045C209-A3BD-4B81-8280-1747ED034E60}"/>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79" name="Grafika 278" descr="Lista">
            <a:extLst>
              <a:ext uri="{FF2B5EF4-FFF2-40B4-BE49-F238E27FC236}">
                <a16:creationId xmlns:a16="http://schemas.microsoft.com/office/drawing/2014/main" id="{DCC12E2B-7A5B-40BF-A949-0AC40319244A}"/>
              </a:ext>
            </a:extLst>
          </p:cNvPr>
          <p:cNvPicPr>
            <a:picLocks noChangeAspect="1"/>
          </p:cNvPicPr>
          <p:nvPr/>
        </p:nvPicPr>
        <p:blipFill>
          <a:blip r:embed="rId66" cstate="hqprint">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4068356" y="468674"/>
            <a:ext cx="197049" cy="197049"/>
          </a:xfrm>
          <a:prstGeom prst="rect">
            <a:avLst/>
          </a:prstGeom>
        </p:spPr>
      </p:pic>
      <p:sp>
        <p:nvSpPr>
          <p:cNvPr id="280" name="pole tekstowe 279">
            <a:extLst>
              <a:ext uri="{FF2B5EF4-FFF2-40B4-BE49-F238E27FC236}">
                <a16:creationId xmlns:a16="http://schemas.microsoft.com/office/drawing/2014/main" id="{DE6222E9-E1FE-41D7-9844-7D8BDF7DB2E4}"/>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20" name="Łącznik prosty 219">
            <a:extLst>
              <a:ext uri="{FF2B5EF4-FFF2-40B4-BE49-F238E27FC236}">
                <a16:creationId xmlns:a16="http://schemas.microsoft.com/office/drawing/2014/main" id="{271DABA0-EF06-4853-B531-A894DCA32800}"/>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90883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2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5" name="pole tekstowe 224">
            <a:extLst>
              <a:ext uri="{FF2B5EF4-FFF2-40B4-BE49-F238E27FC236}">
                <a16:creationId xmlns:a16="http://schemas.microsoft.com/office/drawing/2014/main" id="{CDF255A0-93BF-4F37-934D-E7675CC56666}"/>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26" name="Grafika 225" descr="Szkło powiększające">
            <a:extLst>
              <a:ext uri="{FF2B5EF4-FFF2-40B4-BE49-F238E27FC236}">
                <a16:creationId xmlns:a16="http://schemas.microsoft.com/office/drawing/2014/main" id="{5A373EA8-4EC6-4B32-B975-B5D898A9C388}"/>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pic>
        <p:nvPicPr>
          <p:cNvPr id="34" name="Grafika 33" descr="Dodawać">
            <a:extLst>
              <a:ext uri="{FF2B5EF4-FFF2-40B4-BE49-F238E27FC236}">
                <a16:creationId xmlns:a16="http://schemas.microsoft.com/office/drawing/2014/main" id="{07DACEED-7465-4A4F-81A6-516B962D5465}"/>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036067" y="492801"/>
            <a:ext cx="153000" cy="153000"/>
          </a:xfrm>
          <a:prstGeom prst="rect">
            <a:avLst/>
          </a:prstGeom>
        </p:spPr>
      </p:pic>
      <p:sp>
        <p:nvSpPr>
          <p:cNvPr id="227" name="pole tekstowe 226">
            <a:extLst>
              <a:ext uri="{FF2B5EF4-FFF2-40B4-BE49-F238E27FC236}">
                <a16:creationId xmlns:a16="http://schemas.microsoft.com/office/drawing/2014/main" id="{F9D94078-6D93-4593-9E54-00C15BF8945D}"/>
              </a:ext>
            </a:extLst>
          </p:cNvPr>
          <p:cNvSpPr txBox="1"/>
          <p:nvPr/>
        </p:nvSpPr>
        <p:spPr>
          <a:xfrm>
            <a:off x="1158310" y="463946"/>
            <a:ext cx="784253" cy="215444"/>
          </a:xfrm>
          <a:prstGeom prst="rect">
            <a:avLst/>
          </a:prstGeom>
          <a:noFill/>
        </p:spPr>
        <p:txBody>
          <a:bodyPr wrap="square" rtlCol="0">
            <a:spAutoFit/>
          </a:bodyPr>
          <a:lstStyle/>
          <a:p>
            <a:r>
              <a:rPr lang="pl-PL" sz="800" dirty="0">
                <a:solidFill>
                  <a:schemeClr val="bg1"/>
                </a:solidFill>
              </a:rPr>
              <a:t>Nowy portfel</a:t>
            </a:r>
            <a:endParaRPr lang="en-US" sz="800" dirty="0">
              <a:solidFill>
                <a:schemeClr val="bg1"/>
              </a:solidFill>
            </a:endParaRPr>
          </a:p>
        </p:txBody>
      </p:sp>
      <p:pic>
        <p:nvPicPr>
          <p:cNvPr id="228" name="Grafika 227" descr="Dodawać">
            <a:extLst>
              <a:ext uri="{FF2B5EF4-FFF2-40B4-BE49-F238E27FC236}">
                <a16:creationId xmlns:a16="http://schemas.microsoft.com/office/drawing/2014/main" id="{F7FE6460-C171-470A-9367-BE4CC4760FB3}"/>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134837" y="491070"/>
            <a:ext cx="153000" cy="153000"/>
          </a:xfrm>
          <a:prstGeom prst="rect">
            <a:avLst/>
          </a:prstGeom>
        </p:spPr>
      </p:pic>
      <p:sp>
        <p:nvSpPr>
          <p:cNvPr id="229" name="pole tekstowe 228">
            <a:extLst>
              <a:ext uri="{FF2B5EF4-FFF2-40B4-BE49-F238E27FC236}">
                <a16:creationId xmlns:a16="http://schemas.microsoft.com/office/drawing/2014/main" id="{7418C971-95EA-4296-8AD2-38DDBE60E048}"/>
              </a:ext>
            </a:extLst>
          </p:cNvPr>
          <p:cNvSpPr txBox="1"/>
          <p:nvPr/>
        </p:nvSpPr>
        <p:spPr>
          <a:xfrm>
            <a:off x="2257080" y="462215"/>
            <a:ext cx="784253" cy="215444"/>
          </a:xfrm>
          <a:prstGeom prst="rect">
            <a:avLst/>
          </a:prstGeom>
          <a:noFill/>
        </p:spPr>
        <p:txBody>
          <a:bodyPr wrap="square" rtlCol="0">
            <a:spAutoFit/>
          </a:bodyPr>
          <a:lstStyle/>
          <a:p>
            <a:r>
              <a:rPr lang="pl-PL" sz="800" dirty="0">
                <a:solidFill>
                  <a:schemeClr val="bg1"/>
                </a:solidFill>
              </a:rPr>
              <a:t>Nowy projekt</a:t>
            </a:r>
            <a:endParaRPr lang="en-US" sz="800" dirty="0">
              <a:solidFill>
                <a:schemeClr val="bg1"/>
              </a:solidFill>
            </a:endParaRPr>
          </a:p>
        </p:txBody>
      </p:sp>
      <p:sp>
        <p:nvSpPr>
          <p:cNvPr id="93" name="Dowolny kształt: kształt 92">
            <a:extLst>
              <a:ext uri="{FF2B5EF4-FFF2-40B4-BE49-F238E27FC236}">
                <a16:creationId xmlns:a16="http://schemas.microsoft.com/office/drawing/2014/main" id="{C3928C8E-82AE-453F-B331-200C9C842A99}"/>
              </a:ext>
            </a:extLst>
          </p:cNvPr>
          <p:cNvSpPr/>
          <p:nvPr/>
        </p:nvSpPr>
        <p:spPr>
          <a:xfrm>
            <a:off x="2955074" y="130684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4" name="Dowolny kształt: kształt 93">
            <a:extLst>
              <a:ext uri="{FF2B5EF4-FFF2-40B4-BE49-F238E27FC236}">
                <a16:creationId xmlns:a16="http://schemas.microsoft.com/office/drawing/2014/main" id="{4DFE8D5C-063B-42CA-8A76-AE5DBFC49767}"/>
              </a:ext>
            </a:extLst>
          </p:cNvPr>
          <p:cNvSpPr/>
          <p:nvPr/>
        </p:nvSpPr>
        <p:spPr>
          <a:xfrm>
            <a:off x="8182424" y="1316564"/>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69000">
                <a:srgbClr val="FFFFFF"/>
              </a:gs>
              <a:gs pos="100000">
                <a:schemeClr val="bg1"/>
              </a:gs>
              <a:gs pos="38000">
                <a:srgbClr val="24E4CD"/>
              </a:gs>
              <a:gs pos="0">
                <a:schemeClr val="accent1">
                  <a:lumMod val="75000"/>
                </a:schemeClr>
              </a:gs>
              <a:gs pos="66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5" name="Dowolny kształt: kształt 94">
            <a:extLst>
              <a:ext uri="{FF2B5EF4-FFF2-40B4-BE49-F238E27FC236}">
                <a16:creationId xmlns:a16="http://schemas.microsoft.com/office/drawing/2014/main" id="{341B100A-174E-4164-ADD6-8A572FC1EACD}"/>
              </a:ext>
            </a:extLst>
          </p:cNvPr>
          <p:cNvSpPr/>
          <p:nvPr/>
        </p:nvSpPr>
        <p:spPr>
          <a:xfrm>
            <a:off x="2884913" y="441017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6" name="Dowolny kształt: kształt 95">
            <a:extLst>
              <a:ext uri="{FF2B5EF4-FFF2-40B4-BE49-F238E27FC236}">
                <a16:creationId xmlns:a16="http://schemas.microsoft.com/office/drawing/2014/main" id="{722ED27D-6C0A-4ECE-8865-45B3EA3D06CD}"/>
              </a:ext>
            </a:extLst>
          </p:cNvPr>
          <p:cNvSpPr/>
          <p:nvPr/>
        </p:nvSpPr>
        <p:spPr>
          <a:xfrm>
            <a:off x="8208800" y="4419897"/>
            <a:ext cx="1580484" cy="1459968"/>
          </a:xfrm>
          <a:custGeom>
            <a:avLst/>
            <a:gdLst>
              <a:gd name="connsiteX0" fmla="*/ 1250571 w 2503871"/>
              <a:gd name="connsiteY0" fmla="*/ 0 h 2520000"/>
              <a:gd name="connsiteX1" fmla="*/ 2503871 w 2503871"/>
              <a:gd name="connsiteY1" fmla="*/ 1260000 h 2520000"/>
              <a:gd name="connsiteX2" fmla="*/ 1250571 w 2503871"/>
              <a:gd name="connsiteY2" fmla="*/ 2520000 h 2520000"/>
              <a:gd name="connsiteX3" fmla="*/ 3742 w 2503871"/>
              <a:gd name="connsiteY3" fmla="*/ 1388828 h 2520000"/>
              <a:gd name="connsiteX4" fmla="*/ 0 w 2503871"/>
              <a:gd name="connsiteY4" fmla="*/ 1314337 h 2520000"/>
              <a:gd name="connsiteX5" fmla="*/ 352994 w 2503871"/>
              <a:gd name="connsiteY5" fmla="*/ 1315899 h 2520000"/>
              <a:gd name="connsiteX6" fmla="*/ 355217 w 2503871"/>
              <a:gd name="connsiteY6" fmla="*/ 1359931 h 2520000"/>
              <a:gd name="connsiteX7" fmla="*/ 1250570 w 2503871"/>
              <a:gd name="connsiteY7" fmla="*/ 2167911 h 2520000"/>
              <a:gd name="connsiteX8" fmla="*/ 2150570 w 2503871"/>
              <a:gd name="connsiteY8" fmla="*/ 1267911 h 2520000"/>
              <a:gd name="connsiteX9" fmla="*/ 1250570 w 2503871"/>
              <a:gd name="connsiteY9" fmla="*/ 367911 h 2520000"/>
              <a:gd name="connsiteX10" fmla="*/ 1158550 w 2503871"/>
              <a:gd name="connsiteY10" fmla="*/ 372558 h 2520000"/>
              <a:gd name="connsiteX11" fmla="*/ 1138664 w 2503871"/>
              <a:gd name="connsiteY11" fmla="*/ 375593 h 2520000"/>
              <a:gd name="connsiteX12" fmla="*/ 939477 w 2503871"/>
              <a:gd name="connsiteY12" fmla="*/ 40724 h 2520000"/>
              <a:gd name="connsiteX13" fmla="*/ 997987 w 2503871"/>
              <a:gd name="connsiteY13" fmla="*/ 25599 h 2520000"/>
              <a:gd name="connsiteX14" fmla="*/ 1250571 w 2503871"/>
              <a:gd name="connsiteY1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871" h="2520000">
                <a:moveTo>
                  <a:pt x="1250571" y="0"/>
                </a:moveTo>
                <a:cubicBezTo>
                  <a:pt x="1942749" y="0"/>
                  <a:pt x="2503871" y="564121"/>
                  <a:pt x="2503871" y="1260000"/>
                </a:cubicBezTo>
                <a:cubicBezTo>
                  <a:pt x="2503871" y="1955879"/>
                  <a:pt x="1942749" y="2520000"/>
                  <a:pt x="1250571" y="2520000"/>
                </a:cubicBezTo>
                <a:cubicBezTo>
                  <a:pt x="601654" y="2520000"/>
                  <a:pt x="67923" y="2024191"/>
                  <a:pt x="3742" y="1388828"/>
                </a:cubicBezTo>
                <a:lnTo>
                  <a:pt x="0" y="1314337"/>
                </a:lnTo>
                <a:lnTo>
                  <a:pt x="352994" y="1315899"/>
                </a:lnTo>
                <a:lnTo>
                  <a:pt x="355217" y="1359931"/>
                </a:lnTo>
                <a:cubicBezTo>
                  <a:pt x="401306" y="1813761"/>
                  <a:pt x="784580" y="2167911"/>
                  <a:pt x="1250570" y="2167911"/>
                </a:cubicBezTo>
                <a:cubicBezTo>
                  <a:pt x="1747626" y="2167911"/>
                  <a:pt x="2150570" y="1764967"/>
                  <a:pt x="2150570" y="1267911"/>
                </a:cubicBezTo>
                <a:cubicBezTo>
                  <a:pt x="2150570" y="770855"/>
                  <a:pt x="1747626" y="367911"/>
                  <a:pt x="1250570" y="367911"/>
                </a:cubicBezTo>
                <a:cubicBezTo>
                  <a:pt x="1219504" y="367911"/>
                  <a:pt x="1188806" y="369485"/>
                  <a:pt x="1158550" y="372558"/>
                </a:cubicBezTo>
                <a:lnTo>
                  <a:pt x="1138664" y="375593"/>
                </a:lnTo>
                <a:lnTo>
                  <a:pt x="939477" y="40724"/>
                </a:lnTo>
                <a:lnTo>
                  <a:pt x="997987" y="25599"/>
                </a:lnTo>
                <a:cubicBezTo>
                  <a:pt x="1079574" y="8814"/>
                  <a:pt x="1164049" y="0"/>
                  <a:pt x="1250571" y="0"/>
                </a:cubicBezTo>
                <a:close/>
              </a:path>
            </a:pathLst>
          </a:custGeom>
          <a:gradFill>
            <a:gsLst>
              <a:gs pos="100000">
                <a:srgbClr val="FF0000"/>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97" name="pole tekstowe 96">
            <a:extLst>
              <a:ext uri="{FF2B5EF4-FFF2-40B4-BE49-F238E27FC236}">
                <a16:creationId xmlns:a16="http://schemas.microsoft.com/office/drawing/2014/main" id="{B0AF7E65-8AF3-4662-96F9-8376EF0549D3}"/>
              </a:ext>
            </a:extLst>
          </p:cNvPr>
          <p:cNvSpPr txBox="1"/>
          <p:nvPr/>
        </p:nvSpPr>
        <p:spPr>
          <a:xfrm>
            <a:off x="2506450" y="1593444"/>
            <a:ext cx="1714124"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98" name="pole tekstowe 97">
            <a:extLst>
              <a:ext uri="{FF2B5EF4-FFF2-40B4-BE49-F238E27FC236}">
                <a16:creationId xmlns:a16="http://schemas.microsoft.com/office/drawing/2014/main" id="{92FE3713-51AC-4B9D-9C31-E178D00012B4}"/>
              </a:ext>
            </a:extLst>
          </p:cNvPr>
          <p:cNvSpPr txBox="1"/>
          <p:nvPr/>
        </p:nvSpPr>
        <p:spPr>
          <a:xfrm>
            <a:off x="7678405" y="1520307"/>
            <a:ext cx="1714124" cy="584775"/>
          </a:xfrm>
          <a:prstGeom prst="rect">
            <a:avLst/>
          </a:prstGeom>
          <a:noFill/>
        </p:spPr>
        <p:txBody>
          <a:bodyPr wrap="square" rtlCol="0">
            <a:spAutoFit/>
          </a:bodyPr>
          <a:lstStyle/>
          <a:p>
            <a:r>
              <a:rPr lang="pl-PL" sz="1200" dirty="0">
                <a:solidFill>
                  <a:schemeClr val="bg2">
                    <a:lumMod val="25000"/>
                  </a:schemeClr>
                </a:solidFill>
              </a:rPr>
              <a:t>2021/1453</a:t>
            </a:r>
          </a:p>
          <a:p>
            <a:r>
              <a:rPr lang="pl-PL" sz="1000" dirty="0">
                <a:solidFill>
                  <a:schemeClr val="tx2"/>
                </a:solidFill>
              </a:rPr>
              <a:t>Modernization of dedusting system</a:t>
            </a:r>
            <a:endParaRPr lang="en-US" sz="1000" dirty="0">
              <a:solidFill>
                <a:schemeClr val="tx2"/>
              </a:solidFill>
            </a:endParaRPr>
          </a:p>
        </p:txBody>
      </p:sp>
      <p:sp>
        <p:nvSpPr>
          <p:cNvPr id="103" name="pole tekstowe 102">
            <a:extLst>
              <a:ext uri="{FF2B5EF4-FFF2-40B4-BE49-F238E27FC236}">
                <a16:creationId xmlns:a16="http://schemas.microsoft.com/office/drawing/2014/main" id="{D6754A1F-DDC7-4858-90AB-AEC92DF73A47}"/>
              </a:ext>
            </a:extLst>
          </p:cNvPr>
          <p:cNvSpPr txBox="1"/>
          <p:nvPr/>
        </p:nvSpPr>
        <p:spPr>
          <a:xfrm>
            <a:off x="2422676" y="4709274"/>
            <a:ext cx="1714124"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104" name="pole tekstowe 103">
            <a:extLst>
              <a:ext uri="{FF2B5EF4-FFF2-40B4-BE49-F238E27FC236}">
                <a16:creationId xmlns:a16="http://schemas.microsoft.com/office/drawing/2014/main" id="{32BA9CA3-D6FA-4F32-8579-286E266059D0}"/>
              </a:ext>
            </a:extLst>
          </p:cNvPr>
          <p:cNvSpPr txBox="1"/>
          <p:nvPr/>
        </p:nvSpPr>
        <p:spPr>
          <a:xfrm>
            <a:off x="7678405" y="4726766"/>
            <a:ext cx="1714124" cy="430887"/>
          </a:xfrm>
          <a:prstGeom prst="rect">
            <a:avLst/>
          </a:prstGeom>
          <a:noFill/>
        </p:spPr>
        <p:txBody>
          <a:bodyPr wrap="square" rtlCol="0">
            <a:spAutoFit/>
          </a:bodyPr>
          <a:lstStyle/>
          <a:p>
            <a:r>
              <a:rPr lang="pl-PL" sz="1200" dirty="0">
                <a:solidFill>
                  <a:schemeClr val="bg2">
                    <a:lumMod val="25000"/>
                  </a:schemeClr>
                </a:solidFill>
              </a:rPr>
              <a:t>2021/1257</a:t>
            </a:r>
          </a:p>
          <a:p>
            <a:r>
              <a:rPr lang="pl-PL" sz="1000" dirty="0">
                <a:solidFill>
                  <a:schemeClr val="tx2"/>
                </a:solidFill>
              </a:rPr>
              <a:t>Automation line production</a:t>
            </a:r>
            <a:endParaRPr lang="en-US" sz="1000" dirty="0">
              <a:solidFill>
                <a:schemeClr val="tx2"/>
              </a:solidFill>
            </a:endParaRPr>
          </a:p>
        </p:txBody>
      </p:sp>
      <p:sp>
        <p:nvSpPr>
          <p:cNvPr id="105" name="Prostokąt 104">
            <a:extLst>
              <a:ext uri="{FF2B5EF4-FFF2-40B4-BE49-F238E27FC236}">
                <a16:creationId xmlns:a16="http://schemas.microsoft.com/office/drawing/2014/main" id="{07A8D73C-20A6-4DC9-AFDE-DD3D5A791986}"/>
              </a:ext>
            </a:extLst>
          </p:cNvPr>
          <p:cNvSpPr/>
          <p:nvPr/>
        </p:nvSpPr>
        <p:spPr>
          <a:xfrm>
            <a:off x="3512342" y="2130678"/>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20%</a:t>
            </a:r>
          </a:p>
        </p:txBody>
      </p:sp>
      <p:sp>
        <p:nvSpPr>
          <p:cNvPr id="106" name="Prostokąt 105">
            <a:extLst>
              <a:ext uri="{FF2B5EF4-FFF2-40B4-BE49-F238E27FC236}">
                <a16:creationId xmlns:a16="http://schemas.microsoft.com/office/drawing/2014/main" id="{0590DFE3-4C4B-4102-AEBA-859CB372E4FA}"/>
              </a:ext>
            </a:extLst>
          </p:cNvPr>
          <p:cNvSpPr/>
          <p:nvPr/>
        </p:nvSpPr>
        <p:spPr>
          <a:xfrm>
            <a:off x="8744693" y="5232575"/>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99%</a:t>
            </a:r>
          </a:p>
        </p:txBody>
      </p:sp>
      <p:sp>
        <p:nvSpPr>
          <p:cNvPr id="107" name="Prostokąt 106">
            <a:extLst>
              <a:ext uri="{FF2B5EF4-FFF2-40B4-BE49-F238E27FC236}">
                <a16:creationId xmlns:a16="http://schemas.microsoft.com/office/drawing/2014/main" id="{238C11EA-4C16-422B-8CD1-6854E515E5AD}"/>
              </a:ext>
            </a:extLst>
          </p:cNvPr>
          <p:cNvSpPr/>
          <p:nvPr/>
        </p:nvSpPr>
        <p:spPr>
          <a:xfrm>
            <a:off x="3399227" y="5228153"/>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sp>
        <p:nvSpPr>
          <p:cNvPr id="108" name="Prostokąt 107">
            <a:extLst>
              <a:ext uri="{FF2B5EF4-FFF2-40B4-BE49-F238E27FC236}">
                <a16:creationId xmlns:a16="http://schemas.microsoft.com/office/drawing/2014/main" id="{A97A5E3B-8D33-4BF2-8BEE-325B7FE06BBD}"/>
              </a:ext>
            </a:extLst>
          </p:cNvPr>
          <p:cNvSpPr/>
          <p:nvPr/>
        </p:nvSpPr>
        <p:spPr>
          <a:xfrm>
            <a:off x="8699254" y="2169416"/>
            <a:ext cx="546825"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55%</a:t>
            </a:r>
          </a:p>
        </p:txBody>
      </p:sp>
      <p:cxnSp>
        <p:nvCxnSpPr>
          <p:cNvPr id="110" name="Łącznik prosty 109">
            <a:extLst>
              <a:ext uri="{FF2B5EF4-FFF2-40B4-BE49-F238E27FC236}">
                <a16:creationId xmlns:a16="http://schemas.microsoft.com/office/drawing/2014/main" id="{0025E611-F116-4531-9F4B-E8DFF442B949}"/>
              </a:ext>
            </a:extLst>
          </p:cNvPr>
          <p:cNvCxnSpPr>
            <a:cxnSpLocks/>
          </p:cNvCxnSpPr>
          <p:nvPr/>
        </p:nvCxnSpPr>
        <p:spPr>
          <a:xfrm>
            <a:off x="2630718" y="288910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Łącznik prosty 110">
            <a:extLst>
              <a:ext uri="{FF2B5EF4-FFF2-40B4-BE49-F238E27FC236}">
                <a16:creationId xmlns:a16="http://schemas.microsoft.com/office/drawing/2014/main" id="{021653F2-0847-46B5-8413-F11DC624DD63}"/>
              </a:ext>
            </a:extLst>
          </p:cNvPr>
          <p:cNvCxnSpPr>
            <a:cxnSpLocks/>
          </p:cNvCxnSpPr>
          <p:nvPr/>
        </p:nvCxnSpPr>
        <p:spPr>
          <a:xfrm>
            <a:off x="4622435" y="1140660"/>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12" name="Grafika 111" descr="Kalendarz codzienny">
            <a:extLst>
              <a:ext uri="{FF2B5EF4-FFF2-40B4-BE49-F238E27FC236}">
                <a16:creationId xmlns:a16="http://schemas.microsoft.com/office/drawing/2014/main" id="{5B791B09-6949-46C9-BC4D-D658D9D4AF33}"/>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1433538"/>
            <a:ext cx="335328" cy="335328"/>
          </a:xfrm>
          <a:prstGeom prst="rect">
            <a:avLst/>
          </a:prstGeom>
        </p:spPr>
      </p:pic>
      <p:pic>
        <p:nvPicPr>
          <p:cNvPr id="113" name="Grafika 112" descr="Karta kredytowa">
            <a:extLst>
              <a:ext uri="{FF2B5EF4-FFF2-40B4-BE49-F238E27FC236}">
                <a16:creationId xmlns:a16="http://schemas.microsoft.com/office/drawing/2014/main" id="{3CEE78C9-8A5C-4E63-8E3C-ACBB23BA0A17}"/>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1159806"/>
            <a:ext cx="302425" cy="283038"/>
          </a:xfrm>
          <a:prstGeom prst="rect">
            <a:avLst/>
          </a:prstGeom>
        </p:spPr>
      </p:pic>
      <p:pic>
        <p:nvPicPr>
          <p:cNvPr id="114" name="Grafika 113" descr="Powrót">
            <a:extLst>
              <a:ext uri="{FF2B5EF4-FFF2-40B4-BE49-F238E27FC236}">
                <a16:creationId xmlns:a16="http://schemas.microsoft.com/office/drawing/2014/main" id="{63ADB093-E7C3-4695-9650-53D15B308B3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653573" y="1843174"/>
            <a:ext cx="328203" cy="236489"/>
          </a:xfrm>
          <a:prstGeom prst="rect">
            <a:avLst/>
          </a:prstGeom>
        </p:spPr>
      </p:pic>
      <p:pic>
        <p:nvPicPr>
          <p:cNvPr id="115" name="Grafika 114" descr="Spotkanie">
            <a:extLst>
              <a:ext uri="{FF2B5EF4-FFF2-40B4-BE49-F238E27FC236}">
                <a16:creationId xmlns:a16="http://schemas.microsoft.com/office/drawing/2014/main" id="{1C77D977-01A2-4B63-B450-D458132CA45E}"/>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2079663"/>
            <a:ext cx="264042" cy="264042"/>
          </a:xfrm>
          <a:prstGeom prst="rect">
            <a:avLst/>
          </a:prstGeom>
        </p:spPr>
      </p:pic>
      <p:grpSp>
        <p:nvGrpSpPr>
          <p:cNvPr id="116" name="Grafika 12" descr="Uniesiony kciuk">
            <a:extLst>
              <a:ext uri="{FF2B5EF4-FFF2-40B4-BE49-F238E27FC236}">
                <a16:creationId xmlns:a16="http://schemas.microsoft.com/office/drawing/2014/main" id="{6AE1927C-AABA-4C84-825F-AC14223B9833}"/>
              </a:ext>
            </a:extLst>
          </p:cNvPr>
          <p:cNvGrpSpPr/>
          <p:nvPr/>
        </p:nvGrpSpPr>
        <p:grpSpPr>
          <a:xfrm>
            <a:off x="4699662" y="2384946"/>
            <a:ext cx="132021" cy="120109"/>
            <a:chOff x="5638800" y="2971800"/>
            <a:chExt cx="180000" cy="180000"/>
          </a:xfrm>
        </p:grpSpPr>
        <p:sp>
          <p:nvSpPr>
            <p:cNvPr id="117" name="Dowolny kształt: kształt 116">
              <a:extLst>
                <a:ext uri="{FF2B5EF4-FFF2-40B4-BE49-F238E27FC236}">
                  <a16:creationId xmlns:a16="http://schemas.microsoft.com/office/drawing/2014/main" id="{32DAEA11-4825-46FF-A121-0C7E6357817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18" name="Dowolny kształt: kształt 117">
              <a:extLst>
                <a:ext uri="{FF2B5EF4-FFF2-40B4-BE49-F238E27FC236}">
                  <a16:creationId xmlns:a16="http://schemas.microsoft.com/office/drawing/2014/main" id="{B2AADF0A-E702-418C-BBC8-55928E1EC79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19" name="Grafika 17" descr="Uniesiony kciuk">
            <a:extLst>
              <a:ext uri="{FF2B5EF4-FFF2-40B4-BE49-F238E27FC236}">
                <a16:creationId xmlns:a16="http://schemas.microsoft.com/office/drawing/2014/main" id="{9B6B65C5-8AA4-42CB-8392-B0F488F27390}"/>
              </a:ext>
            </a:extLst>
          </p:cNvPr>
          <p:cNvGrpSpPr/>
          <p:nvPr/>
        </p:nvGrpSpPr>
        <p:grpSpPr>
          <a:xfrm rot="10800000">
            <a:off x="4802396" y="2343705"/>
            <a:ext cx="132021" cy="120109"/>
            <a:chOff x="5818800" y="2971800"/>
            <a:chExt cx="180000" cy="180000"/>
          </a:xfrm>
          <a:solidFill>
            <a:srgbClr val="FFC000"/>
          </a:solidFill>
        </p:grpSpPr>
        <p:sp>
          <p:nvSpPr>
            <p:cNvPr id="134" name="Dowolny kształt: kształt 133">
              <a:extLst>
                <a:ext uri="{FF2B5EF4-FFF2-40B4-BE49-F238E27FC236}">
                  <a16:creationId xmlns:a16="http://schemas.microsoft.com/office/drawing/2014/main" id="{B14B7D31-A03B-4616-A0FA-F462E202E135}"/>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sp>
          <p:nvSpPr>
            <p:cNvPr id="135" name="Dowolny kształt: kształt 134">
              <a:extLst>
                <a:ext uri="{FF2B5EF4-FFF2-40B4-BE49-F238E27FC236}">
                  <a16:creationId xmlns:a16="http://schemas.microsoft.com/office/drawing/2014/main" id="{46BE86FA-A33D-4B89-807C-9FC42713705A}"/>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sz="1200"/>
            </a:p>
          </p:txBody>
        </p:sp>
      </p:grpSp>
      <p:pic>
        <p:nvPicPr>
          <p:cNvPr id="136" name="Grafika 135" descr="Pieniądze">
            <a:extLst>
              <a:ext uri="{FF2B5EF4-FFF2-40B4-BE49-F238E27FC236}">
                <a16:creationId xmlns:a16="http://schemas.microsoft.com/office/drawing/2014/main" id="{7223F429-301D-4178-941A-CA4A3DC2061F}"/>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2547941"/>
            <a:ext cx="227909" cy="257082"/>
          </a:xfrm>
          <a:prstGeom prst="rect">
            <a:avLst/>
          </a:prstGeom>
        </p:spPr>
      </p:pic>
      <p:pic>
        <p:nvPicPr>
          <p:cNvPr id="137" name="Grafika 136" descr="Otwarta książka">
            <a:extLst>
              <a:ext uri="{FF2B5EF4-FFF2-40B4-BE49-F238E27FC236}">
                <a16:creationId xmlns:a16="http://schemas.microsoft.com/office/drawing/2014/main" id="{38D35A73-3D8C-42A3-B2F3-CCA94C9E1B51}"/>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2935877"/>
            <a:ext cx="264042" cy="264042"/>
          </a:xfrm>
          <a:prstGeom prst="rect">
            <a:avLst/>
          </a:prstGeom>
        </p:spPr>
      </p:pic>
      <p:pic>
        <p:nvPicPr>
          <p:cNvPr id="138" name="Grafika 137" descr="Pobierać z chmury">
            <a:extLst>
              <a:ext uri="{FF2B5EF4-FFF2-40B4-BE49-F238E27FC236}">
                <a16:creationId xmlns:a16="http://schemas.microsoft.com/office/drawing/2014/main" id="{5CC16FA6-CF18-4B9A-934D-66F111834965}"/>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2929413"/>
            <a:ext cx="264042" cy="264042"/>
          </a:xfrm>
          <a:prstGeom prst="rect">
            <a:avLst/>
          </a:prstGeom>
        </p:spPr>
      </p:pic>
      <p:pic>
        <p:nvPicPr>
          <p:cNvPr id="139" name="Grafika 138" descr="Czat">
            <a:extLst>
              <a:ext uri="{FF2B5EF4-FFF2-40B4-BE49-F238E27FC236}">
                <a16:creationId xmlns:a16="http://schemas.microsoft.com/office/drawing/2014/main" id="{00375302-A6A6-45C0-ABE6-CF90F1E1FC6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876202" y="2920947"/>
            <a:ext cx="264042" cy="264042"/>
          </a:xfrm>
          <a:prstGeom prst="rect">
            <a:avLst/>
          </a:prstGeom>
        </p:spPr>
      </p:pic>
      <p:pic>
        <p:nvPicPr>
          <p:cNvPr id="140" name="Grafika 139" descr="Koperta">
            <a:extLst>
              <a:ext uri="{FF2B5EF4-FFF2-40B4-BE49-F238E27FC236}">
                <a16:creationId xmlns:a16="http://schemas.microsoft.com/office/drawing/2014/main" id="{8E742AE6-2A71-4293-8206-CFC79E10C2CE}"/>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2908884"/>
            <a:ext cx="264042" cy="264042"/>
          </a:xfrm>
          <a:prstGeom prst="rect">
            <a:avLst/>
          </a:prstGeom>
        </p:spPr>
      </p:pic>
      <p:pic>
        <p:nvPicPr>
          <p:cNvPr id="141" name="Grafika 140" descr="Wykres kołowy">
            <a:extLst>
              <a:ext uri="{FF2B5EF4-FFF2-40B4-BE49-F238E27FC236}">
                <a16:creationId xmlns:a16="http://schemas.microsoft.com/office/drawing/2014/main" id="{8588A146-931A-4F80-A898-67D1AF0EE3F7}"/>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2937810"/>
            <a:ext cx="240616" cy="240616"/>
          </a:xfrm>
          <a:prstGeom prst="rect">
            <a:avLst/>
          </a:prstGeom>
        </p:spPr>
      </p:pic>
      <p:pic>
        <p:nvPicPr>
          <p:cNvPr id="142" name="Grafika 141" descr="Ostrzeżenie">
            <a:extLst>
              <a:ext uri="{FF2B5EF4-FFF2-40B4-BE49-F238E27FC236}">
                <a16:creationId xmlns:a16="http://schemas.microsoft.com/office/drawing/2014/main" id="{43D116ED-C3CE-433E-8EBC-B43A97FAD9F3}"/>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4967601" y="2344483"/>
            <a:ext cx="182580" cy="182580"/>
          </a:xfrm>
          <a:prstGeom prst="rect">
            <a:avLst/>
          </a:prstGeom>
        </p:spPr>
      </p:pic>
      <p:grpSp>
        <p:nvGrpSpPr>
          <p:cNvPr id="143" name="Grafika 22" descr="Wykres słupkowy">
            <a:extLst>
              <a:ext uri="{FF2B5EF4-FFF2-40B4-BE49-F238E27FC236}">
                <a16:creationId xmlns:a16="http://schemas.microsoft.com/office/drawing/2014/main" id="{A81BCBD4-71B0-4418-A65B-01603E0C5B3E}"/>
              </a:ext>
            </a:extLst>
          </p:cNvPr>
          <p:cNvGrpSpPr/>
          <p:nvPr/>
        </p:nvGrpSpPr>
        <p:grpSpPr>
          <a:xfrm rot="10800000" flipH="1">
            <a:off x="4709313" y="1806259"/>
            <a:ext cx="229726" cy="141655"/>
            <a:chOff x="966673" y="3596857"/>
            <a:chExt cx="207712" cy="187461"/>
          </a:xfrm>
          <a:solidFill>
            <a:schemeClr val="bg2"/>
          </a:solidFill>
        </p:grpSpPr>
        <p:sp>
          <p:nvSpPr>
            <p:cNvPr id="144" name="Dowolny kształt: kształt 143">
              <a:extLst>
                <a:ext uri="{FF2B5EF4-FFF2-40B4-BE49-F238E27FC236}">
                  <a16:creationId xmlns:a16="http://schemas.microsoft.com/office/drawing/2014/main" id="{FF62125D-958C-4AA8-9D77-7426C59373FD}"/>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45" name="Dowolny kształt: kształt 144">
              <a:extLst>
                <a:ext uri="{FF2B5EF4-FFF2-40B4-BE49-F238E27FC236}">
                  <a16:creationId xmlns:a16="http://schemas.microsoft.com/office/drawing/2014/main" id="{9378FC4C-7B81-4F12-9AF8-F1933AE1D20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46" name="Dowolny kształt: kształt 145">
              <a:extLst>
                <a:ext uri="{FF2B5EF4-FFF2-40B4-BE49-F238E27FC236}">
                  <a16:creationId xmlns:a16="http://schemas.microsoft.com/office/drawing/2014/main" id="{DB989B74-F9FD-4CFE-AC3C-9D1FC1BF63F1}"/>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47" name="Łącznik prosty 146">
            <a:extLst>
              <a:ext uri="{FF2B5EF4-FFF2-40B4-BE49-F238E27FC236}">
                <a16:creationId xmlns:a16="http://schemas.microsoft.com/office/drawing/2014/main" id="{D6D7F8C1-FF9B-4FBA-A3E6-9524420C8071}"/>
              </a:ext>
            </a:extLst>
          </p:cNvPr>
          <p:cNvCxnSpPr>
            <a:cxnSpLocks/>
          </p:cNvCxnSpPr>
          <p:nvPr/>
        </p:nvCxnSpPr>
        <p:spPr>
          <a:xfrm>
            <a:off x="9889801" y="1136008"/>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48" name="Grafika 147" descr="Kalendarz codzienny">
            <a:extLst>
              <a:ext uri="{FF2B5EF4-FFF2-40B4-BE49-F238E27FC236}">
                <a16:creationId xmlns:a16="http://schemas.microsoft.com/office/drawing/2014/main" id="{33EE3C90-5982-4ADD-ABC3-C02ABB74F978}"/>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4357" y="1428886"/>
            <a:ext cx="335328" cy="335328"/>
          </a:xfrm>
          <a:prstGeom prst="rect">
            <a:avLst/>
          </a:prstGeom>
        </p:spPr>
      </p:pic>
      <p:pic>
        <p:nvPicPr>
          <p:cNvPr id="149" name="Grafika 148" descr="Karta kredytowa">
            <a:extLst>
              <a:ext uri="{FF2B5EF4-FFF2-40B4-BE49-F238E27FC236}">
                <a16:creationId xmlns:a16="http://schemas.microsoft.com/office/drawing/2014/main" id="{25A59A4E-2937-4B2F-9813-327CCC63149E}"/>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3827" y="1155154"/>
            <a:ext cx="302425" cy="283038"/>
          </a:xfrm>
          <a:prstGeom prst="rect">
            <a:avLst/>
          </a:prstGeom>
        </p:spPr>
      </p:pic>
      <p:pic>
        <p:nvPicPr>
          <p:cNvPr id="150" name="Grafika 149" descr="Powrót">
            <a:extLst>
              <a:ext uri="{FF2B5EF4-FFF2-40B4-BE49-F238E27FC236}">
                <a16:creationId xmlns:a16="http://schemas.microsoft.com/office/drawing/2014/main" id="{3AE652C4-9078-4DEE-ABF7-E5098328748E}"/>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0939" y="1838522"/>
            <a:ext cx="328203" cy="236489"/>
          </a:xfrm>
          <a:prstGeom prst="rect">
            <a:avLst/>
          </a:prstGeom>
        </p:spPr>
      </p:pic>
      <p:pic>
        <p:nvPicPr>
          <p:cNvPr id="151" name="Grafika 150" descr="Spotkanie">
            <a:extLst>
              <a:ext uri="{FF2B5EF4-FFF2-40B4-BE49-F238E27FC236}">
                <a16:creationId xmlns:a16="http://schemas.microsoft.com/office/drawing/2014/main" id="{1EBC0137-1BBB-4779-9EA1-82ECA7B91D93}"/>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4265" y="2075011"/>
            <a:ext cx="264042" cy="264042"/>
          </a:xfrm>
          <a:prstGeom prst="rect">
            <a:avLst/>
          </a:prstGeom>
        </p:spPr>
      </p:pic>
      <p:grpSp>
        <p:nvGrpSpPr>
          <p:cNvPr id="152" name="Grafika 12" descr="Uniesiony kciuk">
            <a:extLst>
              <a:ext uri="{FF2B5EF4-FFF2-40B4-BE49-F238E27FC236}">
                <a16:creationId xmlns:a16="http://schemas.microsoft.com/office/drawing/2014/main" id="{44E5AF81-6B39-4F67-B8E5-F10FC8B55102}"/>
              </a:ext>
            </a:extLst>
          </p:cNvPr>
          <p:cNvGrpSpPr/>
          <p:nvPr/>
        </p:nvGrpSpPr>
        <p:grpSpPr>
          <a:xfrm>
            <a:off x="9967028" y="2380294"/>
            <a:ext cx="132021" cy="120109"/>
            <a:chOff x="5638800" y="2971800"/>
            <a:chExt cx="180000" cy="180000"/>
          </a:xfrm>
        </p:grpSpPr>
        <p:sp>
          <p:nvSpPr>
            <p:cNvPr id="153" name="Dowolny kształt: kształt 152">
              <a:extLst>
                <a:ext uri="{FF2B5EF4-FFF2-40B4-BE49-F238E27FC236}">
                  <a16:creationId xmlns:a16="http://schemas.microsoft.com/office/drawing/2014/main" id="{5C7E10AC-6719-4F23-A218-5EBAE1AC316E}"/>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dirty="0"/>
            </a:p>
          </p:txBody>
        </p:sp>
        <p:sp>
          <p:nvSpPr>
            <p:cNvPr id="154" name="Dowolny kształt: kształt 153">
              <a:extLst>
                <a:ext uri="{FF2B5EF4-FFF2-40B4-BE49-F238E27FC236}">
                  <a16:creationId xmlns:a16="http://schemas.microsoft.com/office/drawing/2014/main" id="{B742446C-62D5-4B84-B9C8-64B63D6D77E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grpSp>
        <p:nvGrpSpPr>
          <p:cNvPr id="155" name="Grafika 17" descr="Uniesiony kciuk">
            <a:extLst>
              <a:ext uri="{FF2B5EF4-FFF2-40B4-BE49-F238E27FC236}">
                <a16:creationId xmlns:a16="http://schemas.microsoft.com/office/drawing/2014/main" id="{7886E68B-B8B9-4C75-BC14-1C857EE752FA}"/>
              </a:ext>
            </a:extLst>
          </p:cNvPr>
          <p:cNvGrpSpPr/>
          <p:nvPr/>
        </p:nvGrpSpPr>
        <p:grpSpPr>
          <a:xfrm rot="10800000">
            <a:off x="10069762" y="2339053"/>
            <a:ext cx="132021" cy="120109"/>
            <a:chOff x="5818800" y="2971800"/>
            <a:chExt cx="180000" cy="180000"/>
          </a:xfrm>
          <a:solidFill>
            <a:srgbClr val="FFC000"/>
          </a:solidFill>
        </p:grpSpPr>
        <p:sp>
          <p:nvSpPr>
            <p:cNvPr id="156" name="Dowolny kształt: kształt 155">
              <a:extLst>
                <a:ext uri="{FF2B5EF4-FFF2-40B4-BE49-F238E27FC236}">
                  <a16:creationId xmlns:a16="http://schemas.microsoft.com/office/drawing/2014/main" id="{DAD4BC94-7DDC-4E02-B95F-85C0DF4E8C8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57" name="Dowolny kształt: kształt 156">
              <a:extLst>
                <a:ext uri="{FF2B5EF4-FFF2-40B4-BE49-F238E27FC236}">
                  <a16:creationId xmlns:a16="http://schemas.microsoft.com/office/drawing/2014/main" id="{B1912C90-1EBB-4BFD-AC1A-95AE2D93B95C}"/>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58" name="Grafika 157" descr="Pieniądze">
            <a:extLst>
              <a:ext uri="{FF2B5EF4-FFF2-40B4-BE49-F238E27FC236}">
                <a16:creationId xmlns:a16="http://schemas.microsoft.com/office/drawing/2014/main" id="{78602FCF-279B-4601-8027-ADD192DB047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62872" y="2543289"/>
            <a:ext cx="227909" cy="257082"/>
          </a:xfrm>
          <a:prstGeom prst="rect">
            <a:avLst/>
          </a:prstGeom>
        </p:spPr>
      </p:pic>
      <p:pic>
        <p:nvPicPr>
          <p:cNvPr id="159" name="Grafika 158" descr="Otwarta książka">
            <a:extLst>
              <a:ext uri="{FF2B5EF4-FFF2-40B4-BE49-F238E27FC236}">
                <a16:creationId xmlns:a16="http://schemas.microsoft.com/office/drawing/2014/main" id="{D1D9A865-F68D-444C-A47B-AFF2169774FD}"/>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18389" y="2931225"/>
            <a:ext cx="264042" cy="264042"/>
          </a:xfrm>
          <a:prstGeom prst="rect">
            <a:avLst/>
          </a:prstGeom>
        </p:spPr>
      </p:pic>
      <p:pic>
        <p:nvPicPr>
          <p:cNvPr id="160" name="Grafika 159" descr="Pobierać z chmury">
            <a:extLst>
              <a:ext uri="{FF2B5EF4-FFF2-40B4-BE49-F238E27FC236}">
                <a16:creationId xmlns:a16="http://schemas.microsoft.com/office/drawing/2014/main" id="{FACE9954-AB22-497B-A814-05686A70D617}"/>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771763" y="2924761"/>
            <a:ext cx="264042" cy="264042"/>
          </a:xfrm>
          <a:prstGeom prst="rect">
            <a:avLst/>
          </a:prstGeom>
        </p:spPr>
      </p:pic>
      <p:pic>
        <p:nvPicPr>
          <p:cNvPr id="161" name="Grafika 160" descr="Czat">
            <a:extLst>
              <a:ext uri="{FF2B5EF4-FFF2-40B4-BE49-F238E27FC236}">
                <a16:creationId xmlns:a16="http://schemas.microsoft.com/office/drawing/2014/main" id="{3047761A-57B1-432F-9B0B-C2C7FBE1F988}"/>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3568" y="2916295"/>
            <a:ext cx="264042" cy="264042"/>
          </a:xfrm>
          <a:prstGeom prst="rect">
            <a:avLst/>
          </a:prstGeom>
        </p:spPr>
      </p:pic>
      <p:pic>
        <p:nvPicPr>
          <p:cNvPr id="162" name="Grafika 161" descr="Koperta">
            <a:extLst>
              <a:ext uri="{FF2B5EF4-FFF2-40B4-BE49-F238E27FC236}">
                <a16:creationId xmlns:a16="http://schemas.microsoft.com/office/drawing/2014/main" id="{812FFBBE-B2BC-4E23-B380-4AC135AF19FB}"/>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37531" y="2904232"/>
            <a:ext cx="264042" cy="264042"/>
          </a:xfrm>
          <a:prstGeom prst="rect">
            <a:avLst/>
          </a:prstGeom>
        </p:spPr>
      </p:pic>
      <p:pic>
        <p:nvPicPr>
          <p:cNvPr id="163" name="Grafika 162" descr="Wykres kołowy">
            <a:extLst>
              <a:ext uri="{FF2B5EF4-FFF2-40B4-BE49-F238E27FC236}">
                <a16:creationId xmlns:a16="http://schemas.microsoft.com/office/drawing/2014/main" id="{93FCE0CA-0427-4517-B0D1-65AAB5EC851D}"/>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06789" y="2933158"/>
            <a:ext cx="240616" cy="240616"/>
          </a:xfrm>
          <a:prstGeom prst="rect">
            <a:avLst/>
          </a:prstGeom>
        </p:spPr>
      </p:pic>
      <p:grpSp>
        <p:nvGrpSpPr>
          <p:cNvPr id="164" name="Grafika 22" descr="Wykres słupkowy">
            <a:extLst>
              <a:ext uri="{FF2B5EF4-FFF2-40B4-BE49-F238E27FC236}">
                <a16:creationId xmlns:a16="http://schemas.microsoft.com/office/drawing/2014/main" id="{DA7E515D-EF35-4BBF-BA2A-393C3A6C3FEF}"/>
              </a:ext>
            </a:extLst>
          </p:cNvPr>
          <p:cNvGrpSpPr/>
          <p:nvPr/>
        </p:nvGrpSpPr>
        <p:grpSpPr>
          <a:xfrm rot="10800000" flipH="1">
            <a:off x="9976679" y="1801607"/>
            <a:ext cx="229726" cy="141655"/>
            <a:chOff x="966673" y="3596857"/>
            <a:chExt cx="207712" cy="187461"/>
          </a:xfrm>
          <a:solidFill>
            <a:schemeClr val="bg2"/>
          </a:solidFill>
        </p:grpSpPr>
        <p:sp>
          <p:nvSpPr>
            <p:cNvPr id="165" name="Dowolny kształt: kształt 164">
              <a:extLst>
                <a:ext uri="{FF2B5EF4-FFF2-40B4-BE49-F238E27FC236}">
                  <a16:creationId xmlns:a16="http://schemas.microsoft.com/office/drawing/2014/main" id="{E198AFDF-351D-44C5-9665-DF4CFB16678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6" name="Dowolny kształt: kształt 165">
              <a:extLst>
                <a:ext uri="{FF2B5EF4-FFF2-40B4-BE49-F238E27FC236}">
                  <a16:creationId xmlns:a16="http://schemas.microsoft.com/office/drawing/2014/main" id="{B65DD547-5B4F-4960-90EC-B2F9BDDE5F5D}"/>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67" name="Dowolny kształt: kształt 166">
              <a:extLst>
                <a:ext uri="{FF2B5EF4-FFF2-40B4-BE49-F238E27FC236}">
                  <a16:creationId xmlns:a16="http://schemas.microsoft.com/office/drawing/2014/main" id="{356E022A-B039-41B2-8B3F-DE986191BF06}"/>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68" name="Łącznik prosty 167">
            <a:extLst>
              <a:ext uri="{FF2B5EF4-FFF2-40B4-BE49-F238E27FC236}">
                <a16:creationId xmlns:a16="http://schemas.microsoft.com/office/drawing/2014/main" id="{B5F304C9-6632-4630-93E8-1B652DA3BF55}"/>
              </a:ext>
            </a:extLst>
          </p:cNvPr>
          <p:cNvCxnSpPr>
            <a:cxnSpLocks/>
          </p:cNvCxnSpPr>
          <p:nvPr/>
        </p:nvCxnSpPr>
        <p:spPr>
          <a:xfrm>
            <a:off x="7894850" y="2898828"/>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A3436F66-C26E-4AF6-BD58-4FDA44D26331}"/>
              </a:ext>
            </a:extLst>
          </p:cNvPr>
          <p:cNvCxnSpPr>
            <a:cxnSpLocks/>
          </p:cNvCxnSpPr>
          <p:nvPr/>
        </p:nvCxnSpPr>
        <p:spPr>
          <a:xfrm>
            <a:off x="9894341" y="4226999"/>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70" name="Grafika 169" descr="Kalendarz codzienny">
            <a:extLst>
              <a:ext uri="{FF2B5EF4-FFF2-40B4-BE49-F238E27FC236}">
                <a16:creationId xmlns:a16="http://schemas.microsoft.com/office/drawing/2014/main" id="{B9F579F9-91C9-40A2-B001-280C7B039BB4}"/>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918897" y="4519877"/>
            <a:ext cx="335328" cy="335328"/>
          </a:xfrm>
          <a:prstGeom prst="rect">
            <a:avLst/>
          </a:prstGeom>
        </p:spPr>
      </p:pic>
      <p:pic>
        <p:nvPicPr>
          <p:cNvPr id="171" name="Grafika 170" descr="Karta kredytowa">
            <a:extLst>
              <a:ext uri="{FF2B5EF4-FFF2-40B4-BE49-F238E27FC236}">
                <a16:creationId xmlns:a16="http://schemas.microsoft.com/office/drawing/2014/main" id="{C420E4AC-20D1-426A-B066-34DECE04A265}"/>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938367" y="4246145"/>
            <a:ext cx="302425" cy="283038"/>
          </a:xfrm>
          <a:prstGeom prst="rect">
            <a:avLst/>
          </a:prstGeom>
        </p:spPr>
      </p:pic>
      <p:pic>
        <p:nvPicPr>
          <p:cNvPr id="172" name="Grafika 171" descr="Powrót">
            <a:extLst>
              <a:ext uri="{FF2B5EF4-FFF2-40B4-BE49-F238E27FC236}">
                <a16:creationId xmlns:a16="http://schemas.microsoft.com/office/drawing/2014/main" id="{538EE0EF-3CFF-40E5-9635-96324FFF1D6D}"/>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9925479" y="4929513"/>
            <a:ext cx="328203" cy="236489"/>
          </a:xfrm>
          <a:prstGeom prst="rect">
            <a:avLst/>
          </a:prstGeom>
        </p:spPr>
      </p:pic>
      <p:pic>
        <p:nvPicPr>
          <p:cNvPr id="173" name="Grafika 172" descr="Spotkanie">
            <a:extLst>
              <a:ext uri="{FF2B5EF4-FFF2-40B4-BE49-F238E27FC236}">
                <a16:creationId xmlns:a16="http://schemas.microsoft.com/office/drawing/2014/main" id="{C0E5CD71-5BF1-4136-849B-4982A83B4DDD}"/>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958805" y="5166002"/>
            <a:ext cx="264042" cy="264042"/>
          </a:xfrm>
          <a:prstGeom prst="rect">
            <a:avLst/>
          </a:prstGeom>
        </p:spPr>
      </p:pic>
      <p:grpSp>
        <p:nvGrpSpPr>
          <p:cNvPr id="174" name="Grafika 12" descr="Uniesiony kciuk">
            <a:extLst>
              <a:ext uri="{FF2B5EF4-FFF2-40B4-BE49-F238E27FC236}">
                <a16:creationId xmlns:a16="http://schemas.microsoft.com/office/drawing/2014/main" id="{78AF138A-BE62-46AB-A5CE-CEE23EE30D49}"/>
              </a:ext>
            </a:extLst>
          </p:cNvPr>
          <p:cNvGrpSpPr/>
          <p:nvPr/>
        </p:nvGrpSpPr>
        <p:grpSpPr>
          <a:xfrm>
            <a:off x="9971568" y="5471285"/>
            <a:ext cx="132021" cy="120109"/>
            <a:chOff x="5638800" y="2971800"/>
            <a:chExt cx="180000" cy="180000"/>
          </a:xfrm>
        </p:grpSpPr>
        <p:sp>
          <p:nvSpPr>
            <p:cNvPr id="175" name="Dowolny kształt: kształt 174">
              <a:extLst>
                <a:ext uri="{FF2B5EF4-FFF2-40B4-BE49-F238E27FC236}">
                  <a16:creationId xmlns:a16="http://schemas.microsoft.com/office/drawing/2014/main" id="{52470AB1-0CBC-4207-A00A-82F8949A2DC9}"/>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76" name="Dowolny kształt: kształt 175">
              <a:extLst>
                <a:ext uri="{FF2B5EF4-FFF2-40B4-BE49-F238E27FC236}">
                  <a16:creationId xmlns:a16="http://schemas.microsoft.com/office/drawing/2014/main" id="{EDC4AA48-937D-4B88-AA33-802C0E9F8B1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77" name="Grafika 17" descr="Uniesiony kciuk">
            <a:extLst>
              <a:ext uri="{FF2B5EF4-FFF2-40B4-BE49-F238E27FC236}">
                <a16:creationId xmlns:a16="http://schemas.microsoft.com/office/drawing/2014/main" id="{E82E6D1A-F07B-4311-8A65-4DC77A14D7B3}"/>
              </a:ext>
            </a:extLst>
          </p:cNvPr>
          <p:cNvGrpSpPr/>
          <p:nvPr/>
        </p:nvGrpSpPr>
        <p:grpSpPr>
          <a:xfrm rot="10800000">
            <a:off x="10074302" y="5430044"/>
            <a:ext cx="132021" cy="120109"/>
            <a:chOff x="5818800" y="2971800"/>
            <a:chExt cx="180000" cy="180000"/>
          </a:xfrm>
          <a:solidFill>
            <a:srgbClr val="FFC000"/>
          </a:solidFill>
        </p:grpSpPr>
        <p:sp>
          <p:nvSpPr>
            <p:cNvPr id="178" name="Dowolny kształt: kształt 177">
              <a:extLst>
                <a:ext uri="{FF2B5EF4-FFF2-40B4-BE49-F238E27FC236}">
                  <a16:creationId xmlns:a16="http://schemas.microsoft.com/office/drawing/2014/main" id="{C6A6FE68-BDF0-4562-95AD-02410BDB0920}"/>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179" name="Dowolny kształt: kształt 178">
              <a:extLst>
                <a:ext uri="{FF2B5EF4-FFF2-40B4-BE49-F238E27FC236}">
                  <a16:creationId xmlns:a16="http://schemas.microsoft.com/office/drawing/2014/main" id="{10479794-6959-4F1F-88E6-265271C8F89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180" name="Grafika 179" descr="Pieniądze">
            <a:extLst>
              <a:ext uri="{FF2B5EF4-FFF2-40B4-BE49-F238E27FC236}">
                <a16:creationId xmlns:a16="http://schemas.microsoft.com/office/drawing/2014/main" id="{1B82DA4D-1043-4134-83F9-3A07182B424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9967412" y="5634280"/>
            <a:ext cx="227909" cy="257082"/>
          </a:xfrm>
          <a:prstGeom prst="rect">
            <a:avLst/>
          </a:prstGeom>
        </p:spPr>
      </p:pic>
      <p:pic>
        <p:nvPicPr>
          <p:cNvPr id="181" name="Grafika 180" descr="Otwarta książka">
            <a:extLst>
              <a:ext uri="{FF2B5EF4-FFF2-40B4-BE49-F238E27FC236}">
                <a16:creationId xmlns:a16="http://schemas.microsoft.com/office/drawing/2014/main" id="{0FDB0127-5CCD-4246-A4B5-DFCE72C6B30E}"/>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022929" y="6022216"/>
            <a:ext cx="264042" cy="264042"/>
          </a:xfrm>
          <a:prstGeom prst="rect">
            <a:avLst/>
          </a:prstGeom>
        </p:spPr>
      </p:pic>
      <p:pic>
        <p:nvPicPr>
          <p:cNvPr id="182" name="Grafika 181" descr="Pobierać z chmury">
            <a:extLst>
              <a:ext uri="{FF2B5EF4-FFF2-40B4-BE49-F238E27FC236}">
                <a16:creationId xmlns:a16="http://schemas.microsoft.com/office/drawing/2014/main" id="{5D395EE8-3558-413F-9CBF-E88D6F42DAD5}"/>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8776303" y="6015752"/>
            <a:ext cx="264042" cy="264042"/>
          </a:xfrm>
          <a:prstGeom prst="rect">
            <a:avLst/>
          </a:prstGeom>
        </p:spPr>
      </p:pic>
      <p:pic>
        <p:nvPicPr>
          <p:cNvPr id="183" name="Grafika 182" descr="Czat">
            <a:extLst>
              <a:ext uri="{FF2B5EF4-FFF2-40B4-BE49-F238E27FC236}">
                <a16:creationId xmlns:a16="http://schemas.microsoft.com/office/drawing/2014/main" id="{4DBC49BA-8A89-498B-84F3-F5173AE4574B}"/>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148108" y="6007286"/>
            <a:ext cx="264042" cy="264042"/>
          </a:xfrm>
          <a:prstGeom prst="rect">
            <a:avLst/>
          </a:prstGeom>
        </p:spPr>
      </p:pic>
      <p:pic>
        <p:nvPicPr>
          <p:cNvPr id="184" name="Grafika 183" descr="Koperta">
            <a:extLst>
              <a:ext uri="{FF2B5EF4-FFF2-40B4-BE49-F238E27FC236}">
                <a16:creationId xmlns:a16="http://schemas.microsoft.com/office/drawing/2014/main" id="{A6E00946-5602-4088-B93F-A078F6B4C47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542071" y="5995223"/>
            <a:ext cx="264042" cy="264042"/>
          </a:xfrm>
          <a:prstGeom prst="rect">
            <a:avLst/>
          </a:prstGeom>
        </p:spPr>
      </p:pic>
      <p:pic>
        <p:nvPicPr>
          <p:cNvPr id="185" name="Grafika 184" descr="Wykres kołowy">
            <a:extLst>
              <a:ext uri="{FF2B5EF4-FFF2-40B4-BE49-F238E27FC236}">
                <a16:creationId xmlns:a16="http://schemas.microsoft.com/office/drawing/2014/main" id="{086AC513-A165-48BE-8BB6-EDD9F50F8F88}"/>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8411329" y="6024149"/>
            <a:ext cx="240616" cy="240616"/>
          </a:xfrm>
          <a:prstGeom prst="rect">
            <a:avLst/>
          </a:prstGeom>
        </p:spPr>
      </p:pic>
      <p:grpSp>
        <p:nvGrpSpPr>
          <p:cNvPr id="186" name="Grafika 22" descr="Wykres słupkowy">
            <a:extLst>
              <a:ext uri="{FF2B5EF4-FFF2-40B4-BE49-F238E27FC236}">
                <a16:creationId xmlns:a16="http://schemas.microsoft.com/office/drawing/2014/main" id="{2A22DE84-CB75-42E8-A55F-FD944CAF7A46}"/>
              </a:ext>
            </a:extLst>
          </p:cNvPr>
          <p:cNvGrpSpPr/>
          <p:nvPr/>
        </p:nvGrpSpPr>
        <p:grpSpPr>
          <a:xfrm rot="10800000" flipH="1">
            <a:off x="9981219" y="4892598"/>
            <a:ext cx="229726" cy="141655"/>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B278221A-1EA5-427B-910D-1DB59A1930A8}"/>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8" name="Dowolny kształt: kształt 187">
              <a:extLst>
                <a:ext uri="{FF2B5EF4-FFF2-40B4-BE49-F238E27FC236}">
                  <a16:creationId xmlns:a16="http://schemas.microsoft.com/office/drawing/2014/main" id="{C030207D-CDF7-4599-A388-02628C9F5EAB}"/>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Dowolny kształt: kształt 188">
              <a:extLst>
                <a:ext uri="{FF2B5EF4-FFF2-40B4-BE49-F238E27FC236}">
                  <a16:creationId xmlns:a16="http://schemas.microsoft.com/office/drawing/2014/main" id="{634C8188-22A5-4271-AC2D-CDDC8630C19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190" name="Łącznik prosty 189">
            <a:extLst>
              <a:ext uri="{FF2B5EF4-FFF2-40B4-BE49-F238E27FC236}">
                <a16:creationId xmlns:a16="http://schemas.microsoft.com/office/drawing/2014/main" id="{A2F22648-DB94-4C96-891C-93245C3A0127}"/>
              </a:ext>
            </a:extLst>
          </p:cNvPr>
          <p:cNvCxnSpPr>
            <a:cxnSpLocks/>
          </p:cNvCxnSpPr>
          <p:nvPr/>
        </p:nvCxnSpPr>
        <p:spPr>
          <a:xfrm>
            <a:off x="7899390" y="5989819"/>
            <a:ext cx="226155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1" name="Łącznik prosty 190">
            <a:extLst>
              <a:ext uri="{FF2B5EF4-FFF2-40B4-BE49-F238E27FC236}">
                <a16:creationId xmlns:a16="http://schemas.microsoft.com/office/drawing/2014/main" id="{3BE92444-5225-4702-A2B4-74668CBAF7E2}"/>
              </a:ext>
            </a:extLst>
          </p:cNvPr>
          <p:cNvCxnSpPr>
            <a:cxnSpLocks/>
          </p:cNvCxnSpPr>
          <p:nvPr/>
        </p:nvCxnSpPr>
        <p:spPr>
          <a:xfrm>
            <a:off x="4622435" y="4238772"/>
            <a:ext cx="0" cy="1891645"/>
          </a:xfrm>
          <a:prstGeom prst="line">
            <a:avLst/>
          </a:prstGeom>
        </p:spPr>
        <p:style>
          <a:lnRef idx="1">
            <a:schemeClr val="accent3"/>
          </a:lnRef>
          <a:fillRef idx="0">
            <a:schemeClr val="accent3"/>
          </a:fillRef>
          <a:effectRef idx="0">
            <a:schemeClr val="accent3"/>
          </a:effectRef>
          <a:fontRef idx="minor">
            <a:schemeClr val="tx1"/>
          </a:fontRef>
        </p:style>
      </p:cxnSp>
      <p:pic>
        <p:nvPicPr>
          <p:cNvPr id="192" name="Grafika 191" descr="Kalendarz codzienny">
            <a:extLst>
              <a:ext uri="{FF2B5EF4-FFF2-40B4-BE49-F238E27FC236}">
                <a16:creationId xmlns:a16="http://schemas.microsoft.com/office/drawing/2014/main" id="{C47E540E-9272-4092-AA90-07B9E82086F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646991" y="4531650"/>
            <a:ext cx="335328" cy="335328"/>
          </a:xfrm>
          <a:prstGeom prst="rect">
            <a:avLst/>
          </a:prstGeom>
        </p:spPr>
      </p:pic>
      <p:pic>
        <p:nvPicPr>
          <p:cNvPr id="193" name="Grafika 192" descr="Karta kredytowa">
            <a:extLst>
              <a:ext uri="{FF2B5EF4-FFF2-40B4-BE49-F238E27FC236}">
                <a16:creationId xmlns:a16="http://schemas.microsoft.com/office/drawing/2014/main" id="{AD9AFC19-F47B-4977-BAED-962481F8CB2A}"/>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66461" y="4257918"/>
            <a:ext cx="302425" cy="283038"/>
          </a:xfrm>
          <a:prstGeom prst="rect">
            <a:avLst/>
          </a:prstGeom>
        </p:spPr>
      </p:pic>
      <p:pic>
        <p:nvPicPr>
          <p:cNvPr id="194" name="Grafika 193" descr="Powrót">
            <a:extLst>
              <a:ext uri="{FF2B5EF4-FFF2-40B4-BE49-F238E27FC236}">
                <a16:creationId xmlns:a16="http://schemas.microsoft.com/office/drawing/2014/main" id="{969A3379-1DFC-4D80-A2F3-95C6A88AFCA7}"/>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653573" y="4941286"/>
            <a:ext cx="328203" cy="236489"/>
          </a:xfrm>
          <a:prstGeom prst="rect">
            <a:avLst/>
          </a:prstGeom>
        </p:spPr>
      </p:pic>
      <p:pic>
        <p:nvPicPr>
          <p:cNvPr id="195" name="Grafika 194" descr="Spotkanie">
            <a:extLst>
              <a:ext uri="{FF2B5EF4-FFF2-40B4-BE49-F238E27FC236}">
                <a16:creationId xmlns:a16="http://schemas.microsoft.com/office/drawing/2014/main" id="{2E4D7909-ECB1-45CB-8DB4-B6ED3D5FA158}"/>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686899" y="5177775"/>
            <a:ext cx="264042" cy="264042"/>
          </a:xfrm>
          <a:prstGeom prst="rect">
            <a:avLst/>
          </a:prstGeom>
        </p:spPr>
      </p:pic>
      <p:grpSp>
        <p:nvGrpSpPr>
          <p:cNvPr id="196" name="Grafika 12" descr="Uniesiony kciuk">
            <a:extLst>
              <a:ext uri="{FF2B5EF4-FFF2-40B4-BE49-F238E27FC236}">
                <a16:creationId xmlns:a16="http://schemas.microsoft.com/office/drawing/2014/main" id="{4D1D87FF-7AC7-43F7-B6BC-5DDA69434252}"/>
              </a:ext>
            </a:extLst>
          </p:cNvPr>
          <p:cNvGrpSpPr/>
          <p:nvPr/>
        </p:nvGrpSpPr>
        <p:grpSpPr>
          <a:xfrm>
            <a:off x="4699662" y="5483058"/>
            <a:ext cx="132021" cy="120109"/>
            <a:chOff x="5638800" y="2971800"/>
            <a:chExt cx="180000" cy="180000"/>
          </a:xfrm>
        </p:grpSpPr>
        <p:sp>
          <p:nvSpPr>
            <p:cNvPr id="197" name="Dowolny kształt: kształt 196">
              <a:extLst>
                <a:ext uri="{FF2B5EF4-FFF2-40B4-BE49-F238E27FC236}">
                  <a16:creationId xmlns:a16="http://schemas.microsoft.com/office/drawing/2014/main" id="{9F089C35-7177-47FD-AD97-48010256A9DB}"/>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12700" cap="flat">
              <a:solidFill>
                <a:schemeClr val="accent3"/>
              </a:solidFill>
              <a:prstDash val="solid"/>
              <a:miter/>
            </a:ln>
          </p:spPr>
          <p:txBody>
            <a:bodyPr rtlCol="0" anchor="ctr"/>
            <a:lstStyle/>
            <a:p>
              <a:endParaRPr lang="en-US" sz="1200" dirty="0"/>
            </a:p>
          </p:txBody>
        </p:sp>
        <p:sp>
          <p:nvSpPr>
            <p:cNvPr id="198" name="Dowolny kształt: kształt 197">
              <a:extLst>
                <a:ext uri="{FF2B5EF4-FFF2-40B4-BE49-F238E27FC236}">
                  <a16:creationId xmlns:a16="http://schemas.microsoft.com/office/drawing/2014/main" id="{71ACC210-CFE8-49ED-AC22-4D0C27F29ED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12700" cap="flat">
              <a:solidFill>
                <a:schemeClr val="accent3"/>
              </a:solidFill>
              <a:prstDash val="solid"/>
              <a:miter/>
            </a:ln>
          </p:spPr>
          <p:txBody>
            <a:bodyPr rtlCol="0" anchor="ctr"/>
            <a:lstStyle/>
            <a:p>
              <a:endParaRPr lang="en-US" sz="1200"/>
            </a:p>
          </p:txBody>
        </p:sp>
      </p:grpSp>
      <p:grpSp>
        <p:nvGrpSpPr>
          <p:cNvPr id="199" name="Grafika 17" descr="Uniesiony kciuk">
            <a:extLst>
              <a:ext uri="{FF2B5EF4-FFF2-40B4-BE49-F238E27FC236}">
                <a16:creationId xmlns:a16="http://schemas.microsoft.com/office/drawing/2014/main" id="{DE3AF1CC-5FE2-47D7-9521-58B49AD9A999}"/>
              </a:ext>
            </a:extLst>
          </p:cNvPr>
          <p:cNvGrpSpPr/>
          <p:nvPr/>
        </p:nvGrpSpPr>
        <p:grpSpPr>
          <a:xfrm rot="10800000">
            <a:off x="4802396" y="5441817"/>
            <a:ext cx="132021" cy="120109"/>
            <a:chOff x="5818800" y="2971800"/>
            <a:chExt cx="180000" cy="180000"/>
          </a:xfrm>
          <a:solidFill>
            <a:srgbClr val="FFC000"/>
          </a:solidFill>
        </p:grpSpPr>
        <p:sp>
          <p:nvSpPr>
            <p:cNvPr id="200" name="Dowolny kształt: kształt 199">
              <a:extLst>
                <a:ext uri="{FF2B5EF4-FFF2-40B4-BE49-F238E27FC236}">
                  <a16:creationId xmlns:a16="http://schemas.microsoft.com/office/drawing/2014/main" id="{DA132973-DBAA-4A79-85CA-A195FA294C2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01" name="Dowolny kształt: kształt 200">
              <a:extLst>
                <a:ext uri="{FF2B5EF4-FFF2-40B4-BE49-F238E27FC236}">
                  <a16:creationId xmlns:a16="http://schemas.microsoft.com/office/drawing/2014/main" id="{3707FEC6-6416-4578-AF66-780E079CF761}"/>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02" name="Grafika 201" descr="Pieniądze">
            <a:extLst>
              <a:ext uri="{FF2B5EF4-FFF2-40B4-BE49-F238E27FC236}">
                <a16:creationId xmlns:a16="http://schemas.microsoft.com/office/drawing/2014/main" id="{E98F578A-2746-4EC5-A9F8-AC3BF290136A}"/>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4695506" y="5646053"/>
            <a:ext cx="227909" cy="257082"/>
          </a:xfrm>
          <a:prstGeom prst="rect">
            <a:avLst/>
          </a:prstGeom>
        </p:spPr>
      </p:pic>
      <p:pic>
        <p:nvPicPr>
          <p:cNvPr id="203" name="Grafika 202" descr="Otwarta książka">
            <a:extLst>
              <a:ext uri="{FF2B5EF4-FFF2-40B4-BE49-F238E27FC236}">
                <a16:creationId xmlns:a16="http://schemas.microsoft.com/office/drawing/2014/main" id="{B29556B2-D62E-4A96-9A51-A85CA08CDCEA}"/>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751023" y="6033989"/>
            <a:ext cx="264042" cy="264042"/>
          </a:xfrm>
          <a:prstGeom prst="rect">
            <a:avLst/>
          </a:prstGeom>
        </p:spPr>
      </p:pic>
      <p:pic>
        <p:nvPicPr>
          <p:cNvPr id="204" name="Grafika 203" descr="Pobierać z chmury">
            <a:extLst>
              <a:ext uri="{FF2B5EF4-FFF2-40B4-BE49-F238E27FC236}">
                <a16:creationId xmlns:a16="http://schemas.microsoft.com/office/drawing/2014/main" id="{45D182D7-6BC2-43AD-92B7-B85151BF7E10}"/>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504397" y="6027525"/>
            <a:ext cx="264042" cy="264042"/>
          </a:xfrm>
          <a:prstGeom prst="rect">
            <a:avLst/>
          </a:prstGeom>
        </p:spPr>
      </p:pic>
      <p:pic>
        <p:nvPicPr>
          <p:cNvPr id="205" name="Grafika 204" descr="Czat">
            <a:extLst>
              <a:ext uri="{FF2B5EF4-FFF2-40B4-BE49-F238E27FC236}">
                <a16:creationId xmlns:a16="http://schemas.microsoft.com/office/drawing/2014/main" id="{7885FB80-B42C-4CEF-9620-DCCF18604EC8}"/>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876202" y="6019059"/>
            <a:ext cx="264042" cy="264042"/>
          </a:xfrm>
          <a:prstGeom prst="rect">
            <a:avLst/>
          </a:prstGeom>
        </p:spPr>
      </p:pic>
      <p:pic>
        <p:nvPicPr>
          <p:cNvPr id="206" name="Grafika 205" descr="Koperta">
            <a:extLst>
              <a:ext uri="{FF2B5EF4-FFF2-40B4-BE49-F238E27FC236}">
                <a16:creationId xmlns:a16="http://schemas.microsoft.com/office/drawing/2014/main" id="{619BCD1B-F9D0-4133-94A3-D475786FA778}"/>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270165" y="6006996"/>
            <a:ext cx="264042" cy="264042"/>
          </a:xfrm>
          <a:prstGeom prst="rect">
            <a:avLst/>
          </a:prstGeom>
        </p:spPr>
      </p:pic>
      <p:pic>
        <p:nvPicPr>
          <p:cNvPr id="207" name="Grafika 206" descr="Wykres kołowy">
            <a:extLst>
              <a:ext uri="{FF2B5EF4-FFF2-40B4-BE49-F238E27FC236}">
                <a16:creationId xmlns:a16="http://schemas.microsoft.com/office/drawing/2014/main" id="{7FD2D35B-0365-4EC2-A481-03589FCA5FEF}"/>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3139423" y="6035922"/>
            <a:ext cx="240616" cy="240616"/>
          </a:xfrm>
          <a:prstGeom prst="rect">
            <a:avLst/>
          </a:prstGeom>
        </p:spPr>
      </p:pic>
      <p:grpSp>
        <p:nvGrpSpPr>
          <p:cNvPr id="208" name="Grafika 22" descr="Wykres słupkowy">
            <a:extLst>
              <a:ext uri="{FF2B5EF4-FFF2-40B4-BE49-F238E27FC236}">
                <a16:creationId xmlns:a16="http://schemas.microsoft.com/office/drawing/2014/main" id="{1EC51FEB-34CA-43F7-B3E8-43A8652001D4}"/>
              </a:ext>
            </a:extLst>
          </p:cNvPr>
          <p:cNvGrpSpPr/>
          <p:nvPr/>
        </p:nvGrpSpPr>
        <p:grpSpPr>
          <a:xfrm rot="10800000" flipH="1">
            <a:off x="4709313" y="4904371"/>
            <a:ext cx="229726" cy="141655"/>
            <a:chOff x="966673" y="3596857"/>
            <a:chExt cx="207712" cy="187461"/>
          </a:xfrm>
          <a:solidFill>
            <a:schemeClr val="accent5">
              <a:lumMod val="20000"/>
              <a:lumOff val="80000"/>
            </a:schemeClr>
          </a:solidFill>
        </p:grpSpPr>
        <p:sp>
          <p:nvSpPr>
            <p:cNvPr id="209" name="Dowolny kształt: kształt 208">
              <a:extLst>
                <a:ext uri="{FF2B5EF4-FFF2-40B4-BE49-F238E27FC236}">
                  <a16:creationId xmlns:a16="http://schemas.microsoft.com/office/drawing/2014/main" id="{E26BC78A-39E3-4FE8-B85E-121086682E5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sp>
          <p:nvSpPr>
            <p:cNvPr id="210" name="Dowolny kształt: kształt 209">
              <a:extLst>
                <a:ext uri="{FF2B5EF4-FFF2-40B4-BE49-F238E27FC236}">
                  <a16:creationId xmlns:a16="http://schemas.microsoft.com/office/drawing/2014/main" id="{16CAFA13-E5E5-472F-B7B9-3C871091041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211" name="Dowolny kształt: kształt 210">
              <a:extLst>
                <a:ext uri="{FF2B5EF4-FFF2-40B4-BE49-F238E27FC236}">
                  <a16:creationId xmlns:a16="http://schemas.microsoft.com/office/drawing/2014/main" id="{F5E5A5CB-7243-4F95-8940-3D29D22AE5AC}"/>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cxnSp>
        <p:nvCxnSpPr>
          <p:cNvPr id="212" name="Łącznik prosty 211">
            <a:extLst>
              <a:ext uri="{FF2B5EF4-FFF2-40B4-BE49-F238E27FC236}">
                <a16:creationId xmlns:a16="http://schemas.microsoft.com/office/drawing/2014/main" id="{82DE1F1E-5B6B-486D-B757-19142A2A3EE9}"/>
              </a:ext>
            </a:extLst>
          </p:cNvPr>
          <p:cNvCxnSpPr>
            <a:cxnSpLocks/>
          </p:cNvCxnSpPr>
          <p:nvPr/>
        </p:nvCxnSpPr>
        <p:spPr>
          <a:xfrm>
            <a:off x="2627484" y="6001592"/>
            <a:ext cx="2261551" cy="0"/>
          </a:xfrm>
          <a:prstGeom prst="line">
            <a:avLst/>
          </a:prstGeom>
        </p:spPr>
        <p:style>
          <a:lnRef idx="1">
            <a:schemeClr val="accent3"/>
          </a:lnRef>
          <a:fillRef idx="0">
            <a:schemeClr val="accent3"/>
          </a:fillRef>
          <a:effectRef idx="0">
            <a:schemeClr val="accent3"/>
          </a:effectRef>
          <a:fontRef idx="minor">
            <a:schemeClr val="tx1"/>
          </a:fontRef>
        </p:style>
      </p:cxnSp>
      <p:sp>
        <p:nvSpPr>
          <p:cNvPr id="214" name="Owal 213">
            <a:extLst>
              <a:ext uri="{FF2B5EF4-FFF2-40B4-BE49-F238E27FC236}">
                <a16:creationId xmlns:a16="http://schemas.microsoft.com/office/drawing/2014/main" id="{097CBA4E-7533-4874-B438-E369772ACF2A}"/>
              </a:ext>
            </a:extLst>
          </p:cNvPr>
          <p:cNvSpPr/>
          <p:nvPr/>
        </p:nvSpPr>
        <p:spPr>
          <a:xfrm>
            <a:off x="4903891" y="5088991"/>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5" name="Owal 214">
            <a:extLst>
              <a:ext uri="{FF2B5EF4-FFF2-40B4-BE49-F238E27FC236}">
                <a16:creationId xmlns:a16="http://schemas.microsoft.com/office/drawing/2014/main" id="{9EA40AA1-AE9D-4E0C-A2B5-CFB5BCAADA94}"/>
              </a:ext>
            </a:extLst>
          </p:cNvPr>
          <p:cNvSpPr/>
          <p:nvPr/>
        </p:nvSpPr>
        <p:spPr>
          <a:xfrm>
            <a:off x="4079203" y="6055160"/>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6" name="Owal 215">
            <a:extLst>
              <a:ext uri="{FF2B5EF4-FFF2-40B4-BE49-F238E27FC236}">
                <a16:creationId xmlns:a16="http://schemas.microsoft.com/office/drawing/2014/main" id="{3790788D-7759-4A77-92A6-1A6F6FCEBBC4}"/>
              </a:ext>
            </a:extLst>
          </p:cNvPr>
          <p:cNvSpPr/>
          <p:nvPr/>
        </p:nvSpPr>
        <p:spPr>
          <a:xfrm>
            <a:off x="8959075" y="6024998"/>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17" name="Owal 216">
            <a:extLst>
              <a:ext uri="{FF2B5EF4-FFF2-40B4-BE49-F238E27FC236}">
                <a16:creationId xmlns:a16="http://schemas.microsoft.com/office/drawing/2014/main" id="{3BC797DB-744F-44EC-8F0A-35D4A7B75532}"/>
              </a:ext>
            </a:extLst>
          </p:cNvPr>
          <p:cNvSpPr/>
          <p:nvPr/>
        </p:nvSpPr>
        <p:spPr>
          <a:xfrm>
            <a:off x="10164652" y="5798144"/>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sp>
        <p:nvSpPr>
          <p:cNvPr id="213" name="Prostokąt: zaokrąglone rogi 212">
            <a:extLst>
              <a:ext uri="{FF2B5EF4-FFF2-40B4-BE49-F238E27FC236}">
                <a16:creationId xmlns:a16="http://schemas.microsoft.com/office/drawing/2014/main" id="{F31123F9-D818-47FB-86C2-B693E5D2CCED}"/>
              </a:ext>
            </a:extLst>
          </p:cNvPr>
          <p:cNvSpPr/>
          <p:nvPr/>
        </p:nvSpPr>
        <p:spPr>
          <a:xfrm>
            <a:off x="3848596" y="4321086"/>
            <a:ext cx="1630358" cy="774648"/>
          </a:xfrm>
          <a:prstGeom prst="round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8" name="pole tekstowe 217">
            <a:extLst>
              <a:ext uri="{FF2B5EF4-FFF2-40B4-BE49-F238E27FC236}">
                <a16:creationId xmlns:a16="http://schemas.microsoft.com/office/drawing/2014/main" id="{B25D533C-19CD-4EBC-BD7F-DDBD98080E99}"/>
              </a:ext>
            </a:extLst>
          </p:cNvPr>
          <p:cNvSpPr txBox="1"/>
          <p:nvPr/>
        </p:nvSpPr>
        <p:spPr>
          <a:xfrm>
            <a:off x="3902396" y="4549460"/>
            <a:ext cx="1533994" cy="461665"/>
          </a:xfrm>
          <a:prstGeom prst="rect">
            <a:avLst/>
          </a:prstGeom>
          <a:noFill/>
        </p:spPr>
        <p:txBody>
          <a:bodyPr wrap="square" rtlCol="0">
            <a:spAutoFit/>
          </a:bodyPr>
          <a:lstStyle/>
          <a:p>
            <a:r>
              <a:rPr lang="pl-PL" sz="800" dirty="0"/>
              <a:t>Ukończono zadanie:</a:t>
            </a:r>
          </a:p>
          <a:p>
            <a:pPr marL="171450" indent="-171450">
              <a:buFont typeface="Arial" panose="020B0604020202020204" pitchFamily="34" charset="0"/>
              <a:buChar char="•"/>
            </a:pPr>
            <a:r>
              <a:rPr lang="pl-PL" sz="800" dirty="0">
                <a:solidFill>
                  <a:schemeClr val="accent1"/>
                </a:solidFill>
              </a:rPr>
              <a:t>Lista wymagań dla nowego systemu BF</a:t>
            </a:r>
            <a:endParaRPr lang="en-US" sz="800" dirty="0">
              <a:solidFill>
                <a:schemeClr val="accent1"/>
              </a:solidFill>
            </a:endParaRPr>
          </a:p>
        </p:txBody>
      </p:sp>
      <p:pic>
        <p:nvPicPr>
          <p:cNvPr id="221" name="Grafika 220" descr="Powrót">
            <a:extLst>
              <a:ext uri="{FF2B5EF4-FFF2-40B4-BE49-F238E27FC236}">
                <a16:creationId xmlns:a16="http://schemas.microsoft.com/office/drawing/2014/main" id="{5888304F-7087-4C64-9CBA-B3978BA6BF8E}"/>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5080304" y="4482107"/>
            <a:ext cx="328203" cy="236489"/>
          </a:xfrm>
          <a:prstGeom prst="rect">
            <a:avLst/>
          </a:prstGeom>
        </p:spPr>
      </p:pic>
      <p:grpSp>
        <p:nvGrpSpPr>
          <p:cNvPr id="222" name="Grafika 22" descr="Wykres słupkowy">
            <a:extLst>
              <a:ext uri="{FF2B5EF4-FFF2-40B4-BE49-F238E27FC236}">
                <a16:creationId xmlns:a16="http://schemas.microsoft.com/office/drawing/2014/main" id="{CA3EA061-FAE6-42A8-9B34-408BEBF6DD8C}"/>
              </a:ext>
            </a:extLst>
          </p:cNvPr>
          <p:cNvGrpSpPr/>
          <p:nvPr/>
        </p:nvGrpSpPr>
        <p:grpSpPr>
          <a:xfrm rot="10800000" flipH="1">
            <a:off x="5128053" y="4443776"/>
            <a:ext cx="229726" cy="141655"/>
            <a:chOff x="966673" y="3596857"/>
            <a:chExt cx="207712" cy="187461"/>
          </a:xfrm>
          <a:solidFill>
            <a:schemeClr val="bg2"/>
          </a:solidFill>
        </p:grpSpPr>
        <p:sp>
          <p:nvSpPr>
            <p:cNvPr id="223" name="Dowolny kształt: kształt 222">
              <a:extLst>
                <a:ext uri="{FF2B5EF4-FFF2-40B4-BE49-F238E27FC236}">
                  <a16:creationId xmlns:a16="http://schemas.microsoft.com/office/drawing/2014/main" id="{A0B27BFA-743E-49C4-B8D9-680BE70A4B95}"/>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6350"/>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224" name="Dowolny kształt: kształt 223">
              <a:extLst>
                <a:ext uri="{FF2B5EF4-FFF2-40B4-BE49-F238E27FC236}">
                  <a16:creationId xmlns:a16="http://schemas.microsoft.com/office/drawing/2014/main" id="{2EC665A6-E50F-4402-BF2E-AFD36D08D8B6}"/>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6350"/>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230" name="Dowolny kształt: kształt 229">
              <a:extLst>
                <a:ext uri="{FF2B5EF4-FFF2-40B4-BE49-F238E27FC236}">
                  <a16:creationId xmlns:a16="http://schemas.microsoft.com/office/drawing/2014/main" id="{84B1120A-602C-49E0-9255-002211C803F8}"/>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6350"/>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pic>
        <p:nvPicPr>
          <p:cNvPr id="219" name="Grafika 218" descr="Kursor">
            <a:extLst>
              <a:ext uri="{FF2B5EF4-FFF2-40B4-BE49-F238E27FC236}">
                <a16:creationId xmlns:a16="http://schemas.microsoft.com/office/drawing/2014/main" id="{DF0F4398-ACF5-4061-9C59-648631A452FD}"/>
              </a:ext>
            </a:extLst>
          </p:cNvPr>
          <p:cNvPicPr>
            <a:picLocks noChangeAspect="1"/>
          </p:cNvPicPr>
          <p:nvPr/>
        </p:nvPicPr>
        <p:blipFill>
          <a:blip r:embed="rId64">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5191345" y="4535071"/>
            <a:ext cx="422764" cy="422764"/>
          </a:xfrm>
          <a:prstGeom prst="rect">
            <a:avLst/>
          </a:prstGeom>
          <a:effectLst>
            <a:outerShdw blurRad="50800" dist="38100" dir="2700000" algn="tl" rotWithShape="0">
              <a:prstClr val="black">
                <a:alpha val="40000"/>
              </a:prstClr>
            </a:outerShdw>
          </a:effectLst>
        </p:spPr>
      </p:pic>
      <p:grpSp>
        <p:nvGrpSpPr>
          <p:cNvPr id="261" name="Grafika 3" descr="Deszcz">
            <a:extLst>
              <a:ext uri="{FF2B5EF4-FFF2-40B4-BE49-F238E27FC236}">
                <a16:creationId xmlns:a16="http://schemas.microsoft.com/office/drawing/2014/main" id="{3D55FF22-A003-4A34-9366-A125EBC75327}"/>
              </a:ext>
            </a:extLst>
          </p:cNvPr>
          <p:cNvGrpSpPr/>
          <p:nvPr/>
        </p:nvGrpSpPr>
        <p:grpSpPr>
          <a:xfrm>
            <a:off x="5856101" y="49221"/>
            <a:ext cx="204672" cy="166093"/>
            <a:chOff x="5956483" y="51468"/>
            <a:chExt cx="650779" cy="599383"/>
          </a:xfrm>
          <a:solidFill>
            <a:srgbClr val="000000"/>
          </a:solidFill>
        </p:grpSpPr>
        <p:sp>
          <p:nvSpPr>
            <p:cNvPr id="262" name="Dowolny kształt: kształt 261">
              <a:extLst>
                <a:ext uri="{FF2B5EF4-FFF2-40B4-BE49-F238E27FC236}">
                  <a16:creationId xmlns:a16="http://schemas.microsoft.com/office/drawing/2014/main" id="{48D450E3-EA94-4805-9F27-33F43434B3AD}"/>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263" name="Dowolny kształt: kształt 262">
              <a:extLst>
                <a:ext uri="{FF2B5EF4-FFF2-40B4-BE49-F238E27FC236}">
                  <a16:creationId xmlns:a16="http://schemas.microsoft.com/office/drawing/2014/main" id="{3746B618-1767-4A4B-947D-1833EA0187CD}"/>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64" name="Dowolny kształt: kształt 263">
              <a:extLst>
                <a:ext uri="{FF2B5EF4-FFF2-40B4-BE49-F238E27FC236}">
                  <a16:creationId xmlns:a16="http://schemas.microsoft.com/office/drawing/2014/main" id="{E5609C92-F490-4A33-829B-337F1E46D5CE}"/>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265" name="Dowolny kształt: kształt 264">
              <a:extLst>
                <a:ext uri="{FF2B5EF4-FFF2-40B4-BE49-F238E27FC236}">
                  <a16:creationId xmlns:a16="http://schemas.microsoft.com/office/drawing/2014/main" id="{D1E668A4-BCF5-40E5-B39B-A137F8B6318E}"/>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266" name="Grafika 31" descr="Śnieg">
            <a:extLst>
              <a:ext uri="{FF2B5EF4-FFF2-40B4-BE49-F238E27FC236}">
                <a16:creationId xmlns:a16="http://schemas.microsoft.com/office/drawing/2014/main" id="{A1C27439-F3E1-4873-9D33-0EF751E2CCDF}"/>
              </a:ext>
            </a:extLst>
          </p:cNvPr>
          <p:cNvGrpSpPr/>
          <p:nvPr/>
        </p:nvGrpSpPr>
        <p:grpSpPr>
          <a:xfrm>
            <a:off x="6962045" y="15585"/>
            <a:ext cx="267965" cy="256910"/>
            <a:chOff x="7523990" y="915378"/>
            <a:chExt cx="584691" cy="584691"/>
          </a:xfrm>
        </p:grpSpPr>
        <p:sp>
          <p:nvSpPr>
            <p:cNvPr id="267" name="Dowolny kształt: kształt 266">
              <a:extLst>
                <a:ext uri="{FF2B5EF4-FFF2-40B4-BE49-F238E27FC236}">
                  <a16:creationId xmlns:a16="http://schemas.microsoft.com/office/drawing/2014/main" id="{1912101F-6B2E-4C58-9215-9A7672885C32}"/>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268" name="Dowolny kształt: kształt 267">
              <a:extLst>
                <a:ext uri="{FF2B5EF4-FFF2-40B4-BE49-F238E27FC236}">
                  <a16:creationId xmlns:a16="http://schemas.microsoft.com/office/drawing/2014/main" id="{EF9C384F-8E5A-40C9-A6EB-A47015DF7535}"/>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69" name="Dowolny kształt: kształt 268">
              <a:extLst>
                <a:ext uri="{FF2B5EF4-FFF2-40B4-BE49-F238E27FC236}">
                  <a16:creationId xmlns:a16="http://schemas.microsoft.com/office/drawing/2014/main" id="{0F34CAA0-2ECE-4056-9391-FC87CF161C73}"/>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270" name="Dowolny kształt: kształt 269">
              <a:extLst>
                <a:ext uri="{FF2B5EF4-FFF2-40B4-BE49-F238E27FC236}">
                  <a16:creationId xmlns:a16="http://schemas.microsoft.com/office/drawing/2014/main" id="{01F6D29D-FC37-4C9C-B36E-168D166275DB}"/>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271" name="pole tekstowe 270">
            <a:extLst>
              <a:ext uri="{FF2B5EF4-FFF2-40B4-BE49-F238E27FC236}">
                <a16:creationId xmlns:a16="http://schemas.microsoft.com/office/drawing/2014/main" id="{4D21DB4C-7F75-4A0A-BFD3-E4D975AC806E}"/>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272" name="pole tekstowe 271">
            <a:extLst>
              <a:ext uri="{FF2B5EF4-FFF2-40B4-BE49-F238E27FC236}">
                <a16:creationId xmlns:a16="http://schemas.microsoft.com/office/drawing/2014/main" id="{789AE990-C2DA-40A5-896D-64B2F2ED3C0E}"/>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273" name="pole tekstowe 272">
            <a:extLst>
              <a:ext uri="{FF2B5EF4-FFF2-40B4-BE49-F238E27FC236}">
                <a16:creationId xmlns:a16="http://schemas.microsoft.com/office/drawing/2014/main" id="{6216302F-4005-483C-9816-3FF391764A9D}"/>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74" name="pole tekstowe 273">
            <a:extLst>
              <a:ext uri="{FF2B5EF4-FFF2-40B4-BE49-F238E27FC236}">
                <a16:creationId xmlns:a16="http://schemas.microsoft.com/office/drawing/2014/main" id="{B59EA049-467B-4694-9BB8-0E3F957FEE62}"/>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275" name="pole tekstowe 274">
            <a:extLst>
              <a:ext uri="{FF2B5EF4-FFF2-40B4-BE49-F238E27FC236}">
                <a16:creationId xmlns:a16="http://schemas.microsoft.com/office/drawing/2014/main" id="{224F2300-123B-4E39-BC2E-4577D3B50CBF}"/>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sp>
        <p:nvSpPr>
          <p:cNvPr id="276" name="Trójkąt równoramienny 275">
            <a:extLst>
              <a:ext uri="{FF2B5EF4-FFF2-40B4-BE49-F238E27FC236}">
                <a16:creationId xmlns:a16="http://schemas.microsoft.com/office/drawing/2014/main" id="{F6194F83-0136-439F-8F66-AA52C41DC139}"/>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8" name="Łącznik prosty 277">
            <a:extLst>
              <a:ext uri="{FF2B5EF4-FFF2-40B4-BE49-F238E27FC236}">
                <a16:creationId xmlns:a16="http://schemas.microsoft.com/office/drawing/2014/main" id="{77CB2106-C4F1-4D88-9A80-CFA09FB23D3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279" name="Grafika 278" descr="Lista">
            <a:extLst>
              <a:ext uri="{FF2B5EF4-FFF2-40B4-BE49-F238E27FC236}">
                <a16:creationId xmlns:a16="http://schemas.microsoft.com/office/drawing/2014/main" id="{CAA3B1B4-C78C-486F-9806-ECD9519530AD}"/>
              </a:ext>
            </a:extLst>
          </p:cNvPr>
          <p:cNvPicPr>
            <a:picLocks noChangeAspect="1"/>
          </p:cNvPicPr>
          <p:nvPr/>
        </p:nvPicPr>
        <p:blipFill>
          <a:blip r:embed="rId66" cstate="hqprint">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4068356" y="468674"/>
            <a:ext cx="197049" cy="197049"/>
          </a:xfrm>
          <a:prstGeom prst="rect">
            <a:avLst/>
          </a:prstGeom>
        </p:spPr>
      </p:pic>
      <p:sp>
        <p:nvSpPr>
          <p:cNvPr id="280" name="pole tekstowe 279">
            <a:extLst>
              <a:ext uri="{FF2B5EF4-FFF2-40B4-BE49-F238E27FC236}">
                <a16:creationId xmlns:a16="http://schemas.microsoft.com/office/drawing/2014/main" id="{45839753-4F21-4D9C-958A-03634143E68A}"/>
              </a:ext>
            </a:extLst>
          </p:cNvPr>
          <p:cNvSpPr txBox="1"/>
          <p:nvPr/>
        </p:nvSpPr>
        <p:spPr>
          <a:xfrm>
            <a:off x="4201416" y="463736"/>
            <a:ext cx="665582" cy="215444"/>
          </a:xfrm>
          <a:prstGeom prst="rect">
            <a:avLst/>
          </a:prstGeom>
          <a:noFill/>
        </p:spPr>
        <p:txBody>
          <a:bodyPr wrap="square" rtlCol="0">
            <a:spAutoFit/>
          </a:bodyPr>
          <a:lstStyle/>
          <a:p>
            <a:r>
              <a:rPr lang="pl-PL" sz="800" dirty="0">
                <a:solidFill>
                  <a:schemeClr val="bg1"/>
                </a:solidFill>
              </a:rPr>
              <a:t>Lista</a:t>
            </a:r>
            <a:endParaRPr lang="en-US" sz="800" dirty="0">
              <a:solidFill>
                <a:schemeClr val="bg1"/>
              </a:solidFill>
            </a:endParaRPr>
          </a:p>
        </p:txBody>
      </p:sp>
      <p:cxnSp>
        <p:nvCxnSpPr>
          <p:cNvPr id="220" name="Łącznik prosty 219">
            <a:extLst>
              <a:ext uri="{FF2B5EF4-FFF2-40B4-BE49-F238E27FC236}">
                <a16:creationId xmlns:a16="http://schemas.microsoft.com/office/drawing/2014/main" id="{2D7ADEDA-8F8F-4014-8C13-FB1FC1F8E54F}"/>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344135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21"/>
                                        </p:tgtEl>
                                      </p:cBhvr>
                                    </p:animEffect>
                                    <p:animScale>
                                      <p:cBhvr>
                                        <p:cTn id="7" dur="250" autoRev="1" fill="hold"/>
                                        <p:tgtEl>
                                          <p:spTgt spid="22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22"/>
                                        </p:tgtEl>
                                      </p:cBhvr>
                                    </p:animEffect>
                                    <p:animScale>
                                      <p:cBhvr>
                                        <p:cTn id="10" dur="250" autoRev="1" fill="hold"/>
                                        <p:tgtEl>
                                          <p:spTgt spid="2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0" name="Połowa ramki 219">
            <a:extLst>
              <a:ext uri="{FF2B5EF4-FFF2-40B4-BE49-F238E27FC236}">
                <a16:creationId xmlns:a16="http://schemas.microsoft.com/office/drawing/2014/main" id="{9C4F310E-291F-43A6-9E32-3D907CCB2BA3}"/>
              </a:ext>
            </a:extLst>
          </p:cNvPr>
          <p:cNvSpPr/>
          <p:nvPr/>
        </p:nvSpPr>
        <p:spPr>
          <a:xfrm flipH="1">
            <a:off x="9572587" y="924999"/>
            <a:ext cx="2006326" cy="1519179"/>
          </a:xfrm>
          <a:prstGeom prst="halfFrame">
            <a:avLst>
              <a:gd name="adj1" fmla="val 12394"/>
              <a:gd name="adj2" fmla="val 12895"/>
            </a:avLst>
          </a:pr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56" name="Owal 255">
            <a:extLst>
              <a:ext uri="{FF2B5EF4-FFF2-40B4-BE49-F238E27FC236}">
                <a16:creationId xmlns:a16="http://schemas.microsoft.com/office/drawing/2014/main" id="{3EA5C2AF-356A-4732-AC80-A80B0B1F20C9}"/>
              </a:ext>
            </a:extLst>
          </p:cNvPr>
          <p:cNvSpPr/>
          <p:nvPr/>
        </p:nvSpPr>
        <p:spPr>
          <a:xfrm>
            <a:off x="12042236" y="2237277"/>
            <a:ext cx="79765" cy="76203"/>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11" name="Prostokąt: ścięte rogi po przekątnej 110">
            <a:extLst>
              <a:ext uri="{FF2B5EF4-FFF2-40B4-BE49-F238E27FC236}">
                <a16:creationId xmlns:a16="http://schemas.microsoft.com/office/drawing/2014/main" id="{ABCE95CC-44F7-4DCB-A0ED-B416D296DEEB}"/>
              </a:ext>
            </a:extLst>
          </p:cNvPr>
          <p:cNvSpPr/>
          <p:nvPr/>
        </p:nvSpPr>
        <p:spPr>
          <a:xfrm>
            <a:off x="1077590" y="1508011"/>
            <a:ext cx="1685946" cy="225345"/>
          </a:xfrm>
          <a:prstGeom prst="snip2Diag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18" name="Prostokąt: ścięte rogi po przekątnej 117">
            <a:extLst>
              <a:ext uri="{FF2B5EF4-FFF2-40B4-BE49-F238E27FC236}">
                <a16:creationId xmlns:a16="http://schemas.microsoft.com/office/drawing/2014/main" id="{BFD7563A-4309-4A62-8551-8A7725B26E2B}"/>
              </a:ext>
            </a:extLst>
          </p:cNvPr>
          <p:cNvSpPr/>
          <p:nvPr/>
        </p:nvSpPr>
        <p:spPr>
          <a:xfrm>
            <a:off x="3562686" y="1508010"/>
            <a:ext cx="1700286" cy="225346"/>
          </a:xfrm>
          <a:prstGeom prst="snip2Diag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63" name="Prostokąt 162">
            <a:extLst>
              <a:ext uri="{FF2B5EF4-FFF2-40B4-BE49-F238E27FC236}">
                <a16:creationId xmlns:a16="http://schemas.microsoft.com/office/drawing/2014/main" id="{D0C3F3F3-DE67-46B1-8A2A-5FFE65DE7E01}"/>
              </a:ext>
            </a:extLst>
          </p:cNvPr>
          <p:cNvSpPr/>
          <p:nvPr/>
        </p:nvSpPr>
        <p:spPr>
          <a:xfrm>
            <a:off x="1077590" y="1855233"/>
            <a:ext cx="1685946" cy="182643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BF</a:t>
            </a:r>
          </a:p>
          <a:p>
            <a:pPr marL="171450" indent="-171450">
              <a:buFont typeface="Courier New" panose="02070309020205020404" pitchFamily="49" charset="0"/>
              <a:buChar char="o"/>
            </a:pPr>
            <a:r>
              <a:rPr lang="pl-PL" sz="800" dirty="0"/>
              <a:t>Piling rules for slabs on train</a:t>
            </a:r>
          </a:p>
          <a:p>
            <a:pPr marL="171450" indent="-171450">
              <a:buFont typeface="Courier New" panose="02070309020205020404" pitchFamily="49" charset="0"/>
              <a:buChar char="o"/>
            </a:pPr>
            <a:r>
              <a:rPr lang="pl-PL" sz="800" dirty="0"/>
              <a:t>Model implementation</a:t>
            </a:r>
          </a:p>
          <a:p>
            <a:pPr marL="171450" indent="-171450">
              <a:buFont typeface="Courier New" panose="02070309020205020404" pitchFamily="49" charset="0"/>
              <a:buChar char="o"/>
            </a:pPr>
            <a:r>
              <a:rPr lang="pl-PL" sz="800" dirty="0"/>
              <a:t>Interface with Warehouse Router</a:t>
            </a:r>
          </a:p>
          <a:p>
            <a:pPr marL="171450" indent="-171450">
              <a:buFont typeface="Courier New" panose="02070309020205020404" pitchFamily="49" charset="0"/>
              <a:buChar char="o"/>
            </a:pPr>
            <a:r>
              <a:rPr lang="pl-PL" sz="800" dirty="0"/>
              <a:t>Testing in QA</a:t>
            </a:r>
          </a:p>
          <a:p>
            <a:pPr marL="171450" indent="-171450">
              <a:buFont typeface="Courier New" panose="02070309020205020404" pitchFamily="49" charset="0"/>
              <a:buChar char="o"/>
            </a:pPr>
            <a:r>
              <a:rPr lang="pl-PL" sz="800" dirty="0"/>
              <a:t>Testing with dispatcher</a:t>
            </a:r>
          </a:p>
          <a:p>
            <a:pPr marL="171450" indent="-171450">
              <a:buFont typeface="Courier New" panose="02070309020205020404" pitchFamily="49" charset="0"/>
              <a:buChar char="o"/>
            </a:pPr>
            <a:endParaRPr lang="pl-PL" sz="800" dirty="0"/>
          </a:p>
          <a:p>
            <a:endParaRPr lang="pl-PL" sz="1000" dirty="0"/>
          </a:p>
          <a:p>
            <a:endParaRPr lang="pl-PL" sz="1000" dirty="0"/>
          </a:p>
          <a:p>
            <a:endParaRPr lang="pl-PL" sz="1000" dirty="0"/>
          </a:p>
          <a:p>
            <a:endParaRPr lang="en-US" sz="1200" b="1" dirty="0"/>
          </a:p>
        </p:txBody>
      </p:sp>
      <p:sp>
        <p:nvSpPr>
          <p:cNvPr id="166" name="Prostokąt 165">
            <a:extLst>
              <a:ext uri="{FF2B5EF4-FFF2-40B4-BE49-F238E27FC236}">
                <a16:creationId xmlns:a16="http://schemas.microsoft.com/office/drawing/2014/main" id="{2A699927-84FF-4F33-B9D6-646C34E1A8AC}"/>
              </a:ext>
            </a:extLst>
          </p:cNvPr>
          <p:cNvSpPr/>
          <p:nvPr/>
        </p:nvSpPr>
        <p:spPr>
          <a:xfrm>
            <a:off x="1077590" y="2936508"/>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8" name="Prostokąt 167">
            <a:extLst>
              <a:ext uri="{FF2B5EF4-FFF2-40B4-BE49-F238E27FC236}">
                <a16:creationId xmlns:a16="http://schemas.microsoft.com/office/drawing/2014/main" id="{EA20AA10-DA07-4913-AAAB-4404DF4F2A34}"/>
              </a:ext>
            </a:extLst>
          </p:cNvPr>
          <p:cNvSpPr/>
          <p:nvPr/>
        </p:nvSpPr>
        <p:spPr>
          <a:xfrm>
            <a:off x="1065738" y="1868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8" name="Prostokąt: ścięte rogi po przekątnej 177">
            <a:extLst>
              <a:ext uri="{FF2B5EF4-FFF2-40B4-BE49-F238E27FC236}">
                <a16:creationId xmlns:a16="http://schemas.microsoft.com/office/drawing/2014/main" id="{5DA4FC86-0676-485B-89DB-9BB29CBDACD6}"/>
              </a:ext>
            </a:extLst>
          </p:cNvPr>
          <p:cNvSpPr/>
          <p:nvPr/>
        </p:nvSpPr>
        <p:spPr>
          <a:xfrm>
            <a:off x="6076962" y="1512741"/>
            <a:ext cx="1693797" cy="215883"/>
          </a:xfrm>
          <a:prstGeom prst="snip2Diag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79" name="pole tekstowe 178">
            <a:extLst>
              <a:ext uri="{FF2B5EF4-FFF2-40B4-BE49-F238E27FC236}">
                <a16:creationId xmlns:a16="http://schemas.microsoft.com/office/drawing/2014/main" id="{A2018425-CF3A-45AB-B55D-E585CFEECD04}"/>
              </a:ext>
            </a:extLst>
          </p:cNvPr>
          <p:cNvSpPr txBox="1"/>
          <p:nvPr/>
        </p:nvSpPr>
        <p:spPr>
          <a:xfrm>
            <a:off x="1327063" y="2920777"/>
            <a:ext cx="448058" cy="246221"/>
          </a:xfrm>
          <a:prstGeom prst="rect">
            <a:avLst/>
          </a:prstGeom>
          <a:noFill/>
        </p:spPr>
        <p:txBody>
          <a:bodyPr wrap="square" rtlCol="0">
            <a:spAutoFit/>
          </a:bodyPr>
          <a:lstStyle/>
          <a:p>
            <a:r>
              <a:rPr lang="pl-PL" sz="1000" dirty="0">
                <a:solidFill>
                  <a:schemeClr val="accent1">
                    <a:lumMod val="75000"/>
                  </a:schemeClr>
                </a:solidFill>
              </a:rPr>
              <a:t>0/5</a:t>
            </a:r>
            <a:endParaRPr lang="en-US" sz="1000" dirty="0">
              <a:solidFill>
                <a:schemeClr val="accent1">
                  <a:lumMod val="75000"/>
                </a:schemeClr>
              </a:solidFill>
            </a:endParaRPr>
          </a:p>
        </p:txBody>
      </p:sp>
      <p:sp>
        <p:nvSpPr>
          <p:cNvPr id="180" name="Owal 179">
            <a:extLst>
              <a:ext uri="{FF2B5EF4-FFF2-40B4-BE49-F238E27FC236}">
                <a16:creationId xmlns:a16="http://schemas.microsoft.com/office/drawing/2014/main" id="{CF0161B1-76BC-4F29-8C6D-B75D52CCC997}"/>
              </a:ext>
            </a:extLst>
          </p:cNvPr>
          <p:cNvSpPr/>
          <p:nvPr/>
        </p:nvSpPr>
        <p:spPr>
          <a:xfrm>
            <a:off x="1178422" y="2977586"/>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2" name="Prostokąt 181">
            <a:extLst>
              <a:ext uri="{FF2B5EF4-FFF2-40B4-BE49-F238E27FC236}">
                <a16:creationId xmlns:a16="http://schemas.microsoft.com/office/drawing/2014/main" id="{92E07D51-7C5E-4F65-A957-BC0B1782CB29}"/>
              </a:ext>
            </a:extLst>
          </p:cNvPr>
          <p:cNvSpPr/>
          <p:nvPr/>
        </p:nvSpPr>
        <p:spPr>
          <a:xfrm>
            <a:off x="3577026" y="1868650"/>
            <a:ext cx="1685946" cy="164993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 Pre-study</a:t>
            </a:r>
          </a:p>
          <a:p>
            <a:pPr marL="285750" indent="-285750">
              <a:buFont typeface="Courier New" panose="02070309020205020404" pitchFamily="49" charset="0"/>
              <a:buChar char="o"/>
            </a:pPr>
            <a:r>
              <a:rPr lang="pl-PL" sz="800" dirty="0"/>
              <a:t>Document modified business logic</a:t>
            </a:r>
          </a:p>
          <a:p>
            <a:pPr marL="285750" indent="-285750">
              <a:buFont typeface="Courier New" panose="02070309020205020404" pitchFamily="49" charset="0"/>
              <a:buChar char="o"/>
            </a:pPr>
            <a:r>
              <a:rPr lang="pl-PL" sz="800" dirty="0"/>
              <a:t>Select approach and choose heuristic engine</a:t>
            </a:r>
          </a:p>
          <a:p>
            <a:pPr marL="285750" indent="-285750">
              <a:buFont typeface="Courier New" panose="02070309020205020404" pitchFamily="49" charset="0"/>
              <a:buChar char="o"/>
            </a:pPr>
            <a:endParaRPr lang="pl-PL" sz="800" dirty="0"/>
          </a:p>
          <a:p>
            <a:pPr marL="285750" indent="-285750">
              <a:buFont typeface="Courier New" panose="02070309020205020404" pitchFamily="49" charset="0"/>
              <a:buChar char="o"/>
            </a:pPr>
            <a:endParaRPr lang="pl-PL" sz="800" dirty="0"/>
          </a:p>
          <a:p>
            <a:endParaRPr lang="pl-PL" sz="1000" dirty="0"/>
          </a:p>
          <a:p>
            <a:endParaRPr lang="pl-PL" sz="1000" dirty="0"/>
          </a:p>
          <a:p>
            <a:endParaRPr lang="pl-PL" sz="1200" b="1" dirty="0"/>
          </a:p>
          <a:p>
            <a:endParaRPr lang="en-US" sz="1200" b="1" dirty="0"/>
          </a:p>
        </p:txBody>
      </p:sp>
      <p:sp>
        <p:nvSpPr>
          <p:cNvPr id="160" name="Dowolny kształt: kształt 159">
            <a:extLst>
              <a:ext uri="{FF2B5EF4-FFF2-40B4-BE49-F238E27FC236}">
                <a16:creationId xmlns:a16="http://schemas.microsoft.com/office/drawing/2014/main" id="{74B4A063-0D9B-445E-BC29-A90B917ABEBE}"/>
              </a:ext>
            </a:extLst>
          </p:cNvPr>
          <p:cNvSpPr/>
          <p:nvPr/>
        </p:nvSpPr>
        <p:spPr>
          <a:xfrm>
            <a:off x="3651926" y="2811723"/>
            <a:ext cx="155837" cy="60818"/>
          </a:xfrm>
          <a:custGeom>
            <a:avLst/>
            <a:gdLst>
              <a:gd name="connsiteX0" fmla="*/ 260273 w 520546"/>
              <a:gd name="connsiteY0" fmla="*/ 0 h 191868"/>
              <a:gd name="connsiteX1" fmla="*/ 506998 w 520546"/>
              <a:gd name="connsiteY1" fmla="*/ 151449 h 191868"/>
              <a:gd name="connsiteX2" fmla="*/ 520546 w 520546"/>
              <a:gd name="connsiteY2" fmla="*/ 191868 h 191868"/>
              <a:gd name="connsiteX3" fmla="*/ 0 w 520546"/>
              <a:gd name="connsiteY3" fmla="*/ 191868 h 191868"/>
              <a:gd name="connsiteX4" fmla="*/ 13548 w 520546"/>
              <a:gd name="connsiteY4" fmla="*/ 151449 h 191868"/>
              <a:gd name="connsiteX5" fmla="*/ 260273 w 520546"/>
              <a:gd name="connsiteY5" fmla="*/ 0 h 19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46" h="191868">
                <a:moveTo>
                  <a:pt x="260273" y="0"/>
                </a:moveTo>
                <a:cubicBezTo>
                  <a:pt x="371186" y="0"/>
                  <a:pt x="466349" y="62449"/>
                  <a:pt x="506998" y="151449"/>
                </a:cubicBezTo>
                <a:lnTo>
                  <a:pt x="520546" y="191868"/>
                </a:lnTo>
                <a:lnTo>
                  <a:pt x="0" y="191868"/>
                </a:lnTo>
                <a:lnTo>
                  <a:pt x="13548" y="151449"/>
                </a:lnTo>
                <a:cubicBezTo>
                  <a:pt x="54198" y="62449"/>
                  <a:pt x="149360" y="0"/>
                  <a:pt x="26027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1" name="Dowolny kształt: kształt 160">
            <a:extLst>
              <a:ext uri="{FF2B5EF4-FFF2-40B4-BE49-F238E27FC236}">
                <a16:creationId xmlns:a16="http://schemas.microsoft.com/office/drawing/2014/main" id="{D07640F4-4C11-462E-B1DD-8C5E5C0DD77D}"/>
              </a:ext>
            </a:extLst>
          </p:cNvPr>
          <p:cNvSpPr/>
          <p:nvPr/>
        </p:nvSpPr>
        <p:spPr>
          <a:xfrm>
            <a:off x="3650055" y="2885149"/>
            <a:ext cx="159581" cy="95838"/>
          </a:xfrm>
          <a:custGeom>
            <a:avLst/>
            <a:gdLst>
              <a:gd name="connsiteX0" fmla="*/ 7494 w 535534"/>
              <a:gd name="connsiteY0" fmla="*/ 0 h 304074"/>
              <a:gd name="connsiteX1" fmla="*/ 528040 w 535534"/>
              <a:gd name="connsiteY1" fmla="*/ 0 h 304074"/>
              <a:gd name="connsiteX2" fmla="*/ 530094 w 535534"/>
              <a:gd name="connsiteY2" fmla="*/ 6128 h 304074"/>
              <a:gd name="connsiteX3" fmla="*/ 535534 w 535534"/>
              <a:gd name="connsiteY3" fmla="*/ 56103 h 304074"/>
              <a:gd name="connsiteX4" fmla="*/ 267767 w 535534"/>
              <a:gd name="connsiteY4" fmla="*/ 304074 h 304074"/>
              <a:gd name="connsiteX5" fmla="*/ 0 w 535534"/>
              <a:gd name="connsiteY5" fmla="*/ 56103 h 304074"/>
              <a:gd name="connsiteX6" fmla="*/ 5440 w 535534"/>
              <a:gd name="connsiteY6" fmla="*/ 6128 h 304074"/>
              <a:gd name="connsiteX7" fmla="*/ 7494 w 535534"/>
              <a:gd name="connsiteY7" fmla="*/ 0 h 3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534" h="304074">
                <a:moveTo>
                  <a:pt x="7494" y="0"/>
                </a:moveTo>
                <a:lnTo>
                  <a:pt x="528040" y="0"/>
                </a:lnTo>
                <a:lnTo>
                  <a:pt x="530094" y="6128"/>
                </a:lnTo>
                <a:cubicBezTo>
                  <a:pt x="533661" y="22271"/>
                  <a:pt x="535534" y="38984"/>
                  <a:pt x="535534" y="56103"/>
                </a:cubicBezTo>
                <a:cubicBezTo>
                  <a:pt x="535534" y="193054"/>
                  <a:pt x="415651" y="304074"/>
                  <a:pt x="267767" y="304074"/>
                </a:cubicBezTo>
                <a:cubicBezTo>
                  <a:pt x="119883" y="304074"/>
                  <a:pt x="0" y="193054"/>
                  <a:pt x="0" y="56103"/>
                </a:cubicBezTo>
                <a:cubicBezTo>
                  <a:pt x="0" y="38984"/>
                  <a:pt x="1873" y="22271"/>
                  <a:pt x="5440" y="6128"/>
                </a:cubicBezTo>
                <a:lnTo>
                  <a:pt x="749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pole tekstowe 182">
            <a:extLst>
              <a:ext uri="{FF2B5EF4-FFF2-40B4-BE49-F238E27FC236}">
                <a16:creationId xmlns:a16="http://schemas.microsoft.com/office/drawing/2014/main" id="{8C3B4D9D-848C-4700-A8E2-EC40EAB132CC}"/>
              </a:ext>
            </a:extLst>
          </p:cNvPr>
          <p:cNvSpPr txBox="1"/>
          <p:nvPr/>
        </p:nvSpPr>
        <p:spPr>
          <a:xfrm>
            <a:off x="3790261" y="2762038"/>
            <a:ext cx="448058" cy="246221"/>
          </a:xfrm>
          <a:prstGeom prst="rect">
            <a:avLst/>
          </a:prstGeom>
          <a:noFill/>
        </p:spPr>
        <p:txBody>
          <a:bodyPr wrap="square" rtlCol="0">
            <a:spAutoFit/>
          </a:bodyPr>
          <a:lstStyle/>
          <a:p>
            <a:r>
              <a:rPr lang="pl-PL" sz="1000" dirty="0">
                <a:solidFill>
                  <a:schemeClr val="accent1">
                    <a:lumMod val="75000"/>
                  </a:schemeClr>
                </a:solidFill>
              </a:rPr>
              <a:t>3/5</a:t>
            </a:r>
            <a:endParaRPr lang="en-US" sz="1000" dirty="0">
              <a:solidFill>
                <a:schemeClr val="accent1">
                  <a:lumMod val="75000"/>
                </a:schemeClr>
              </a:solidFill>
            </a:endParaRPr>
          </a:p>
        </p:txBody>
      </p:sp>
      <p:sp>
        <p:nvSpPr>
          <p:cNvPr id="184" name="Prostokąt 183">
            <a:extLst>
              <a:ext uri="{FF2B5EF4-FFF2-40B4-BE49-F238E27FC236}">
                <a16:creationId xmlns:a16="http://schemas.microsoft.com/office/drawing/2014/main" id="{AE6F0EB9-3591-4AC3-9953-B2A4A715580C}"/>
              </a:ext>
            </a:extLst>
          </p:cNvPr>
          <p:cNvSpPr/>
          <p:nvPr/>
        </p:nvSpPr>
        <p:spPr>
          <a:xfrm>
            <a:off x="3602682" y="2779099"/>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4" name="Prostokąt 173">
            <a:extLst>
              <a:ext uri="{FF2B5EF4-FFF2-40B4-BE49-F238E27FC236}">
                <a16:creationId xmlns:a16="http://schemas.microsoft.com/office/drawing/2014/main" id="{FE014747-089A-4571-B34A-B6B05C7BD996}"/>
              </a:ext>
            </a:extLst>
          </p:cNvPr>
          <p:cNvSpPr/>
          <p:nvPr/>
        </p:nvSpPr>
        <p:spPr>
          <a:xfrm>
            <a:off x="3576847" y="1868652"/>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5" name="Prostokąt 184">
            <a:extLst>
              <a:ext uri="{FF2B5EF4-FFF2-40B4-BE49-F238E27FC236}">
                <a16:creationId xmlns:a16="http://schemas.microsoft.com/office/drawing/2014/main" id="{AC4B641E-5C3A-4FD6-82F4-8847BA2E36BB}"/>
              </a:ext>
            </a:extLst>
          </p:cNvPr>
          <p:cNvSpPr/>
          <p:nvPr/>
        </p:nvSpPr>
        <p:spPr>
          <a:xfrm>
            <a:off x="6084814" y="1862374"/>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strike="sngStrike" dirty="0"/>
              <a:t>Encoders check on Crane S-750 &amp; S-752</a:t>
            </a:r>
          </a:p>
          <a:p>
            <a:endParaRPr lang="pl-PL" sz="800" b="1" strike="sngStrike" dirty="0"/>
          </a:p>
          <a:p>
            <a:endParaRPr lang="pl-PL" sz="1200" b="1" dirty="0"/>
          </a:p>
          <a:p>
            <a:endParaRPr lang="en-US" sz="1200" b="1" dirty="0"/>
          </a:p>
        </p:txBody>
      </p:sp>
      <p:sp>
        <p:nvSpPr>
          <p:cNvPr id="175" name="Prostokąt 174">
            <a:extLst>
              <a:ext uri="{FF2B5EF4-FFF2-40B4-BE49-F238E27FC236}">
                <a16:creationId xmlns:a16="http://schemas.microsoft.com/office/drawing/2014/main" id="{D41979A2-E10B-4ED3-A8FE-3ACD7E5967A5}"/>
              </a:ext>
            </a:extLst>
          </p:cNvPr>
          <p:cNvSpPr/>
          <p:nvPr/>
        </p:nvSpPr>
        <p:spPr>
          <a:xfrm>
            <a:off x="6092665" y="1872415"/>
            <a:ext cx="1670244" cy="274011"/>
          </a:xfrm>
          <a:prstGeom prst="rect">
            <a:avLst/>
          </a:prstGeom>
          <a:solidFill>
            <a:srgbClr val="FB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trike="sngStrike" dirty="0"/>
          </a:p>
        </p:txBody>
      </p:sp>
      <p:sp>
        <p:nvSpPr>
          <p:cNvPr id="4" name="pole tekstowe 3">
            <a:extLst>
              <a:ext uri="{FF2B5EF4-FFF2-40B4-BE49-F238E27FC236}">
                <a16:creationId xmlns:a16="http://schemas.microsoft.com/office/drawing/2014/main" id="{AABDEAFE-140A-4B8B-811C-677FDDD16BB4}"/>
              </a:ext>
            </a:extLst>
          </p:cNvPr>
          <p:cNvSpPr txBox="1"/>
          <p:nvPr/>
        </p:nvSpPr>
        <p:spPr>
          <a:xfrm>
            <a:off x="1015857" y="1170073"/>
            <a:ext cx="1358537" cy="276999"/>
          </a:xfrm>
          <a:prstGeom prst="rect">
            <a:avLst/>
          </a:prstGeom>
          <a:noFill/>
        </p:spPr>
        <p:txBody>
          <a:bodyPr wrap="square" rtlCol="0">
            <a:spAutoFit/>
          </a:bodyPr>
          <a:lstStyle/>
          <a:p>
            <a:r>
              <a:rPr lang="pl-PL" sz="1200" dirty="0"/>
              <a:t>To Do</a:t>
            </a:r>
            <a:endParaRPr lang="en-US" sz="1200" dirty="0"/>
          </a:p>
        </p:txBody>
      </p:sp>
      <p:sp>
        <p:nvSpPr>
          <p:cNvPr id="190" name="pole tekstowe 189">
            <a:extLst>
              <a:ext uri="{FF2B5EF4-FFF2-40B4-BE49-F238E27FC236}">
                <a16:creationId xmlns:a16="http://schemas.microsoft.com/office/drawing/2014/main" id="{50BA9FD4-A338-4345-90FC-EC20AC8D70E3}"/>
              </a:ext>
            </a:extLst>
          </p:cNvPr>
          <p:cNvSpPr txBox="1"/>
          <p:nvPr/>
        </p:nvSpPr>
        <p:spPr>
          <a:xfrm>
            <a:off x="3571132" y="1171869"/>
            <a:ext cx="1358537" cy="276999"/>
          </a:xfrm>
          <a:prstGeom prst="rect">
            <a:avLst/>
          </a:prstGeom>
          <a:noFill/>
        </p:spPr>
        <p:txBody>
          <a:bodyPr wrap="square" rtlCol="0">
            <a:spAutoFit/>
          </a:bodyPr>
          <a:lstStyle/>
          <a:p>
            <a:r>
              <a:rPr lang="pl-PL" sz="1200" dirty="0"/>
              <a:t>Ongoing</a:t>
            </a:r>
            <a:endParaRPr lang="en-US" sz="1200" dirty="0"/>
          </a:p>
        </p:txBody>
      </p:sp>
      <p:sp>
        <p:nvSpPr>
          <p:cNvPr id="191" name="pole tekstowe 190">
            <a:extLst>
              <a:ext uri="{FF2B5EF4-FFF2-40B4-BE49-F238E27FC236}">
                <a16:creationId xmlns:a16="http://schemas.microsoft.com/office/drawing/2014/main" id="{0438ED5C-5A6E-44E4-A8B8-E10FBF65B990}"/>
              </a:ext>
            </a:extLst>
          </p:cNvPr>
          <p:cNvSpPr txBox="1"/>
          <p:nvPr/>
        </p:nvSpPr>
        <p:spPr>
          <a:xfrm>
            <a:off x="6041971" y="1206802"/>
            <a:ext cx="1358537" cy="276999"/>
          </a:xfrm>
          <a:prstGeom prst="rect">
            <a:avLst/>
          </a:prstGeom>
          <a:noFill/>
        </p:spPr>
        <p:txBody>
          <a:bodyPr wrap="square" rtlCol="0">
            <a:spAutoFit/>
          </a:bodyPr>
          <a:lstStyle/>
          <a:p>
            <a:r>
              <a:rPr lang="pl-PL" sz="1200" dirty="0"/>
              <a:t>Finished</a:t>
            </a:r>
            <a:endParaRPr lang="en-US" sz="1200" dirty="0"/>
          </a:p>
        </p:txBody>
      </p:sp>
      <p:pic>
        <p:nvPicPr>
          <p:cNvPr id="193" name="Grafika 192" descr="Dodawać">
            <a:extLst>
              <a:ext uri="{FF2B5EF4-FFF2-40B4-BE49-F238E27FC236}">
                <a16:creationId xmlns:a16="http://schemas.microsoft.com/office/drawing/2014/main" id="{176F2BD2-0C30-4793-98DE-53A893602BCC}"/>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75817" y="1538060"/>
            <a:ext cx="153000" cy="153000"/>
          </a:xfrm>
          <a:prstGeom prst="rect">
            <a:avLst/>
          </a:prstGeom>
        </p:spPr>
      </p:pic>
      <p:pic>
        <p:nvPicPr>
          <p:cNvPr id="194" name="Grafika 193" descr="Dodawać">
            <a:extLst>
              <a:ext uri="{FF2B5EF4-FFF2-40B4-BE49-F238E27FC236}">
                <a16:creationId xmlns:a16="http://schemas.microsoft.com/office/drawing/2014/main" id="{E01E21F8-E404-4922-A052-D54B35D3ECB0}"/>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654763" y="1529903"/>
            <a:ext cx="153000" cy="153000"/>
          </a:xfrm>
          <a:prstGeom prst="rect">
            <a:avLst/>
          </a:prstGeom>
        </p:spPr>
      </p:pic>
      <p:pic>
        <p:nvPicPr>
          <p:cNvPr id="195" name="Grafika 194" descr="Dodawać">
            <a:extLst>
              <a:ext uri="{FF2B5EF4-FFF2-40B4-BE49-F238E27FC236}">
                <a16:creationId xmlns:a16="http://schemas.microsoft.com/office/drawing/2014/main" id="{7788E630-E06F-4EFD-8A65-178AC9A03EB7}"/>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6153205" y="1544679"/>
            <a:ext cx="153000" cy="153000"/>
          </a:xfrm>
          <a:prstGeom prst="rect">
            <a:avLst/>
          </a:prstGeom>
        </p:spPr>
      </p:pic>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Prostokąt 199">
            <a:extLst>
              <a:ext uri="{FF2B5EF4-FFF2-40B4-BE49-F238E27FC236}">
                <a16:creationId xmlns:a16="http://schemas.microsoft.com/office/drawing/2014/main" id="{809A7102-901F-4AD3-817F-7BECAF21B141}"/>
              </a:ext>
            </a:extLst>
          </p:cNvPr>
          <p:cNvSpPr/>
          <p:nvPr/>
        </p:nvSpPr>
        <p:spPr>
          <a:xfrm>
            <a:off x="1077590" y="3858581"/>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Input Data for Steering Comitee</a:t>
            </a:r>
          </a:p>
          <a:p>
            <a:endParaRPr lang="pl-PL" sz="1200" b="1" strike="sngStrike" dirty="0"/>
          </a:p>
          <a:p>
            <a:endParaRPr lang="pl-PL" sz="1200" b="1" dirty="0"/>
          </a:p>
          <a:p>
            <a:endParaRPr lang="en-US" sz="1200" b="1" dirty="0"/>
          </a:p>
        </p:txBody>
      </p:sp>
      <p:sp>
        <p:nvSpPr>
          <p:cNvPr id="201" name="Prostokąt 200">
            <a:extLst>
              <a:ext uri="{FF2B5EF4-FFF2-40B4-BE49-F238E27FC236}">
                <a16:creationId xmlns:a16="http://schemas.microsoft.com/office/drawing/2014/main" id="{6512346B-23AB-4D05-B7A7-8CB43C643D3D}"/>
              </a:ext>
            </a:extLst>
          </p:cNvPr>
          <p:cNvSpPr/>
          <p:nvPr/>
        </p:nvSpPr>
        <p:spPr>
          <a:xfrm>
            <a:off x="1077590" y="4828828"/>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Update schedulle/planning </a:t>
            </a:r>
          </a:p>
          <a:p>
            <a:endParaRPr lang="pl-PL" sz="1200" b="1" strike="sngStrike" dirty="0"/>
          </a:p>
          <a:p>
            <a:endParaRPr lang="pl-PL" sz="1200" b="1" dirty="0"/>
          </a:p>
          <a:p>
            <a:endParaRPr lang="en-US" sz="1200" b="1" dirty="0"/>
          </a:p>
        </p:txBody>
      </p:sp>
      <p:sp>
        <p:nvSpPr>
          <p:cNvPr id="203" name="Dowolny kształt: kształt 202">
            <a:extLst>
              <a:ext uri="{FF2B5EF4-FFF2-40B4-BE49-F238E27FC236}">
                <a16:creationId xmlns:a16="http://schemas.microsoft.com/office/drawing/2014/main" id="{DCBB913A-4617-43E4-A2F4-3E62BD4504D0}"/>
              </a:ext>
            </a:extLst>
          </p:cNvPr>
          <p:cNvSpPr/>
          <p:nvPr/>
        </p:nvSpPr>
        <p:spPr>
          <a:xfrm>
            <a:off x="1090400" y="5771664"/>
            <a:ext cx="1661284" cy="1086336"/>
          </a:xfrm>
          <a:custGeom>
            <a:avLst/>
            <a:gdLst>
              <a:gd name="connsiteX0" fmla="*/ 0 w 1685946"/>
              <a:gd name="connsiteY0" fmla="*/ 0 h 530395"/>
              <a:gd name="connsiteX1" fmla="*/ 1685946 w 1685946"/>
              <a:gd name="connsiteY1" fmla="*/ 0 h 530395"/>
              <a:gd name="connsiteX2" fmla="*/ 1685946 w 1685946"/>
              <a:gd name="connsiteY2" fmla="*/ 530395 h 530395"/>
              <a:gd name="connsiteX3" fmla="*/ 0 w 1685946"/>
              <a:gd name="connsiteY3" fmla="*/ 530395 h 530395"/>
            </a:gdLst>
            <a:ahLst/>
            <a:cxnLst>
              <a:cxn ang="0">
                <a:pos x="connsiteX0" y="connsiteY0"/>
              </a:cxn>
              <a:cxn ang="0">
                <a:pos x="connsiteX1" y="connsiteY1"/>
              </a:cxn>
              <a:cxn ang="0">
                <a:pos x="connsiteX2" y="connsiteY2"/>
              </a:cxn>
              <a:cxn ang="0">
                <a:pos x="connsiteX3" y="connsiteY3"/>
              </a:cxn>
            </a:cxnLst>
            <a:rect l="l" t="t" r="r" b="b"/>
            <a:pathLst>
              <a:path w="1685946" h="530395">
                <a:moveTo>
                  <a:pt x="0" y="0"/>
                </a:moveTo>
                <a:lnTo>
                  <a:pt x="1685946" y="0"/>
                </a:lnTo>
                <a:lnTo>
                  <a:pt x="1685946" y="530395"/>
                </a:lnTo>
                <a:lnTo>
                  <a:pt x="0" y="530395"/>
                </a:lnTo>
                <a:close/>
              </a:path>
            </a:pathLst>
          </a:cu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r>
              <a:rPr lang="pl-PL" sz="800" b="1" dirty="0"/>
              <a:t>Description and graphical modification</a:t>
            </a:r>
          </a:p>
          <a:p>
            <a:pPr marL="171450" indent="-171450">
              <a:buFont typeface="Courier New" panose="02070309020205020404" pitchFamily="49" charset="0"/>
              <a:buChar char="o"/>
            </a:pPr>
            <a:r>
              <a:rPr lang="pl-PL" sz="800" dirty="0"/>
              <a:t>Awaiting server permissions for IIS</a:t>
            </a:r>
          </a:p>
          <a:p>
            <a:pPr marL="171450" indent="-171450">
              <a:buFont typeface="Courier New" panose="02070309020205020404" pitchFamily="49" charset="0"/>
              <a:buChar char="o"/>
            </a:pPr>
            <a:r>
              <a:rPr lang="pl-PL" sz="800" dirty="0"/>
              <a:t>Add missing descriptions </a:t>
            </a:r>
          </a:p>
          <a:p>
            <a:pPr marL="171450" indent="-171450">
              <a:buFont typeface="Courier New" panose="02070309020205020404" pitchFamily="49" charset="0"/>
              <a:buChar char="o"/>
            </a:pPr>
            <a:r>
              <a:rPr lang="pl-PL" sz="800" dirty="0"/>
              <a:t>Put on the server </a:t>
            </a:r>
          </a:p>
          <a:p>
            <a:pPr marL="171450" indent="-171450">
              <a:buFont typeface="Courier New" panose="02070309020205020404" pitchFamily="49" charset="0"/>
              <a:buChar char="o"/>
            </a:pPr>
            <a:endParaRPr lang="pl-PL" sz="1200" dirty="0"/>
          </a:p>
          <a:p>
            <a:endParaRPr lang="en-US" sz="1200" b="1" dirty="0"/>
          </a:p>
        </p:txBody>
      </p:sp>
      <p:sp>
        <p:nvSpPr>
          <p:cNvPr id="204" name="Prostokąt 203">
            <a:extLst>
              <a:ext uri="{FF2B5EF4-FFF2-40B4-BE49-F238E27FC236}">
                <a16:creationId xmlns:a16="http://schemas.microsoft.com/office/drawing/2014/main" id="{973324D4-2B7F-44C5-8ABD-9C10BBF8BCA7}"/>
              </a:ext>
            </a:extLst>
          </p:cNvPr>
          <p:cNvSpPr/>
          <p:nvPr/>
        </p:nvSpPr>
        <p:spPr>
          <a:xfrm>
            <a:off x="1077590" y="6616051"/>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5" name="pole tekstowe 204">
            <a:extLst>
              <a:ext uri="{FF2B5EF4-FFF2-40B4-BE49-F238E27FC236}">
                <a16:creationId xmlns:a16="http://schemas.microsoft.com/office/drawing/2014/main" id="{EEAD9807-6F0C-4DB5-99CC-FF86D7002C14}"/>
              </a:ext>
            </a:extLst>
          </p:cNvPr>
          <p:cNvSpPr txBox="1"/>
          <p:nvPr/>
        </p:nvSpPr>
        <p:spPr>
          <a:xfrm>
            <a:off x="1306024" y="6621550"/>
            <a:ext cx="448058" cy="246221"/>
          </a:xfrm>
          <a:prstGeom prst="rect">
            <a:avLst/>
          </a:prstGeom>
          <a:noFill/>
        </p:spPr>
        <p:txBody>
          <a:bodyPr wrap="square" rtlCol="0">
            <a:spAutoFit/>
          </a:bodyPr>
          <a:lstStyle/>
          <a:p>
            <a:r>
              <a:rPr lang="pl-PL" sz="1000" dirty="0">
                <a:solidFill>
                  <a:schemeClr val="accent1">
                    <a:lumMod val="75000"/>
                  </a:schemeClr>
                </a:solidFill>
              </a:rPr>
              <a:t>0/3</a:t>
            </a:r>
            <a:endParaRPr lang="en-US" sz="1000" dirty="0">
              <a:solidFill>
                <a:schemeClr val="accent1">
                  <a:lumMod val="75000"/>
                </a:schemeClr>
              </a:solidFill>
            </a:endParaRPr>
          </a:p>
        </p:txBody>
      </p:sp>
      <p:sp>
        <p:nvSpPr>
          <p:cNvPr id="206" name="Owal 205">
            <a:extLst>
              <a:ext uri="{FF2B5EF4-FFF2-40B4-BE49-F238E27FC236}">
                <a16:creationId xmlns:a16="http://schemas.microsoft.com/office/drawing/2014/main" id="{77FE10BD-BDC3-4A99-8631-E7461FAFA3F0}"/>
              </a:ext>
            </a:extLst>
          </p:cNvPr>
          <p:cNvSpPr/>
          <p:nvPr/>
        </p:nvSpPr>
        <p:spPr>
          <a:xfrm>
            <a:off x="1175817" y="6670793"/>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 name="Prostokąt 206">
            <a:extLst>
              <a:ext uri="{FF2B5EF4-FFF2-40B4-BE49-F238E27FC236}">
                <a16:creationId xmlns:a16="http://schemas.microsoft.com/office/drawing/2014/main" id="{FF198CA4-2840-4839-BFCF-76116A7D0082}"/>
              </a:ext>
            </a:extLst>
          </p:cNvPr>
          <p:cNvSpPr/>
          <p:nvPr/>
        </p:nvSpPr>
        <p:spPr>
          <a:xfrm>
            <a:off x="3571132" y="3627762"/>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Quality control management</a:t>
            </a:r>
          </a:p>
          <a:p>
            <a:endParaRPr lang="pl-PL" sz="1200" b="1" strike="sngStrike" dirty="0"/>
          </a:p>
          <a:p>
            <a:endParaRPr lang="pl-PL" sz="1200" b="1" dirty="0"/>
          </a:p>
          <a:p>
            <a:endParaRPr lang="en-US" sz="1200" b="1" dirty="0"/>
          </a:p>
        </p:txBody>
      </p:sp>
      <p:sp>
        <p:nvSpPr>
          <p:cNvPr id="208" name="Prostokąt 207">
            <a:extLst>
              <a:ext uri="{FF2B5EF4-FFF2-40B4-BE49-F238E27FC236}">
                <a16:creationId xmlns:a16="http://schemas.microsoft.com/office/drawing/2014/main" id="{DABE58DF-F8B7-4DF8-BCE6-FE7148C0DA73}"/>
              </a:ext>
            </a:extLst>
          </p:cNvPr>
          <p:cNvSpPr/>
          <p:nvPr/>
        </p:nvSpPr>
        <p:spPr>
          <a:xfrm>
            <a:off x="1065738" y="3872497"/>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9" name="Prostokąt 208">
            <a:extLst>
              <a:ext uri="{FF2B5EF4-FFF2-40B4-BE49-F238E27FC236}">
                <a16:creationId xmlns:a16="http://schemas.microsoft.com/office/drawing/2014/main" id="{8080AB10-C936-492C-829E-1A02BBD506FC}"/>
              </a:ext>
            </a:extLst>
          </p:cNvPr>
          <p:cNvSpPr/>
          <p:nvPr/>
        </p:nvSpPr>
        <p:spPr>
          <a:xfrm>
            <a:off x="1075659" y="4830054"/>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0" name="Prostokąt 209">
            <a:extLst>
              <a:ext uri="{FF2B5EF4-FFF2-40B4-BE49-F238E27FC236}">
                <a16:creationId xmlns:a16="http://schemas.microsoft.com/office/drawing/2014/main" id="{569CF212-42EC-4077-89B3-12612609F17E}"/>
              </a:ext>
            </a:extLst>
          </p:cNvPr>
          <p:cNvSpPr/>
          <p:nvPr/>
        </p:nvSpPr>
        <p:spPr>
          <a:xfrm>
            <a:off x="1090400" y="5770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1" name="Prostokąt 210">
            <a:extLst>
              <a:ext uri="{FF2B5EF4-FFF2-40B4-BE49-F238E27FC236}">
                <a16:creationId xmlns:a16="http://schemas.microsoft.com/office/drawing/2014/main" id="{98F9481E-D0BF-4CB3-9745-2F35063D18FA}"/>
              </a:ext>
            </a:extLst>
          </p:cNvPr>
          <p:cNvSpPr/>
          <p:nvPr/>
        </p:nvSpPr>
        <p:spPr>
          <a:xfrm>
            <a:off x="3562686" y="3624631"/>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2" name="pole tekstowe 211">
            <a:extLst>
              <a:ext uri="{FF2B5EF4-FFF2-40B4-BE49-F238E27FC236}">
                <a16:creationId xmlns:a16="http://schemas.microsoft.com/office/drawing/2014/main" id="{541C21BD-76CA-4BAB-8149-27B974280B98}"/>
              </a:ext>
            </a:extLst>
          </p:cNvPr>
          <p:cNvSpPr txBox="1"/>
          <p:nvPr/>
        </p:nvSpPr>
        <p:spPr>
          <a:xfrm>
            <a:off x="6041971" y="3684989"/>
            <a:ext cx="1654034" cy="246221"/>
          </a:xfrm>
          <a:prstGeom prst="rect">
            <a:avLst/>
          </a:prstGeom>
          <a:noFill/>
        </p:spPr>
        <p:txBody>
          <a:bodyPr wrap="square" rtlCol="0">
            <a:spAutoFit/>
          </a:bodyPr>
          <a:lstStyle/>
          <a:p>
            <a:r>
              <a:rPr lang="pl-PL" sz="1000" dirty="0">
                <a:solidFill>
                  <a:schemeClr val="bg1">
                    <a:lumMod val="65000"/>
                  </a:schemeClr>
                </a:solidFill>
              </a:rPr>
              <a:t>Ukryj ukończone</a:t>
            </a:r>
            <a:endParaRPr lang="en-US" sz="1000" dirty="0">
              <a:solidFill>
                <a:schemeClr val="bg1">
                  <a:lumMod val="65000"/>
                </a:schemeClr>
              </a:solidFill>
            </a:endParaRPr>
          </a:p>
        </p:txBody>
      </p:sp>
      <p:grpSp>
        <p:nvGrpSpPr>
          <p:cNvPr id="226" name="Grafika 224" descr="Strzałki ostrokątne (od prawej do lewej)">
            <a:extLst>
              <a:ext uri="{FF2B5EF4-FFF2-40B4-BE49-F238E27FC236}">
                <a16:creationId xmlns:a16="http://schemas.microsoft.com/office/drawing/2014/main" id="{F3CA4034-356D-45E1-805F-AEDB610E081E}"/>
              </a:ext>
            </a:extLst>
          </p:cNvPr>
          <p:cNvGrpSpPr/>
          <p:nvPr/>
        </p:nvGrpSpPr>
        <p:grpSpPr>
          <a:xfrm rot="5400000">
            <a:off x="7085436" y="3755475"/>
            <a:ext cx="102769" cy="120855"/>
            <a:chOff x="7185330" y="3989350"/>
            <a:chExt cx="102769" cy="120855"/>
          </a:xfrm>
        </p:grpSpPr>
        <p:sp>
          <p:nvSpPr>
            <p:cNvPr id="227" name="Dowolny kształt: kształt 226">
              <a:extLst>
                <a:ext uri="{FF2B5EF4-FFF2-40B4-BE49-F238E27FC236}">
                  <a16:creationId xmlns:a16="http://schemas.microsoft.com/office/drawing/2014/main" id="{CC0B54BE-5254-4ED3-B412-DC498EBF2840}"/>
                </a:ext>
              </a:extLst>
            </p:cNvPr>
            <p:cNvSpPr/>
            <p:nvPr/>
          </p:nvSpPr>
          <p:spPr>
            <a:xfrm>
              <a:off x="7228225"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sp>
          <p:nvSpPr>
            <p:cNvPr id="229" name="Dowolny kształt: kształt 228">
              <a:extLst>
                <a:ext uri="{FF2B5EF4-FFF2-40B4-BE49-F238E27FC236}">
                  <a16:creationId xmlns:a16="http://schemas.microsoft.com/office/drawing/2014/main" id="{4FCAAC34-EC46-4B6D-A7AF-44BDC6D16BEB}"/>
                </a:ext>
              </a:extLst>
            </p:cNvPr>
            <p:cNvSpPr/>
            <p:nvPr/>
          </p:nvSpPr>
          <p:spPr>
            <a:xfrm>
              <a:off x="7185330"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grpSp>
      <p:pic>
        <p:nvPicPr>
          <p:cNvPr id="213" name="Grafika 212" descr="Koperta">
            <a:extLst>
              <a:ext uri="{FF2B5EF4-FFF2-40B4-BE49-F238E27FC236}">
                <a16:creationId xmlns:a16="http://schemas.microsoft.com/office/drawing/2014/main" id="{427F3F0A-F240-4030-89C3-822AA2268DA0}"/>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3333639"/>
            <a:ext cx="161005" cy="161005"/>
          </a:xfrm>
          <a:prstGeom prst="rect">
            <a:avLst/>
          </a:prstGeom>
        </p:spPr>
      </p:pic>
      <p:pic>
        <p:nvPicPr>
          <p:cNvPr id="214" name="Grafika 213" descr="Koperta">
            <a:extLst>
              <a:ext uri="{FF2B5EF4-FFF2-40B4-BE49-F238E27FC236}">
                <a16:creationId xmlns:a16="http://schemas.microsoft.com/office/drawing/2014/main" id="{3773116A-CE14-4362-9A35-1BC067509EF9}"/>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4241261"/>
            <a:ext cx="161005" cy="161005"/>
          </a:xfrm>
          <a:prstGeom prst="rect">
            <a:avLst/>
          </a:prstGeom>
        </p:spPr>
      </p:pic>
      <p:pic>
        <p:nvPicPr>
          <p:cNvPr id="215" name="Grafika 214" descr="Czat">
            <a:extLst>
              <a:ext uri="{FF2B5EF4-FFF2-40B4-BE49-F238E27FC236}">
                <a16:creationId xmlns:a16="http://schemas.microsoft.com/office/drawing/2014/main" id="{4721EE88-CF4E-425F-8B78-D012634CC894}"/>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864303" y="4248596"/>
            <a:ext cx="146334" cy="146334"/>
          </a:xfrm>
          <a:prstGeom prst="rect">
            <a:avLst/>
          </a:prstGeom>
        </p:spPr>
      </p:pic>
      <p:pic>
        <p:nvPicPr>
          <p:cNvPr id="216" name="Grafika 215" descr="Czat">
            <a:extLst>
              <a:ext uri="{FF2B5EF4-FFF2-40B4-BE49-F238E27FC236}">
                <a16:creationId xmlns:a16="http://schemas.microsoft.com/office/drawing/2014/main" id="{1D19D241-2E72-4A4E-83B8-7E7448EF2131}"/>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864303" y="3347210"/>
            <a:ext cx="146334" cy="146334"/>
          </a:xfrm>
          <a:prstGeom prst="rect">
            <a:avLst/>
          </a:prstGeom>
        </p:spPr>
      </p:pic>
      <p:pic>
        <p:nvPicPr>
          <p:cNvPr id="218" name="Grafika 217" descr="Koperta">
            <a:extLst>
              <a:ext uri="{FF2B5EF4-FFF2-40B4-BE49-F238E27FC236}">
                <a16:creationId xmlns:a16="http://schemas.microsoft.com/office/drawing/2014/main" id="{575D8FE7-621E-41C5-ADA9-1C2285C085B7}"/>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7552785" y="2499426"/>
            <a:ext cx="161005" cy="161005"/>
          </a:xfrm>
          <a:prstGeom prst="rect">
            <a:avLst/>
          </a:prstGeom>
        </p:spPr>
      </p:pic>
      <p:pic>
        <p:nvPicPr>
          <p:cNvPr id="219" name="Grafika 218" descr="Czat">
            <a:extLst>
              <a:ext uri="{FF2B5EF4-FFF2-40B4-BE49-F238E27FC236}">
                <a16:creationId xmlns:a16="http://schemas.microsoft.com/office/drawing/2014/main" id="{E693329B-594B-44A1-B91C-2BA4BDF6C9E0}"/>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7386748" y="2512997"/>
            <a:ext cx="146334" cy="146334"/>
          </a:xfrm>
          <a:prstGeom prst="rect">
            <a:avLst/>
          </a:prstGeom>
        </p:spPr>
      </p:pic>
      <p:sp>
        <p:nvSpPr>
          <p:cNvPr id="223" name="pole tekstowe 222">
            <a:extLst>
              <a:ext uri="{FF2B5EF4-FFF2-40B4-BE49-F238E27FC236}">
                <a16:creationId xmlns:a16="http://schemas.microsoft.com/office/drawing/2014/main" id="{69A545E3-FC35-4C4F-9649-D8407673117B}"/>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3" name="Owal 2">
            <a:extLst>
              <a:ext uri="{FF2B5EF4-FFF2-40B4-BE49-F238E27FC236}">
                <a16:creationId xmlns:a16="http://schemas.microsoft.com/office/drawing/2014/main" id="{A077278E-B926-43C2-97DB-B18982E79830}"/>
              </a:ext>
            </a:extLst>
          </p:cNvPr>
          <p:cNvSpPr/>
          <p:nvPr/>
        </p:nvSpPr>
        <p:spPr>
          <a:xfrm>
            <a:off x="3684245" y="3245382"/>
            <a:ext cx="203161" cy="176741"/>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wal 151">
            <a:extLst>
              <a:ext uri="{FF2B5EF4-FFF2-40B4-BE49-F238E27FC236}">
                <a16:creationId xmlns:a16="http://schemas.microsoft.com/office/drawing/2014/main" id="{F3DE511D-B170-49E2-B351-F846DB3EB450}"/>
              </a:ext>
            </a:extLst>
          </p:cNvPr>
          <p:cNvSpPr/>
          <p:nvPr/>
        </p:nvSpPr>
        <p:spPr>
          <a:xfrm>
            <a:off x="3953270" y="3249441"/>
            <a:ext cx="203161" cy="176741"/>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wal 153">
            <a:extLst>
              <a:ext uri="{FF2B5EF4-FFF2-40B4-BE49-F238E27FC236}">
                <a16:creationId xmlns:a16="http://schemas.microsoft.com/office/drawing/2014/main" id="{D0BE906F-3582-4E86-9B7C-E886C1D40F7A}"/>
              </a:ext>
            </a:extLst>
          </p:cNvPr>
          <p:cNvSpPr/>
          <p:nvPr/>
        </p:nvSpPr>
        <p:spPr>
          <a:xfrm>
            <a:off x="6203260" y="2391040"/>
            <a:ext cx="203161" cy="176741"/>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wal 157">
            <a:extLst>
              <a:ext uri="{FF2B5EF4-FFF2-40B4-BE49-F238E27FC236}">
                <a16:creationId xmlns:a16="http://schemas.microsoft.com/office/drawing/2014/main" id="{DDFBD406-F5BF-490B-BD4A-0129BC991C1D}"/>
              </a:ext>
            </a:extLst>
          </p:cNvPr>
          <p:cNvSpPr/>
          <p:nvPr/>
        </p:nvSpPr>
        <p:spPr>
          <a:xfrm>
            <a:off x="4217319" y="3245381"/>
            <a:ext cx="203161" cy="176741"/>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wal 158">
            <a:extLst>
              <a:ext uri="{FF2B5EF4-FFF2-40B4-BE49-F238E27FC236}">
                <a16:creationId xmlns:a16="http://schemas.microsoft.com/office/drawing/2014/main" id="{84FCA9CA-46C5-4849-A5CA-CD8815B074F2}"/>
              </a:ext>
            </a:extLst>
          </p:cNvPr>
          <p:cNvSpPr/>
          <p:nvPr/>
        </p:nvSpPr>
        <p:spPr>
          <a:xfrm>
            <a:off x="3688680" y="4135874"/>
            <a:ext cx="203161" cy="176741"/>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wal 161">
            <a:extLst>
              <a:ext uri="{FF2B5EF4-FFF2-40B4-BE49-F238E27FC236}">
                <a16:creationId xmlns:a16="http://schemas.microsoft.com/office/drawing/2014/main" id="{20FF9A9F-48AF-476A-BC91-F89ABD915D83}"/>
              </a:ext>
            </a:extLst>
          </p:cNvPr>
          <p:cNvSpPr/>
          <p:nvPr/>
        </p:nvSpPr>
        <p:spPr>
          <a:xfrm>
            <a:off x="3943117" y="4135873"/>
            <a:ext cx="203161" cy="176741"/>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Łącznik prosty 6">
            <a:extLst>
              <a:ext uri="{FF2B5EF4-FFF2-40B4-BE49-F238E27FC236}">
                <a16:creationId xmlns:a16="http://schemas.microsoft.com/office/drawing/2014/main" id="{17F33785-75E6-405E-B2B0-DF24E0C80DF1}"/>
              </a:ext>
            </a:extLst>
          </p:cNvPr>
          <p:cNvCxnSpPr>
            <a:cxnSpLocks/>
          </p:cNvCxnSpPr>
          <p:nvPr/>
        </p:nvCxnSpPr>
        <p:spPr>
          <a:xfrm>
            <a:off x="3650055" y="316699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4" name="Łącznik prosty 163">
            <a:extLst>
              <a:ext uri="{FF2B5EF4-FFF2-40B4-BE49-F238E27FC236}">
                <a16:creationId xmlns:a16="http://schemas.microsoft.com/office/drawing/2014/main" id="{9DCB0358-C6D2-437D-95C7-BA478AFED5E7}"/>
              </a:ext>
            </a:extLst>
          </p:cNvPr>
          <p:cNvCxnSpPr>
            <a:cxnSpLocks/>
          </p:cNvCxnSpPr>
          <p:nvPr/>
        </p:nvCxnSpPr>
        <p:spPr>
          <a:xfrm>
            <a:off x="3660518" y="4029251"/>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5" name="Łącznik prosty 164">
            <a:extLst>
              <a:ext uri="{FF2B5EF4-FFF2-40B4-BE49-F238E27FC236}">
                <a16:creationId xmlns:a16="http://schemas.microsoft.com/office/drawing/2014/main" id="{E4386322-C144-4CB2-889A-10E55EB3883E}"/>
              </a:ext>
            </a:extLst>
          </p:cNvPr>
          <p:cNvCxnSpPr>
            <a:cxnSpLocks/>
          </p:cNvCxnSpPr>
          <p:nvPr/>
        </p:nvCxnSpPr>
        <p:spPr>
          <a:xfrm>
            <a:off x="1163570" y="330492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7" name="Łącznik prosty 166">
            <a:extLst>
              <a:ext uri="{FF2B5EF4-FFF2-40B4-BE49-F238E27FC236}">
                <a16:creationId xmlns:a16="http://schemas.microsoft.com/office/drawing/2014/main" id="{DC4A8F51-D21C-4243-96C2-61A59C19D6D3}"/>
              </a:ext>
            </a:extLst>
          </p:cNvPr>
          <p:cNvCxnSpPr>
            <a:cxnSpLocks/>
          </p:cNvCxnSpPr>
          <p:nvPr/>
        </p:nvCxnSpPr>
        <p:spPr>
          <a:xfrm>
            <a:off x="1175817" y="4290573"/>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11EBECB1-AA3B-443A-9D3C-81A9D9A04341}"/>
              </a:ext>
            </a:extLst>
          </p:cNvPr>
          <p:cNvCxnSpPr>
            <a:cxnSpLocks/>
          </p:cNvCxnSpPr>
          <p:nvPr/>
        </p:nvCxnSpPr>
        <p:spPr>
          <a:xfrm>
            <a:off x="1175817" y="5232997"/>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70" name="Łącznik prosty 169">
            <a:extLst>
              <a:ext uri="{FF2B5EF4-FFF2-40B4-BE49-F238E27FC236}">
                <a16:creationId xmlns:a16="http://schemas.microsoft.com/office/drawing/2014/main" id="{AB386FED-6A68-4C8D-A51C-AC13098B1884}"/>
              </a:ext>
            </a:extLst>
          </p:cNvPr>
          <p:cNvCxnSpPr>
            <a:cxnSpLocks/>
          </p:cNvCxnSpPr>
          <p:nvPr/>
        </p:nvCxnSpPr>
        <p:spPr>
          <a:xfrm>
            <a:off x="6184928" y="2306204"/>
            <a:ext cx="1490281" cy="0"/>
          </a:xfrm>
          <a:prstGeom prst="line">
            <a:avLst/>
          </a:prstGeom>
        </p:spPr>
        <p:style>
          <a:lnRef idx="1">
            <a:schemeClr val="accent3"/>
          </a:lnRef>
          <a:fillRef idx="0">
            <a:schemeClr val="accent3"/>
          </a:fillRef>
          <a:effectRef idx="0">
            <a:schemeClr val="accent3"/>
          </a:effectRef>
          <a:fontRef idx="minor">
            <a:schemeClr val="tx1"/>
          </a:fontRef>
        </p:style>
      </p:cxnSp>
      <p:pic>
        <p:nvPicPr>
          <p:cNvPr id="172" name="Grafika 171" descr="Kursor">
            <a:extLst>
              <a:ext uri="{FF2B5EF4-FFF2-40B4-BE49-F238E27FC236}">
                <a16:creationId xmlns:a16="http://schemas.microsoft.com/office/drawing/2014/main" id="{F3F6DCC6-C798-41A4-811A-D095051FBC65}"/>
              </a:ext>
            </a:extLst>
          </p:cNvPr>
          <p:cNvPicPr>
            <a:picLocks noChangeAspect="1"/>
          </p:cNvPicPr>
          <p:nvPr/>
        </p:nvPicPr>
        <p:blipFill>
          <a:blip r:embed="rId56">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5191345" y="4535071"/>
            <a:ext cx="422764" cy="422764"/>
          </a:xfrm>
          <a:prstGeom prst="rect">
            <a:avLst/>
          </a:prstGeom>
          <a:effectLst>
            <a:outerShdw blurRad="50800" dist="38100" dir="2700000" algn="tl" rotWithShape="0">
              <a:prstClr val="black">
                <a:alpha val="40000"/>
              </a:prstClr>
            </a:outerShdw>
          </a:effectLst>
        </p:spPr>
      </p:pic>
      <p:sp>
        <p:nvSpPr>
          <p:cNvPr id="173" name="Owal 172">
            <a:extLst>
              <a:ext uri="{FF2B5EF4-FFF2-40B4-BE49-F238E27FC236}">
                <a16:creationId xmlns:a16="http://schemas.microsoft.com/office/drawing/2014/main" id="{3EFB0377-30B5-4876-B822-3B6BEFE90835}"/>
              </a:ext>
            </a:extLst>
          </p:cNvPr>
          <p:cNvSpPr/>
          <p:nvPr/>
        </p:nvSpPr>
        <p:spPr>
          <a:xfrm>
            <a:off x="11700471" y="6317436"/>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wal 175">
            <a:extLst>
              <a:ext uri="{FF2B5EF4-FFF2-40B4-BE49-F238E27FC236}">
                <a16:creationId xmlns:a16="http://schemas.microsoft.com/office/drawing/2014/main" id="{24F657FE-B6F9-4D58-B0B1-9CDD1FB4C8B4}"/>
              </a:ext>
            </a:extLst>
          </p:cNvPr>
          <p:cNvSpPr/>
          <p:nvPr/>
        </p:nvSpPr>
        <p:spPr>
          <a:xfrm>
            <a:off x="11700493" y="4876427"/>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wal 176">
            <a:extLst>
              <a:ext uri="{FF2B5EF4-FFF2-40B4-BE49-F238E27FC236}">
                <a16:creationId xmlns:a16="http://schemas.microsoft.com/office/drawing/2014/main" id="{9C965DE5-91E0-4763-89F2-A143138A50A0}"/>
              </a:ext>
            </a:extLst>
          </p:cNvPr>
          <p:cNvSpPr/>
          <p:nvPr/>
        </p:nvSpPr>
        <p:spPr>
          <a:xfrm>
            <a:off x="11700697" y="3350663"/>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wal 180">
            <a:extLst>
              <a:ext uri="{FF2B5EF4-FFF2-40B4-BE49-F238E27FC236}">
                <a16:creationId xmlns:a16="http://schemas.microsoft.com/office/drawing/2014/main" id="{F9757D8A-5778-49C5-AF65-457FB1DD1DD7}"/>
              </a:ext>
            </a:extLst>
          </p:cNvPr>
          <p:cNvSpPr/>
          <p:nvPr/>
        </p:nvSpPr>
        <p:spPr>
          <a:xfrm>
            <a:off x="11700493" y="3830965"/>
            <a:ext cx="341743" cy="312640"/>
          </a:xfrm>
          <a:prstGeom prst="ellipse">
            <a:avLst/>
          </a:prstGeom>
          <a:blipFill dpi="0" rotWithShape="1">
            <a:blip r:embed="rId5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wal 185">
            <a:extLst>
              <a:ext uri="{FF2B5EF4-FFF2-40B4-BE49-F238E27FC236}">
                <a16:creationId xmlns:a16="http://schemas.microsoft.com/office/drawing/2014/main" id="{CD416A5F-1B07-4250-AF36-E0C5B2122AC9}"/>
              </a:ext>
            </a:extLst>
          </p:cNvPr>
          <p:cNvSpPr/>
          <p:nvPr/>
        </p:nvSpPr>
        <p:spPr>
          <a:xfrm>
            <a:off x="11700471" y="5838042"/>
            <a:ext cx="341743" cy="31264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wal 188">
            <a:extLst>
              <a:ext uri="{FF2B5EF4-FFF2-40B4-BE49-F238E27FC236}">
                <a16:creationId xmlns:a16="http://schemas.microsoft.com/office/drawing/2014/main" id="{EED286F7-FB92-46A4-882A-047EC32B886E}"/>
              </a:ext>
            </a:extLst>
          </p:cNvPr>
          <p:cNvSpPr/>
          <p:nvPr/>
        </p:nvSpPr>
        <p:spPr>
          <a:xfrm>
            <a:off x="11700471" y="5355122"/>
            <a:ext cx="341743" cy="31264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wal 195">
            <a:extLst>
              <a:ext uri="{FF2B5EF4-FFF2-40B4-BE49-F238E27FC236}">
                <a16:creationId xmlns:a16="http://schemas.microsoft.com/office/drawing/2014/main" id="{6EB195FD-12E9-4C35-8004-14CB89F382F7}"/>
              </a:ext>
            </a:extLst>
          </p:cNvPr>
          <p:cNvSpPr/>
          <p:nvPr/>
        </p:nvSpPr>
        <p:spPr>
          <a:xfrm>
            <a:off x="11700493" y="4350961"/>
            <a:ext cx="341743" cy="312640"/>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Prostokąt 216">
            <a:extLst>
              <a:ext uri="{FF2B5EF4-FFF2-40B4-BE49-F238E27FC236}">
                <a16:creationId xmlns:a16="http://schemas.microsoft.com/office/drawing/2014/main" id="{9931DBDB-7538-4D87-A665-08002EBD4A83}"/>
              </a:ext>
            </a:extLst>
          </p:cNvPr>
          <p:cNvSpPr/>
          <p:nvPr/>
        </p:nvSpPr>
        <p:spPr>
          <a:xfrm>
            <a:off x="6076963" y="2801682"/>
            <a:ext cx="1685946" cy="808339"/>
          </a:xfrm>
          <a:prstGeom prst="rect">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strike="sngStrike" dirty="0"/>
              <a:t>Lista wymagań dla nowego systemu BF</a:t>
            </a:r>
          </a:p>
          <a:p>
            <a:endParaRPr lang="pl-PL" sz="800" b="1" strike="sngStrike" dirty="0"/>
          </a:p>
          <a:p>
            <a:endParaRPr lang="pl-PL" sz="800" b="1" strike="sngStrike" dirty="0"/>
          </a:p>
          <a:p>
            <a:endParaRPr lang="pl-PL" sz="800" b="1" strike="sngStrike" dirty="0"/>
          </a:p>
          <a:p>
            <a:endParaRPr lang="pl-PL" sz="1200" b="1" strike="sngStrike" dirty="0"/>
          </a:p>
        </p:txBody>
      </p:sp>
      <p:sp>
        <p:nvSpPr>
          <p:cNvPr id="224" name="Prostokąt 223">
            <a:extLst>
              <a:ext uri="{FF2B5EF4-FFF2-40B4-BE49-F238E27FC236}">
                <a16:creationId xmlns:a16="http://schemas.microsoft.com/office/drawing/2014/main" id="{0BED919C-9810-4890-A634-F47F3A9EAC13}"/>
              </a:ext>
            </a:extLst>
          </p:cNvPr>
          <p:cNvSpPr/>
          <p:nvPr/>
        </p:nvSpPr>
        <p:spPr>
          <a:xfrm>
            <a:off x="6084814" y="2811723"/>
            <a:ext cx="1670244" cy="260349"/>
          </a:xfrm>
          <a:prstGeom prst="rect">
            <a:avLst/>
          </a:prstGeom>
          <a:solidFill>
            <a:srgbClr val="FB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trike="sngStrike" dirty="0"/>
          </a:p>
        </p:txBody>
      </p:sp>
      <p:pic>
        <p:nvPicPr>
          <p:cNvPr id="225" name="Grafika 224" descr="Koperta">
            <a:extLst>
              <a:ext uri="{FF2B5EF4-FFF2-40B4-BE49-F238E27FC236}">
                <a16:creationId xmlns:a16="http://schemas.microsoft.com/office/drawing/2014/main" id="{E4526D6D-B536-4E31-8564-473D7C77DF04}"/>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7537205" y="3426182"/>
            <a:ext cx="161005" cy="161005"/>
          </a:xfrm>
          <a:prstGeom prst="rect">
            <a:avLst/>
          </a:prstGeom>
        </p:spPr>
      </p:pic>
      <p:pic>
        <p:nvPicPr>
          <p:cNvPr id="228" name="Grafika 227" descr="Czat">
            <a:extLst>
              <a:ext uri="{FF2B5EF4-FFF2-40B4-BE49-F238E27FC236}">
                <a16:creationId xmlns:a16="http://schemas.microsoft.com/office/drawing/2014/main" id="{14EC3832-56B5-49CE-9330-265ABDBDB79C}"/>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7371168" y="3439753"/>
            <a:ext cx="146334" cy="146334"/>
          </a:xfrm>
          <a:prstGeom prst="rect">
            <a:avLst/>
          </a:prstGeom>
        </p:spPr>
      </p:pic>
      <p:sp>
        <p:nvSpPr>
          <p:cNvPr id="230" name="Owal 229">
            <a:extLst>
              <a:ext uri="{FF2B5EF4-FFF2-40B4-BE49-F238E27FC236}">
                <a16:creationId xmlns:a16="http://schemas.microsoft.com/office/drawing/2014/main" id="{A7BC47D5-2268-4577-A39E-02D856936913}"/>
              </a:ext>
            </a:extLst>
          </p:cNvPr>
          <p:cNvSpPr/>
          <p:nvPr/>
        </p:nvSpPr>
        <p:spPr>
          <a:xfrm>
            <a:off x="6203261" y="3303677"/>
            <a:ext cx="203161" cy="176741"/>
          </a:xfrm>
          <a:prstGeom prst="ellipse">
            <a:avLst/>
          </a:prstGeom>
          <a:blipFill dpi="0" rotWithShape="1">
            <a:blip r:embed="rId5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3" name="Łącznik prosty 232">
            <a:extLst>
              <a:ext uri="{FF2B5EF4-FFF2-40B4-BE49-F238E27FC236}">
                <a16:creationId xmlns:a16="http://schemas.microsoft.com/office/drawing/2014/main" id="{7892B91A-1F7C-4B24-A18A-CF4957123A2E}"/>
              </a:ext>
            </a:extLst>
          </p:cNvPr>
          <p:cNvCxnSpPr>
            <a:cxnSpLocks/>
          </p:cNvCxnSpPr>
          <p:nvPr/>
        </p:nvCxnSpPr>
        <p:spPr>
          <a:xfrm>
            <a:off x="6174795" y="3205851"/>
            <a:ext cx="1490281" cy="0"/>
          </a:xfrm>
          <a:prstGeom prst="line">
            <a:avLst/>
          </a:prstGeom>
        </p:spPr>
        <p:style>
          <a:lnRef idx="1">
            <a:schemeClr val="accent3"/>
          </a:lnRef>
          <a:fillRef idx="0">
            <a:schemeClr val="accent3"/>
          </a:fillRef>
          <a:effectRef idx="0">
            <a:schemeClr val="accent3"/>
          </a:effectRef>
          <a:fontRef idx="minor">
            <a:schemeClr val="tx1"/>
          </a:fontRef>
        </p:style>
      </p:cxnSp>
      <p:sp>
        <p:nvSpPr>
          <p:cNvPr id="260" name="pole tekstowe 259">
            <a:extLst>
              <a:ext uri="{FF2B5EF4-FFF2-40B4-BE49-F238E27FC236}">
                <a16:creationId xmlns:a16="http://schemas.microsoft.com/office/drawing/2014/main" id="{DDF332A0-7877-4306-91B0-86C88F8E9E17}"/>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61" name="Grafika 260" descr="Szkło powiększające">
            <a:extLst>
              <a:ext uri="{FF2B5EF4-FFF2-40B4-BE49-F238E27FC236}">
                <a16:creationId xmlns:a16="http://schemas.microsoft.com/office/drawing/2014/main" id="{C8D5D33F-4C11-4F9A-8E00-4F7C8C889733}"/>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3264902" y="508422"/>
            <a:ext cx="132962" cy="132962"/>
          </a:xfrm>
          <a:prstGeom prst="rect">
            <a:avLst/>
          </a:prstGeom>
        </p:spPr>
      </p:pic>
      <p:sp>
        <p:nvSpPr>
          <p:cNvPr id="265" name="Dowolny kształt: kształt 264">
            <a:extLst>
              <a:ext uri="{FF2B5EF4-FFF2-40B4-BE49-F238E27FC236}">
                <a16:creationId xmlns:a16="http://schemas.microsoft.com/office/drawing/2014/main" id="{44CBDF0D-B872-42ED-AB4A-C632A1C7B41A}"/>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6" name="pole tekstowe 265">
            <a:extLst>
              <a:ext uri="{FF2B5EF4-FFF2-40B4-BE49-F238E27FC236}">
                <a16:creationId xmlns:a16="http://schemas.microsoft.com/office/drawing/2014/main" id="{6DEF287C-7316-4A51-A473-11B08C6AEDE5}"/>
              </a:ext>
            </a:extLst>
          </p:cNvPr>
          <p:cNvSpPr txBox="1"/>
          <p:nvPr/>
        </p:nvSpPr>
        <p:spPr>
          <a:xfrm>
            <a:off x="620859" y="838089"/>
            <a:ext cx="1284993" cy="215444"/>
          </a:xfrm>
          <a:prstGeom prst="rect">
            <a:avLst/>
          </a:prstGeom>
          <a:noFill/>
        </p:spPr>
        <p:txBody>
          <a:bodyPr wrap="square" rtlCol="0">
            <a:spAutoFit/>
          </a:bodyPr>
          <a:lstStyle/>
          <a:p>
            <a:r>
              <a:rPr lang="pl-PL" sz="800" dirty="0">
                <a:solidFill>
                  <a:schemeClr val="tx2"/>
                </a:solidFill>
              </a:rPr>
              <a:t>2021/015 Sampling Dev…</a:t>
            </a:r>
            <a:endParaRPr lang="en-US" sz="800" dirty="0">
              <a:solidFill>
                <a:schemeClr val="tx2"/>
              </a:solidFill>
            </a:endParaRPr>
          </a:p>
        </p:txBody>
      </p:sp>
      <p:cxnSp>
        <p:nvCxnSpPr>
          <p:cNvPr id="267" name="Łącznik: łamany 266">
            <a:extLst>
              <a:ext uri="{FF2B5EF4-FFF2-40B4-BE49-F238E27FC236}">
                <a16:creationId xmlns:a16="http://schemas.microsoft.com/office/drawing/2014/main" id="{B80E6D37-7DCB-41F1-988C-A5BDC6E2573E}"/>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68" name="pole tekstowe 267">
            <a:extLst>
              <a:ext uri="{FF2B5EF4-FFF2-40B4-BE49-F238E27FC236}">
                <a16:creationId xmlns:a16="http://schemas.microsoft.com/office/drawing/2014/main" id="{9A2CE19C-B464-474A-AFA0-E347E37599C8}"/>
              </a:ext>
            </a:extLst>
          </p:cNvPr>
          <p:cNvSpPr txBox="1"/>
          <p:nvPr/>
        </p:nvSpPr>
        <p:spPr>
          <a:xfrm>
            <a:off x="2009618" y="838089"/>
            <a:ext cx="1284993" cy="215444"/>
          </a:xfrm>
          <a:prstGeom prst="rect">
            <a:avLst/>
          </a:prstGeom>
          <a:noFill/>
        </p:spPr>
        <p:txBody>
          <a:bodyPr wrap="square" rtlCol="0">
            <a:spAutoFit/>
          </a:bodyPr>
          <a:lstStyle/>
          <a:p>
            <a:r>
              <a:rPr lang="pl-PL" sz="800" b="1" dirty="0">
                <a:solidFill>
                  <a:schemeClr val="tx2"/>
                </a:solidFill>
              </a:rPr>
              <a:t>2021/019 Relocation Big…</a:t>
            </a:r>
            <a:endParaRPr lang="en-US" sz="800" b="1" dirty="0">
              <a:solidFill>
                <a:schemeClr val="tx2"/>
              </a:solidFill>
            </a:endParaRPr>
          </a:p>
        </p:txBody>
      </p:sp>
      <p:cxnSp>
        <p:nvCxnSpPr>
          <p:cNvPr id="269" name="Łącznik: łamany 268">
            <a:extLst>
              <a:ext uri="{FF2B5EF4-FFF2-40B4-BE49-F238E27FC236}">
                <a16:creationId xmlns:a16="http://schemas.microsoft.com/office/drawing/2014/main" id="{694361BB-7320-4B8E-9C66-2AFF75B302FA}"/>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70" name="pole tekstowe 269">
            <a:extLst>
              <a:ext uri="{FF2B5EF4-FFF2-40B4-BE49-F238E27FC236}">
                <a16:creationId xmlns:a16="http://schemas.microsoft.com/office/drawing/2014/main" id="{B70D8DB6-5677-497C-815E-035A18A8696B}"/>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71" name="pole tekstowe 270">
            <a:extLst>
              <a:ext uri="{FF2B5EF4-FFF2-40B4-BE49-F238E27FC236}">
                <a16:creationId xmlns:a16="http://schemas.microsoft.com/office/drawing/2014/main" id="{9185A8DA-7560-429D-86B8-871EF18BF7DA}"/>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72" name="Łącznik: łamany 271">
            <a:extLst>
              <a:ext uri="{FF2B5EF4-FFF2-40B4-BE49-F238E27FC236}">
                <a16:creationId xmlns:a16="http://schemas.microsoft.com/office/drawing/2014/main" id="{EDAB108A-7345-4E81-B254-D919B1305B69}"/>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73" name="Łącznik: łamany 272">
            <a:extLst>
              <a:ext uri="{FF2B5EF4-FFF2-40B4-BE49-F238E27FC236}">
                <a16:creationId xmlns:a16="http://schemas.microsoft.com/office/drawing/2014/main" id="{C08C160E-84F1-4ACC-B3A3-D9BBE49EA296}"/>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80" name="Owal 279">
            <a:extLst>
              <a:ext uri="{FF2B5EF4-FFF2-40B4-BE49-F238E27FC236}">
                <a16:creationId xmlns:a16="http://schemas.microsoft.com/office/drawing/2014/main" id="{1D0AED76-DC78-4C47-B48D-71325BFCB243}"/>
              </a:ext>
            </a:extLst>
          </p:cNvPr>
          <p:cNvSpPr/>
          <p:nvPr/>
        </p:nvSpPr>
        <p:spPr>
          <a:xfrm>
            <a:off x="7665076" y="2735197"/>
            <a:ext cx="176325" cy="16351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a:t>
            </a:r>
            <a:endParaRPr lang="en-US" sz="800" dirty="0"/>
          </a:p>
        </p:txBody>
      </p:sp>
      <p:sp>
        <p:nvSpPr>
          <p:cNvPr id="202" name="pole tekstowe 201">
            <a:extLst>
              <a:ext uri="{FF2B5EF4-FFF2-40B4-BE49-F238E27FC236}">
                <a16:creationId xmlns:a16="http://schemas.microsoft.com/office/drawing/2014/main" id="{59B33500-3D2F-407D-A5BB-95B0F3061B30}"/>
              </a:ext>
            </a:extLst>
          </p:cNvPr>
          <p:cNvSpPr txBox="1"/>
          <p:nvPr/>
        </p:nvSpPr>
        <p:spPr>
          <a:xfrm>
            <a:off x="8172122" y="1221902"/>
            <a:ext cx="1654034" cy="276999"/>
          </a:xfrm>
          <a:prstGeom prst="rect">
            <a:avLst/>
          </a:prstGeom>
          <a:noFill/>
        </p:spPr>
        <p:txBody>
          <a:bodyPr wrap="square" rtlCol="0">
            <a:spAutoFit/>
          </a:bodyPr>
          <a:lstStyle/>
          <a:p>
            <a:r>
              <a:rPr lang="pl-PL" sz="1200" dirty="0">
                <a:solidFill>
                  <a:schemeClr val="bg1">
                    <a:lumMod val="65000"/>
                  </a:schemeClr>
                </a:solidFill>
              </a:rPr>
              <a:t>Dodaj nowy przedział</a:t>
            </a:r>
            <a:endParaRPr lang="en-US" sz="1200" dirty="0">
              <a:solidFill>
                <a:schemeClr val="bg1">
                  <a:lumMod val="65000"/>
                </a:schemeClr>
              </a:solidFill>
            </a:endParaRPr>
          </a:p>
        </p:txBody>
      </p:sp>
      <p:sp>
        <p:nvSpPr>
          <p:cNvPr id="221" name="Prostokąt 220">
            <a:extLst>
              <a:ext uri="{FF2B5EF4-FFF2-40B4-BE49-F238E27FC236}">
                <a16:creationId xmlns:a16="http://schemas.microsoft.com/office/drawing/2014/main" id="{D7D5047F-5977-492C-AC1C-8106832FC089}"/>
              </a:ext>
            </a:extLst>
          </p:cNvPr>
          <p:cNvSpPr/>
          <p:nvPr/>
        </p:nvSpPr>
        <p:spPr>
          <a:xfrm>
            <a:off x="851879" y="1191589"/>
            <a:ext cx="2197897" cy="5676182"/>
          </a:xfrm>
          <a:prstGeom prst="rect">
            <a:avLst/>
          </a:prstGeom>
          <a:solidFill>
            <a:srgbClr val="336699">
              <a:alpha val="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2" name="Prostokąt 221">
            <a:extLst>
              <a:ext uri="{FF2B5EF4-FFF2-40B4-BE49-F238E27FC236}">
                <a16:creationId xmlns:a16="http://schemas.microsoft.com/office/drawing/2014/main" id="{F322B52F-1B9C-46F9-886A-95B988FFC3A8}"/>
              </a:ext>
            </a:extLst>
          </p:cNvPr>
          <p:cNvSpPr/>
          <p:nvPr/>
        </p:nvSpPr>
        <p:spPr>
          <a:xfrm>
            <a:off x="3338697" y="1185282"/>
            <a:ext cx="2197897" cy="5676182"/>
          </a:xfrm>
          <a:prstGeom prst="rect">
            <a:avLst/>
          </a:prstGeom>
          <a:solidFill>
            <a:srgbClr val="C5F6CA">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57" name="Prostokąt 256">
            <a:extLst>
              <a:ext uri="{FF2B5EF4-FFF2-40B4-BE49-F238E27FC236}">
                <a16:creationId xmlns:a16="http://schemas.microsoft.com/office/drawing/2014/main" id="{F0B27E66-868E-4756-BC63-10DA74D4F209}"/>
              </a:ext>
            </a:extLst>
          </p:cNvPr>
          <p:cNvSpPr/>
          <p:nvPr/>
        </p:nvSpPr>
        <p:spPr>
          <a:xfrm>
            <a:off x="5817868" y="1193840"/>
            <a:ext cx="2197897" cy="5676182"/>
          </a:xfrm>
          <a:prstGeom prst="rect">
            <a:avLst/>
          </a:prstGeom>
          <a:solidFill>
            <a:srgbClr val="FBCFCC">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3124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0" name="Połowa ramki 219">
            <a:extLst>
              <a:ext uri="{FF2B5EF4-FFF2-40B4-BE49-F238E27FC236}">
                <a16:creationId xmlns:a16="http://schemas.microsoft.com/office/drawing/2014/main" id="{9C4F310E-291F-43A6-9E32-3D907CCB2BA3}"/>
              </a:ext>
            </a:extLst>
          </p:cNvPr>
          <p:cNvSpPr/>
          <p:nvPr/>
        </p:nvSpPr>
        <p:spPr>
          <a:xfrm flipH="1">
            <a:off x="9572587" y="924999"/>
            <a:ext cx="2006326" cy="1519179"/>
          </a:xfrm>
          <a:prstGeom prst="halfFrame">
            <a:avLst>
              <a:gd name="adj1" fmla="val 12394"/>
              <a:gd name="adj2" fmla="val 12895"/>
            </a:avLst>
          </a:pr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56" name="Owal 255">
            <a:extLst>
              <a:ext uri="{FF2B5EF4-FFF2-40B4-BE49-F238E27FC236}">
                <a16:creationId xmlns:a16="http://schemas.microsoft.com/office/drawing/2014/main" id="{3EA5C2AF-356A-4732-AC80-A80B0B1F20C9}"/>
              </a:ext>
            </a:extLst>
          </p:cNvPr>
          <p:cNvSpPr/>
          <p:nvPr/>
        </p:nvSpPr>
        <p:spPr>
          <a:xfrm>
            <a:off x="12042236" y="2237277"/>
            <a:ext cx="79765" cy="76203"/>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63" name="Prostokąt 162">
            <a:extLst>
              <a:ext uri="{FF2B5EF4-FFF2-40B4-BE49-F238E27FC236}">
                <a16:creationId xmlns:a16="http://schemas.microsoft.com/office/drawing/2014/main" id="{D0C3F3F3-DE67-46B1-8A2A-5FFE65DE7E01}"/>
              </a:ext>
            </a:extLst>
          </p:cNvPr>
          <p:cNvSpPr/>
          <p:nvPr/>
        </p:nvSpPr>
        <p:spPr>
          <a:xfrm>
            <a:off x="1077590" y="1855233"/>
            <a:ext cx="1685946" cy="182643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BF</a:t>
            </a:r>
          </a:p>
          <a:p>
            <a:pPr marL="171450" indent="-171450">
              <a:buFont typeface="Courier New" panose="02070309020205020404" pitchFamily="49" charset="0"/>
              <a:buChar char="o"/>
            </a:pPr>
            <a:r>
              <a:rPr lang="pl-PL" sz="800" dirty="0"/>
              <a:t>Piling rules for slabs on train</a:t>
            </a:r>
          </a:p>
          <a:p>
            <a:pPr marL="171450" indent="-171450">
              <a:buFont typeface="Courier New" panose="02070309020205020404" pitchFamily="49" charset="0"/>
              <a:buChar char="o"/>
            </a:pPr>
            <a:r>
              <a:rPr lang="pl-PL" sz="800" dirty="0"/>
              <a:t>Model implementation</a:t>
            </a:r>
          </a:p>
          <a:p>
            <a:pPr marL="171450" indent="-171450">
              <a:buFont typeface="Courier New" panose="02070309020205020404" pitchFamily="49" charset="0"/>
              <a:buChar char="o"/>
            </a:pPr>
            <a:r>
              <a:rPr lang="pl-PL" sz="800" dirty="0"/>
              <a:t>Interface with Warehouse Router</a:t>
            </a:r>
          </a:p>
          <a:p>
            <a:pPr marL="171450" indent="-171450">
              <a:buFont typeface="Courier New" panose="02070309020205020404" pitchFamily="49" charset="0"/>
              <a:buChar char="o"/>
            </a:pPr>
            <a:r>
              <a:rPr lang="pl-PL" sz="800" dirty="0"/>
              <a:t>Testing in QA</a:t>
            </a:r>
          </a:p>
          <a:p>
            <a:pPr marL="171450" indent="-171450">
              <a:buFont typeface="Courier New" panose="02070309020205020404" pitchFamily="49" charset="0"/>
              <a:buChar char="o"/>
            </a:pPr>
            <a:r>
              <a:rPr lang="pl-PL" sz="800" dirty="0"/>
              <a:t>Testing with dispatcher</a:t>
            </a:r>
          </a:p>
          <a:p>
            <a:pPr marL="171450" indent="-171450">
              <a:buFont typeface="Courier New" panose="02070309020205020404" pitchFamily="49" charset="0"/>
              <a:buChar char="o"/>
            </a:pPr>
            <a:endParaRPr lang="pl-PL" sz="800" dirty="0"/>
          </a:p>
          <a:p>
            <a:endParaRPr lang="pl-PL" sz="1000" dirty="0"/>
          </a:p>
          <a:p>
            <a:endParaRPr lang="pl-PL" sz="1000" dirty="0"/>
          </a:p>
          <a:p>
            <a:endParaRPr lang="pl-PL" sz="1000" dirty="0"/>
          </a:p>
          <a:p>
            <a:endParaRPr lang="en-US" sz="1200" b="1" dirty="0"/>
          </a:p>
        </p:txBody>
      </p:sp>
      <p:sp>
        <p:nvSpPr>
          <p:cNvPr id="166" name="Prostokąt 165">
            <a:extLst>
              <a:ext uri="{FF2B5EF4-FFF2-40B4-BE49-F238E27FC236}">
                <a16:creationId xmlns:a16="http://schemas.microsoft.com/office/drawing/2014/main" id="{2A699927-84FF-4F33-B9D6-646C34E1A8AC}"/>
              </a:ext>
            </a:extLst>
          </p:cNvPr>
          <p:cNvSpPr/>
          <p:nvPr/>
        </p:nvSpPr>
        <p:spPr>
          <a:xfrm>
            <a:off x="1077590" y="2936508"/>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8" name="Prostokąt 167">
            <a:extLst>
              <a:ext uri="{FF2B5EF4-FFF2-40B4-BE49-F238E27FC236}">
                <a16:creationId xmlns:a16="http://schemas.microsoft.com/office/drawing/2014/main" id="{EA20AA10-DA07-4913-AAAB-4404DF4F2A34}"/>
              </a:ext>
            </a:extLst>
          </p:cNvPr>
          <p:cNvSpPr/>
          <p:nvPr/>
        </p:nvSpPr>
        <p:spPr>
          <a:xfrm>
            <a:off x="1065738" y="1868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9" name="pole tekstowe 178">
            <a:extLst>
              <a:ext uri="{FF2B5EF4-FFF2-40B4-BE49-F238E27FC236}">
                <a16:creationId xmlns:a16="http://schemas.microsoft.com/office/drawing/2014/main" id="{A2018425-CF3A-45AB-B55D-E585CFEECD04}"/>
              </a:ext>
            </a:extLst>
          </p:cNvPr>
          <p:cNvSpPr txBox="1"/>
          <p:nvPr/>
        </p:nvSpPr>
        <p:spPr>
          <a:xfrm>
            <a:off x="1327063" y="2920777"/>
            <a:ext cx="448058" cy="246221"/>
          </a:xfrm>
          <a:prstGeom prst="rect">
            <a:avLst/>
          </a:prstGeom>
          <a:noFill/>
        </p:spPr>
        <p:txBody>
          <a:bodyPr wrap="square" rtlCol="0">
            <a:spAutoFit/>
          </a:bodyPr>
          <a:lstStyle/>
          <a:p>
            <a:r>
              <a:rPr lang="pl-PL" sz="1000" dirty="0">
                <a:solidFill>
                  <a:schemeClr val="accent1">
                    <a:lumMod val="75000"/>
                  </a:schemeClr>
                </a:solidFill>
              </a:rPr>
              <a:t>0/5</a:t>
            </a:r>
            <a:endParaRPr lang="en-US" sz="1000" dirty="0">
              <a:solidFill>
                <a:schemeClr val="accent1">
                  <a:lumMod val="75000"/>
                </a:schemeClr>
              </a:solidFill>
            </a:endParaRPr>
          </a:p>
        </p:txBody>
      </p:sp>
      <p:sp>
        <p:nvSpPr>
          <p:cNvPr id="180" name="Owal 179">
            <a:extLst>
              <a:ext uri="{FF2B5EF4-FFF2-40B4-BE49-F238E27FC236}">
                <a16:creationId xmlns:a16="http://schemas.microsoft.com/office/drawing/2014/main" id="{CF0161B1-76BC-4F29-8C6D-B75D52CCC997}"/>
              </a:ext>
            </a:extLst>
          </p:cNvPr>
          <p:cNvSpPr/>
          <p:nvPr/>
        </p:nvSpPr>
        <p:spPr>
          <a:xfrm>
            <a:off x="1178422" y="2977586"/>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2" name="Prostokąt 181">
            <a:extLst>
              <a:ext uri="{FF2B5EF4-FFF2-40B4-BE49-F238E27FC236}">
                <a16:creationId xmlns:a16="http://schemas.microsoft.com/office/drawing/2014/main" id="{92E07D51-7C5E-4F65-A957-BC0B1782CB29}"/>
              </a:ext>
            </a:extLst>
          </p:cNvPr>
          <p:cNvSpPr/>
          <p:nvPr/>
        </p:nvSpPr>
        <p:spPr>
          <a:xfrm>
            <a:off x="3577026" y="1868650"/>
            <a:ext cx="1685946" cy="164993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 Pre-study</a:t>
            </a:r>
          </a:p>
          <a:p>
            <a:pPr marL="285750" indent="-285750">
              <a:buFont typeface="Courier New" panose="02070309020205020404" pitchFamily="49" charset="0"/>
              <a:buChar char="o"/>
            </a:pPr>
            <a:r>
              <a:rPr lang="pl-PL" sz="800" dirty="0"/>
              <a:t>Document modified business logic</a:t>
            </a:r>
          </a:p>
          <a:p>
            <a:pPr marL="285750" indent="-285750">
              <a:buFont typeface="Courier New" panose="02070309020205020404" pitchFamily="49" charset="0"/>
              <a:buChar char="o"/>
            </a:pPr>
            <a:r>
              <a:rPr lang="pl-PL" sz="800" dirty="0"/>
              <a:t>Select approach and choose heuristic engine</a:t>
            </a:r>
          </a:p>
          <a:p>
            <a:pPr marL="285750" indent="-285750">
              <a:buFont typeface="Courier New" panose="02070309020205020404" pitchFamily="49" charset="0"/>
              <a:buChar char="o"/>
            </a:pPr>
            <a:endParaRPr lang="pl-PL" sz="800" dirty="0"/>
          </a:p>
          <a:p>
            <a:pPr marL="285750" indent="-285750">
              <a:buFont typeface="Courier New" panose="02070309020205020404" pitchFamily="49" charset="0"/>
              <a:buChar char="o"/>
            </a:pPr>
            <a:endParaRPr lang="pl-PL" sz="800" dirty="0"/>
          </a:p>
          <a:p>
            <a:endParaRPr lang="pl-PL" sz="1000" dirty="0"/>
          </a:p>
          <a:p>
            <a:endParaRPr lang="pl-PL" sz="1000" dirty="0"/>
          </a:p>
          <a:p>
            <a:endParaRPr lang="pl-PL" sz="1200" b="1" dirty="0"/>
          </a:p>
          <a:p>
            <a:endParaRPr lang="en-US" sz="1200" b="1" dirty="0"/>
          </a:p>
        </p:txBody>
      </p:sp>
      <p:sp>
        <p:nvSpPr>
          <p:cNvPr id="160" name="Dowolny kształt: kształt 159">
            <a:extLst>
              <a:ext uri="{FF2B5EF4-FFF2-40B4-BE49-F238E27FC236}">
                <a16:creationId xmlns:a16="http://schemas.microsoft.com/office/drawing/2014/main" id="{74B4A063-0D9B-445E-BC29-A90B917ABEBE}"/>
              </a:ext>
            </a:extLst>
          </p:cNvPr>
          <p:cNvSpPr/>
          <p:nvPr/>
        </p:nvSpPr>
        <p:spPr>
          <a:xfrm>
            <a:off x="3651926" y="2811723"/>
            <a:ext cx="155837" cy="60818"/>
          </a:xfrm>
          <a:custGeom>
            <a:avLst/>
            <a:gdLst>
              <a:gd name="connsiteX0" fmla="*/ 260273 w 520546"/>
              <a:gd name="connsiteY0" fmla="*/ 0 h 191868"/>
              <a:gd name="connsiteX1" fmla="*/ 506998 w 520546"/>
              <a:gd name="connsiteY1" fmla="*/ 151449 h 191868"/>
              <a:gd name="connsiteX2" fmla="*/ 520546 w 520546"/>
              <a:gd name="connsiteY2" fmla="*/ 191868 h 191868"/>
              <a:gd name="connsiteX3" fmla="*/ 0 w 520546"/>
              <a:gd name="connsiteY3" fmla="*/ 191868 h 191868"/>
              <a:gd name="connsiteX4" fmla="*/ 13548 w 520546"/>
              <a:gd name="connsiteY4" fmla="*/ 151449 h 191868"/>
              <a:gd name="connsiteX5" fmla="*/ 260273 w 520546"/>
              <a:gd name="connsiteY5" fmla="*/ 0 h 19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46" h="191868">
                <a:moveTo>
                  <a:pt x="260273" y="0"/>
                </a:moveTo>
                <a:cubicBezTo>
                  <a:pt x="371186" y="0"/>
                  <a:pt x="466349" y="62449"/>
                  <a:pt x="506998" y="151449"/>
                </a:cubicBezTo>
                <a:lnTo>
                  <a:pt x="520546" y="191868"/>
                </a:lnTo>
                <a:lnTo>
                  <a:pt x="0" y="191868"/>
                </a:lnTo>
                <a:lnTo>
                  <a:pt x="13548" y="151449"/>
                </a:lnTo>
                <a:cubicBezTo>
                  <a:pt x="54198" y="62449"/>
                  <a:pt x="149360" y="0"/>
                  <a:pt x="26027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1" name="Dowolny kształt: kształt 160">
            <a:extLst>
              <a:ext uri="{FF2B5EF4-FFF2-40B4-BE49-F238E27FC236}">
                <a16:creationId xmlns:a16="http://schemas.microsoft.com/office/drawing/2014/main" id="{D07640F4-4C11-462E-B1DD-8C5E5C0DD77D}"/>
              </a:ext>
            </a:extLst>
          </p:cNvPr>
          <p:cNvSpPr/>
          <p:nvPr/>
        </p:nvSpPr>
        <p:spPr>
          <a:xfrm>
            <a:off x="3650055" y="2885149"/>
            <a:ext cx="159581" cy="95838"/>
          </a:xfrm>
          <a:custGeom>
            <a:avLst/>
            <a:gdLst>
              <a:gd name="connsiteX0" fmla="*/ 7494 w 535534"/>
              <a:gd name="connsiteY0" fmla="*/ 0 h 304074"/>
              <a:gd name="connsiteX1" fmla="*/ 528040 w 535534"/>
              <a:gd name="connsiteY1" fmla="*/ 0 h 304074"/>
              <a:gd name="connsiteX2" fmla="*/ 530094 w 535534"/>
              <a:gd name="connsiteY2" fmla="*/ 6128 h 304074"/>
              <a:gd name="connsiteX3" fmla="*/ 535534 w 535534"/>
              <a:gd name="connsiteY3" fmla="*/ 56103 h 304074"/>
              <a:gd name="connsiteX4" fmla="*/ 267767 w 535534"/>
              <a:gd name="connsiteY4" fmla="*/ 304074 h 304074"/>
              <a:gd name="connsiteX5" fmla="*/ 0 w 535534"/>
              <a:gd name="connsiteY5" fmla="*/ 56103 h 304074"/>
              <a:gd name="connsiteX6" fmla="*/ 5440 w 535534"/>
              <a:gd name="connsiteY6" fmla="*/ 6128 h 304074"/>
              <a:gd name="connsiteX7" fmla="*/ 7494 w 535534"/>
              <a:gd name="connsiteY7" fmla="*/ 0 h 3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534" h="304074">
                <a:moveTo>
                  <a:pt x="7494" y="0"/>
                </a:moveTo>
                <a:lnTo>
                  <a:pt x="528040" y="0"/>
                </a:lnTo>
                <a:lnTo>
                  <a:pt x="530094" y="6128"/>
                </a:lnTo>
                <a:cubicBezTo>
                  <a:pt x="533661" y="22271"/>
                  <a:pt x="535534" y="38984"/>
                  <a:pt x="535534" y="56103"/>
                </a:cubicBezTo>
                <a:cubicBezTo>
                  <a:pt x="535534" y="193054"/>
                  <a:pt x="415651" y="304074"/>
                  <a:pt x="267767" y="304074"/>
                </a:cubicBezTo>
                <a:cubicBezTo>
                  <a:pt x="119883" y="304074"/>
                  <a:pt x="0" y="193054"/>
                  <a:pt x="0" y="56103"/>
                </a:cubicBezTo>
                <a:cubicBezTo>
                  <a:pt x="0" y="38984"/>
                  <a:pt x="1873" y="22271"/>
                  <a:pt x="5440" y="6128"/>
                </a:cubicBezTo>
                <a:lnTo>
                  <a:pt x="749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pole tekstowe 182">
            <a:extLst>
              <a:ext uri="{FF2B5EF4-FFF2-40B4-BE49-F238E27FC236}">
                <a16:creationId xmlns:a16="http://schemas.microsoft.com/office/drawing/2014/main" id="{8C3B4D9D-848C-4700-A8E2-EC40EAB132CC}"/>
              </a:ext>
            </a:extLst>
          </p:cNvPr>
          <p:cNvSpPr txBox="1"/>
          <p:nvPr/>
        </p:nvSpPr>
        <p:spPr>
          <a:xfrm>
            <a:off x="3790261" y="2762038"/>
            <a:ext cx="448058" cy="246221"/>
          </a:xfrm>
          <a:prstGeom prst="rect">
            <a:avLst/>
          </a:prstGeom>
          <a:noFill/>
        </p:spPr>
        <p:txBody>
          <a:bodyPr wrap="square" rtlCol="0">
            <a:spAutoFit/>
          </a:bodyPr>
          <a:lstStyle/>
          <a:p>
            <a:r>
              <a:rPr lang="pl-PL" sz="1000" dirty="0">
                <a:solidFill>
                  <a:schemeClr val="accent1">
                    <a:lumMod val="75000"/>
                  </a:schemeClr>
                </a:solidFill>
              </a:rPr>
              <a:t>3/5</a:t>
            </a:r>
            <a:endParaRPr lang="en-US" sz="1000" dirty="0">
              <a:solidFill>
                <a:schemeClr val="accent1">
                  <a:lumMod val="75000"/>
                </a:schemeClr>
              </a:solidFill>
            </a:endParaRPr>
          </a:p>
        </p:txBody>
      </p:sp>
      <p:sp>
        <p:nvSpPr>
          <p:cNvPr id="184" name="Prostokąt 183">
            <a:extLst>
              <a:ext uri="{FF2B5EF4-FFF2-40B4-BE49-F238E27FC236}">
                <a16:creationId xmlns:a16="http://schemas.microsoft.com/office/drawing/2014/main" id="{AE6F0EB9-3591-4AC3-9953-B2A4A715580C}"/>
              </a:ext>
            </a:extLst>
          </p:cNvPr>
          <p:cNvSpPr/>
          <p:nvPr/>
        </p:nvSpPr>
        <p:spPr>
          <a:xfrm>
            <a:off x="3602682" y="2779099"/>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4" name="Prostokąt 173">
            <a:extLst>
              <a:ext uri="{FF2B5EF4-FFF2-40B4-BE49-F238E27FC236}">
                <a16:creationId xmlns:a16="http://schemas.microsoft.com/office/drawing/2014/main" id="{FE014747-089A-4571-B34A-B6B05C7BD996}"/>
              </a:ext>
            </a:extLst>
          </p:cNvPr>
          <p:cNvSpPr/>
          <p:nvPr/>
        </p:nvSpPr>
        <p:spPr>
          <a:xfrm>
            <a:off x="3576847" y="1868652"/>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5" name="Prostokąt 184">
            <a:extLst>
              <a:ext uri="{FF2B5EF4-FFF2-40B4-BE49-F238E27FC236}">
                <a16:creationId xmlns:a16="http://schemas.microsoft.com/office/drawing/2014/main" id="{AC4B641E-5C3A-4FD6-82F4-8847BA2E36BB}"/>
              </a:ext>
            </a:extLst>
          </p:cNvPr>
          <p:cNvSpPr/>
          <p:nvPr/>
        </p:nvSpPr>
        <p:spPr>
          <a:xfrm>
            <a:off x="6084814" y="1862374"/>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strike="sngStrike" dirty="0"/>
              <a:t>Encoders check on Crane S-750 &amp; S-752</a:t>
            </a:r>
          </a:p>
          <a:p>
            <a:endParaRPr lang="pl-PL" sz="800" b="1" strike="sngStrike" dirty="0"/>
          </a:p>
          <a:p>
            <a:endParaRPr lang="pl-PL" sz="1200" b="1" dirty="0"/>
          </a:p>
          <a:p>
            <a:endParaRPr lang="en-US" sz="1200" b="1" dirty="0"/>
          </a:p>
        </p:txBody>
      </p:sp>
      <p:sp>
        <p:nvSpPr>
          <p:cNvPr id="175" name="Prostokąt 174">
            <a:extLst>
              <a:ext uri="{FF2B5EF4-FFF2-40B4-BE49-F238E27FC236}">
                <a16:creationId xmlns:a16="http://schemas.microsoft.com/office/drawing/2014/main" id="{D41979A2-E10B-4ED3-A8FE-3ACD7E5967A5}"/>
              </a:ext>
            </a:extLst>
          </p:cNvPr>
          <p:cNvSpPr/>
          <p:nvPr/>
        </p:nvSpPr>
        <p:spPr>
          <a:xfrm>
            <a:off x="6092665" y="1872415"/>
            <a:ext cx="1670244" cy="274011"/>
          </a:xfrm>
          <a:prstGeom prst="rect">
            <a:avLst/>
          </a:prstGeom>
          <a:solidFill>
            <a:srgbClr val="FB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trike="sngStrike" dirty="0"/>
          </a:p>
        </p:txBody>
      </p:sp>
      <p:sp>
        <p:nvSpPr>
          <p:cNvPr id="4" name="pole tekstowe 3">
            <a:extLst>
              <a:ext uri="{FF2B5EF4-FFF2-40B4-BE49-F238E27FC236}">
                <a16:creationId xmlns:a16="http://schemas.microsoft.com/office/drawing/2014/main" id="{AABDEAFE-140A-4B8B-811C-677FDDD16BB4}"/>
              </a:ext>
            </a:extLst>
          </p:cNvPr>
          <p:cNvSpPr txBox="1"/>
          <p:nvPr/>
        </p:nvSpPr>
        <p:spPr>
          <a:xfrm>
            <a:off x="1015857" y="1170073"/>
            <a:ext cx="1358537" cy="276999"/>
          </a:xfrm>
          <a:prstGeom prst="rect">
            <a:avLst/>
          </a:prstGeom>
          <a:noFill/>
        </p:spPr>
        <p:txBody>
          <a:bodyPr wrap="square" rtlCol="0">
            <a:spAutoFit/>
          </a:bodyPr>
          <a:lstStyle/>
          <a:p>
            <a:r>
              <a:rPr lang="pl-PL" sz="1200" dirty="0"/>
              <a:t>To Do</a:t>
            </a:r>
            <a:endParaRPr lang="en-US" sz="1200" dirty="0"/>
          </a:p>
        </p:txBody>
      </p:sp>
      <p:sp>
        <p:nvSpPr>
          <p:cNvPr id="190" name="pole tekstowe 189">
            <a:extLst>
              <a:ext uri="{FF2B5EF4-FFF2-40B4-BE49-F238E27FC236}">
                <a16:creationId xmlns:a16="http://schemas.microsoft.com/office/drawing/2014/main" id="{50BA9FD4-A338-4345-90FC-EC20AC8D70E3}"/>
              </a:ext>
            </a:extLst>
          </p:cNvPr>
          <p:cNvSpPr txBox="1"/>
          <p:nvPr/>
        </p:nvSpPr>
        <p:spPr>
          <a:xfrm>
            <a:off x="3571132" y="1171869"/>
            <a:ext cx="1358537" cy="276999"/>
          </a:xfrm>
          <a:prstGeom prst="rect">
            <a:avLst/>
          </a:prstGeom>
          <a:noFill/>
        </p:spPr>
        <p:txBody>
          <a:bodyPr wrap="square" rtlCol="0">
            <a:spAutoFit/>
          </a:bodyPr>
          <a:lstStyle/>
          <a:p>
            <a:r>
              <a:rPr lang="pl-PL" sz="1200" dirty="0"/>
              <a:t>Ongoing</a:t>
            </a:r>
            <a:endParaRPr lang="en-US" sz="1200" dirty="0"/>
          </a:p>
        </p:txBody>
      </p:sp>
      <p:sp>
        <p:nvSpPr>
          <p:cNvPr id="191" name="pole tekstowe 190">
            <a:extLst>
              <a:ext uri="{FF2B5EF4-FFF2-40B4-BE49-F238E27FC236}">
                <a16:creationId xmlns:a16="http://schemas.microsoft.com/office/drawing/2014/main" id="{0438ED5C-5A6E-44E4-A8B8-E10FBF65B990}"/>
              </a:ext>
            </a:extLst>
          </p:cNvPr>
          <p:cNvSpPr txBox="1"/>
          <p:nvPr/>
        </p:nvSpPr>
        <p:spPr>
          <a:xfrm>
            <a:off x="6041971" y="1206802"/>
            <a:ext cx="1358537" cy="276999"/>
          </a:xfrm>
          <a:prstGeom prst="rect">
            <a:avLst/>
          </a:prstGeom>
          <a:noFill/>
        </p:spPr>
        <p:txBody>
          <a:bodyPr wrap="square" rtlCol="0">
            <a:spAutoFit/>
          </a:bodyPr>
          <a:lstStyle/>
          <a:p>
            <a:r>
              <a:rPr lang="pl-PL" sz="1200" dirty="0"/>
              <a:t>Finished</a:t>
            </a:r>
            <a:endParaRPr lang="en-US" sz="1200" dirty="0"/>
          </a:p>
        </p:txBody>
      </p:sp>
      <p:sp>
        <p:nvSpPr>
          <p:cNvPr id="192" name="pole tekstowe 191">
            <a:extLst>
              <a:ext uri="{FF2B5EF4-FFF2-40B4-BE49-F238E27FC236}">
                <a16:creationId xmlns:a16="http://schemas.microsoft.com/office/drawing/2014/main" id="{56F68D02-C2B2-4FDB-8761-8C31B7121634}"/>
              </a:ext>
            </a:extLst>
          </p:cNvPr>
          <p:cNvSpPr txBox="1"/>
          <p:nvPr/>
        </p:nvSpPr>
        <p:spPr>
          <a:xfrm>
            <a:off x="8172122" y="1221902"/>
            <a:ext cx="1654034" cy="276999"/>
          </a:xfrm>
          <a:prstGeom prst="rect">
            <a:avLst/>
          </a:prstGeom>
          <a:noFill/>
        </p:spPr>
        <p:txBody>
          <a:bodyPr wrap="square" rtlCol="0">
            <a:spAutoFit/>
          </a:bodyPr>
          <a:lstStyle/>
          <a:p>
            <a:r>
              <a:rPr lang="pl-PL" sz="1200" dirty="0">
                <a:solidFill>
                  <a:schemeClr val="bg1">
                    <a:lumMod val="65000"/>
                  </a:schemeClr>
                </a:solidFill>
              </a:rPr>
              <a:t>Dodaj nowy przedział</a:t>
            </a:r>
            <a:endParaRPr lang="en-US" sz="1200" dirty="0">
              <a:solidFill>
                <a:schemeClr val="bg1">
                  <a:lumMod val="65000"/>
                </a:schemeClr>
              </a:solidFill>
            </a:endParaRPr>
          </a:p>
        </p:txBody>
      </p:sp>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Prostokąt 199">
            <a:extLst>
              <a:ext uri="{FF2B5EF4-FFF2-40B4-BE49-F238E27FC236}">
                <a16:creationId xmlns:a16="http://schemas.microsoft.com/office/drawing/2014/main" id="{809A7102-901F-4AD3-817F-7BECAF21B141}"/>
              </a:ext>
            </a:extLst>
          </p:cNvPr>
          <p:cNvSpPr/>
          <p:nvPr/>
        </p:nvSpPr>
        <p:spPr>
          <a:xfrm>
            <a:off x="1077590" y="3858581"/>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Input Data for Steering Comitee</a:t>
            </a:r>
          </a:p>
          <a:p>
            <a:endParaRPr lang="pl-PL" sz="1200" b="1" strike="sngStrike" dirty="0"/>
          </a:p>
          <a:p>
            <a:endParaRPr lang="pl-PL" sz="1200" b="1" dirty="0"/>
          </a:p>
          <a:p>
            <a:endParaRPr lang="en-US" sz="1200" b="1" dirty="0"/>
          </a:p>
        </p:txBody>
      </p:sp>
      <p:sp>
        <p:nvSpPr>
          <p:cNvPr id="201" name="Prostokąt 200">
            <a:extLst>
              <a:ext uri="{FF2B5EF4-FFF2-40B4-BE49-F238E27FC236}">
                <a16:creationId xmlns:a16="http://schemas.microsoft.com/office/drawing/2014/main" id="{6512346B-23AB-4D05-B7A7-8CB43C643D3D}"/>
              </a:ext>
            </a:extLst>
          </p:cNvPr>
          <p:cNvSpPr/>
          <p:nvPr/>
        </p:nvSpPr>
        <p:spPr>
          <a:xfrm>
            <a:off x="1077590" y="4828828"/>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Update schedulle/planning </a:t>
            </a:r>
          </a:p>
          <a:p>
            <a:endParaRPr lang="pl-PL" sz="1200" b="1" strike="sngStrike" dirty="0"/>
          </a:p>
          <a:p>
            <a:endParaRPr lang="pl-PL" sz="1200" b="1" dirty="0"/>
          </a:p>
          <a:p>
            <a:endParaRPr lang="en-US" sz="1200" b="1" dirty="0"/>
          </a:p>
        </p:txBody>
      </p:sp>
      <p:sp>
        <p:nvSpPr>
          <p:cNvPr id="203" name="Dowolny kształt: kształt 202">
            <a:extLst>
              <a:ext uri="{FF2B5EF4-FFF2-40B4-BE49-F238E27FC236}">
                <a16:creationId xmlns:a16="http://schemas.microsoft.com/office/drawing/2014/main" id="{DCBB913A-4617-43E4-A2F4-3E62BD4504D0}"/>
              </a:ext>
            </a:extLst>
          </p:cNvPr>
          <p:cNvSpPr/>
          <p:nvPr/>
        </p:nvSpPr>
        <p:spPr>
          <a:xfrm>
            <a:off x="1090400" y="5771664"/>
            <a:ext cx="1661284" cy="1086336"/>
          </a:xfrm>
          <a:custGeom>
            <a:avLst/>
            <a:gdLst>
              <a:gd name="connsiteX0" fmla="*/ 0 w 1685946"/>
              <a:gd name="connsiteY0" fmla="*/ 0 h 530395"/>
              <a:gd name="connsiteX1" fmla="*/ 1685946 w 1685946"/>
              <a:gd name="connsiteY1" fmla="*/ 0 h 530395"/>
              <a:gd name="connsiteX2" fmla="*/ 1685946 w 1685946"/>
              <a:gd name="connsiteY2" fmla="*/ 530395 h 530395"/>
              <a:gd name="connsiteX3" fmla="*/ 0 w 1685946"/>
              <a:gd name="connsiteY3" fmla="*/ 530395 h 530395"/>
            </a:gdLst>
            <a:ahLst/>
            <a:cxnLst>
              <a:cxn ang="0">
                <a:pos x="connsiteX0" y="connsiteY0"/>
              </a:cxn>
              <a:cxn ang="0">
                <a:pos x="connsiteX1" y="connsiteY1"/>
              </a:cxn>
              <a:cxn ang="0">
                <a:pos x="connsiteX2" y="connsiteY2"/>
              </a:cxn>
              <a:cxn ang="0">
                <a:pos x="connsiteX3" y="connsiteY3"/>
              </a:cxn>
            </a:cxnLst>
            <a:rect l="l" t="t" r="r" b="b"/>
            <a:pathLst>
              <a:path w="1685946" h="530395">
                <a:moveTo>
                  <a:pt x="0" y="0"/>
                </a:moveTo>
                <a:lnTo>
                  <a:pt x="1685946" y="0"/>
                </a:lnTo>
                <a:lnTo>
                  <a:pt x="1685946" y="530395"/>
                </a:lnTo>
                <a:lnTo>
                  <a:pt x="0" y="530395"/>
                </a:lnTo>
                <a:close/>
              </a:path>
            </a:pathLst>
          </a:cu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r>
              <a:rPr lang="pl-PL" sz="800" b="1" dirty="0"/>
              <a:t>Description and graphical modification</a:t>
            </a:r>
          </a:p>
          <a:p>
            <a:pPr marL="171450" indent="-171450">
              <a:buFont typeface="Courier New" panose="02070309020205020404" pitchFamily="49" charset="0"/>
              <a:buChar char="o"/>
            </a:pPr>
            <a:r>
              <a:rPr lang="pl-PL" sz="800" dirty="0"/>
              <a:t>Awaiting server permissions for IIS</a:t>
            </a:r>
          </a:p>
          <a:p>
            <a:pPr marL="171450" indent="-171450">
              <a:buFont typeface="Courier New" panose="02070309020205020404" pitchFamily="49" charset="0"/>
              <a:buChar char="o"/>
            </a:pPr>
            <a:r>
              <a:rPr lang="pl-PL" sz="800" dirty="0"/>
              <a:t>Add missing descriptions </a:t>
            </a:r>
          </a:p>
          <a:p>
            <a:pPr marL="171450" indent="-171450">
              <a:buFont typeface="Courier New" panose="02070309020205020404" pitchFamily="49" charset="0"/>
              <a:buChar char="o"/>
            </a:pPr>
            <a:r>
              <a:rPr lang="pl-PL" sz="800" dirty="0"/>
              <a:t>Put on the server </a:t>
            </a:r>
          </a:p>
          <a:p>
            <a:pPr marL="171450" indent="-171450">
              <a:buFont typeface="Courier New" panose="02070309020205020404" pitchFamily="49" charset="0"/>
              <a:buChar char="o"/>
            </a:pPr>
            <a:endParaRPr lang="pl-PL" sz="1200" dirty="0"/>
          </a:p>
          <a:p>
            <a:endParaRPr lang="en-US" sz="1200" b="1" dirty="0"/>
          </a:p>
        </p:txBody>
      </p:sp>
      <p:sp>
        <p:nvSpPr>
          <p:cNvPr id="204" name="Prostokąt 203">
            <a:extLst>
              <a:ext uri="{FF2B5EF4-FFF2-40B4-BE49-F238E27FC236}">
                <a16:creationId xmlns:a16="http://schemas.microsoft.com/office/drawing/2014/main" id="{973324D4-2B7F-44C5-8ABD-9C10BBF8BCA7}"/>
              </a:ext>
            </a:extLst>
          </p:cNvPr>
          <p:cNvSpPr/>
          <p:nvPr/>
        </p:nvSpPr>
        <p:spPr>
          <a:xfrm>
            <a:off x="1077590" y="6616051"/>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5" name="pole tekstowe 204">
            <a:extLst>
              <a:ext uri="{FF2B5EF4-FFF2-40B4-BE49-F238E27FC236}">
                <a16:creationId xmlns:a16="http://schemas.microsoft.com/office/drawing/2014/main" id="{EEAD9807-6F0C-4DB5-99CC-FF86D7002C14}"/>
              </a:ext>
            </a:extLst>
          </p:cNvPr>
          <p:cNvSpPr txBox="1"/>
          <p:nvPr/>
        </p:nvSpPr>
        <p:spPr>
          <a:xfrm>
            <a:off x="1306024" y="6621550"/>
            <a:ext cx="448058" cy="246221"/>
          </a:xfrm>
          <a:prstGeom prst="rect">
            <a:avLst/>
          </a:prstGeom>
          <a:noFill/>
        </p:spPr>
        <p:txBody>
          <a:bodyPr wrap="square" rtlCol="0">
            <a:spAutoFit/>
          </a:bodyPr>
          <a:lstStyle/>
          <a:p>
            <a:r>
              <a:rPr lang="pl-PL" sz="1000" dirty="0">
                <a:solidFill>
                  <a:schemeClr val="accent1">
                    <a:lumMod val="75000"/>
                  </a:schemeClr>
                </a:solidFill>
              </a:rPr>
              <a:t>0/3</a:t>
            </a:r>
            <a:endParaRPr lang="en-US" sz="1000" dirty="0">
              <a:solidFill>
                <a:schemeClr val="accent1">
                  <a:lumMod val="75000"/>
                </a:schemeClr>
              </a:solidFill>
            </a:endParaRPr>
          </a:p>
        </p:txBody>
      </p:sp>
      <p:sp>
        <p:nvSpPr>
          <p:cNvPr id="206" name="Owal 205">
            <a:extLst>
              <a:ext uri="{FF2B5EF4-FFF2-40B4-BE49-F238E27FC236}">
                <a16:creationId xmlns:a16="http://schemas.microsoft.com/office/drawing/2014/main" id="{77FE10BD-BDC3-4A99-8631-E7461FAFA3F0}"/>
              </a:ext>
            </a:extLst>
          </p:cNvPr>
          <p:cNvSpPr/>
          <p:nvPr/>
        </p:nvSpPr>
        <p:spPr>
          <a:xfrm>
            <a:off x="1175817" y="6670793"/>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 name="Prostokąt 206">
            <a:extLst>
              <a:ext uri="{FF2B5EF4-FFF2-40B4-BE49-F238E27FC236}">
                <a16:creationId xmlns:a16="http://schemas.microsoft.com/office/drawing/2014/main" id="{FF198CA4-2840-4839-BFCF-76116A7D0082}"/>
              </a:ext>
            </a:extLst>
          </p:cNvPr>
          <p:cNvSpPr/>
          <p:nvPr/>
        </p:nvSpPr>
        <p:spPr>
          <a:xfrm>
            <a:off x="3571132" y="3627762"/>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Quality control management</a:t>
            </a:r>
          </a:p>
          <a:p>
            <a:endParaRPr lang="pl-PL" sz="1200" b="1" strike="sngStrike" dirty="0"/>
          </a:p>
          <a:p>
            <a:endParaRPr lang="pl-PL" sz="1200" b="1" dirty="0"/>
          </a:p>
          <a:p>
            <a:endParaRPr lang="en-US" sz="1200" b="1" dirty="0"/>
          </a:p>
        </p:txBody>
      </p:sp>
      <p:sp>
        <p:nvSpPr>
          <p:cNvPr id="208" name="Prostokąt 207">
            <a:extLst>
              <a:ext uri="{FF2B5EF4-FFF2-40B4-BE49-F238E27FC236}">
                <a16:creationId xmlns:a16="http://schemas.microsoft.com/office/drawing/2014/main" id="{DABE58DF-F8B7-4DF8-BCE6-FE7148C0DA73}"/>
              </a:ext>
            </a:extLst>
          </p:cNvPr>
          <p:cNvSpPr/>
          <p:nvPr/>
        </p:nvSpPr>
        <p:spPr>
          <a:xfrm>
            <a:off x="1065738" y="3872497"/>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9" name="Prostokąt 208">
            <a:extLst>
              <a:ext uri="{FF2B5EF4-FFF2-40B4-BE49-F238E27FC236}">
                <a16:creationId xmlns:a16="http://schemas.microsoft.com/office/drawing/2014/main" id="{8080AB10-C936-492C-829E-1A02BBD506FC}"/>
              </a:ext>
            </a:extLst>
          </p:cNvPr>
          <p:cNvSpPr/>
          <p:nvPr/>
        </p:nvSpPr>
        <p:spPr>
          <a:xfrm>
            <a:off x="1075659" y="4830054"/>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0" name="Prostokąt 209">
            <a:extLst>
              <a:ext uri="{FF2B5EF4-FFF2-40B4-BE49-F238E27FC236}">
                <a16:creationId xmlns:a16="http://schemas.microsoft.com/office/drawing/2014/main" id="{569CF212-42EC-4077-89B3-12612609F17E}"/>
              </a:ext>
            </a:extLst>
          </p:cNvPr>
          <p:cNvSpPr/>
          <p:nvPr/>
        </p:nvSpPr>
        <p:spPr>
          <a:xfrm>
            <a:off x="1090400" y="5770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1" name="Prostokąt 210">
            <a:extLst>
              <a:ext uri="{FF2B5EF4-FFF2-40B4-BE49-F238E27FC236}">
                <a16:creationId xmlns:a16="http://schemas.microsoft.com/office/drawing/2014/main" id="{98F9481E-D0BF-4CB3-9745-2F35063D18FA}"/>
              </a:ext>
            </a:extLst>
          </p:cNvPr>
          <p:cNvSpPr/>
          <p:nvPr/>
        </p:nvSpPr>
        <p:spPr>
          <a:xfrm>
            <a:off x="3562686" y="3624631"/>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2" name="pole tekstowe 211">
            <a:extLst>
              <a:ext uri="{FF2B5EF4-FFF2-40B4-BE49-F238E27FC236}">
                <a16:creationId xmlns:a16="http://schemas.microsoft.com/office/drawing/2014/main" id="{541C21BD-76CA-4BAB-8149-27B974280B98}"/>
              </a:ext>
            </a:extLst>
          </p:cNvPr>
          <p:cNvSpPr txBox="1"/>
          <p:nvPr/>
        </p:nvSpPr>
        <p:spPr>
          <a:xfrm>
            <a:off x="6041971" y="3684989"/>
            <a:ext cx="1654034" cy="246221"/>
          </a:xfrm>
          <a:prstGeom prst="rect">
            <a:avLst/>
          </a:prstGeom>
          <a:noFill/>
        </p:spPr>
        <p:txBody>
          <a:bodyPr wrap="square" rtlCol="0">
            <a:spAutoFit/>
          </a:bodyPr>
          <a:lstStyle/>
          <a:p>
            <a:r>
              <a:rPr lang="pl-PL" sz="1000" dirty="0">
                <a:solidFill>
                  <a:schemeClr val="bg1">
                    <a:lumMod val="65000"/>
                  </a:schemeClr>
                </a:solidFill>
              </a:rPr>
              <a:t>Ukryj ukończone</a:t>
            </a:r>
            <a:endParaRPr lang="en-US" sz="1000" dirty="0">
              <a:solidFill>
                <a:schemeClr val="bg1">
                  <a:lumMod val="65000"/>
                </a:schemeClr>
              </a:solidFill>
            </a:endParaRPr>
          </a:p>
        </p:txBody>
      </p:sp>
      <p:grpSp>
        <p:nvGrpSpPr>
          <p:cNvPr id="226" name="Grafika 224" descr="Strzałki ostrokątne (od prawej do lewej)">
            <a:extLst>
              <a:ext uri="{FF2B5EF4-FFF2-40B4-BE49-F238E27FC236}">
                <a16:creationId xmlns:a16="http://schemas.microsoft.com/office/drawing/2014/main" id="{F3CA4034-356D-45E1-805F-AEDB610E081E}"/>
              </a:ext>
            </a:extLst>
          </p:cNvPr>
          <p:cNvGrpSpPr/>
          <p:nvPr/>
        </p:nvGrpSpPr>
        <p:grpSpPr>
          <a:xfrm rot="5400000">
            <a:off x="7085436" y="3755475"/>
            <a:ext cx="102769" cy="120855"/>
            <a:chOff x="7185330" y="3989350"/>
            <a:chExt cx="102769" cy="120855"/>
          </a:xfrm>
        </p:grpSpPr>
        <p:sp>
          <p:nvSpPr>
            <p:cNvPr id="227" name="Dowolny kształt: kształt 226">
              <a:extLst>
                <a:ext uri="{FF2B5EF4-FFF2-40B4-BE49-F238E27FC236}">
                  <a16:creationId xmlns:a16="http://schemas.microsoft.com/office/drawing/2014/main" id="{CC0B54BE-5254-4ED3-B412-DC498EBF2840}"/>
                </a:ext>
              </a:extLst>
            </p:cNvPr>
            <p:cNvSpPr/>
            <p:nvPr/>
          </p:nvSpPr>
          <p:spPr>
            <a:xfrm>
              <a:off x="7228225"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sp>
          <p:nvSpPr>
            <p:cNvPr id="229" name="Dowolny kształt: kształt 228">
              <a:extLst>
                <a:ext uri="{FF2B5EF4-FFF2-40B4-BE49-F238E27FC236}">
                  <a16:creationId xmlns:a16="http://schemas.microsoft.com/office/drawing/2014/main" id="{4FCAAC34-EC46-4B6D-A7AF-44BDC6D16BEB}"/>
                </a:ext>
              </a:extLst>
            </p:cNvPr>
            <p:cNvSpPr/>
            <p:nvPr/>
          </p:nvSpPr>
          <p:spPr>
            <a:xfrm>
              <a:off x="7185330"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grpSp>
      <p:pic>
        <p:nvPicPr>
          <p:cNvPr id="213" name="Grafika 212" descr="Koperta">
            <a:extLst>
              <a:ext uri="{FF2B5EF4-FFF2-40B4-BE49-F238E27FC236}">
                <a16:creationId xmlns:a16="http://schemas.microsoft.com/office/drawing/2014/main" id="{427F3F0A-F240-4030-89C3-822AA2268DA0}"/>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3333639"/>
            <a:ext cx="161005" cy="161005"/>
          </a:xfrm>
          <a:prstGeom prst="rect">
            <a:avLst/>
          </a:prstGeom>
        </p:spPr>
      </p:pic>
      <p:pic>
        <p:nvPicPr>
          <p:cNvPr id="214" name="Grafika 213" descr="Koperta">
            <a:extLst>
              <a:ext uri="{FF2B5EF4-FFF2-40B4-BE49-F238E27FC236}">
                <a16:creationId xmlns:a16="http://schemas.microsoft.com/office/drawing/2014/main" id="{3773116A-CE14-4362-9A35-1BC067509EF9}"/>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4241261"/>
            <a:ext cx="161005" cy="161005"/>
          </a:xfrm>
          <a:prstGeom prst="rect">
            <a:avLst/>
          </a:prstGeom>
        </p:spPr>
      </p:pic>
      <p:pic>
        <p:nvPicPr>
          <p:cNvPr id="215" name="Grafika 214" descr="Czat">
            <a:extLst>
              <a:ext uri="{FF2B5EF4-FFF2-40B4-BE49-F238E27FC236}">
                <a16:creationId xmlns:a16="http://schemas.microsoft.com/office/drawing/2014/main" id="{4721EE88-CF4E-425F-8B78-D012634CC894}"/>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4248596"/>
            <a:ext cx="146334" cy="146334"/>
          </a:xfrm>
          <a:prstGeom prst="rect">
            <a:avLst/>
          </a:prstGeom>
        </p:spPr>
      </p:pic>
      <p:pic>
        <p:nvPicPr>
          <p:cNvPr id="216" name="Grafika 215" descr="Czat">
            <a:extLst>
              <a:ext uri="{FF2B5EF4-FFF2-40B4-BE49-F238E27FC236}">
                <a16:creationId xmlns:a16="http://schemas.microsoft.com/office/drawing/2014/main" id="{1D19D241-2E72-4A4E-83B8-7E7448EF2131}"/>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3347210"/>
            <a:ext cx="146334" cy="146334"/>
          </a:xfrm>
          <a:prstGeom prst="rect">
            <a:avLst/>
          </a:prstGeom>
        </p:spPr>
      </p:pic>
      <p:pic>
        <p:nvPicPr>
          <p:cNvPr id="218" name="Grafika 217" descr="Koperta">
            <a:extLst>
              <a:ext uri="{FF2B5EF4-FFF2-40B4-BE49-F238E27FC236}">
                <a16:creationId xmlns:a16="http://schemas.microsoft.com/office/drawing/2014/main" id="{575D8FE7-621E-41C5-ADA9-1C2285C085B7}"/>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7552785" y="2499426"/>
            <a:ext cx="161005" cy="161005"/>
          </a:xfrm>
          <a:prstGeom prst="rect">
            <a:avLst/>
          </a:prstGeom>
        </p:spPr>
      </p:pic>
      <p:pic>
        <p:nvPicPr>
          <p:cNvPr id="219" name="Grafika 218" descr="Czat">
            <a:extLst>
              <a:ext uri="{FF2B5EF4-FFF2-40B4-BE49-F238E27FC236}">
                <a16:creationId xmlns:a16="http://schemas.microsoft.com/office/drawing/2014/main" id="{E693329B-594B-44A1-B91C-2BA4BDF6C9E0}"/>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7386748" y="2512997"/>
            <a:ext cx="146334" cy="146334"/>
          </a:xfrm>
          <a:prstGeom prst="rect">
            <a:avLst/>
          </a:prstGeom>
        </p:spPr>
      </p:pic>
      <p:sp>
        <p:nvSpPr>
          <p:cNvPr id="223" name="pole tekstowe 222">
            <a:extLst>
              <a:ext uri="{FF2B5EF4-FFF2-40B4-BE49-F238E27FC236}">
                <a16:creationId xmlns:a16="http://schemas.microsoft.com/office/drawing/2014/main" id="{69A545E3-FC35-4C4F-9649-D8407673117B}"/>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3" name="Owal 2">
            <a:extLst>
              <a:ext uri="{FF2B5EF4-FFF2-40B4-BE49-F238E27FC236}">
                <a16:creationId xmlns:a16="http://schemas.microsoft.com/office/drawing/2014/main" id="{A077278E-B926-43C2-97DB-B18982E79830}"/>
              </a:ext>
            </a:extLst>
          </p:cNvPr>
          <p:cNvSpPr/>
          <p:nvPr/>
        </p:nvSpPr>
        <p:spPr>
          <a:xfrm>
            <a:off x="3684245" y="3245382"/>
            <a:ext cx="203161" cy="176741"/>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wal 151">
            <a:extLst>
              <a:ext uri="{FF2B5EF4-FFF2-40B4-BE49-F238E27FC236}">
                <a16:creationId xmlns:a16="http://schemas.microsoft.com/office/drawing/2014/main" id="{F3DE511D-B170-49E2-B351-F846DB3EB450}"/>
              </a:ext>
            </a:extLst>
          </p:cNvPr>
          <p:cNvSpPr/>
          <p:nvPr/>
        </p:nvSpPr>
        <p:spPr>
          <a:xfrm>
            <a:off x="3953270" y="3249441"/>
            <a:ext cx="203161" cy="176741"/>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wal 153">
            <a:extLst>
              <a:ext uri="{FF2B5EF4-FFF2-40B4-BE49-F238E27FC236}">
                <a16:creationId xmlns:a16="http://schemas.microsoft.com/office/drawing/2014/main" id="{D0BE906F-3582-4E86-9B7C-E886C1D40F7A}"/>
              </a:ext>
            </a:extLst>
          </p:cNvPr>
          <p:cNvSpPr/>
          <p:nvPr/>
        </p:nvSpPr>
        <p:spPr>
          <a:xfrm>
            <a:off x="6203260" y="2391040"/>
            <a:ext cx="203161" cy="176741"/>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wal 157">
            <a:extLst>
              <a:ext uri="{FF2B5EF4-FFF2-40B4-BE49-F238E27FC236}">
                <a16:creationId xmlns:a16="http://schemas.microsoft.com/office/drawing/2014/main" id="{DDFBD406-F5BF-490B-BD4A-0129BC991C1D}"/>
              </a:ext>
            </a:extLst>
          </p:cNvPr>
          <p:cNvSpPr/>
          <p:nvPr/>
        </p:nvSpPr>
        <p:spPr>
          <a:xfrm>
            <a:off x="4217319" y="3245381"/>
            <a:ext cx="203161" cy="176741"/>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wal 158">
            <a:extLst>
              <a:ext uri="{FF2B5EF4-FFF2-40B4-BE49-F238E27FC236}">
                <a16:creationId xmlns:a16="http://schemas.microsoft.com/office/drawing/2014/main" id="{84FCA9CA-46C5-4849-A5CA-CD8815B074F2}"/>
              </a:ext>
            </a:extLst>
          </p:cNvPr>
          <p:cNvSpPr/>
          <p:nvPr/>
        </p:nvSpPr>
        <p:spPr>
          <a:xfrm>
            <a:off x="3688680" y="4135874"/>
            <a:ext cx="203161" cy="176741"/>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wal 161">
            <a:extLst>
              <a:ext uri="{FF2B5EF4-FFF2-40B4-BE49-F238E27FC236}">
                <a16:creationId xmlns:a16="http://schemas.microsoft.com/office/drawing/2014/main" id="{20FF9A9F-48AF-476A-BC91-F89ABD915D83}"/>
              </a:ext>
            </a:extLst>
          </p:cNvPr>
          <p:cNvSpPr/>
          <p:nvPr/>
        </p:nvSpPr>
        <p:spPr>
          <a:xfrm>
            <a:off x="3943117" y="4135873"/>
            <a:ext cx="203161" cy="176741"/>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Łącznik prosty 6">
            <a:extLst>
              <a:ext uri="{FF2B5EF4-FFF2-40B4-BE49-F238E27FC236}">
                <a16:creationId xmlns:a16="http://schemas.microsoft.com/office/drawing/2014/main" id="{17F33785-75E6-405E-B2B0-DF24E0C80DF1}"/>
              </a:ext>
            </a:extLst>
          </p:cNvPr>
          <p:cNvCxnSpPr>
            <a:cxnSpLocks/>
          </p:cNvCxnSpPr>
          <p:nvPr/>
        </p:nvCxnSpPr>
        <p:spPr>
          <a:xfrm>
            <a:off x="3650055" y="316699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4" name="Łącznik prosty 163">
            <a:extLst>
              <a:ext uri="{FF2B5EF4-FFF2-40B4-BE49-F238E27FC236}">
                <a16:creationId xmlns:a16="http://schemas.microsoft.com/office/drawing/2014/main" id="{9DCB0358-C6D2-437D-95C7-BA478AFED5E7}"/>
              </a:ext>
            </a:extLst>
          </p:cNvPr>
          <p:cNvCxnSpPr>
            <a:cxnSpLocks/>
          </p:cNvCxnSpPr>
          <p:nvPr/>
        </p:nvCxnSpPr>
        <p:spPr>
          <a:xfrm>
            <a:off x="3660518" y="4029251"/>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5" name="Łącznik prosty 164">
            <a:extLst>
              <a:ext uri="{FF2B5EF4-FFF2-40B4-BE49-F238E27FC236}">
                <a16:creationId xmlns:a16="http://schemas.microsoft.com/office/drawing/2014/main" id="{E4386322-C144-4CB2-889A-10E55EB3883E}"/>
              </a:ext>
            </a:extLst>
          </p:cNvPr>
          <p:cNvCxnSpPr>
            <a:cxnSpLocks/>
          </p:cNvCxnSpPr>
          <p:nvPr/>
        </p:nvCxnSpPr>
        <p:spPr>
          <a:xfrm>
            <a:off x="1163570" y="330492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7" name="Łącznik prosty 166">
            <a:extLst>
              <a:ext uri="{FF2B5EF4-FFF2-40B4-BE49-F238E27FC236}">
                <a16:creationId xmlns:a16="http://schemas.microsoft.com/office/drawing/2014/main" id="{DC4A8F51-D21C-4243-96C2-61A59C19D6D3}"/>
              </a:ext>
            </a:extLst>
          </p:cNvPr>
          <p:cNvCxnSpPr>
            <a:cxnSpLocks/>
          </p:cNvCxnSpPr>
          <p:nvPr/>
        </p:nvCxnSpPr>
        <p:spPr>
          <a:xfrm>
            <a:off x="1175817" y="4290573"/>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11EBECB1-AA3B-443A-9D3C-81A9D9A04341}"/>
              </a:ext>
            </a:extLst>
          </p:cNvPr>
          <p:cNvCxnSpPr>
            <a:cxnSpLocks/>
          </p:cNvCxnSpPr>
          <p:nvPr/>
        </p:nvCxnSpPr>
        <p:spPr>
          <a:xfrm>
            <a:off x="1175817" y="5232997"/>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70" name="Łącznik prosty 169">
            <a:extLst>
              <a:ext uri="{FF2B5EF4-FFF2-40B4-BE49-F238E27FC236}">
                <a16:creationId xmlns:a16="http://schemas.microsoft.com/office/drawing/2014/main" id="{AB386FED-6A68-4C8D-A51C-AC13098B1884}"/>
              </a:ext>
            </a:extLst>
          </p:cNvPr>
          <p:cNvCxnSpPr>
            <a:cxnSpLocks/>
          </p:cNvCxnSpPr>
          <p:nvPr/>
        </p:nvCxnSpPr>
        <p:spPr>
          <a:xfrm>
            <a:off x="6184928" y="2306204"/>
            <a:ext cx="1490281" cy="0"/>
          </a:xfrm>
          <a:prstGeom prst="line">
            <a:avLst/>
          </a:prstGeom>
        </p:spPr>
        <p:style>
          <a:lnRef idx="1">
            <a:schemeClr val="accent3"/>
          </a:lnRef>
          <a:fillRef idx="0">
            <a:schemeClr val="accent3"/>
          </a:fillRef>
          <a:effectRef idx="0">
            <a:schemeClr val="accent3"/>
          </a:effectRef>
          <a:fontRef idx="minor">
            <a:schemeClr val="tx1"/>
          </a:fontRef>
        </p:style>
      </p:cxnSp>
      <p:pic>
        <p:nvPicPr>
          <p:cNvPr id="172" name="Grafika 171" descr="Kursor">
            <a:extLst>
              <a:ext uri="{FF2B5EF4-FFF2-40B4-BE49-F238E27FC236}">
                <a16:creationId xmlns:a16="http://schemas.microsoft.com/office/drawing/2014/main" id="{F3F6DCC6-C798-41A4-811A-D095051FBC65}"/>
              </a:ext>
            </a:extLst>
          </p:cNvPr>
          <p:cNvPicPr>
            <a:picLocks noChangeAspect="1"/>
          </p:cNvPicPr>
          <p:nvPr/>
        </p:nvPicPr>
        <p:blipFill>
          <a:blip r:embed="rId54">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7045243" y="3806554"/>
            <a:ext cx="422764" cy="422764"/>
          </a:xfrm>
          <a:prstGeom prst="rect">
            <a:avLst/>
          </a:prstGeom>
          <a:effectLst>
            <a:outerShdw blurRad="50800" dist="38100" dir="2700000" algn="tl" rotWithShape="0">
              <a:prstClr val="black">
                <a:alpha val="40000"/>
              </a:prstClr>
            </a:outerShdw>
          </a:effectLst>
        </p:spPr>
      </p:pic>
      <p:sp>
        <p:nvSpPr>
          <p:cNvPr id="173" name="Owal 172">
            <a:extLst>
              <a:ext uri="{FF2B5EF4-FFF2-40B4-BE49-F238E27FC236}">
                <a16:creationId xmlns:a16="http://schemas.microsoft.com/office/drawing/2014/main" id="{3EFB0377-30B5-4876-B822-3B6BEFE90835}"/>
              </a:ext>
            </a:extLst>
          </p:cNvPr>
          <p:cNvSpPr/>
          <p:nvPr/>
        </p:nvSpPr>
        <p:spPr>
          <a:xfrm>
            <a:off x="11700471" y="6317436"/>
            <a:ext cx="341743" cy="31264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wal 175">
            <a:extLst>
              <a:ext uri="{FF2B5EF4-FFF2-40B4-BE49-F238E27FC236}">
                <a16:creationId xmlns:a16="http://schemas.microsoft.com/office/drawing/2014/main" id="{24F657FE-B6F9-4D58-B0B1-9CDD1FB4C8B4}"/>
              </a:ext>
            </a:extLst>
          </p:cNvPr>
          <p:cNvSpPr/>
          <p:nvPr/>
        </p:nvSpPr>
        <p:spPr>
          <a:xfrm>
            <a:off x="11700493" y="4876427"/>
            <a:ext cx="341743" cy="31264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wal 176">
            <a:extLst>
              <a:ext uri="{FF2B5EF4-FFF2-40B4-BE49-F238E27FC236}">
                <a16:creationId xmlns:a16="http://schemas.microsoft.com/office/drawing/2014/main" id="{9C965DE5-91E0-4763-89F2-A143138A50A0}"/>
              </a:ext>
            </a:extLst>
          </p:cNvPr>
          <p:cNvSpPr/>
          <p:nvPr/>
        </p:nvSpPr>
        <p:spPr>
          <a:xfrm>
            <a:off x="11700697" y="3350663"/>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wal 180">
            <a:extLst>
              <a:ext uri="{FF2B5EF4-FFF2-40B4-BE49-F238E27FC236}">
                <a16:creationId xmlns:a16="http://schemas.microsoft.com/office/drawing/2014/main" id="{F9757D8A-5778-49C5-AF65-457FB1DD1DD7}"/>
              </a:ext>
            </a:extLst>
          </p:cNvPr>
          <p:cNvSpPr/>
          <p:nvPr/>
        </p:nvSpPr>
        <p:spPr>
          <a:xfrm>
            <a:off x="11700493" y="3830965"/>
            <a:ext cx="341743" cy="312640"/>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wal 185">
            <a:extLst>
              <a:ext uri="{FF2B5EF4-FFF2-40B4-BE49-F238E27FC236}">
                <a16:creationId xmlns:a16="http://schemas.microsoft.com/office/drawing/2014/main" id="{CD416A5F-1B07-4250-AF36-E0C5B2122AC9}"/>
              </a:ext>
            </a:extLst>
          </p:cNvPr>
          <p:cNvSpPr/>
          <p:nvPr/>
        </p:nvSpPr>
        <p:spPr>
          <a:xfrm>
            <a:off x="11700471" y="5838042"/>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wal 188">
            <a:extLst>
              <a:ext uri="{FF2B5EF4-FFF2-40B4-BE49-F238E27FC236}">
                <a16:creationId xmlns:a16="http://schemas.microsoft.com/office/drawing/2014/main" id="{EED286F7-FB92-46A4-882A-047EC32B886E}"/>
              </a:ext>
            </a:extLst>
          </p:cNvPr>
          <p:cNvSpPr/>
          <p:nvPr/>
        </p:nvSpPr>
        <p:spPr>
          <a:xfrm>
            <a:off x="11700471" y="5355122"/>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wal 195">
            <a:extLst>
              <a:ext uri="{FF2B5EF4-FFF2-40B4-BE49-F238E27FC236}">
                <a16:creationId xmlns:a16="http://schemas.microsoft.com/office/drawing/2014/main" id="{6EB195FD-12E9-4C35-8004-14CB89F382F7}"/>
              </a:ext>
            </a:extLst>
          </p:cNvPr>
          <p:cNvSpPr/>
          <p:nvPr/>
        </p:nvSpPr>
        <p:spPr>
          <a:xfrm>
            <a:off x="11700493" y="4350961"/>
            <a:ext cx="341743" cy="31264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Prostokąt 216">
            <a:extLst>
              <a:ext uri="{FF2B5EF4-FFF2-40B4-BE49-F238E27FC236}">
                <a16:creationId xmlns:a16="http://schemas.microsoft.com/office/drawing/2014/main" id="{9931DBDB-7538-4D87-A665-08002EBD4A83}"/>
              </a:ext>
            </a:extLst>
          </p:cNvPr>
          <p:cNvSpPr/>
          <p:nvPr/>
        </p:nvSpPr>
        <p:spPr>
          <a:xfrm>
            <a:off x="6076963" y="2801682"/>
            <a:ext cx="1685946" cy="808339"/>
          </a:xfrm>
          <a:prstGeom prst="rect">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strike="sngStrike" dirty="0"/>
              <a:t>Lista wymagań dla nowego systemu BF</a:t>
            </a:r>
          </a:p>
          <a:p>
            <a:endParaRPr lang="pl-PL" sz="800" b="1" strike="sngStrike" dirty="0"/>
          </a:p>
          <a:p>
            <a:endParaRPr lang="pl-PL" sz="800" b="1" strike="sngStrike" dirty="0"/>
          </a:p>
          <a:p>
            <a:endParaRPr lang="pl-PL" sz="800" b="1" strike="sngStrike" dirty="0"/>
          </a:p>
          <a:p>
            <a:endParaRPr lang="pl-PL" sz="1200" b="1" strike="sngStrike" dirty="0"/>
          </a:p>
        </p:txBody>
      </p:sp>
      <p:sp>
        <p:nvSpPr>
          <p:cNvPr id="224" name="Prostokąt 223">
            <a:extLst>
              <a:ext uri="{FF2B5EF4-FFF2-40B4-BE49-F238E27FC236}">
                <a16:creationId xmlns:a16="http://schemas.microsoft.com/office/drawing/2014/main" id="{0BED919C-9810-4890-A634-F47F3A9EAC13}"/>
              </a:ext>
            </a:extLst>
          </p:cNvPr>
          <p:cNvSpPr/>
          <p:nvPr/>
        </p:nvSpPr>
        <p:spPr>
          <a:xfrm>
            <a:off x="6084814" y="2811723"/>
            <a:ext cx="1670244" cy="260349"/>
          </a:xfrm>
          <a:prstGeom prst="rect">
            <a:avLst/>
          </a:prstGeom>
          <a:solidFill>
            <a:srgbClr val="FB0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trike="sngStrike" dirty="0"/>
          </a:p>
        </p:txBody>
      </p:sp>
      <p:pic>
        <p:nvPicPr>
          <p:cNvPr id="225" name="Grafika 224" descr="Koperta">
            <a:extLst>
              <a:ext uri="{FF2B5EF4-FFF2-40B4-BE49-F238E27FC236}">
                <a16:creationId xmlns:a16="http://schemas.microsoft.com/office/drawing/2014/main" id="{E4526D6D-B536-4E31-8564-473D7C77DF04}"/>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7537205" y="3426182"/>
            <a:ext cx="161005" cy="161005"/>
          </a:xfrm>
          <a:prstGeom prst="rect">
            <a:avLst/>
          </a:prstGeom>
        </p:spPr>
      </p:pic>
      <p:pic>
        <p:nvPicPr>
          <p:cNvPr id="228" name="Grafika 227" descr="Czat">
            <a:extLst>
              <a:ext uri="{FF2B5EF4-FFF2-40B4-BE49-F238E27FC236}">
                <a16:creationId xmlns:a16="http://schemas.microsoft.com/office/drawing/2014/main" id="{14EC3832-56B5-49CE-9330-265ABDBDB79C}"/>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7371168" y="3439753"/>
            <a:ext cx="146334" cy="146334"/>
          </a:xfrm>
          <a:prstGeom prst="rect">
            <a:avLst/>
          </a:prstGeom>
        </p:spPr>
      </p:pic>
      <p:sp>
        <p:nvSpPr>
          <p:cNvPr id="230" name="Owal 229">
            <a:extLst>
              <a:ext uri="{FF2B5EF4-FFF2-40B4-BE49-F238E27FC236}">
                <a16:creationId xmlns:a16="http://schemas.microsoft.com/office/drawing/2014/main" id="{A7BC47D5-2268-4577-A39E-02D856936913}"/>
              </a:ext>
            </a:extLst>
          </p:cNvPr>
          <p:cNvSpPr/>
          <p:nvPr/>
        </p:nvSpPr>
        <p:spPr>
          <a:xfrm>
            <a:off x="6203261" y="3303677"/>
            <a:ext cx="203161" cy="176741"/>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3" name="Łącznik prosty 232">
            <a:extLst>
              <a:ext uri="{FF2B5EF4-FFF2-40B4-BE49-F238E27FC236}">
                <a16:creationId xmlns:a16="http://schemas.microsoft.com/office/drawing/2014/main" id="{7892B91A-1F7C-4B24-A18A-CF4957123A2E}"/>
              </a:ext>
            </a:extLst>
          </p:cNvPr>
          <p:cNvCxnSpPr>
            <a:cxnSpLocks/>
          </p:cNvCxnSpPr>
          <p:nvPr/>
        </p:nvCxnSpPr>
        <p:spPr>
          <a:xfrm>
            <a:off x="6174795" y="3205851"/>
            <a:ext cx="1490281" cy="0"/>
          </a:xfrm>
          <a:prstGeom prst="line">
            <a:avLst/>
          </a:prstGeom>
        </p:spPr>
        <p:style>
          <a:lnRef idx="1">
            <a:schemeClr val="accent3"/>
          </a:lnRef>
          <a:fillRef idx="0">
            <a:schemeClr val="accent3"/>
          </a:fillRef>
          <a:effectRef idx="0">
            <a:schemeClr val="accent3"/>
          </a:effectRef>
          <a:fontRef idx="minor">
            <a:schemeClr val="tx1"/>
          </a:fontRef>
        </p:style>
      </p:cxnSp>
      <p:sp>
        <p:nvSpPr>
          <p:cNvPr id="187" name="pole tekstowe 186">
            <a:extLst>
              <a:ext uri="{FF2B5EF4-FFF2-40B4-BE49-F238E27FC236}">
                <a16:creationId xmlns:a16="http://schemas.microsoft.com/office/drawing/2014/main" id="{C1F203A4-4245-4A05-BF85-737D369BD33C}"/>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88" name="Grafika 187" descr="Szkło powiększające">
            <a:extLst>
              <a:ext uri="{FF2B5EF4-FFF2-40B4-BE49-F238E27FC236}">
                <a16:creationId xmlns:a16="http://schemas.microsoft.com/office/drawing/2014/main" id="{E444F798-87DC-4AC3-866B-B09F21A37D2D}"/>
              </a:ext>
            </a:extLst>
          </p:cNvPr>
          <p:cNvPicPr>
            <a:picLocks noChangeAspect="1"/>
          </p:cNvPicPr>
          <p:nvPr/>
        </p:nvPicPr>
        <p:blipFill>
          <a:blip r:embed="rId57" cstate="hqprint">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3264902" y="508422"/>
            <a:ext cx="132962" cy="132962"/>
          </a:xfrm>
          <a:prstGeom prst="rect">
            <a:avLst/>
          </a:prstGeom>
        </p:spPr>
      </p:pic>
      <p:sp>
        <p:nvSpPr>
          <p:cNvPr id="199" name="Dowolny kształt: kształt 198">
            <a:extLst>
              <a:ext uri="{FF2B5EF4-FFF2-40B4-BE49-F238E27FC236}">
                <a16:creationId xmlns:a16="http://schemas.microsoft.com/office/drawing/2014/main" id="{067B1645-AFAE-43A2-B38A-E3677D3B2A66}"/>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1" name="pole tekstowe 220">
            <a:extLst>
              <a:ext uri="{FF2B5EF4-FFF2-40B4-BE49-F238E27FC236}">
                <a16:creationId xmlns:a16="http://schemas.microsoft.com/office/drawing/2014/main" id="{54A0A449-1E8A-4D5B-8457-8169F062DCB7}"/>
              </a:ext>
            </a:extLst>
          </p:cNvPr>
          <p:cNvSpPr txBox="1"/>
          <p:nvPr/>
        </p:nvSpPr>
        <p:spPr>
          <a:xfrm>
            <a:off x="620859" y="838089"/>
            <a:ext cx="1284993" cy="215444"/>
          </a:xfrm>
          <a:prstGeom prst="rect">
            <a:avLst/>
          </a:prstGeom>
          <a:noFill/>
        </p:spPr>
        <p:txBody>
          <a:bodyPr wrap="square" rtlCol="0">
            <a:spAutoFit/>
          </a:bodyPr>
          <a:lstStyle/>
          <a:p>
            <a:r>
              <a:rPr lang="pl-PL" sz="800" dirty="0">
                <a:solidFill>
                  <a:schemeClr val="tx2"/>
                </a:solidFill>
              </a:rPr>
              <a:t>2021/015 Sampling Dev…</a:t>
            </a:r>
            <a:endParaRPr lang="en-US" sz="800" dirty="0">
              <a:solidFill>
                <a:schemeClr val="tx2"/>
              </a:solidFill>
            </a:endParaRPr>
          </a:p>
        </p:txBody>
      </p:sp>
      <p:cxnSp>
        <p:nvCxnSpPr>
          <p:cNvPr id="222" name="Łącznik: łamany 221">
            <a:extLst>
              <a:ext uri="{FF2B5EF4-FFF2-40B4-BE49-F238E27FC236}">
                <a16:creationId xmlns:a16="http://schemas.microsoft.com/office/drawing/2014/main" id="{595D9CFA-41D5-4C96-806E-1BE25B4F0C67}"/>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55" name="pole tekstowe 254">
            <a:extLst>
              <a:ext uri="{FF2B5EF4-FFF2-40B4-BE49-F238E27FC236}">
                <a16:creationId xmlns:a16="http://schemas.microsoft.com/office/drawing/2014/main" id="{0975AC42-204F-4864-8785-1C6AF707642E}"/>
              </a:ext>
            </a:extLst>
          </p:cNvPr>
          <p:cNvSpPr txBox="1"/>
          <p:nvPr/>
        </p:nvSpPr>
        <p:spPr>
          <a:xfrm>
            <a:off x="2009618" y="838089"/>
            <a:ext cx="1284993" cy="215444"/>
          </a:xfrm>
          <a:prstGeom prst="rect">
            <a:avLst/>
          </a:prstGeom>
          <a:noFill/>
        </p:spPr>
        <p:txBody>
          <a:bodyPr wrap="square" rtlCol="0">
            <a:spAutoFit/>
          </a:bodyPr>
          <a:lstStyle/>
          <a:p>
            <a:r>
              <a:rPr lang="pl-PL" sz="800" b="1" dirty="0">
                <a:solidFill>
                  <a:schemeClr val="tx2"/>
                </a:solidFill>
              </a:rPr>
              <a:t>2021/019 Relocation Big…</a:t>
            </a:r>
            <a:endParaRPr lang="en-US" sz="800" b="1" dirty="0">
              <a:solidFill>
                <a:schemeClr val="tx2"/>
              </a:solidFill>
            </a:endParaRPr>
          </a:p>
        </p:txBody>
      </p:sp>
      <p:cxnSp>
        <p:nvCxnSpPr>
          <p:cNvPr id="257" name="Łącznik: łamany 256">
            <a:extLst>
              <a:ext uri="{FF2B5EF4-FFF2-40B4-BE49-F238E27FC236}">
                <a16:creationId xmlns:a16="http://schemas.microsoft.com/office/drawing/2014/main" id="{5192D41E-CB6E-4A8C-A82A-E2E3C528286F}"/>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58" name="pole tekstowe 257">
            <a:extLst>
              <a:ext uri="{FF2B5EF4-FFF2-40B4-BE49-F238E27FC236}">
                <a16:creationId xmlns:a16="http://schemas.microsoft.com/office/drawing/2014/main" id="{106169C4-1520-41A2-ABF8-AE1E86144264}"/>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59" name="pole tekstowe 258">
            <a:extLst>
              <a:ext uri="{FF2B5EF4-FFF2-40B4-BE49-F238E27FC236}">
                <a16:creationId xmlns:a16="http://schemas.microsoft.com/office/drawing/2014/main" id="{25F61EAF-7C94-4EAC-8387-E41C8BF9C9F7}"/>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60" name="Łącznik: łamany 259">
            <a:extLst>
              <a:ext uri="{FF2B5EF4-FFF2-40B4-BE49-F238E27FC236}">
                <a16:creationId xmlns:a16="http://schemas.microsoft.com/office/drawing/2014/main" id="{B82EF812-9E71-434B-ADE5-400B329EC88B}"/>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61" name="Łącznik: łamany 260">
            <a:extLst>
              <a:ext uri="{FF2B5EF4-FFF2-40B4-BE49-F238E27FC236}">
                <a16:creationId xmlns:a16="http://schemas.microsoft.com/office/drawing/2014/main" id="{1EB49FF8-4C6E-4D18-A890-CC4DC9E7DB49}"/>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62" name="Owal 261">
            <a:extLst>
              <a:ext uri="{FF2B5EF4-FFF2-40B4-BE49-F238E27FC236}">
                <a16:creationId xmlns:a16="http://schemas.microsoft.com/office/drawing/2014/main" id="{C7F2EB47-0D1E-47EA-8718-110C0862DF5B}"/>
              </a:ext>
            </a:extLst>
          </p:cNvPr>
          <p:cNvSpPr/>
          <p:nvPr/>
        </p:nvSpPr>
        <p:spPr>
          <a:xfrm>
            <a:off x="7665076" y="2735197"/>
            <a:ext cx="176325" cy="16351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a:t>
            </a:r>
            <a:endParaRPr lang="en-US" sz="800" dirty="0"/>
          </a:p>
        </p:txBody>
      </p:sp>
      <p:sp>
        <p:nvSpPr>
          <p:cNvPr id="202" name="Prostokąt: ścięte rogi po przekątnej 201">
            <a:extLst>
              <a:ext uri="{FF2B5EF4-FFF2-40B4-BE49-F238E27FC236}">
                <a16:creationId xmlns:a16="http://schemas.microsoft.com/office/drawing/2014/main" id="{9F47530C-B07A-47F6-9641-5C41F9DC5FB5}"/>
              </a:ext>
            </a:extLst>
          </p:cNvPr>
          <p:cNvSpPr/>
          <p:nvPr/>
        </p:nvSpPr>
        <p:spPr>
          <a:xfrm>
            <a:off x="1077590" y="1508011"/>
            <a:ext cx="1685946" cy="225345"/>
          </a:xfrm>
          <a:prstGeom prst="snip2Diag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263" name="Prostokąt: ścięte rogi po przekątnej 262">
            <a:extLst>
              <a:ext uri="{FF2B5EF4-FFF2-40B4-BE49-F238E27FC236}">
                <a16:creationId xmlns:a16="http://schemas.microsoft.com/office/drawing/2014/main" id="{4F04069F-740F-43F0-B7F9-3D5CF65CBB6D}"/>
              </a:ext>
            </a:extLst>
          </p:cNvPr>
          <p:cNvSpPr/>
          <p:nvPr/>
        </p:nvSpPr>
        <p:spPr>
          <a:xfrm>
            <a:off x="3562686" y="1508010"/>
            <a:ext cx="1700286" cy="225346"/>
          </a:xfrm>
          <a:prstGeom prst="snip2Diag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264" name="Prostokąt: ścięte rogi po przekątnej 263">
            <a:extLst>
              <a:ext uri="{FF2B5EF4-FFF2-40B4-BE49-F238E27FC236}">
                <a16:creationId xmlns:a16="http://schemas.microsoft.com/office/drawing/2014/main" id="{878379BE-4C15-4970-B472-D551CFFC2BCB}"/>
              </a:ext>
            </a:extLst>
          </p:cNvPr>
          <p:cNvSpPr/>
          <p:nvPr/>
        </p:nvSpPr>
        <p:spPr>
          <a:xfrm>
            <a:off x="6076962" y="1512741"/>
            <a:ext cx="1693797" cy="215883"/>
          </a:xfrm>
          <a:prstGeom prst="snip2Diag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pic>
        <p:nvPicPr>
          <p:cNvPr id="265" name="Grafika 264" descr="Dodawać">
            <a:extLst>
              <a:ext uri="{FF2B5EF4-FFF2-40B4-BE49-F238E27FC236}">
                <a16:creationId xmlns:a16="http://schemas.microsoft.com/office/drawing/2014/main" id="{0476FFE3-4342-4A14-AA4A-B3B07790DF0F}"/>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1175817" y="1538060"/>
            <a:ext cx="153000" cy="153000"/>
          </a:xfrm>
          <a:prstGeom prst="rect">
            <a:avLst/>
          </a:prstGeom>
        </p:spPr>
      </p:pic>
      <p:pic>
        <p:nvPicPr>
          <p:cNvPr id="266" name="Grafika 265" descr="Dodawać">
            <a:extLst>
              <a:ext uri="{FF2B5EF4-FFF2-40B4-BE49-F238E27FC236}">
                <a16:creationId xmlns:a16="http://schemas.microsoft.com/office/drawing/2014/main" id="{0993AA86-21D7-41F5-9BB9-14886675483A}"/>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3654763" y="1529903"/>
            <a:ext cx="153000" cy="153000"/>
          </a:xfrm>
          <a:prstGeom prst="rect">
            <a:avLst/>
          </a:prstGeom>
        </p:spPr>
      </p:pic>
      <p:pic>
        <p:nvPicPr>
          <p:cNvPr id="267" name="Grafika 266" descr="Dodawać">
            <a:extLst>
              <a:ext uri="{FF2B5EF4-FFF2-40B4-BE49-F238E27FC236}">
                <a16:creationId xmlns:a16="http://schemas.microsoft.com/office/drawing/2014/main" id="{87F0DA43-C75E-4997-8E4E-FAED9693E719}"/>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6153205" y="1544679"/>
            <a:ext cx="153000" cy="153000"/>
          </a:xfrm>
          <a:prstGeom prst="rect">
            <a:avLst/>
          </a:prstGeom>
        </p:spPr>
      </p:pic>
      <p:sp>
        <p:nvSpPr>
          <p:cNvPr id="268" name="Prostokąt 267">
            <a:extLst>
              <a:ext uri="{FF2B5EF4-FFF2-40B4-BE49-F238E27FC236}">
                <a16:creationId xmlns:a16="http://schemas.microsoft.com/office/drawing/2014/main" id="{7951B6D8-DCE4-4745-BE36-95B5771E185E}"/>
              </a:ext>
            </a:extLst>
          </p:cNvPr>
          <p:cNvSpPr/>
          <p:nvPr/>
        </p:nvSpPr>
        <p:spPr>
          <a:xfrm>
            <a:off x="851879" y="1191589"/>
            <a:ext cx="2197897" cy="5676182"/>
          </a:xfrm>
          <a:prstGeom prst="rect">
            <a:avLst/>
          </a:prstGeom>
          <a:solidFill>
            <a:srgbClr val="336699">
              <a:alpha val="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9" name="Prostokąt 268">
            <a:extLst>
              <a:ext uri="{FF2B5EF4-FFF2-40B4-BE49-F238E27FC236}">
                <a16:creationId xmlns:a16="http://schemas.microsoft.com/office/drawing/2014/main" id="{BDABA021-4C9F-4BCC-8A1D-6EBD51AC05E0}"/>
              </a:ext>
            </a:extLst>
          </p:cNvPr>
          <p:cNvSpPr/>
          <p:nvPr/>
        </p:nvSpPr>
        <p:spPr>
          <a:xfrm>
            <a:off x="3338697" y="1185282"/>
            <a:ext cx="2197897" cy="5676182"/>
          </a:xfrm>
          <a:prstGeom prst="rect">
            <a:avLst/>
          </a:prstGeom>
          <a:solidFill>
            <a:srgbClr val="C5F6CA">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70" name="Prostokąt 269">
            <a:extLst>
              <a:ext uri="{FF2B5EF4-FFF2-40B4-BE49-F238E27FC236}">
                <a16:creationId xmlns:a16="http://schemas.microsoft.com/office/drawing/2014/main" id="{B62304C3-40D1-4372-9844-9AEFF2AF7EDF}"/>
              </a:ext>
            </a:extLst>
          </p:cNvPr>
          <p:cNvSpPr/>
          <p:nvPr/>
        </p:nvSpPr>
        <p:spPr>
          <a:xfrm>
            <a:off x="5817868" y="1193840"/>
            <a:ext cx="2197897" cy="5676182"/>
          </a:xfrm>
          <a:prstGeom prst="rect">
            <a:avLst/>
          </a:prstGeom>
          <a:solidFill>
            <a:srgbClr val="FBCFCC">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6821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26"/>
                                        </p:tgtEl>
                                      </p:cBhvr>
                                    </p:animEffect>
                                    <p:animScale>
                                      <p:cBhvr>
                                        <p:cTn id="7" dur="250" autoRev="1" fill="hold"/>
                                        <p:tgtEl>
                                          <p:spTgt spid="2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zaokrąglone rogi 3">
            <a:extLst>
              <a:ext uri="{FF2B5EF4-FFF2-40B4-BE49-F238E27FC236}">
                <a16:creationId xmlns:a16="http://schemas.microsoft.com/office/drawing/2014/main" id="{6E274D65-76DD-49B1-A4E5-3C41A6DB28A9}"/>
              </a:ext>
            </a:extLst>
          </p:cNvPr>
          <p:cNvSpPr/>
          <p:nvPr/>
        </p:nvSpPr>
        <p:spPr>
          <a:xfrm>
            <a:off x="413028" y="366353"/>
            <a:ext cx="4510757" cy="1013873"/>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just"/>
            <a:r>
              <a:rPr lang="pl-PL" sz="1400" dirty="0"/>
              <a:t>Aby lepiej zobrazować i wyjaśnić cały proces zarzadzania projektami, należałoby wcześniej wyjaśnić: </a:t>
            </a:r>
          </a:p>
        </p:txBody>
      </p:sp>
      <p:pic>
        <p:nvPicPr>
          <p:cNvPr id="3" name="Obraz 2">
            <a:extLst>
              <a:ext uri="{FF2B5EF4-FFF2-40B4-BE49-F238E27FC236}">
                <a16:creationId xmlns:a16="http://schemas.microsoft.com/office/drawing/2014/main" id="{F9682B55-8DDA-46B6-8D31-4CC9E5C12D16}"/>
              </a:ext>
            </a:extLst>
          </p:cNvPr>
          <p:cNvPicPr>
            <a:picLocks noChangeAspect="1"/>
          </p:cNvPicPr>
          <p:nvPr/>
        </p:nvPicPr>
        <p:blipFill rotWithShape="1">
          <a:blip r:embed="rId2"/>
          <a:srcRect t="910"/>
          <a:stretch/>
        </p:blipFill>
        <p:spPr>
          <a:xfrm>
            <a:off x="5679775" y="1099599"/>
            <a:ext cx="4715055" cy="4396909"/>
          </a:xfrm>
          <a:prstGeom prst="rect">
            <a:avLst/>
          </a:prstGeom>
        </p:spPr>
      </p:pic>
      <p:sp>
        <p:nvSpPr>
          <p:cNvPr id="7" name="Prostokąt: zaokrąglone rogi 6">
            <a:extLst>
              <a:ext uri="{FF2B5EF4-FFF2-40B4-BE49-F238E27FC236}">
                <a16:creationId xmlns:a16="http://schemas.microsoft.com/office/drawing/2014/main" id="{2C0ED632-4746-457D-B893-4840D4F34879}"/>
              </a:ext>
            </a:extLst>
          </p:cNvPr>
          <p:cNvSpPr/>
          <p:nvPr/>
        </p:nvSpPr>
        <p:spPr>
          <a:xfrm>
            <a:off x="390083" y="1990955"/>
            <a:ext cx="4533702" cy="2178830"/>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just"/>
            <a:r>
              <a:rPr lang="pl-PL" sz="1400" dirty="0"/>
              <a:t>Każdy Projekt z reguły jest specyficzny i niepowtarzalny. Posiada jednak cechy, które dotyczą wszystkich projektów i są nierozerwalnie ze sobą związane takie jak:</a:t>
            </a:r>
          </a:p>
          <a:p>
            <a:pPr marL="285750" indent="-285750" algn="just">
              <a:buFont typeface="Wingdings" panose="05000000000000000000" pitchFamily="2" charset="2"/>
              <a:buChar char="ü"/>
            </a:pPr>
            <a:r>
              <a:rPr lang="pl-PL" sz="1400" dirty="0"/>
              <a:t>Cena projektu</a:t>
            </a:r>
          </a:p>
          <a:p>
            <a:pPr marL="285750" indent="-285750" algn="just">
              <a:buFont typeface="Wingdings" panose="05000000000000000000" pitchFamily="2" charset="2"/>
              <a:buChar char="ü"/>
            </a:pPr>
            <a:r>
              <a:rPr lang="pl-PL" sz="1400" dirty="0"/>
              <a:t>Czas realizacji</a:t>
            </a:r>
          </a:p>
          <a:p>
            <a:pPr marL="285750" indent="-285750" algn="just">
              <a:buFont typeface="Wingdings" panose="05000000000000000000" pitchFamily="2" charset="2"/>
              <a:buChar char="ü"/>
            </a:pPr>
            <a:r>
              <a:rPr lang="pl-PL" sz="1400" dirty="0"/>
              <a:t>Zakres do wykonania</a:t>
            </a:r>
          </a:p>
          <a:p>
            <a:pPr algn="just"/>
            <a:endParaRPr lang="en-US" sz="1400" dirty="0"/>
          </a:p>
        </p:txBody>
      </p:sp>
      <p:sp>
        <p:nvSpPr>
          <p:cNvPr id="8" name="Prostokąt: zaokrąglone rogi 7">
            <a:extLst>
              <a:ext uri="{FF2B5EF4-FFF2-40B4-BE49-F238E27FC236}">
                <a16:creationId xmlns:a16="http://schemas.microsoft.com/office/drawing/2014/main" id="{ED2C2D76-8F0C-4FB2-A006-C68A8203CF3C}"/>
              </a:ext>
            </a:extLst>
          </p:cNvPr>
          <p:cNvSpPr/>
          <p:nvPr/>
        </p:nvSpPr>
        <p:spPr>
          <a:xfrm>
            <a:off x="413028" y="4780515"/>
            <a:ext cx="4533701" cy="1154238"/>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just"/>
            <a:r>
              <a:rPr lang="pl-PL" sz="1400" dirty="0"/>
              <a:t>Sprawne operowanie tymi parametrami określone zostało pojęciem: „Zarządzanie Projektem” </a:t>
            </a:r>
            <a:endParaRPr lang="en-US" sz="1400" dirty="0"/>
          </a:p>
        </p:txBody>
      </p:sp>
      <p:sp>
        <p:nvSpPr>
          <p:cNvPr id="5" name="Prostokąt 4">
            <a:extLst>
              <a:ext uri="{FF2B5EF4-FFF2-40B4-BE49-F238E27FC236}">
                <a16:creationId xmlns:a16="http://schemas.microsoft.com/office/drawing/2014/main" id="{F473A4A9-75AD-4918-8481-58627BF9CFF5}"/>
              </a:ext>
            </a:extLst>
          </p:cNvPr>
          <p:cNvSpPr/>
          <p:nvPr/>
        </p:nvSpPr>
        <p:spPr>
          <a:xfrm>
            <a:off x="6250018" y="563808"/>
            <a:ext cx="3574568" cy="400110"/>
          </a:xfrm>
          <a:prstGeom prst="rect">
            <a:avLst/>
          </a:prstGeom>
          <a:noFill/>
        </p:spPr>
        <p:txBody>
          <a:bodyPr wrap="none" lIns="91440" tIns="45720" rIns="91440" bIns="45720">
            <a:spAutoFit/>
          </a:bodyPr>
          <a:lstStyle/>
          <a:p>
            <a:pPr algn="ctr"/>
            <a:r>
              <a:rPr lang="pl-PL" sz="2000" dirty="0">
                <a:ln w="0"/>
                <a:solidFill>
                  <a:schemeClr val="accent1"/>
                </a:solidFill>
                <a:effectLst>
                  <a:outerShdw blurRad="38100" dist="25400" dir="5400000" algn="ctr" rotWithShape="0">
                    <a:srgbClr val="6E747A">
                      <a:alpha val="43000"/>
                    </a:srgbClr>
                  </a:outerShdw>
                </a:effectLst>
              </a:rPr>
              <a:t>Czym tak naprawdę jest Projekt?</a:t>
            </a:r>
            <a:endParaRPr lang="en-US" sz="20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36655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0" name="Połowa ramki 219">
            <a:extLst>
              <a:ext uri="{FF2B5EF4-FFF2-40B4-BE49-F238E27FC236}">
                <a16:creationId xmlns:a16="http://schemas.microsoft.com/office/drawing/2014/main" id="{9C4F310E-291F-43A6-9E32-3D907CCB2BA3}"/>
              </a:ext>
            </a:extLst>
          </p:cNvPr>
          <p:cNvSpPr/>
          <p:nvPr/>
        </p:nvSpPr>
        <p:spPr>
          <a:xfrm flipH="1">
            <a:off x="9572587" y="924999"/>
            <a:ext cx="2006326" cy="1519179"/>
          </a:xfrm>
          <a:prstGeom prst="halfFrame">
            <a:avLst>
              <a:gd name="adj1" fmla="val 12394"/>
              <a:gd name="adj2" fmla="val 12895"/>
            </a:avLst>
          </a:pr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56" name="Owal 255">
            <a:extLst>
              <a:ext uri="{FF2B5EF4-FFF2-40B4-BE49-F238E27FC236}">
                <a16:creationId xmlns:a16="http://schemas.microsoft.com/office/drawing/2014/main" id="{3EA5C2AF-356A-4732-AC80-A80B0B1F20C9}"/>
              </a:ext>
            </a:extLst>
          </p:cNvPr>
          <p:cNvSpPr/>
          <p:nvPr/>
        </p:nvSpPr>
        <p:spPr>
          <a:xfrm>
            <a:off x="12042236" y="2237277"/>
            <a:ext cx="79765" cy="76203"/>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63" name="Prostokąt 162">
            <a:extLst>
              <a:ext uri="{FF2B5EF4-FFF2-40B4-BE49-F238E27FC236}">
                <a16:creationId xmlns:a16="http://schemas.microsoft.com/office/drawing/2014/main" id="{D0C3F3F3-DE67-46B1-8A2A-5FFE65DE7E01}"/>
              </a:ext>
            </a:extLst>
          </p:cNvPr>
          <p:cNvSpPr/>
          <p:nvPr/>
        </p:nvSpPr>
        <p:spPr>
          <a:xfrm>
            <a:off x="1077590" y="1855233"/>
            <a:ext cx="1685946" cy="182643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BF</a:t>
            </a:r>
          </a:p>
          <a:p>
            <a:pPr marL="171450" indent="-171450">
              <a:buFont typeface="Courier New" panose="02070309020205020404" pitchFamily="49" charset="0"/>
              <a:buChar char="o"/>
            </a:pPr>
            <a:r>
              <a:rPr lang="pl-PL" sz="800" dirty="0"/>
              <a:t>Piling rules for slabs on train</a:t>
            </a:r>
          </a:p>
          <a:p>
            <a:pPr marL="171450" indent="-171450">
              <a:buFont typeface="Courier New" panose="02070309020205020404" pitchFamily="49" charset="0"/>
              <a:buChar char="o"/>
            </a:pPr>
            <a:r>
              <a:rPr lang="pl-PL" sz="800" dirty="0"/>
              <a:t>Model implementation</a:t>
            </a:r>
          </a:p>
          <a:p>
            <a:pPr marL="171450" indent="-171450">
              <a:buFont typeface="Courier New" panose="02070309020205020404" pitchFamily="49" charset="0"/>
              <a:buChar char="o"/>
            </a:pPr>
            <a:r>
              <a:rPr lang="pl-PL" sz="800" dirty="0"/>
              <a:t>Interface with Warehouse Router</a:t>
            </a:r>
          </a:p>
          <a:p>
            <a:pPr marL="171450" indent="-171450">
              <a:buFont typeface="Courier New" panose="02070309020205020404" pitchFamily="49" charset="0"/>
              <a:buChar char="o"/>
            </a:pPr>
            <a:r>
              <a:rPr lang="pl-PL" sz="800" dirty="0"/>
              <a:t>Testing in QA</a:t>
            </a:r>
          </a:p>
          <a:p>
            <a:pPr marL="171450" indent="-171450">
              <a:buFont typeface="Courier New" panose="02070309020205020404" pitchFamily="49" charset="0"/>
              <a:buChar char="o"/>
            </a:pPr>
            <a:r>
              <a:rPr lang="pl-PL" sz="800" dirty="0"/>
              <a:t>Testing with dispatcher</a:t>
            </a:r>
          </a:p>
          <a:p>
            <a:pPr marL="171450" indent="-171450">
              <a:buFont typeface="Courier New" panose="02070309020205020404" pitchFamily="49" charset="0"/>
              <a:buChar char="o"/>
            </a:pPr>
            <a:endParaRPr lang="pl-PL" sz="800" dirty="0"/>
          </a:p>
          <a:p>
            <a:endParaRPr lang="pl-PL" sz="1000" dirty="0"/>
          </a:p>
          <a:p>
            <a:endParaRPr lang="pl-PL" sz="1000" dirty="0"/>
          </a:p>
          <a:p>
            <a:endParaRPr lang="pl-PL" sz="1000" dirty="0"/>
          </a:p>
          <a:p>
            <a:endParaRPr lang="en-US" sz="1200" b="1" dirty="0"/>
          </a:p>
        </p:txBody>
      </p:sp>
      <p:sp>
        <p:nvSpPr>
          <p:cNvPr id="166" name="Prostokąt 165">
            <a:extLst>
              <a:ext uri="{FF2B5EF4-FFF2-40B4-BE49-F238E27FC236}">
                <a16:creationId xmlns:a16="http://schemas.microsoft.com/office/drawing/2014/main" id="{2A699927-84FF-4F33-B9D6-646C34E1A8AC}"/>
              </a:ext>
            </a:extLst>
          </p:cNvPr>
          <p:cNvSpPr/>
          <p:nvPr/>
        </p:nvSpPr>
        <p:spPr>
          <a:xfrm>
            <a:off x="1077590" y="2936508"/>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8" name="Prostokąt 167">
            <a:extLst>
              <a:ext uri="{FF2B5EF4-FFF2-40B4-BE49-F238E27FC236}">
                <a16:creationId xmlns:a16="http://schemas.microsoft.com/office/drawing/2014/main" id="{EA20AA10-DA07-4913-AAAB-4404DF4F2A34}"/>
              </a:ext>
            </a:extLst>
          </p:cNvPr>
          <p:cNvSpPr/>
          <p:nvPr/>
        </p:nvSpPr>
        <p:spPr>
          <a:xfrm>
            <a:off x="1065738" y="1868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9" name="pole tekstowe 178">
            <a:extLst>
              <a:ext uri="{FF2B5EF4-FFF2-40B4-BE49-F238E27FC236}">
                <a16:creationId xmlns:a16="http://schemas.microsoft.com/office/drawing/2014/main" id="{A2018425-CF3A-45AB-B55D-E585CFEECD04}"/>
              </a:ext>
            </a:extLst>
          </p:cNvPr>
          <p:cNvSpPr txBox="1"/>
          <p:nvPr/>
        </p:nvSpPr>
        <p:spPr>
          <a:xfrm>
            <a:off x="1327063" y="2920777"/>
            <a:ext cx="448058" cy="246221"/>
          </a:xfrm>
          <a:prstGeom prst="rect">
            <a:avLst/>
          </a:prstGeom>
          <a:noFill/>
        </p:spPr>
        <p:txBody>
          <a:bodyPr wrap="square" rtlCol="0">
            <a:spAutoFit/>
          </a:bodyPr>
          <a:lstStyle/>
          <a:p>
            <a:r>
              <a:rPr lang="pl-PL" sz="1000" dirty="0">
                <a:solidFill>
                  <a:schemeClr val="accent1">
                    <a:lumMod val="75000"/>
                  </a:schemeClr>
                </a:solidFill>
              </a:rPr>
              <a:t>0/5</a:t>
            </a:r>
            <a:endParaRPr lang="en-US" sz="1000" dirty="0">
              <a:solidFill>
                <a:schemeClr val="accent1">
                  <a:lumMod val="75000"/>
                </a:schemeClr>
              </a:solidFill>
            </a:endParaRPr>
          </a:p>
        </p:txBody>
      </p:sp>
      <p:sp>
        <p:nvSpPr>
          <p:cNvPr id="180" name="Owal 179">
            <a:extLst>
              <a:ext uri="{FF2B5EF4-FFF2-40B4-BE49-F238E27FC236}">
                <a16:creationId xmlns:a16="http://schemas.microsoft.com/office/drawing/2014/main" id="{CF0161B1-76BC-4F29-8C6D-B75D52CCC997}"/>
              </a:ext>
            </a:extLst>
          </p:cNvPr>
          <p:cNvSpPr/>
          <p:nvPr/>
        </p:nvSpPr>
        <p:spPr>
          <a:xfrm>
            <a:off x="1178422" y="2977586"/>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2" name="Prostokąt 181">
            <a:extLst>
              <a:ext uri="{FF2B5EF4-FFF2-40B4-BE49-F238E27FC236}">
                <a16:creationId xmlns:a16="http://schemas.microsoft.com/office/drawing/2014/main" id="{92E07D51-7C5E-4F65-A957-BC0B1782CB29}"/>
              </a:ext>
            </a:extLst>
          </p:cNvPr>
          <p:cNvSpPr/>
          <p:nvPr/>
        </p:nvSpPr>
        <p:spPr>
          <a:xfrm>
            <a:off x="3577026" y="1868650"/>
            <a:ext cx="1685946" cy="164993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 Pre-study</a:t>
            </a:r>
          </a:p>
          <a:p>
            <a:pPr marL="285750" indent="-285750">
              <a:buFont typeface="Courier New" panose="02070309020205020404" pitchFamily="49" charset="0"/>
              <a:buChar char="o"/>
            </a:pPr>
            <a:r>
              <a:rPr lang="pl-PL" sz="800" dirty="0"/>
              <a:t>Document modified business logic</a:t>
            </a:r>
          </a:p>
          <a:p>
            <a:pPr marL="285750" indent="-285750">
              <a:buFont typeface="Courier New" panose="02070309020205020404" pitchFamily="49" charset="0"/>
              <a:buChar char="o"/>
            </a:pPr>
            <a:r>
              <a:rPr lang="pl-PL" sz="800" dirty="0"/>
              <a:t>Select approach and choose heuristic engine</a:t>
            </a:r>
          </a:p>
          <a:p>
            <a:pPr marL="285750" indent="-285750">
              <a:buFont typeface="Courier New" panose="02070309020205020404" pitchFamily="49" charset="0"/>
              <a:buChar char="o"/>
            </a:pPr>
            <a:endParaRPr lang="pl-PL" sz="800" dirty="0"/>
          </a:p>
          <a:p>
            <a:pPr marL="285750" indent="-285750">
              <a:buFont typeface="Courier New" panose="02070309020205020404" pitchFamily="49" charset="0"/>
              <a:buChar char="o"/>
            </a:pPr>
            <a:endParaRPr lang="pl-PL" sz="800" dirty="0"/>
          </a:p>
          <a:p>
            <a:endParaRPr lang="pl-PL" sz="1000" dirty="0"/>
          </a:p>
          <a:p>
            <a:endParaRPr lang="pl-PL" sz="1000" dirty="0"/>
          </a:p>
          <a:p>
            <a:endParaRPr lang="pl-PL" sz="1200" b="1" dirty="0"/>
          </a:p>
          <a:p>
            <a:endParaRPr lang="en-US" sz="1200" b="1" dirty="0"/>
          </a:p>
        </p:txBody>
      </p:sp>
      <p:sp>
        <p:nvSpPr>
          <p:cNvPr id="160" name="Dowolny kształt: kształt 159">
            <a:extLst>
              <a:ext uri="{FF2B5EF4-FFF2-40B4-BE49-F238E27FC236}">
                <a16:creationId xmlns:a16="http://schemas.microsoft.com/office/drawing/2014/main" id="{74B4A063-0D9B-445E-BC29-A90B917ABEBE}"/>
              </a:ext>
            </a:extLst>
          </p:cNvPr>
          <p:cNvSpPr/>
          <p:nvPr/>
        </p:nvSpPr>
        <p:spPr>
          <a:xfrm>
            <a:off x="3651926" y="2811723"/>
            <a:ext cx="155837" cy="60818"/>
          </a:xfrm>
          <a:custGeom>
            <a:avLst/>
            <a:gdLst>
              <a:gd name="connsiteX0" fmla="*/ 260273 w 520546"/>
              <a:gd name="connsiteY0" fmla="*/ 0 h 191868"/>
              <a:gd name="connsiteX1" fmla="*/ 506998 w 520546"/>
              <a:gd name="connsiteY1" fmla="*/ 151449 h 191868"/>
              <a:gd name="connsiteX2" fmla="*/ 520546 w 520546"/>
              <a:gd name="connsiteY2" fmla="*/ 191868 h 191868"/>
              <a:gd name="connsiteX3" fmla="*/ 0 w 520546"/>
              <a:gd name="connsiteY3" fmla="*/ 191868 h 191868"/>
              <a:gd name="connsiteX4" fmla="*/ 13548 w 520546"/>
              <a:gd name="connsiteY4" fmla="*/ 151449 h 191868"/>
              <a:gd name="connsiteX5" fmla="*/ 260273 w 520546"/>
              <a:gd name="connsiteY5" fmla="*/ 0 h 19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46" h="191868">
                <a:moveTo>
                  <a:pt x="260273" y="0"/>
                </a:moveTo>
                <a:cubicBezTo>
                  <a:pt x="371186" y="0"/>
                  <a:pt x="466349" y="62449"/>
                  <a:pt x="506998" y="151449"/>
                </a:cubicBezTo>
                <a:lnTo>
                  <a:pt x="520546" y="191868"/>
                </a:lnTo>
                <a:lnTo>
                  <a:pt x="0" y="191868"/>
                </a:lnTo>
                <a:lnTo>
                  <a:pt x="13548" y="151449"/>
                </a:lnTo>
                <a:cubicBezTo>
                  <a:pt x="54198" y="62449"/>
                  <a:pt x="149360" y="0"/>
                  <a:pt x="26027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1" name="Dowolny kształt: kształt 160">
            <a:extLst>
              <a:ext uri="{FF2B5EF4-FFF2-40B4-BE49-F238E27FC236}">
                <a16:creationId xmlns:a16="http://schemas.microsoft.com/office/drawing/2014/main" id="{D07640F4-4C11-462E-B1DD-8C5E5C0DD77D}"/>
              </a:ext>
            </a:extLst>
          </p:cNvPr>
          <p:cNvSpPr/>
          <p:nvPr/>
        </p:nvSpPr>
        <p:spPr>
          <a:xfrm>
            <a:off x="3650055" y="2885149"/>
            <a:ext cx="159581" cy="95838"/>
          </a:xfrm>
          <a:custGeom>
            <a:avLst/>
            <a:gdLst>
              <a:gd name="connsiteX0" fmla="*/ 7494 w 535534"/>
              <a:gd name="connsiteY0" fmla="*/ 0 h 304074"/>
              <a:gd name="connsiteX1" fmla="*/ 528040 w 535534"/>
              <a:gd name="connsiteY1" fmla="*/ 0 h 304074"/>
              <a:gd name="connsiteX2" fmla="*/ 530094 w 535534"/>
              <a:gd name="connsiteY2" fmla="*/ 6128 h 304074"/>
              <a:gd name="connsiteX3" fmla="*/ 535534 w 535534"/>
              <a:gd name="connsiteY3" fmla="*/ 56103 h 304074"/>
              <a:gd name="connsiteX4" fmla="*/ 267767 w 535534"/>
              <a:gd name="connsiteY4" fmla="*/ 304074 h 304074"/>
              <a:gd name="connsiteX5" fmla="*/ 0 w 535534"/>
              <a:gd name="connsiteY5" fmla="*/ 56103 h 304074"/>
              <a:gd name="connsiteX6" fmla="*/ 5440 w 535534"/>
              <a:gd name="connsiteY6" fmla="*/ 6128 h 304074"/>
              <a:gd name="connsiteX7" fmla="*/ 7494 w 535534"/>
              <a:gd name="connsiteY7" fmla="*/ 0 h 3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534" h="304074">
                <a:moveTo>
                  <a:pt x="7494" y="0"/>
                </a:moveTo>
                <a:lnTo>
                  <a:pt x="528040" y="0"/>
                </a:lnTo>
                <a:lnTo>
                  <a:pt x="530094" y="6128"/>
                </a:lnTo>
                <a:cubicBezTo>
                  <a:pt x="533661" y="22271"/>
                  <a:pt x="535534" y="38984"/>
                  <a:pt x="535534" y="56103"/>
                </a:cubicBezTo>
                <a:cubicBezTo>
                  <a:pt x="535534" y="193054"/>
                  <a:pt x="415651" y="304074"/>
                  <a:pt x="267767" y="304074"/>
                </a:cubicBezTo>
                <a:cubicBezTo>
                  <a:pt x="119883" y="304074"/>
                  <a:pt x="0" y="193054"/>
                  <a:pt x="0" y="56103"/>
                </a:cubicBezTo>
                <a:cubicBezTo>
                  <a:pt x="0" y="38984"/>
                  <a:pt x="1873" y="22271"/>
                  <a:pt x="5440" y="6128"/>
                </a:cubicBezTo>
                <a:lnTo>
                  <a:pt x="749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pole tekstowe 182">
            <a:extLst>
              <a:ext uri="{FF2B5EF4-FFF2-40B4-BE49-F238E27FC236}">
                <a16:creationId xmlns:a16="http://schemas.microsoft.com/office/drawing/2014/main" id="{8C3B4D9D-848C-4700-A8E2-EC40EAB132CC}"/>
              </a:ext>
            </a:extLst>
          </p:cNvPr>
          <p:cNvSpPr txBox="1"/>
          <p:nvPr/>
        </p:nvSpPr>
        <p:spPr>
          <a:xfrm>
            <a:off x="3790261" y="2762038"/>
            <a:ext cx="448058" cy="246221"/>
          </a:xfrm>
          <a:prstGeom prst="rect">
            <a:avLst/>
          </a:prstGeom>
          <a:noFill/>
        </p:spPr>
        <p:txBody>
          <a:bodyPr wrap="square" rtlCol="0">
            <a:spAutoFit/>
          </a:bodyPr>
          <a:lstStyle/>
          <a:p>
            <a:r>
              <a:rPr lang="pl-PL" sz="1000" dirty="0">
                <a:solidFill>
                  <a:schemeClr val="accent1">
                    <a:lumMod val="75000"/>
                  </a:schemeClr>
                </a:solidFill>
              </a:rPr>
              <a:t>3/5</a:t>
            </a:r>
            <a:endParaRPr lang="en-US" sz="1000" dirty="0">
              <a:solidFill>
                <a:schemeClr val="accent1">
                  <a:lumMod val="75000"/>
                </a:schemeClr>
              </a:solidFill>
            </a:endParaRPr>
          </a:p>
        </p:txBody>
      </p:sp>
      <p:sp>
        <p:nvSpPr>
          <p:cNvPr id="184" name="Prostokąt 183">
            <a:extLst>
              <a:ext uri="{FF2B5EF4-FFF2-40B4-BE49-F238E27FC236}">
                <a16:creationId xmlns:a16="http://schemas.microsoft.com/office/drawing/2014/main" id="{AE6F0EB9-3591-4AC3-9953-B2A4A715580C}"/>
              </a:ext>
            </a:extLst>
          </p:cNvPr>
          <p:cNvSpPr/>
          <p:nvPr/>
        </p:nvSpPr>
        <p:spPr>
          <a:xfrm>
            <a:off x="3602682" y="2779099"/>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4" name="Prostokąt 173">
            <a:extLst>
              <a:ext uri="{FF2B5EF4-FFF2-40B4-BE49-F238E27FC236}">
                <a16:creationId xmlns:a16="http://schemas.microsoft.com/office/drawing/2014/main" id="{FE014747-089A-4571-B34A-B6B05C7BD996}"/>
              </a:ext>
            </a:extLst>
          </p:cNvPr>
          <p:cNvSpPr/>
          <p:nvPr/>
        </p:nvSpPr>
        <p:spPr>
          <a:xfrm>
            <a:off x="3576847" y="1868652"/>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pole tekstowe 3">
            <a:extLst>
              <a:ext uri="{FF2B5EF4-FFF2-40B4-BE49-F238E27FC236}">
                <a16:creationId xmlns:a16="http://schemas.microsoft.com/office/drawing/2014/main" id="{AABDEAFE-140A-4B8B-811C-677FDDD16BB4}"/>
              </a:ext>
            </a:extLst>
          </p:cNvPr>
          <p:cNvSpPr txBox="1"/>
          <p:nvPr/>
        </p:nvSpPr>
        <p:spPr>
          <a:xfrm>
            <a:off x="1015857" y="1170073"/>
            <a:ext cx="1358537" cy="276999"/>
          </a:xfrm>
          <a:prstGeom prst="rect">
            <a:avLst/>
          </a:prstGeom>
          <a:noFill/>
        </p:spPr>
        <p:txBody>
          <a:bodyPr wrap="square" rtlCol="0">
            <a:spAutoFit/>
          </a:bodyPr>
          <a:lstStyle/>
          <a:p>
            <a:r>
              <a:rPr lang="pl-PL" sz="1200" dirty="0"/>
              <a:t>To Do</a:t>
            </a:r>
            <a:endParaRPr lang="en-US" sz="1200" dirty="0"/>
          </a:p>
        </p:txBody>
      </p:sp>
      <p:sp>
        <p:nvSpPr>
          <p:cNvPr id="190" name="pole tekstowe 189">
            <a:extLst>
              <a:ext uri="{FF2B5EF4-FFF2-40B4-BE49-F238E27FC236}">
                <a16:creationId xmlns:a16="http://schemas.microsoft.com/office/drawing/2014/main" id="{50BA9FD4-A338-4345-90FC-EC20AC8D70E3}"/>
              </a:ext>
            </a:extLst>
          </p:cNvPr>
          <p:cNvSpPr txBox="1"/>
          <p:nvPr/>
        </p:nvSpPr>
        <p:spPr>
          <a:xfrm>
            <a:off x="3571132" y="1171869"/>
            <a:ext cx="1358537" cy="276999"/>
          </a:xfrm>
          <a:prstGeom prst="rect">
            <a:avLst/>
          </a:prstGeom>
          <a:noFill/>
        </p:spPr>
        <p:txBody>
          <a:bodyPr wrap="square" rtlCol="0">
            <a:spAutoFit/>
          </a:bodyPr>
          <a:lstStyle/>
          <a:p>
            <a:r>
              <a:rPr lang="pl-PL" sz="1200" dirty="0"/>
              <a:t>Ongoing</a:t>
            </a:r>
            <a:endParaRPr lang="en-US" sz="1200" dirty="0"/>
          </a:p>
        </p:txBody>
      </p:sp>
      <p:sp>
        <p:nvSpPr>
          <p:cNvPr id="191" name="pole tekstowe 190">
            <a:extLst>
              <a:ext uri="{FF2B5EF4-FFF2-40B4-BE49-F238E27FC236}">
                <a16:creationId xmlns:a16="http://schemas.microsoft.com/office/drawing/2014/main" id="{0438ED5C-5A6E-44E4-A8B8-E10FBF65B990}"/>
              </a:ext>
            </a:extLst>
          </p:cNvPr>
          <p:cNvSpPr txBox="1"/>
          <p:nvPr/>
        </p:nvSpPr>
        <p:spPr>
          <a:xfrm>
            <a:off x="6041971" y="1206802"/>
            <a:ext cx="1358537" cy="276999"/>
          </a:xfrm>
          <a:prstGeom prst="rect">
            <a:avLst/>
          </a:prstGeom>
          <a:noFill/>
        </p:spPr>
        <p:txBody>
          <a:bodyPr wrap="square" rtlCol="0">
            <a:spAutoFit/>
          </a:bodyPr>
          <a:lstStyle/>
          <a:p>
            <a:r>
              <a:rPr lang="pl-PL" sz="1200" dirty="0"/>
              <a:t>Finished</a:t>
            </a:r>
            <a:endParaRPr lang="en-US" sz="1200" dirty="0"/>
          </a:p>
        </p:txBody>
      </p:sp>
      <p:sp>
        <p:nvSpPr>
          <p:cNvPr id="192" name="pole tekstowe 191">
            <a:extLst>
              <a:ext uri="{FF2B5EF4-FFF2-40B4-BE49-F238E27FC236}">
                <a16:creationId xmlns:a16="http://schemas.microsoft.com/office/drawing/2014/main" id="{56F68D02-C2B2-4FDB-8761-8C31B7121634}"/>
              </a:ext>
            </a:extLst>
          </p:cNvPr>
          <p:cNvSpPr txBox="1"/>
          <p:nvPr/>
        </p:nvSpPr>
        <p:spPr>
          <a:xfrm>
            <a:off x="8172122" y="1221902"/>
            <a:ext cx="1654034" cy="276999"/>
          </a:xfrm>
          <a:prstGeom prst="rect">
            <a:avLst/>
          </a:prstGeom>
          <a:noFill/>
        </p:spPr>
        <p:txBody>
          <a:bodyPr wrap="square" rtlCol="0">
            <a:spAutoFit/>
          </a:bodyPr>
          <a:lstStyle/>
          <a:p>
            <a:r>
              <a:rPr lang="pl-PL" sz="1200" dirty="0">
                <a:solidFill>
                  <a:schemeClr val="bg1">
                    <a:lumMod val="65000"/>
                  </a:schemeClr>
                </a:solidFill>
              </a:rPr>
              <a:t>Dodaj nowy przedział</a:t>
            </a:r>
            <a:endParaRPr lang="en-US" sz="1200" dirty="0">
              <a:solidFill>
                <a:schemeClr val="bg1">
                  <a:lumMod val="65000"/>
                </a:schemeClr>
              </a:solidFill>
            </a:endParaRPr>
          </a:p>
        </p:txBody>
      </p:sp>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Prostokąt 199">
            <a:extLst>
              <a:ext uri="{FF2B5EF4-FFF2-40B4-BE49-F238E27FC236}">
                <a16:creationId xmlns:a16="http://schemas.microsoft.com/office/drawing/2014/main" id="{809A7102-901F-4AD3-817F-7BECAF21B141}"/>
              </a:ext>
            </a:extLst>
          </p:cNvPr>
          <p:cNvSpPr/>
          <p:nvPr/>
        </p:nvSpPr>
        <p:spPr>
          <a:xfrm>
            <a:off x="1077590" y="3858581"/>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Input Data for Steering Comitee</a:t>
            </a:r>
          </a:p>
          <a:p>
            <a:endParaRPr lang="pl-PL" sz="1200" b="1" strike="sngStrike" dirty="0"/>
          </a:p>
          <a:p>
            <a:endParaRPr lang="pl-PL" sz="1200" b="1" dirty="0"/>
          </a:p>
          <a:p>
            <a:endParaRPr lang="en-US" sz="1200" b="1" dirty="0"/>
          </a:p>
        </p:txBody>
      </p:sp>
      <p:sp>
        <p:nvSpPr>
          <p:cNvPr id="201" name="Prostokąt 200">
            <a:extLst>
              <a:ext uri="{FF2B5EF4-FFF2-40B4-BE49-F238E27FC236}">
                <a16:creationId xmlns:a16="http://schemas.microsoft.com/office/drawing/2014/main" id="{6512346B-23AB-4D05-B7A7-8CB43C643D3D}"/>
              </a:ext>
            </a:extLst>
          </p:cNvPr>
          <p:cNvSpPr/>
          <p:nvPr/>
        </p:nvSpPr>
        <p:spPr>
          <a:xfrm>
            <a:off x="1077590" y="4828828"/>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Update schedulle/planning </a:t>
            </a:r>
          </a:p>
          <a:p>
            <a:endParaRPr lang="pl-PL" sz="1200" b="1" strike="sngStrike" dirty="0"/>
          </a:p>
          <a:p>
            <a:endParaRPr lang="pl-PL" sz="1200" b="1" dirty="0"/>
          </a:p>
          <a:p>
            <a:endParaRPr lang="en-US" sz="1200" b="1" dirty="0"/>
          </a:p>
        </p:txBody>
      </p:sp>
      <p:sp>
        <p:nvSpPr>
          <p:cNvPr id="203" name="Dowolny kształt: kształt 202">
            <a:extLst>
              <a:ext uri="{FF2B5EF4-FFF2-40B4-BE49-F238E27FC236}">
                <a16:creationId xmlns:a16="http://schemas.microsoft.com/office/drawing/2014/main" id="{DCBB913A-4617-43E4-A2F4-3E62BD4504D0}"/>
              </a:ext>
            </a:extLst>
          </p:cNvPr>
          <p:cNvSpPr/>
          <p:nvPr/>
        </p:nvSpPr>
        <p:spPr>
          <a:xfrm>
            <a:off x="1090400" y="5771664"/>
            <a:ext cx="1661284" cy="1086336"/>
          </a:xfrm>
          <a:custGeom>
            <a:avLst/>
            <a:gdLst>
              <a:gd name="connsiteX0" fmla="*/ 0 w 1685946"/>
              <a:gd name="connsiteY0" fmla="*/ 0 h 530395"/>
              <a:gd name="connsiteX1" fmla="*/ 1685946 w 1685946"/>
              <a:gd name="connsiteY1" fmla="*/ 0 h 530395"/>
              <a:gd name="connsiteX2" fmla="*/ 1685946 w 1685946"/>
              <a:gd name="connsiteY2" fmla="*/ 530395 h 530395"/>
              <a:gd name="connsiteX3" fmla="*/ 0 w 1685946"/>
              <a:gd name="connsiteY3" fmla="*/ 530395 h 530395"/>
            </a:gdLst>
            <a:ahLst/>
            <a:cxnLst>
              <a:cxn ang="0">
                <a:pos x="connsiteX0" y="connsiteY0"/>
              </a:cxn>
              <a:cxn ang="0">
                <a:pos x="connsiteX1" y="connsiteY1"/>
              </a:cxn>
              <a:cxn ang="0">
                <a:pos x="connsiteX2" y="connsiteY2"/>
              </a:cxn>
              <a:cxn ang="0">
                <a:pos x="connsiteX3" y="connsiteY3"/>
              </a:cxn>
            </a:cxnLst>
            <a:rect l="l" t="t" r="r" b="b"/>
            <a:pathLst>
              <a:path w="1685946" h="530395">
                <a:moveTo>
                  <a:pt x="0" y="0"/>
                </a:moveTo>
                <a:lnTo>
                  <a:pt x="1685946" y="0"/>
                </a:lnTo>
                <a:lnTo>
                  <a:pt x="1685946" y="530395"/>
                </a:lnTo>
                <a:lnTo>
                  <a:pt x="0" y="530395"/>
                </a:lnTo>
                <a:close/>
              </a:path>
            </a:pathLst>
          </a:cu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r>
              <a:rPr lang="pl-PL" sz="800" b="1" dirty="0"/>
              <a:t>Description and graphical modification</a:t>
            </a:r>
          </a:p>
          <a:p>
            <a:pPr marL="171450" indent="-171450">
              <a:buFont typeface="Courier New" panose="02070309020205020404" pitchFamily="49" charset="0"/>
              <a:buChar char="o"/>
            </a:pPr>
            <a:r>
              <a:rPr lang="pl-PL" sz="800" dirty="0"/>
              <a:t>Awaiting server permissions for IIS</a:t>
            </a:r>
          </a:p>
          <a:p>
            <a:pPr marL="171450" indent="-171450">
              <a:buFont typeface="Courier New" panose="02070309020205020404" pitchFamily="49" charset="0"/>
              <a:buChar char="o"/>
            </a:pPr>
            <a:r>
              <a:rPr lang="pl-PL" sz="800" dirty="0"/>
              <a:t>Add missing descriptions </a:t>
            </a:r>
          </a:p>
          <a:p>
            <a:pPr marL="171450" indent="-171450">
              <a:buFont typeface="Courier New" panose="02070309020205020404" pitchFamily="49" charset="0"/>
              <a:buChar char="o"/>
            </a:pPr>
            <a:r>
              <a:rPr lang="pl-PL" sz="800" dirty="0"/>
              <a:t>Put on the server </a:t>
            </a:r>
          </a:p>
          <a:p>
            <a:pPr marL="171450" indent="-171450">
              <a:buFont typeface="Courier New" panose="02070309020205020404" pitchFamily="49" charset="0"/>
              <a:buChar char="o"/>
            </a:pPr>
            <a:endParaRPr lang="pl-PL" sz="1200" dirty="0"/>
          </a:p>
          <a:p>
            <a:endParaRPr lang="en-US" sz="1200" b="1" dirty="0"/>
          </a:p>
        </p:txBody>
      </p:sp>
      <p:sp>
        <p:nvSpPr>
          <p:cNvPr id="204" name="Prostokąt 203">
            <a:extLst>
              <a:ext uri="{FF2B5EF4-FFF2-40B4-BE49-F238E27FC236}">
                <a16:creationId xmlns:a16="http://schemas.microsoft.com/office/drawing/2014/main" id="{973324D4-2B7F-44C5-8ABD-9C10BBF8BCA7}"/>
              </a:ext>
            </a:extLst>
          </p:cNvPr>
          <p:cNvSpPr/>
          <p:nvPr/>
        </p:nvSpPr>
        <p:spPr>
          <a:xfrm>
            <a:off x="1077590" y="6616051"/>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5" name="pole tekstowe 204">
            <a:extLst>
              <a:ext uri="{FF2B5EF4-FFF2-40B4-BE49-F238E27FC236}">
                <a16:creationId xmlns:a16="http://schemas.microsoft.com/office/drawing/2014/main" id="{EEAD9807-6F0C-4DB5-99CC-FF86D7002C14}"/>
              </a:ext>
            </a:extLst>
          </p:cNvPr>
          <p:cNvSpPr txBox="1"/>
          <p:nvPr/>
        </p:nvSpPr>
        <p:spPr>
          <a:xfrm>
            <a:off x="1306024" y="6621550"/>
            <a:ext cx="448058" cy="246221"/>
          </a:xfrm>
          <a:prstGeom prst="rect">
            <a:avLst/>
          </a:prstGeom>
          <a:noFill/>
        </p:spPr>
        <p:txBody>
          <a:bodyPr wrap="square" rtlCol="0">
            <a:spAutoFit/>
          </a:bodyPr>
          <a:lstStyle/>
          <a:p>
            <a:r>
              <a:rPr lang="pl-PL" sz="1000" dirty="0">
                <a:solidFill>
                  <a:schemeClr val="accent1">
                    <a:lumMod val="75000"/>
                  </a:schemeClr>
                </a:solidFill>
              </a:rPr>
              <a:t>0/3</a:t>
            </a:r>
            <a:endParaRPr lang="en-US" sz="1000" dirty="0">
              <a:solidFill>
                <a:schemeClr val="accent1">
                  <a:lumMod val="75000"/>
                </a:schemeClr>
              </a:solidFill>
            </a:endParaRPr>
          </a:p>
        </p:txBody>
      </p:sp>
      <p:sp>
        <p:nvSpPr>
          <p:cNvPr id="206" name="Owal 205">
            <a:extLst>
              <a:ext uri="{FF2B5EF4-FFF2-40B4-BE49-F238E27FC236}">
                <a16:creationId xmlns:a16="http://schemas.microsoft.com/office/drawing/2014/main" id="{77FE10BD-BDC3-4A99-8631-E7461FAFA3F0}"/>
              </a:ext>
            </a:extLst>
          </p:cNvPr>
          <p:cNvSpPr/>
          <p:nvPr/>
        </p:nvSpPr>
        <p:spPr>
          <a:xfrm>
            <a:off x="1175817" y="6670793"/>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 name="Prostokąt 206">
            <a:extLst>
              <a:ext uri="{FF2B5EF4-FFF2-40B4-BE49-F238E27FC236}">
                <a16:creationId xmlns:a16="http://schemas.microsoft.com/office/drawing/2014/main" id="{FF198CA4-2840-4839-BFCF-76116A7D0082}"/>
              </a:ext>
            </a:extLst>
          </p:cNvPr>
          <p:cNvSpPr/>
          <p:nvPr/>
        </p:nvSpPr>
        <p:spPr>
          <a:xfrm>
            <a:off x="3571132" y="3627762"/>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Quality control management</a:t>
            </a:r>
          </a:p>
          <a:p>
            <a:endParaRPr lang="pl-PL" sz="1200" b="1" strike="sngStrike" dirty="0"/>
          </a:p>
          <a:p>
            <a:endParaRPr lang="pl-PL" sz="1200" b="1" dirty="0"/>
          </a:p>
          <a:p>
            <a:endParaRPr lang="en-US" sz="1200" b="1" dirty="0"/>
          </a:p>
        </p:txBody>
      </p:sp>
      <p:sp>
        <p:nvSpPr>
          <p:cNvPr id="208" name="Prostokąt 207">
            <a:extLst>
              <a:ext uri="{FF2B5EF4-FFF2-40B4-BE49-F238E27FC236}">
                <a16:creationId xmlns:a16="http://schemas.microsoft.com/office/drawing/2014/main" id="{DABE58DF-F8B7-4DF8-BCE6-FE7148C0DA73}"/>
              </a:ext>
            </a:extLst>
          </p:cNvPr>
          <p:cNvSpPr/>
          <p:nvPr/>
        </p:nvSpPr>
        <p:spPr>
          <a:xfrm>
            <a:off x="1065738" y="3872497"/>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9" name="Prostokąt 208">
            <a:extLst>
              <a:ext uri="{FF2B5EF4-FFF2-40B4-BE49-F238E27FC236}">
                <a16:creationId xmlns:a16="http://schemas.microsoft.com/office/drawing/2014/main" id="{8080AB10-C936-492C-829E-1A02BBD506FC}"/>
              </a:ext>
            </a:extLst>
          </p:cNvPr>
          <p:cNvSpPr/>
          <p:nvPr/>
        </p:nvSpPr>
        <p:spPr>
          <a:xfrm>
            <a:off x="1075659" y="4830054"/>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0" name="Prostokąt 209">
            <a:extLst>
              <a:ext uri="{FF2B5EF4-FFF2-40B4-BE49-F238E27FC236}">
                <a16:creationId xmlns:a16="http://schemas.microsoft.com/office/drawing/2014/main" id="{569CF212-42EC-4077-89B3-12612609F17E}"/>
              </a:ext>
            </a:extLst>
          </p:cNvPr>
          <p:cNvSpPr/>
          <p:nvPr/>
        </p:nvSpPr>
        <p:spPr>
          <a:xfrm>
            <a:off x="1090400" y="5770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1" name="Prostokąt 210">
            <a:extLst>
              <a:ext uri="{FF2B5EF4-FFF2-40B4-BE49-F238E27FC236}">
                <a16:creationId xmlns:a16="http://schemas.microsoft.com/office/drawing/2014/main" id="{98F9481E-D0BF-4CB3-9745-2F35063D18FA}"/>
              </a:ext>
            </a:extLst>
          </p:cNvPr>
          <p:cNvSpPr/>
          <p:nvPr/>
        </p:nvSpPr>
        <p:spPr>
          <a:xfrm>
            <a:off x="3562686" y="3624631"/>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2" name="pole tekstowe 211">
            <a:extLst>
              <a:ext uri="{FF2B5EF4-FFF2-40B4-BE49-F238E27FC236}">
                <a16:creationId xmlns:a16="http://schemas.microsoft.com/office/drawing/2014/main" id="{541C21BD-76CA-4BAB-8149-27B974280B98}"/>
              </a:ext>
            </a:extLst>
          </p:cNvPr>
          <p:cNvSpPr txBox="1"/>
          <p:nvPr/>
        </p:nvSpPr>
        <p:spPr>
          <a:xfrm>
            <a:off x="6016115" y="1788115"/>
            <a:ext cx="1223706" cy="246221"/>
          </a:xfrm>
          <a:prstGeom prst="rect">
            <a:avLst/>
          </a:prstGeom>
          <a:noFill/>
        </p:spPr>
        <p:txBody>
          <a:bodyPr wrap="square" rtlCol="0">
            <a:spAutoFit/>
          </a:bodyPr>
          <a:lstStyle/>
          <a:p>
            <a:r>
              <a:rPr lang="pl-PL" sz="1000" dirty="0">
                <a:solidFill>
                  <a:schemeClr val="bg1">
                    <a:lumMod val="65000"/>
                  </a:schemeClr>
                </a:solidFill>
              </a:rPr>
              <a:t>Pokaż ukończone</a:t>
            </a:r>
            <a:endParaRPr lang="en-US" sz="1000" dirty="0">
              <a:solidFill>
                <a:schemeClr val="bg1">
                  <a:lumMod val="65000"/>
                </a:schemeClr>
              </a:solidFill>
            </a:endParaRPr>
          </a:p>
        </p:txBody>
      </p:sp>
      <p:grpSp>
        <p:nvGrpSpPr>
          <p:cNvPr id="226" name="Grafika 224" descr="Strzałki ostrokątne (od prawej do lewej)">
            <a:extLst>
              <a:ext uri="{FF2B5EF4-FFF2-40B4-BE49-F238E27FC236}">
                <a16:creationId xmlns:a16="http://schemas.microsoft.com/office/drawing/2014/main" id="{F3CA4034-356D-45E1-805F-AEDB610E081E}"/>
              </a:ext>
            </a:extLst>
          </p:cNvPr>
          <p:cNvGrpSpPr/>
          <p:nvPr/>
        </p:nvGrpSpPr>
        <p:grpSpPr>
          <a:xfrm rot="5400000" flipH="1">
            <a:off x="7135257" y="1847655"/>
            <a:ext cx="111790" cy="149782"/>
            <a:chOff x="7185330" y="3989350"/>
            <a:chExt cx="102769" cy="120855"/>
          </a:xfrm>
        </p:grpSpPr>
        <p:sp>
          <p:nvSpPr>
            <p:cNvPr id="227" name="Dowolny kształt: kształt 226">
              <a:extLst>
                <a:ext uri="{FF2B5EF4-FFF2-40B4-BE49-F238E27FC236}">
                  <a16:creationId xmlns:a16="http://schemas.microsoft.com/office/drawing/2014/main" id="{CC0B54BE-5254-4ED3-B412-DC498EBF2840}"/>
                </a:ext>
              </a:extLst>
            </p:cNvPr>
            <p:cNvSpPr/>
            <p:nvPr/>
          </p:nvSpPr>
          <p:spPr>
            <a:xfrm>
              <a:off x="7228225"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sp>
          <p:nvSpPr>
            <p:cNvPr id="229" name="Dowolny kształt: kształt 228">
              <a:extLst>
                <a:ext uri="{FF2B5EF4-FFF2-40B4-BE49-F238E27FC236}">
                  <a16:creationId xmlns:a16="http://schemas.microsoft.com/office/drawing/2014/main" id="{4FCAAC34-EC46-4B6D-A7AF-44BDC6D16BEB}"/>
                </a:ext>
              </a:extLst>
            </p:cNvPr>
            <p:cNvSpPr/>
            <p:nvPr/>
          </p:nvSpPr>
          <p:spPr>
            <a:xfrm>
              <a:off x="7185330"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grpSp>
      <p:pic>
        <p:nvPicPr>
          <p:cNvPr id="213" name="Grafika 212" descr="Koperta">
            <a:extLst>
              <a:ext uri="{FF2B5EF4-FFF2-40B4-BE49-F238E27FC236}">
                <a16:creationId xmlns:a16="http://schemas.microsoft.com/office/drawing/2014/main" id="{427F3F0A-F240-4030-89C3-822AA2268DA0}"/>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3333639"/>
            <a:ext cx="161005" cy="161005"/>
          </a:xfrm>
          <a:prstGeom prst="rect">
            <a:avLst/>
          </a:prstGeom>
        </p:spPr>
      </p:pic>
      <p:pic>
        <p:nvPicPr>
          <p:cNvPr id="214" name="Grafika 213" descr="Koperta">
            <a:extLst>
              <a:ext uri="{FF2B5EF4-FFF2-40B4-BE49-F238E27FC236}">
                <a16:creationId xmlns:a16="http://schemas.microsoft.com/office/drawing/2014/main" id="{3773116A-CE14-4362-9A35-1BC067509EF9}"/>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4241261"/>
            <a:ext cx="161005" cy="161005"/>
          </a:xfrm>
          <a:prstGeom prst="rect">
            <a:avLst/>
          </a:prstGeom>
        </p:spPr>
      </p:pic>
      <p:pic>
        <p:nvPicPr>
          <p:cNvPr id="215" name="Grafika 214" descr="Czat">
            <a:extLst>
              <a:ext uri="{FF2B5EF4-FFF2-40B4-BE49-F238E27FC236}">
                <a16:creationId xmlns:a16="http://schemas.microsoft.com/office/drawing/2014/main" id="{4721EE88-CF4E-425F-8B78-D012634CC894}"/>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4248596"/>
            <a:ext cx="146334" cy="146334"/>
          </a:xfrm>
          <a:prstGeom prst="rect">
            <a:avLst/>
          </a:prstGeom>
        </p:spPr>
      </p:pic>
      <p:pic>
        <p:nvPicPr>
          <p:cNvPr id="216" name="Grafika 215" descr="Czat">
            <a:extLst>
              <a:ext uri="{FF2B5EF4-FFF2-40B4-BE49-F238E27FC236}">
                <a16:creationId xmlns:a16="http://schemas.microsoft.com/office/drawing/2014/main" id="{1D19D241-2E72-4A4E-83B8-7E7448EF2131}"/>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3347210"/>
            <a:ext cx="146334" cy="146334"/>
          </a:xfrm>
          <a:prstGeom prst="rect">
            <a:avLst/>
          </a:prstGeom>
        </p:spPr>
      </p:pic>
      <p:sp>
        <p:nvSpPr>
          <p:cNvPr id="223" name="pole tekstowe 222">
            <a:extLst>
              <a:ext uri="{FF2B5EF4-FFF2-40B4-BE49-F238E27FC236}">
                <a16:creationId xmlns:a16="http://schemas.microsoft.com/office/drawing/2014/main" id="{69A545E3-FC35-4C4F-9649-D8407673117B}"/>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3" name="Owal 2">
            <a:extLst>
              <a:ext uri="{FF2B5EF4-FFF2-40B4-BE49-F238E27FC236}">
                <a16:creationId xmlns:a16="http://schemas.microsoft.com/office/drawing/2014/main" id="{A077278E-B926-43C2-97DB-B18982E79830}"/>
              </a:ext>
            </a:extLst>
          </p:cNvPr>
          <p:cNvSpPr/>
          <p:nvPr/>
        </p:nvSpPr>
        <p:spPr>
          <a:xfrm>
            <a:off x="3684245" y="3245382"/>
            <a:ext cx="203161" cy="176741"/>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wal 151">
            <a:extLst>
              <a:ext uri="{FF2B5EF4-FFF2-40B4-BE49-F238E27FC236}">
                <a16:creationId xmlns:a16="http://schemas.microsoft.com/office/drawing/2014/main" id="{F3DE511D-B170-49E2-B351-F846DB3EB450}"/>
              </a:ext>
            </a:extLst>
          </p:cNvPr>
          <p:cNvSpPr/>
          <p:nvPr/>
        </p:nvSpPr>
        <p:spPr>
          <a:xfrm>
            <a:off x="3953270" y="3249441"/>
            <a:ext cx="203161" cy="176741"/>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wal 157">
            <a:extLst>
              <a:ext uri="{FF2B5EF4-FFF2-40B4-BE49-F238E27FC236}">
                <a16:creationId xmlns:a16="http://schemas.microsoft.com/office/drawing/2014/main" id="{DDFBD406-F5BF-490B-BD4A-0129BC991C1D}"/>
              </a:ext>
            </a:extLst>
          </p:cNvPr>
          <p:cNvSpPr/>
          <p:nvPr/>
        </p:nvSpPr>
        <p:spPr>
          <a:xfrm>
            <a:off x="4217319" y="3245381"/>
            <a:ext cx="203161" cy="176741"/>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wal 158">
            <a:extLst>
              <a:ext uri="{FF2B5EF4-FFF2-40B4-BE49-F238E27FC236}">
                <a16:creationId xmlns:a16="http://schemas.microsoft.com/office/drawing/2014/main" id="{84FCA9CA-46C5-4849-A5CA-CD8815B074F2}"/>
              </a:ext>
            </a:extLst>
          </p:cNvPr>
          <p:cNvSpPr/>
          <p:nvPr/>
        </p:nvSpPr>
        <p:spPr>
          <a:xfrm>
            <a:off x="3688680" y="4135874"/>
            <a:ext cx="203161" cy="176741"/>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wal 161">
            <a:extLst>
              <a:ext uri="{FF2B5EF4-FFF2-40B4-BE49-F238E27FC236}">
                <a16:creationId xmlns:a16="http://schemas.microsoft.com/office/drawing/2014/main" id="{20FF9A9F-48AF-476A-BC91-F89ABD915D83}"/>
              </a:ext>
            </a:extLst>
          </p:cNvPr>
          <p:cNvSpPr/>
          <p:nvPr/>
        </p:nvSpPr>
        <p:spPr>
          <a:xfrm>
            <a:off x="3943117" y="4135873"/>
            <a:ext cx="203161" cy="176741"/>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Łącznik prosty 6">
            <a:extLst>
              <a:ext uri="{FF2B5EF4-FFF2-40B4-BE49-F238E27FC236}">
                <a16:creationId xmlns:a16="http://schemas.microsoft.com/office/drawing/2014/main" id="{17F33785-75E6-405E-B2B0-DF24E0C80DF1}"/>
              </a:ext>
            </a:extLst>
          </p:cNvPr>
          <p:cNvCxnSpPr>
            <a:cxnSpLocks/>
          </p:cNvCxnSpPr>
          <p:nvPr/>
        </p:nvCxnSpPr>
        <p:spPr>
          <a:xfrm>
            <a:off x="3650055" y="316699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4" name="Łącznik prosty 163">
            <a:extLst>
              <a:ext uri="{FF2B5EF4-FFF2-40B4-BE49-F238E27FC236}">
                <a16:creationId xmlns:a16="http://schemas.microsoft.com/office/drawing/2014/main" id="{9DCB0358-C6D2-437D-95C7-BA478AFED5E7}"/>
              </a:ext>
            </a:extLst>
          </p:cNvPr>
          <p:cNvCxnSpPr>
            <a:cxnSpLocks/>
          </p:cNvCxnSpPr>
          <p:nvPr/>
        </p:nvCxnSpPr>
        <p:spPr>
          <a:xfrm>
            <a:off x="3660518" y="4029251"/>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5" name="Łącznik prosty 164">
            <a:extLst>
              <a:ext uri="{FF2B5EF4-FFF2-40B4-BE49-F238E27FC236}">
                <a16:creationId xmlns:a16="http://schemas.microsoft.com/office/drawing/2014/main" id="{E4386322-C144-4CB2-889A-10E55EB3883E}"/>
              </a:ext>
            </a:extLst>
          </p:cNvPr>
          <p:cNvCxnSpPr>
            <a:cxnSpLocks/>
          </p:cNvCxnSpPr>
          <p:nvPr/>
        </p:nvCxnSpPr>
        <p:spPr>
          <a:xfrm>
            <a:off x="1163570" y="330492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7" name="Łącznik prosty 166">
            <a:extLst>
              <a:ext uri="{FF2B5EF4-FFF2-40B4-BE49-F238E27FC236}">
                <a16:creationId xmlns:a16="http://schemas.microsoft.com/office/drawing/2014/main" id="{DC4A8F51-D21C-4243-96C2-61A59C19D6D3}"/>
              </a:ext>
            </a:extLst>
          </p:cNvPr>
          <p:cNvCxnSpPr>
            <a:cxnSpLocks/>
          </p:cNvCxnSpPr>
          <p:nvPr/>
        </p:nvCxnSpPr>
        <p:spPr>
          <a:xfrm>
            <a:off x="1175817" y="4290573"/>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11EBECB1-AA3B-443A-9D3C-81A9D9A04341}"/>
              </a:ext>
            </a:extLst>
          </p:cNvPr>
          <p:cNvCxnSpPr>
            <a:cxnSpLocks/>
          </p:cNvCxnSpPr>
          <p:nvPr/>
        </p:nvCxnSpPr>
        <p:spPr>
          <a:xfrm>
            <a:off x="1175817" y="5232997"/>
            <a:ext cx="1490281" cy="0"/>
          </a:xfrm>
          <a:prstGeom prst="line">
            <a:avLst/>
          </a:prstGeom>
        </p:spPr>
        <p:style>
          <a:lnRef idx="1">
            <a:schemeClr val="accent3"/>
          </a:lnRef>
          <a:fillRef idx="0">
            <a:schemeClr val="accent3"/>
          </a:fillRef>
          <a:effectRef idx="0">
            <a:schemeClr val="accent3"/>
          </a:effectRef>
          <a:fontRef idx="minor">
            <a:schemeClr val="tx1"/>
          </a:fontRef>
        </p:style>
      </p:cxnSp>
      <p:sp>
        <p:nvSpPr>
          <p:cNvPr id="173" name="Owal 172">
            <a:extLst>
              <a:ext uri="{FF2B5EF4-FFF2-40B4-BE49-F238E27FC236}">
                <a16:creationId xmlns:a16="http://schemas.microsoft.com/office/drawing/2014/main" id="{3EFB0377-30B5-4876-B822-3B6BEFE90835}"/>
              </a:ext>
            </a:extLst>
          </p:cNvPr>
          <p:cNvSpPr/>
          <p:nvPr/>
        </p:nvSpPr>
        <p:spPr>
          <a:xfrm>
            <a:off x="11700471" y="6317436"/>
            <a:ext cx="341743" cy="31264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wal 175">
            <a:extLst>
              <a:ext uri="{FF2B5EF4-FFF2-40B4-BE49-F238E27FC236}">
                <a16:creationId xmlns:a16="http://schemas.microsoft.com/office/drawing/2014/main" id="{24F657FE-B6F9-4D58-B0B1-9CDD1FB4C8B4}"/>
              </a:ext>
            </a:extLst>
          </p:cNvPr>
          <p:cNvSpPr/>
          <p:nvPr/>
        </p:nvSpPr>
        <p:spPr>
          <a:xfrm>
            <a:off x="11700493" y="4876427"/>
            <a:ext cx="341743" cy="31264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wal 176">
            <a:extLst>
              <a:ext uri="{FF2B5EF4-FFF2-40B4-BE49-F238E27FC236}">
                <a16:creationId xmlns:a16="http://schemas.microsoft.com/office/drawing/2014/main" id="{9C965DE5-91E0-4763-89F2-A143138A50A0}"/>
              </a:ext>
            </a:extLst>
          </p:cNvPr>
          <p:cNvSpPr/>
          <p:nvPr/>
        </p:nvSpPr>
        <p:spPr>
          <a:xfrm>
            <a:off x="11700697" y="3350663"/>
            <a:ext cx="341743" cy="31264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wal 180">
            <a:extLst>
              <a:ext uri="{FF2B5EF4-FFF2-40B4-BE49-F238E27FC236}">
                <a16:creationId xmlns:a16="http://schemas.microsoft.com/office/drawing/2014/main" id="{F9757D8A-5778-49C5-AF65-457FB1DD1DD7}"/>
              </a:ext>
            </a:extLst>
          </p:cNvPr>
          <p:cNvSpPr/>
          <p:nvPr/>
        </p:nvSpPr>
        <p:spPr>
          <a:xfrm>
            <a:off x="11700493" y="3830965"/>
            <a:ext cx="341743" cy="31264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wal 185">
            <a:extLst>
              <a:ext uri="{FF2B5EF4-FFF2-40B4-BE49-F238E27FC236}">
                <a16:creationId xmlns:a16="http://schemas.microsoft.com/office/drawing/2014/main" id="{CD416A5F-1B07-4250-AF36-E0C5B2122AC9}"/>
              </a:ext>
            </a:extLst>
          </p:cNvPr>
          <p:cNvSpPr/>
          <p:nvPr/>
        </p:nvSpPr>
        <p:spPr>
          <a:xfrm>
            <a:off x="11700471" y="5838042"/>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wal 188">
            <a:extLst>
              <a:ext uri="{FF2B5EF4-FFF2-40B4-BE49-F238E27FC236}">
                <a16:creationId xmlns:a16="http://schemas.microsoft.com/office/drawing/2014/main" id="{EED286F7-FB92-46A4-882A-047EC32B886E}"/>
              </a:ext>
            </a:extLst>
          </p:cNvPr>
          <p:cNvSpPr/>
          <p:nvPr/>
        </p:nvSpPr>
        <p:spPr>
          <a:xfrm>
            <a:off x="11700471" y="5355122"/>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wal 195">
            <a:extLst>
              <a:ext uri="{FF2B5EF4-FFF2-40B4-BE49-F238E27FC236}">
                <a16:creationId xmlns:a16="http://schemas.microsoft.com/office/drawing/2014/main" id="{6EB195FD-12E9-4C35-8004-14CB89F382F7}"/>
              </a:ext>
            </a:extLst>
          </p:cNvPr>
          <p:cNvSpPr/>
          <p:nvPr/>
        </p:nvSpPr>
        <p:spPr>
          <a:xfrm>
            <a:off x="11700493" y="4350961"/>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pole tekstowe 186">
            <a:extLst>
              <a:ext uri="{FF2B5EF4-FFF2-40B4-BE49-F238E27FC236}">
                <a16:creationId xmlns:a16="http://schemas.microsoft.com/office/drawing/2014/main" id="{EA2E930A-C04D-4121-84CA-C83DAAC37343}"/>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88" name="Grafika 187" descr="Szkło powiększające">
            <a:extLst>
              <a:ext uri="{FF2B5EF4-FFF2-40B4-BE49-F238E27FC236}">
                <a16:creationId xmlns:a16="http://schemas.microsoft.com/office/drawing/2014/main" id="{96940A3C-1AC2-48CD-A444-20C8C9140816}"/>
              </a:ext>
            </a:extLst>
          </p:cNvPr>
          <p:cNvPicPr>
            <a:picLocks noChangeAspect="1"/>
          </p:cNvPicPr>
          <p:nvPr/>
        </p:nvPicPr>
        <p:blipFill>
          <a:blip r:embed="rId55" cstate="hqprint">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3264902" y="508422"/>
            <a:ext cx="132962" cy="132962"/>
          </a:xfrm>
          <a:prstGeom prst="rect">
            <a:avLst/>
          </a:prstGeom>
        </p:spPr>
      </p:pic>
      <p:sp>
        <p:nvSpPr>
          <p:cNvPr id="199" name="Dowolny kształt: kształt 198">
            <a:extLst>
              <a:ext uri="{FF2B5EF4-FFF2-40B4-BE49-F238E27FC236}">
                <a16:creationId xmlns:a16="http://schemas.microsoft.com/office/drawing/2014/main" id="{2CDCA888-5EC1-46E2-9FE3-2DD9A172EA78}"/>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1" name="Grafika 220" descr="Kursor">
            <a:extLst>
              <a:ext uri="{FF2B5EF4-FFF2-40B4-BE49-F238E27FC236}">
                <a16:creationId xmlns:a16="http://schemas.microsoft.com/office/drawing/2014/main" id="{A5D4300F-4C5E-48A4-A287-0C9D3335965B}"/>
              </a:ext>
            </a:extLst>
          </p:cNvPr>
          <p:cNvPicPr>
            <a:picLocks noChangeAspect="1"/>
          </p:cNvPicPr>
          <p:nvPr/>
        </p:nvPicPr>
        <p:blipFill>
          <a:blip r:embed="rId57">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7045243" y="3806554"/>
            <a:ext cx="422764" cy="422764"/>
          </a:xfrm>
          <a:prstGeom prst="rect">
            <a:avLst/>
          </a:prstGeom>
          <a:effectLst>
            <a:outerShdw blurRad="50800" dist="38100" dir="2700000" algn="tl" rotWithShape="0">
              <a:prstClr val="black">
                <a:alpha val="40000"/>
              </a:prstClr>
            </a:outerShdw>
          </a:effectLst>
        </p:spPr>
      </p:pic>
      <p:sp>
        <p:nvSpPr>
          <p:cNvPr id="222" name="pole tekstowe 221">
            <a:extLst>
              <a:ext uri="{FF2B5EF4-FFF2-40B4-BE49-F238E27FC236}">
                <a16:creationId xmlns:a16="http://schemas.microsoft.com/office/drawing/2014/main" id="{5B499D26-F356-4B42-A13A-C53AC5E1C47C}"/>
              </a:ext>
            </a:extLst>
          </p:cNvPr>
          <p:cNvSpPr txBox="1"/>
          <p:nvPr/>
        </p:nvSpPr>
        <p:spPr>
          <a:xfrm>
            <a:off x="620859" y="838089"/>
            <a:ext cx="1284993" cy="215444"/>
          </a:xfrm>
          <a:prstGeom prst="rect">
            <a:avLst/>
          </a:prstGeom>
          <a:noFill/>
        </p:spPr>
        <p:txBody>
          <a:bodyPr wrap="square" rtlCol="0">
            <a:spAutoFit/>
          </a:bodyPr>
          <a:lstStyle/>
          <a:p>
            <a:r>
              <a:rPr lang="pl-PL" sz="800" dirty="0">
                <a:solidFill>
                  <a:schemeClr val="tx2"/>
                </a:solidFill>
              </a:rPr>
              <a:t>2021/015 Sampling Dev…</a:t>
            </a:r>
            <a:endParaRPr lang="en-US" sz="800" dirty="0">
              <a:solidFill>
                <a:schemeClr val="tx2"/>
              </a:solidFill>
            </a:endParaRPr>
          </a:p>
        </p:txBody>
      </p:sp>
      <p:cxnSp>
        <p:nvCxnSpPr>
          <p:cNvPr id="255" name="Łącznik: łamany 254">
            <a:extLst>
              <a:ext uri="{FF2B5EF4-FFF2-40B4-BE49-F238E27FC236}">
                <a16:creationId xmlns:a16="http://schemas.microsoft.com/office/drawing/2014/main" id="{EE3266D8-D89C-4A4E-90FC-AC1C07768005}"/>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57" name="pole tekstowe 256">
            <a:extLst>
              <a:ext uri="{FF2B5EF4-FFF2-40B4-BE49-F238E27FC236}">
                <a16:creationId xmlns:a16="http://schemas.microsoft.com/office/drawing/2014/main" id="{37C5ED7D-06FB-42EE-8130-590CFCDD20B2}"/>
              </a:ext>
            </a:extLst>
          </p:cNvPr>
          <p:cNvSpPr txBox="1"/>
          <p:nvPr/>
        </p:nvSpPr>
        <p:spPr>
          <a:xfrm>
            <a:off x="2009618" y="838089"/>
            <a:ext cx="1284993" cy="215444"/>
          </a:xfrm>
          <a:prstGeom prst="rect">
            <a:avLst/>
          </a:prstGeom>
          <a:noFill/>
        </p:spPr>
        <p:txBody>
          <a:bodyPr wrap="square" rtlCol="0">
            <a:spAutoFit/>
          </a:bodyPr>
          <a:lstStyle/>
          <a:p>
            <a:r>
              <a:rPr lang="pl-PL" sz="800" b="1" dirty="0">
                <a:solidFill>
                  <a:schemeClr val="tx2"/>
                </a:solidFill>
              </a:rPr>
              <a:t>2021/019 Relocation Big…</a:t>
            </a:r>
            <a:endParaRPr lang="en-US" sz="800" b="1" dirty="0">
              <a:solidFill>
                <a:schemeClr val="tx2"/>
              </a:solidFill>
            </a:endParaRPr>
          </a:p>
        </p:txBody>
      </p:sp>
      <p:cxnSp>
        <p:nvCxnSpPr>
          <p:cNvPr id="258" name="Łącznik: łamany 257">
            <a:extLst>
              <a:ext uri="{FF2B5EF4-FFF2-40B4-BE49-F238E27FC236}">
                <a16:creationId xmlns:a16="http://schemas.microsoft.com/office/drawing/2014/main" id="{C0AE8211-344D-4252-A115-E04AE0B2ED5F}"/>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59" name="pole tekstowe 258">
            <a:extLst>
              <a:ext uri="{FF2B5EF4-FFF2-40B4-BE49-F238E27FC236}">
                <a16:creationId xmlns:a16="http://schemas.microsoft.com/office/drawing/2014/main" id="{852AF176-8F5D-4245-A634-025F23A5F0DD}"/>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60" name="pole tekstowe 259">
            <a:extLst>
              <a:ext uri="{FF2B5EF4-FFF2-40B4-BE49-F238E27FC236}">
                <a16:creationId xmlns:a16="http://schemas.microsoft.com/office/drawing/2014/main" id="{A948399B-C118-4057-BC63-DBF93CAA26AD}"/>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61" name="Łącznik: łamany 260">
            <a:extLst>
              <a:ext uri="{FF2B5EF4-FFF2-40B4-BE49-F238E27FC236}">
                <a16:creationId xmlns:a16="http://schemas.microsoft.com/office/drawing/2014/main" id="{2A2217E1-0826-4905-BDAF-2E9314EC3207}"/>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62" name="Łącznik: łamany 261">
            <a:extLst>
              <a:ext uri="{FF2B5EF4-FFF2-40B4-BE49-F238E27FC236}">
                <a16:creationId xmlns:a16="http://schemas.microsoft.com/office/drawing/2014/main" id="{6F2E1663-B6BE-449C-AD2A-2577C19E33EB}"/>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170" name="Prostokąt: ścięte rogi po przekątnej 169">
            <a:extLst>
              <a:ext uri="{FF2B5EF4-FFF2-40B4-BE49-F238E27FC236}">
                <a16:creationId xmlns:a16="http://schemas.microsoft.com/office/drawing/2014/main" id="{B865E360-F9E5-4103-B7FF-B0BC472F538B}"/>
              </a:ext>
            </a:extLst>
          </p:cNvPr>
          <p:cNvSpPr/>
          <p:nvPr/>
        </p:nvSpPr>
        <p:spPr>
          <a:xfrm>
            <a:off x="1077590" y="1508011"/>
            <a:ext cx="1685946" cy="225345"/>
          </a:xfrm>
          <a:prstGeom prst="snip2Diag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71" name="Prostokąt: ścięte rogi po przekątnej 170">
            <a:extLst>
              <a:ext uri="{FF2B5EF4-FFF2-40B4-BE49-F238E27FC236}">
                <a16:creationId xmlns:a16="http://schemas.microsoft.com/office/drawing/2014/main" id="{74E4F513-8D78-4AA6-93C6-DE5E92F35060}"/>
              </a:ext>
            </a:extLst>
          </p:cNvPr>
          <p:cNvSpPr/>
          <p:nvPr/>
        </p:nvSpPr>
        <p:spPr>
          <a:xfrm>
            <a:off x="3562686" y="1508010"/>
            <a:ext cx="1700286" cy="225346"/>
          </a:xfrm>
          <a:prstGeom prst="snip2Diag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72" name="Prostokąt: ścięte rogi po przekątnej 171">
            <a:extLst>
              <a:ext uri="{FF2B5EF4-FFF2-40B4-BE49-F238E27FC236}">
                <a16:creationId xmlns:a16="http://schemas.microsoft.com/office/drawing/2014/main" id="{1EDF519B-9EBA-4588-85EE-7BFDFE344E55}"/>
              </a:ext>
            </a:extLst>
          </p:cNvPr>
          <p:cNvSpPr/>
          <p:nvPr/>
        </p:nvSpPr>
        <p:spPr>
          <a:xfrm>
            <a:off x="6076962" y="1512741"/>
            <a:ext cx="1693797" cy="215883"/>
          </a:xfrm>
          <a:prstGeom prst="snip2Diag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pic>
        <p:nvPicPr>
          <p:cNvPr id="175" name="Grafika 174" descr="Dodawać">
            <a:extLst>
              <a:ext uri="{FF2B5EF4-FFF2-40B4-BE49-F238E27FC236}">
                <a16:creationId xmlns:a16="http://schemas.microsoft.com/office/drawing/2014/main" id="{F18EB63E-EF06-41E3-94B8-81AF5637E35D}"/>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1175817" y="1538060"/>
            <a:ext cx="153000" cy="153000"/>
          </a:xfrm>
          <a:prstGeom prst="rect">
            <a:avLst/>
          </a:prstGeom>
        </p:spPr>
      </p:pic>
      <p:pic>
        <p:nvPicPr>
          <p:cNvPr id="185" name="Grafika 184" descr="Dodawać">
            <a:extLst>
              <a:ext uri="{FF2B5EF4-FFF2-40B4-BE49-F238E27FC236}">
                <a16:creationId xmlns:a16="http://schemas.microsoft.com/office/drawing/2014/main" id="{AC968778-84C9-4E58-899C-5880784A5DCA}"/>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3654763" y="1529903"/>
            <a:ext cx="153000" cy="153000"/>
          </a:xfrm>
          <a:prstGeom prst="rect">
            <a:avLst/>
          </a:prstGeom>
        </p:spPr>
      </p:pic>
      <p:pic>
        <p:nvPicPr>
          <p:cNvPr id="202" name="Grafika 201" descr="Dodawać">
            <a:extLst>
              <a:ext uri="{FF2B5EF4-FFF2-40B4-BE49-F238E27FC236}">
                <a16:creationId xmlns:a16="http://schemas.microsoft.com/office/drawing/2014/main" id="{52924082-DD4E-465E-A0A4-0B3E8AC645B9}"/>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6153205" y="1544679"/>
            <a:ext cx="153000" cy="153000"/>
          </a:xfrm>
          <a:prstGeom prst="rect">
            <a:avLst/>
          </a:prstGeom>
        </p:spPr>
      </p:pic>
      <p:sp>
        <p:nvSpPr>
          <p:cNvPr id="217" name="Prostokąt 216">
            <a:extLst>
              <a:ext uri="{FF2B5EF4-FFF2-40B4-BE49-F238E27FC236}">
                <a16:creationId xmlns:a16="http://schemas.microsoft.com/office/drawing/2014/main" id="{04663C50-395D-4BE9-BFB8-305086A2B661}"/>
              </a:ext>
            </a:extLst>
          </p:cNvPr>
          <p:cNvSpPr/>
          <p:nvPr/>
        </p:nvSpPr>
        <p:spPr>
          <a:xfrm>
            <a:off x="851879" y="1191589"/>
            <a:ext cx="2197897" cy="5676182"/>
          </a:xfrm>
          <a:prstGeom prst="rect">
            <a:avLst/>
          </a:prstGeom>
          <a:solidFill>
            <a:srgbClr val="336699">
              <a:alpha val="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8" name="Prostokąt 217">
            <a:extLst>
              <a:ext uri="{FF2B5EF4-FFF2-40B4-BE49-F238E27FC236}">
                <a16:creationId xmlns:a16="http://schemas.microsoft.com/office/drawing/2014/main" id="{7F54AD2E-8E57-4844-A475-665C47BB572E}"/>
              </a:ext>
            </a:extLst>
          </p:cNvPr>
          <p:cNvSpPr/>
          <p:nvPr/>
        </p:nvSpPr>
        <p:spPr>
          <a:xfrm>
            <a:off x="3338697" y="1185282"/>
            <a:ext cx="2197897" cy="5676182"/>
          </a:xfrm>
          <a:prstGeom prst="rect">
            <a:avLst/>
          </a:prstGeom>
          <a:solidFill>
            <a:srgbClr val="C5F6CA">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9" name="Prostokąt 218">
            <a:extLst>
              <a:ext uri="{FF2B5EF4-FFF2-40B4-BE49-F238E27FC236}">
                <a16:creationId xmlns:a16="http://schemas.microsoft.com/office/drawing/2014/main" id="{2100FD7B-1D7B-4750-82C3-175EFBAD3557}"/>
              </a:ext>
            </a:extLst>
          </p:cNvPr>
          <p:cNvSpPr/>
          <p:nvPr/>
        </p:nvSpPr>
        <p:spPr>
          <a:xfrm>
            <a:off x="5817868" y="1193840"/>
            <a:ext cx="2197897" cy="5676182"/>
          </a:xfrm>
          <a:prstGeom prst="rect">
            <a:avLst/>
          </a:prstGeom>
          <a:solidFill>
            <a:srgbClr val="FBCFCC">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2092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0" name="Połowa ramki 219">
            <a:extLst>
              <a:ext uri="{FF2B5EF4-FFF2-40B4-BE49-F238E27FC236}">
                <a16:creationId xmlns:a16="http://schemas.microsoft.com/office/drawing/2014/main" id="{9C4F310E-291F-43A6-9E32-3D907CCB2BA3}"/>
              </a:ext>
            </a:extLst>
          </p:cNvPr>
          <p:cNvSpPr/>
          <p:nvPr/>
        </p:nvSpPr>
        <p:spPr>
          <a:xfrm flipH="1">
            <a:off x="9572587" y="924999"/>
            <a:ext cx="2006326" cy="1519179"/>
          </a:xfrm>
          <a:prstGeom prst="halfFrame">
            <a:avLst>
              <a:gd name="adj1" fmla="val 12394"/>
              <a:gd name="adj2" fmla="val 12895"/>
            </a:avLst>
          </a:pr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56" name="Owal 255">
            <a:extLst>
              <a:ext uri="{FF2B5EF4-FFF2-40B4-BE49-F238E27FC236}">
                <a16:creationId xmlns:a16="http://schemas.microsoft.com/office/drawing/2014/main" id="{3EA5C2AF-356A-4732-AC80-A80B0B1F20C9}"/>
              </a:ext>
            </a:extLst>
          </p:cNvPr>
          <p:cNvSpPr/>
          <p:nvPr/>
        </p:nvSpPr>
        <p:spPr>
          <a:xfrm>
            <a:off x="12042236" y="2237277"/>
            <a:ext cx="79765" cy="76203"/>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63" name="Prostokąt 162">
            <a:extLst>
              <a:ext uri="{FF2B5EF4-FFF2-40B4-BE49-F238E27FC236}">
                <a16:creationId xmlns:a16="http://schemas.microsoft.com/office/drawing/2014/main" id="{D0C3F3F3-DE67-46B1-8A2A-5FFE65DE7E01}"/>
              </a:ext>
            </a:extLst>
          </p:cNvPr>
          <p:cNvSpPr/>
          <p:nvPr/>
        </p:nvSpPr>
        <p:spPr>
          <a:xfrm>
            <a:off x="1077590" y="1855233"/>
            <a:ext cx="1685946" cy="182643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BF</a:t>
            </a:r>
          </a:p>
          <a:p>
            <a:pPr marL="171450" indent="-171450">
              <a:buFont typeface="Courier New" panose="02070309020205020404" pitchFamily="49" charset="0"/>
              <a:buChar char="o"/>
            </a:pPr>
            <a:r>
              <a:rPr lang="pl-PL" sz="800" dirty="0"/>
              <a:t>Piling rules for slabs on train</a:t>
            </a:r>
          </a:p>
          <a:p>
            <a:pPr marL="171450" indent="-171450">
              <a:buFont typeface="Courier New" panose="02070309020205020404" pitchFamily="49" charset="0"/>
              <a:buChar char="o"/>
            </a:pPr>
            <a:r>
              <a:rPr lang="pl-PL" sz="800" dirty="0"/>
              <a:t>Model implementation</a:t>
            </a:r>
          </a:p>
          <a:p>
            <a:pPr marL="171450" indent="-171450">
              <a:buFont typeface="Courier New" panose="02070309020205020404" pitchFamily="49" charset="0"/>
              <a:buChar char="o"/>
            </a:pPr>
            <a:r>
              <a:rPr lang="pl-PL" sz="800" dirty="0"/>
              <a:t>Interface with Warehouse Router</a:t>
            </a:r>
          </a:p>
          <a:p>
            <a:pPr marL="171450" indent="-171450">
              <a:buFont typeface="Courier New" panose="02070309020205020404" pitchFamily="49" charset="0"/>
              <a:buChar char="o"/>
            </a:pPr>
            <a:r>
              <a:rPr lang="pl-PL" sz="800" dirty="0"/>
              <a:t>Testing in QA</a:t>
            </a:r>
          </a:p>
          <a:p>
            <a:pPr marL="171450" indent="-171450">
              <a:buFont typeface="Courier New" panose="02070309020205020404" pitchFamily="49" charset="0"/>
              <a:buChar char="o"/>
            </a:pPr>
            <a:r>
              <a:rPr lang="pl-PL" sz="800" dirty="0"/>
              <a:t>Testing with dispatcher</a:t>
            </a:r>
          </a:p>
          <a:p>
            <a:pPr marL="171450" indent="-171450">
              <a:buFont typeface="Courier New" panose="02070309020205020404" pitchFamily="49" charset="0"/>
              <a:buChar char="o"/>
            </a:pPr>
            <a:endParaRPr lang="pl-PL" sz="800" dirty="0"/>
          </a:p>
          <a:p>
            <a:endParaRPr lang="pl-PL" sz="1000" dirty="0"/>
          </a:p>
          <a:p>
            <a:endParaRPr lang="pl-PL" sz="1000" dirty="0"/>
          </a:p>
          <a:p>
            <a:endParaRPr lang="pl-PL" sz="1000" dirty="0"/>
          </a:p>
          <a:p>
            <a:endParaRPr lang="en-US" sz="1200" b="1" dirty="0"/>
          </a:p>
        </p:txBody>
      </p:sp>
      <p:sp>
        <p:nvSpPr>
          <p:cNvPr id="166" name="Prostokąt 165">
            <a:extLst>
              <a:ext uri="{FF2B5EF4-FFF2-40B4-BE49-F238E27FC236}">
                <a16:creationId xmlns:a16="http://schemas.microsoft.com/office/drawing/2014/main" id="{2A699927-84FF-4F33-B9D6-646C34E1A8AC}"/>
              </a:ext>
            </a:extLst>
          </p:cNvPr>
          <p:cNvSpPr/>
          <p:nvPr/>
        </p:nvSpPr>
        <p:spPr>
          <a:xfrm>
            <a:off x="1077590" y="2936508"/>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8" name="Prostokąt 167">
            <a:extLst>
              <a:ext uri="{FF2B5EF4-FFF2-40B4-BE49-F238E27FC236}">
                <a16:creationId xmlns:a16="http://schemas.microsoft.com/office/drawing/2014/main" id="{EA20AA10-DA07-4913-AAAB-4404DF4F2A34}"/>
              </a:ext>
            </a:extLst>
          </p:cNvPr>
          <p:cNvSpPr/>
          <p:nvPr/>
        </p:nvSpPr>
        <p:spPr>
          <a:xfrm>
            <a:off x="1065738" y="1868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9" name="pole tekstowe 178">
            <a:extLst>
              <a:ext uri="{FF2B5EF4-FFF2-40B4-BE49-F238E27FC236}">
                <a16:creationId xmlns:a16="http://schemas.microsoft.com/office/drawing/2014/main" id="{A2018425-CF3A-45AB-B55D-E585CFEECD04}"/>
              </a:ext>
            </a:extLst>
          </p:cNvPr>
          <p:cNvSpPr txBox="1"/>
          <p:nvPr/>
        </p:nvSpPr>
        <p:spPr>
          <a:xfrm>
            <a:off x="1327063" y="2920777"/>
            <a:ext cx="448058" cy="246221"/>
          </a:xfrm>
          <a:prstGeom prst="rect">
            <a:avLst/>
          </a:prstGeom>
          <a:noFill/>
        </p:spPr>
        <p:txBody>
          <a:bodyPr wrap="square" rtlCol="0">
            <a:spAutoFit/>
          </a:bodyPr>
          <a:lstStyle/>
          <a:p>
            <a:r>
              <a:rPr lang="pl-PL" sz="1000" dirty="0">
                <a:solidFill>
                  <a:schemeClr val="accent1">
                    <a:lumMod val="75000"/>
                  </a:schemeClr>
                </a:solidFill>
              </a:rPr>
              <a:t>0/5</a:t>
            </a:r>
            <a:endParaRPr lang="en-US" sz="1000" dirty="0">
              <a:solidFill>
                <a:schemeClr val="accent1">
                  <a:lumMod val="75000"/>
                </a:schemeClr>
              </a:solidFill>
            </a:endParaRPr>
          </a:p>
        </p:txBody>
      </p:sp>
      <p:sp>
        <p:nvSpPr>
          <p:cNvPr id="180" name="Owal 179">
            <a:extLst>
              <a:ext uri="{FF2B5EF4-FFF2-40B4-BE49-F238E27FC236}">
                <a16:creationId xmlns:a16="http://schemas.microsoft.com/office/drawing/2014/main" id="{CF0161B1-76BC-4F29-8C6D-B75D52CCC997}"/>
              </a:ext>
            </a:extLst>
          </p:cNvPr>
          <p:cNvSpPr/>
          <p:nvPr/>
        </p:nvSpPr>
        <p:spPr>
          <a:xfrm>
            <a:off x="1178422" y="2977586"/>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2" name="Prostokąt 181">
            <a:extLst>
              <a:ext uri="{FF2B5EF4-FFF2-40B4-BE49-F238E27FC236}">
                <a16:creationId xmlns:a16="http://schemas.microsoft.com/office/drawing/2014/main" id="{92E07D51-7C5E-4F65-A957-BC0B1782CB29}"/>
              </a:ext>
            </a:extLst>
          </p:cNvPr>
          <p:cNvSpPr/>
          <p:nvPr/>
        </p:nvSpPr>
        <p:spPr>
          <a:xfrm>
            <a:off x="3577026" y="1868650"/>
            <a:ext cx="1685946" cy="164993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 Pre-study</a:t>
            </a:r>
          </a:p>
          <a:p>
            <a:pPr marL="285750" indent="-285750">
              <a:buFont typeface="Courier New" panose="02070309020205020404" pitchFamily="49" charset="0"/>
              <a:buChar char="o"/>
            </a:pPr>
            <a:r>
              <a:rPr lang="pl-PL" sz="800" dirty="0"/>
              <a:t>Document modified business logic</a:t>
            </a:r>
          </a:p>
          <a:p>
            <a:pPr marL="285750" indent="-285750">
              <a:buFont typeface="Courier New" panose="02070309020205020404" pitchFamily="49" charset="0"/>
              <a:buChar char="o"/>
            </a:pPr>
            <a:r>
              <a:rPr lang="pl-PL" sz="800" dirty="0"/>
              <a:t>Select approach and choose heuristic engine</a:t>
            </a:r>
          </a:p>
          <a:p>
            <a:pPr marL="285750" indent="-285750">
              <a:buFont typeface="Courier New" panose="02070309020205020404" pitchFamily="49" charset="0"/>
              <a:buChar char="o"/>
            </a:pPr>
            <a:endParaRPr lang="pl-PL" sz="800" dirty="0"/>
          </a:p>
          <a:p>
            <a:pPr marL="285750" indent="-285750">
              <a:buFont typeface="Courier New" panose="02070309020205020404" pitchFamily="49" charset="0"/>
              <a:buChar char="o"/>
            </a:pPr>
            <a:endParaRPr lang="pl-PL" sz="800" dirty="0"/>
          </a:p>
          <a:p>
            <a:endParaRPr lang="pl-PL" sz="1000" dirty="0"/>
          </a:p>
          <a:p>
            <a:endParaRPr lang="pl-PL" sz="1000" dirty="0"/>
          </a:p>
          <a:p>
            <a:endParaRPr lang="pl-PL" sz="1200" b="1" dirty="0"/>
          </a:p>
          <a:p>
            <a:endParaRPr lang="en-US" sz="1200" b="1" dirty="0"/>
          </a:p>
        </p:txBody>
      </p:sp>
      <p:sp>
        <p:nvSpPr>
          <p:cNvPr id="160" name="Dowolny kształt: kształt 159">
            <a:extLst>
              <a:ext uri="{FF2B5EF4-FFF2-40B4-BE49-F238E27FC236}">
                <a16:creationId xmlns:a16="http://schemas.microsoft.com/office/drawing/2014/main" id="{74B4A063-0D9B-445E-BC29-A90B917ABEBE}"/>
              </a:ext>
            </a:extLst>
          </p:cNvPr>
          <p:cNvSpPr/>
          <p:nvPr/>
        </p:nvSpPr>
        <p:spPr>
          <a:xfrm>
            <a:off x="3651926" y="2811723"/>
            <a:ext cx="155837" cy="60818"/>
          </a:xfrm>
          <a:custGeom>
            <a:avLst/>
            <a:gdLst>
              <a:gd name="connsiteX0" fmla="*/ 260273 w 520546"/>
              <a:gd name="connsiteY0" fmla="*/ 0 h 191868"/>
              <a:gd name="connsiteX1" fmla="*/ 506998 w 520546"/>
              <a:gd name="connsiteY1" fmla="*/ 151449 h 191868"/>
              <a:gd name="connsiteX2" fmla="*/ 520546 w 520546"/>
              <a:gd name="connsiteY2" fmla="*/ 191868 h 191868"/>
              <a:gd name="connsiteX3" fmla="*/ 0 w 520546"/>
              <a:gd name="connsiteY3" fmla="*/ 191868 h 191868"/>
              <a:gd name="connsiteX4" fmla="*/ 13548 w 520546"/>
              <a:gd name="connsiteY4" fmla="*/ 151449 h 191868"/>
              <a:gd name="connsiteX5" fmla="*/ 260273 w 520546"/>
              <a:gd name="connsiteY5" fmla="*/ 0 h 19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46" h="191868">
                <a:moveTo>
                  <a:pt x="260273" y="0"/>
                </a:moveTo>
                <a:cubicBezTo>
                  <a:pt x="371186" y="0"/>
                  <a:pt x="466349" y="62449"/>
                  <a:pt x="506998" y="151449"/>
                </a:cubicBezTo>
                <a:lnTo>
                  <a:pt x="520546" y="191868"/>
                </a:lnTo>
                <a:lnTo>
                  <a:pt x="0" y="191868"/>
                </a:lnTo>
                <a:lnTo>
                  <a:pt x="13548" y="151449"/>
                </a:lnTo>
                <a:cubicBezTo>
                  <a:pt x="54198" y="62449"/>
                  <a:pt x="149360" y="0"/>
                  <a:pt x="26027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1" name="Dowolny kształt: kształt 160">
            <a:extLst>
              <a:ext uri="{FF2B5EF4-FFF2-40B4-BE49-F238E27FC236}">
                <a16:creationId xmlns:a16="http://schemas.microsoft.com/office/drawing/2014/main" id="{D07640F4-4C11-462E-B1DD-8C5E5C0DD77D}"/>
              </a:ext>
            </a:extLst>
          </p:cNvPr>
          <p:cNvSpPr/>
          <p:nvPr/>
        </p:nvSpPr>
        <p:spPr>
          <a:xfrm>
            <a:off x="3650055" y="2885149"/>
            <a:ext cx="159581" cy="95838"/>
          </a:xfrm>
          <a:custGeom>
            <a:avLst/>
            <a:gdLst>
              <a:gd name="connsiteX0" fmla="*/ 7494 w 535534"/>
              <a:gd name="connsiteY0" fmla="*/ 0 h 304074"/>
              <a:gd name="connsiteX1" fmla="*/ 528040 w 535534"/>
              <a:gd name="connsiteY1" fmla="*/ 0 h 304074"/>
              <a:gd name="connsiteX2" fmla="*/ 530094 w 535534"/>
              <a:gd name="connsiteY2" fmla="*/ 6128 h 304074"/>
              <a:gd name="connsiteX3" fmla="*/ 535534 w 535534"/>
              <a:gd name="connsiteY3" fmla="*/ 56103 h 304074"/>
              <a:gd name="connsiteX4" fmla="*/ 267767 w 535534"/>
              <a:gd name="connsiteY4" fmla="*/ 304074 h 304074"/>
              <a:gd name="connsiteX5" fmla="*/ 0 w 535534"/>
              <a:gd name="connsiteY5" fmla="*/ 56103 h 304074"/>
              <a:gd name="connsiteX6" fmla="*/ 5440 w 535534"/>
              <a:gd name="connsiteY6" fmla="*/ 6128 h 304074"/>
              <a:gd name="connsiteX7" fmla="*/ 7494 w 535534"/>
              <a:gd name="connsiteY7" fmla="*/ 0 h 3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534" h="304074">
                <a:moveTo>
                  <a:pt x="7494" y="0"/>
                </a:moveTo>
                <a:lnTo>
                  <a:pt x="528040" y="0"/>
                </a:lnTo>
                <a:lnTo>
                  <a:pt x="530094" y="6128"/>
                </a:lnTo>
                <a:cubicBezTo>
                  <a:pt x="533661" y="22271"/>
                  <a:pt x="535534" y="38984"/>
                  <a:pt x="535534" y="56103"/>
                </a:cubicBezTo>
                <a:cubicBezTo>
                  <a:pt x="535534" y="193054"/>
                  <a:pt x="415651" y="304074"/>
                  <a:pt x="267767" y="304074"/>
                </a:cubicBezTo>
                <a:cubicBezTo>
                  <a:pt x="119883" y="304074"/>
                  <a:pt x="0" y="193054"/>
                  <a:pt x="0" y="56103"/>
                </a:cubicBezTo>
                <a:cubicBezTo>
                  <a:pt x="0" y="38984"/>
                  <a:pt x="1873" y="22271"/>
                  <a:pt x="5440" y="6128"/>
                </a:cubicBezTo>
                <a:lnTo>
                  <a:pt x="749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pole tekstowe 182">
            <a:extLst>
              <a:ext uri="{FF2B5EF4-FFF2-40B4-BE49-F238E27FC236}">
                <a16:creationId xmlns:a16="http://schemas.microsoft.com/office/drawing/2014/main" id="{8C3B4D9D-848C-4700-A8E2-EC40EAB132CC}"/>
              </a:ext>
            </a:extLst>
          </p:cNvPr>
          <p:cNvSpPr txBox="1"/>
          <p:nvPr/>
        </p:nvSpPr>
        <p:spPr>
          <a:xfrm>
            <a:off x="3790261" y="2762038"/>
            <a:ext cx="448058" cy="246221"/>
          </a:xfrm>
          <a:prstGeom prst="rect">
            <a:avLst/>
          </a:prstGeom>
          <a:noFill/>
        </p:spPr>
        <p:txBody>
          <a:bodyPr wrap="square" rtlCol="0">
            <a:spAutoFit/>
          </a:bodyPr>
          <a:lstStyle/>
          <a:p>
            <a:r>
              <a:rPr lang="pl-PL" sz="1000" dirty="0">
                <a:solidFill>
                  <a:schemeClr val="accent1">
                    <a:lumMod val="75000"/>
                  </a:schemeClr>
                </a:solidFill>
              </a:rPr>
              <a:t>3/5</a:t>
            </a:r>
            <a:endParaRPr lang="en-US" sz="1000" dirty="0">
              <a:solidFill>
                <a:schemeClr val="accent1">
                  <a:lumMod val="75000"/>
                </a:schemeClr>
              </a:solidFill>
            </a:endParaRPr>
          </a:p>
        </p:txBody>
      </p:sp>
      <p:sp>
        <p:nvSpPr>
          <p:cNvPr id="184" name="Prostokąt 183">
            <a:extLst>
              <a:ext uri="{FF2B5EF4-FFF2-40B4-BE49-F238E27FC236}">
                <a16:creationId xmlns:a16="http://schemas.microsoft.com/office/drawing/2014/main" id="{AE6F0EB9-3591-4AC3-9953-B2A4A715580C}"/>
              </a:ext>
            </a:extLst>
          </p:cNvPr>
          <p:cNvSpPr/>
          <p:nvPr/>
        </p:nvSpPr>
        <p:spPr>
          <a:xfrm>
            <a:off x="3602682" y="2779099"/>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4" name="Prostokąt 173">
            <a:extLst>
              <a:ext uri="{FF2B5EF4-FFF2-40B4-BE49-F238E27FC236}">
                <a16:creationId xmlns:a16="http://schemas.microsoft.com/office/drawing/2014/main" id="{FE014747-089A-4571-B34A-B6B05C7BD996}"/>
              </a:ext>
            </a:extLst>
          </p:cNvPr>
          <p:cNvSpPr/>
          <p:nvPr/>
        </p:nvSpPr>
        <p:spPr>
          <a:xfrm>
            <a:off x="3576847" y="1868652"/>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pole tekstowe 3">
            <a:extLst>
              <a:ext uri="{FF2B5EF4-FFF2-40B4-BE49-F238E27FC236}">
                <a16:creationId xmlns:a16="http://schemas.microsoft.com/office/drawing/2014/main" id="{AABDEAFE-140A-4B8B-811C-677FDDD16BB4}"/>
              </a:ext>
            </a:extLst>
          </p:cNvPr>
          <p:cNvSpPr txBox="1"/>
          <p:nvPr/>
        </p:nvSpPr>
        <p:spPr>
          <a:xfrm>
            <a:off x="1015857" y="1170073"/>
            <a:ext cx="1358537" cy="276999"/>
          </a:xfrm>
          <a:prstGeom prst="rect">
            <a:avLst/>
          </a:prstGeom>
          <a:noFill/>
        </p:spPr>
        <p:txBody>
          <a:bodyPr wrap="square" rtlCol="0">
            <a:spAutoFit/>
          </a:bodyPr>
          <a:lstStyle/>
          <a:p>
            <a:r>
              <a:rPr lang="pl-PL" sz="1200" dirty="0"/>
              <a:t>To Do</a:t>
            </a:r>
            <a:endParaRPr lang="en-US" sz="1200" dirty="0"/>
          </a:p>
        </p:txBody>
      </p:sp>
      <p:sp>
        <p:nvSpPr>
          <p:cNvPr id="190" name="pole tekstowe 189">
            <a:extLst>
              <a:ext uri="{FF2B5EF4-FFF2-40B4-BE49-F238E27FC236}">
                <a16:creationId xmlns:a16="http://schemas.microsoft.com/office/drawing/2014/main" id="{50BA9FD4-A338-4345-90FC-EC20AC8D70E3}"/>
              </a:ext>
            </a:extLst>
          </p:cNvPr>
          <p:cNvSpPr txBox="1"/>
          <p:nvPr/>
        </p:nvSpPr>
        <p:spPr>
          <a:xfrm>
            <a:off x="3571132" y="1171869"/>
            <a:ext cx="1358537" cy="276999"/>
          </a:xfrm>
          <a:prstGeom prst="rect">
            <a:avLst/>
          </a:prstGeom>
          <a:noFill/>
        </p:spPr>
        <p:txBody>
          <a:bodyPr wrap="square" rtlCol="0">
            <a:spAutoFit/>
          </a:bodyPr>
          <a:lstStyle/>
          <a:p>
            <a:r>
              <a:rPr lang="pl-PL" sz="1200" dirty="0"/>
              <a:t>Ongoing</a:t>
            </a:r>
            <a:endParaRPr lang="en-US" sz="1200" dirty="0"/>
          </a:p>
        </p:txBody>
      </p:sp>
      <p:sp>
        <p:nvSpPr>
          <p:cNvPr id="191" name="pole tekstowe 190">
            <a:extLst>
              <a:ext uri="{FF2B5EF4-FFF2-40B4-BE49-F238E27FC236}">
                <a16:creationId xmlns:a16="http://schemas.microsoft.com/office/drawing/2014/main" id="{0438ED5C-5A6E-44E4-A8B8-E10FBF65B990}"/>
              </a:ext>
            </a:extLst>
          </p:cNvPr>
          <p:cNvSpPr txBox="1"/>
          <p:nvPr/>
        </p:nvSpPr>
        <p:spPr>
          <a:xfrm>
            <a:off x="6041971" y="1206802"/>
            <a:ext cx="1358537" cy="276999"/>
          </a:xfrm>
          <a:prstGeom prst="rect">
            <a:avLst/>
          </a:prstGeom>
          <a:noFill/>
        </p:spPr>
        <p:txBody>
          <a:bodyPr wrap="square" rtlCol="0">
            <a:spAutoFit/>
          </a:bodyPr>
          <a:lstStyle/>
          <a:p>
            <a:r>
              <a:rPr lang="pl-PL" sz="1200" dirty="0"/>
              <a:t>Finished</a:t>
            </a:r>
            <a:endParaRPr lang="en-US" sz="1200" dirty="0"/>
          </a:p>
        </p:txBody>
      </p:sp>
      <p:sp>
        <p:nvSpPr>
          <p:cNvPr id="192" name="pole tekstowe 191">
            <a:extLst>
              <a:ext uri="{FF2B5EF4-FFF2-40B4-BE49-F238E27FC236}">
                <a16:creationId xmlns:a16="http://schemas.microsoft.com/office/drawing/2014/main" id="{56F68D02-C2B2-4FDB-8761-8C31B7121634}"/>
              </a:ext>
            </a:extLst>
          </p:cNvPr>
          <p:cNvSpPr txBox="1"/>
          <p:nvPr/>
        </p:nvSpPr>
        <p:spPr>
          <a:xfrm>
            <a:off x="8172122" y="1221902"/>
            <a:ext cx="1654034" cy="276999"/>
          </a:xfrm>
          <a:prstGeom prst="rect">
            <a:avLst/>
          </a:prstGeom>
          <a:noFill/>
        </p:spPr>
        <p:txBody>
          <a:bodyPr wrap="square" rtlCol="0">
            <a:spAutoFit/>
          </a:bodyPr>
          <a:lstStyle/>
          <a:p>
            <a:r>
              <a:rPr lang="pl-PL" sz="1200" dirty="0">
                <a:solidFill>
                  <a:schemeClr val="bg1">
                    <a:lumMod val="65000"/>
                  </a:schemeClr>
                </a:solidFill>
              </a:rPr>
              <a:t>Dodaj nowy przedział</a:t>
            </a:r>
            <a:endParaRPr lang="en-US" sz="1200" dirty="0">
              <a:solidFill>
                <a:schemeClr val="bg1">
                  <a:lumMod val="65000"/>
                </a:schemeClr>
              </a:solidFill>
            </a:endParaRPr>
          </a:p>
        </p:txBody>
      </p:sp>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Prostokąt 199">
            <a:extLst>
              <a:ext uri="{FF2B5EF4-FFF2-40B4-BE49-F238E27FC236}">
                <a16:creationId xmlns:a16="http://schemas.microsoft.com/office/drawing/2014/main" id="{809A7102-901F-4AD3-817F-7BECAF21B141}"/>
              </a:ext>
            </a:extLst>
          </p:cNvPr>
          <p:cNvSpPr/>
          <p:nvPr/>
        </p:nvSpPr>
        <p:spPr>
          <a:xfrm>
            <a:off x="1077590" y="3858581"/>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Input Data for Steering Comitee</a:t>
            </a:r>
          </a:p>
          <a:p>
            <a:endParaRPr lang="pl-PL" sz="1200" b="1" strike="sngStrike" dirty="0"/>
          </a:p>
          <a:p>
            <a:endParaRPr lang="pl-PL" sz="1200" b="1" dirty="0"/>
          </a:p>
          <a:p>
            <a:endParaRPr lang="en-US" sz="1200" b="1" dirty="0"/>
          </a:p>
        </p:txBody>
      </p:sp>
      <p:sp>
        <p:nvSpPr>
          <p:cNvPr id="201" name="Prostokąt 200">
            <a:extLst>
              <a:ext uri="{FF2B5EF4-FFF2-40B4-BE49-F238E27FC236}">
                <a16:creationId xmlns:a16="http://schemas.microsoft.com/office/drawing/2014/main" id="{6512346B-23AB-4D05-B7A7-8CB43C643D3D}"/>
              </a:ext>
            </a:extLst>
          </p:cNvPr>
          <p:cNvSpPr/>
          <p:nvPr/>
        </p:nvSpPr>
        <p:spPr>
          <a:xfrm>
            <a:off x="1077590" y="4828828"/>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Update schedulle/planning </a:t>
            </a:r>
          </a:p>
          <a:p>
            <a:endParaRPr lang="pl-PL" sz="1200" b="1" strike="sngStrike" dirty="0"/>
          </a:p>
          <a:p>
            <a:endParaRPr lang="pl-PL" sz="1200" b="1" dirty="0"/>
          </a:p>
          <a:p>
            <a:endParaRPr lang="en-US" sz="1200" b="1" dirty="0"/>
          </a:p>
        </p:txBody>
      </p:sp>
      <p:sp>
        <p:nvSpPr>
          <p:cNvPr id="203" name="Dowolny kształt: kształt 202">
            <a:extLst>
              <a:ext uri="{FF2B5EF4-FFF2-40B4-BE49-F238E27FC236}">
                <a16:creationId xmlns:a16="http://schemas.microsoft.com/office/drawing/2014/main" id="{DCBB913A-4617-43E4-A2F4-3E62BD4504D0}"/>
              </a:ext>
            </a:extLst>
          </p:cNvPr>
          <p:cNvSpPr/>
          <p:nvPr/>
        </p:nvSpPr>
        <p:spPr>
          <a:xfrm>
            <a:off x="1090400" y="5771664"/>
            <a:ext cx="1661284" cy="1086336"/>
          </a:xfrm>
          <a:custGeom>
            <a:avLst/>
            <a:gdLst>
              <a:gd name="connsiteX0" fmla="*/ 0 w 1685946"/>
              <a:gd name="connsiteY0" fmla="*/ 0 h 530395"/>
              <a:gd name="connsiteX1" fmla="*/ 1685946 w 1685946"/>
              <a:gd name="connsiteY1" fmla="*/ 0 h 530395"/>
              <a:gd name="connsiteX2" fmla="*/ 1685946 w 1685946"/>
              <a:gd name="connsiteY2" fmla="*/ 530395 h 530395"/>
              <a:gd name="connsiteX3" fmla="*/ 0 w 1685946"/>
              <a:gd name="connsiteY3" fmla="*/ 530395 h 530395"/>
            </a:gdLst>
            <a:ahLst/>
            <a:cxnLst>
              <a:cxn ang="0">
                <a:pos x="connsiteX0" y="connsiteY0"/>
              </a:cxn>
              <a:cxn ang="0">
                <a:pos x="connsiteX1" y="connsiteY1"/>
              </a:cxn>
              <a:cxn ang="0">
                <a:pos x="connsiteX2" y="connsiteY2"/>
              </a:cxn>
              <a:cxn ang="0">
                <a:pos x="connsiteX3" y="connsiteY3"/>
              </a:cxn>
            </a:cxnLst>
            <a:rect l="l" t="t" r="r" b="b"/>
            <a:pathLst>
              <a:path w="1685946" h="530395">
                <a:moveTo>
                  <a:pt x="0" y="0"/>
                </a:moveTo>
                <a:lnTo>
                  <a:pt x="1685946" y="0"/>
                </a:lnTo>
                <a:lnTo>
                  <a:pt x="1685946" y="530395"/>
                </a:lnTo>
                <a:lnTo>
                  <a:pt x="0" y="530395"/>
                </a:lnTo>
                <a:close/>
              </a:path>
            </a:pathLst>
          </a:cu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r>
              <a:rPr lang="pl-PL" sz="800" b="1" dirty="0"/>
              <a:t>Description and graphical modification</a:t>
            </a:r>
          </a:p>
          <a:p>
            <a:pPr marL="171450" indent="-171450">
              <a:buFont typeface="Courier New" panose="02070309020205020404" pitchFamily="49" charset="0"/>
              <a:buChar char="o"/>
            </a:pPr>
            <a:r>
              <a:rPr lang="pl-PL" sz="800" dirty="0"/>
              <a:t>Awaiting server permissions for IIS</a:t>
            </a:r>
          </a:p>
          <a:p>
            <a:pPr marL="171450" indent="-171450">
              <a:buFont typeface="Courier New" panose="02070309020205020404" pitchFamily="49" charset="0"/>
              <a:buChar char="o"/>
            </a:pPr>
            <a:r>
              <a:rPr lang="pl-PL" sz="800" dirty="0"/>
              <a:t>Add missing descriptions </a:t>
            </a:r>
          </a:p>
          <a:p>
            <a:pPr marL="171450" indent="-171450">
              <a:buFont typeface="Courier New" panose="02070309020205020404" pitchFamily="49" charset="0"/>
              <a:buChar char="o"/>
            </a:pPr>
            <a:r>
              <a:rPr lang="pl-PL" sz="800" dirty="0"/>
              <a:t>Put on the server </a:t>
            </a:r>
          </a:p>
          <a:p>
            <a:pPr marL="171450" indent="-171450">
              <a:buFont typeface="Courier New" panose="02070309020205020404" pitchFamily="49" charset="0"/>
              <a:buChar char="o"/>
            </a:pPr>
            <a:endParaRPr lang="pl-PL" sz="1200" dirty="0"/>
          </a:p>
          <a:p>
            <a:endParaRPr lang="en-US" sz="1200" b="1" dirty="0"/>
          </a:p>
        </p:txBody>
      </p:sp>
      <p:sp>
        <p:nvSpPr>
          <p:cNvPr id="204" name="Prostokąt 203">
            <a:extLst>
              <a:ext uri="{FF2B5EF4-FFF2-40B4-BE49-F238E27FC236}">
                <a16:creationId xmlns:a16="http://schemas.microsoft.com/office/drawing/2014/main" id="{973324D4-2B7F-44C5-8ABD-9C10BBF8BCA7}"/>
              </a:ext>
            </a:extLst>
          </p:cNvPr>
          <p:cNvSpPr/>
          <p:nvPr/>
        </p:nvSpPr>
        <p:spPr>
          <a:xfrm>
            <a:off x="1077590" y="6616051"/>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5" name="pole tekstowe 204">
            <a:extLst>
              <a:ext uri="{FF2B5EF4-FFF2-40B4-BE49-F238E27FC236}">
                <a16:creationId xmlns:a16="http://schemas.microsoft.com/office/drawing/2014/main" id="{EEAD9807-6F0C-4DB5-99CC-FF86D7002C14}"/>
              </a:ext>
            </a:extLst>
          </p:cNvPr>
          <p:cNvSpPr txBox="1"/>
          <p:nvPr/>
        </p:nvSpPr>
        <p:spPr>
          <a:xfrm>
            <a:off x="1306024" y="6621550"/>
            <a:ext cx="448058" cy="246221"/>
          </a:xfrm>
          <a:prstGeom prst="rect">
            <a:avLst/>
          </a:prstGeom>
          <a:noFill/>
        </p:spPr>
        <p:txBody>
          <a:bodyPr wrap="square" rtlCol="0">
            <a:spAutoFit/>
          </a:bodyPr>
          <a:lstStyle/>
          <a:p>
            <a:r>
              <a:rPr lang="pl-PL" sz="1000" dirty="0">
                <a:solidFill>
                  <a:schemeClr val="accent1">
                    <a:lumMod val="75000"/>
                  </a:schemeClr>
                </a:solidFill>
              </a:rPr>
              <a:t>0/3</a:t>
            </a:r>
            <a:endParaRPr lang="en-US" sz="1000" dirty="0">
              <a:solidFill>
                <a:schemeClr val="accent1">
                  <a:lumMod val="75000"/>
                </a:schemeClr>
              </a:solidFill>
            </a:endParaRPr>
          </a:p>
        </p:txBody>
      </p:sp>
      <p:sp>
        <p:nvSpPr>
          <p:cNvPr id="206" name="Owal 205">
            <a:extLst>
              <a:ext uri="{FF2B5EF4-FFF2-40B4-BE49-F238E27FC236}">
                <a16:creationId xmlns:a16="http://schemas.microsoft.com/office/drawing/2014/main" id="{77FE10BD-BDC3-4A99-8631-E7461FAFA3F0}"/>
              </a:ext>
            </a:extLst>
          </p:cNvPr>
          <p:cNvSpPr/>
          <p:nvPr/>
        </p:nvSpPr>
        <p:spPr>
          <a:xfrm>
            <a:off x="1175817" y="6670793"/>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 name="Prostokąt 206">
            <a:extLst>
              <a:ext uri="{FF2B5EF4-FFF2-40B4-BE49-F238E27FC236}">
                <a16:creationId xmlns:a16="http://schemas.microsoft.com/office/drawing/2014/main" id="{FF198CA4-2840-4839-BFCF-76116A7D0082}"/>
              </a:ext>
            </a:extLst>
          </p:cNvPr>
          <p:cNvSpPr/>
          <p:nvPr/>
        </p:nvSpPr>
        <p:spPr>
          <a:xfrm>
            <a:off x="3571132" y="3627762"/>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Quality control management</a:t>
            </a:r>
          </a:p>
          <a:p>
            <a:endParaRPr lang="pl-PL" sz="1200" b="1" strike="sngStrike" dirty="0"/>
          </a:p>
          <a:p>
            <a:endParaRPr lang="pl-PL" sz="1200" b="1" dirty="0"/>
          </a:p>
          <a:p>
            <a:endParaRPr lang="en-US" sz="1200" b="1" dirty="0"/>
          </a:p>
        </p:txBody>
      </p:sp>
      <p:sp>
        <p:nvSpPr>
          <p:cNvPr id="208" name="Prostokąt 207">
            <a:extLst>
              <a:ext uri="{FF2B5EF4-FFF2-40B4-BE49-F238E27FC236}">
                <a16:creationId xmlns:a16="http://schemas.microsoft.com/office/drawing/2014/main" id="{DABE58DF-F8B7-4DF8-BCE6-FE7148C0DA73}"/>
              </a:ext>
            </a:extLst>
          </p:cNvPr>
          <p:cNvSpPr/>
          <p:nvPr/>
        </p:nvSpPr>
        <p:spPr>
          <a:xfrm>
            <a:off x="1065738" y="3872497"/>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9" name="Prostokąt 208">
            <a:extLst>
              <a:ext uri="{FF2B5EF4-FFF2-40B4-BE49-F238E27FC236}">
                <a16:creationId xmlns:a16="http://schemas.microsoft.com/office/drawing/2014/main" id="{8080AB10-C936-492C-829E-1A02BBD506FC}"/>
              </a:ext>
            </a:extLst>
          </p:cNvPr>
          <p:cNvSpPr/>
          <p:nvPr/>
        </p:nvSpPr>
        <p:spPr>
          <a:xfrm>
            <a:off x="1075659" y="4830054"/>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0" name="Prostokąt 209">
            <a:extLst>
              <a:ext uri="{FF2B5EF4-FFF2-40B4-BE49-F238E27FC236}">
                <a16:creationId xmlns:a16="http://schemas.microsoft.com/office/drawing/2014/main" id="{569CF212-42EC-4077-89B3-12612609F17E}"/>
              </a:ext>
            </a:extLst>
          </p:cNvPr>
          <p:cNvSpPr/>
          <p:nvPr/>
        </p:nvSpPr>
        <p:spPr>
          <a:xfrm>
            <a:off x="1090400" y="5770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1" name="Prostokąt 210">
            <a:extLst>
              <a:ext uri="{FF2B5EF4-FFF2-40B4-BE49-F238E27FC236}">
                <a16:creationId xmlns:a16="http://schemas.microsoft.com/office/drawing/2014/main" id="{98F9481E-D0BF-4CB3-9745-2F35063D18FA}"/>
              </a:ext>
            </a:extLst>
          </p:cNvPr>
          <p:cNvSpPr/>
          <p:nvPr/>
        </p:nvSpPr>
        <p:spPr>
          <a:xfrm>
            <a:off x="3562686" y="3624631"/>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13" name="Grafika 212" descr="Koperta">
            <a:extLst>
              <a:ext uri="{FF2B5EF4-FFF2-40B4-BE49-F238E27FC236}">
                <a16:creationId xmlns:a16="http://schemas.microsoft.com/office/drawing/2014/main" id="{427F3F0A-F240-4030-89C3-822AA2268DA0}"/>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3333639"/>
            <a:ext cx="161005" cy="161005"/>
          </a:xfrm>
          <a:prstGeom prst="rect">
            <a:avLst/>
          </a:prstGeom>
        </p:spPr>
      </p:pic>
      <p:pic>
        <p:nvPicPr>
          <p:cNvPr id="214" name="Grafika 213" descr="Koperta">
            <a:extLst>
              <a:ext uri="{FF2B5EF4-FFF2-40B4-BE49-F238E27FC236}">
                <a16:creationId xmlns:a16="http://schemas.microsoft.com/office/drawing/2014/main" id="{3773116A-CE14-4362-9A35-1BC067509EF9}"/>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4241261"/>
            <a:ext cx="161005" cy="161005"/>
          </a:xfrm>
          <a:prstGeom prst="rect">
            <a:avLst/>
          </a:prstGeom>
        </p:spPr>
      </p:pic>
      <p:pic>
        <p:nvPicPr>
          <p:cNvPr id="215" name="Grafika 214" descr="Czat">
            <a:extLst>
              <a:ext uri="{FF2B5EF4-FFF2-40B4-BE49-F238E27FC236}">
                <a16:creationId xmlns:a16="http://schemas.microsoft.com/office/drawing/2014/main" id="{4721EE88-CF4E-425F-8B78-D012634CC894}"/>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4248596"/>
            <a:ext cx="146334" cy="146334"/>
          </a:xfrm>
          <a:prstGeom prst="rect">
            <a:avLst/>
          </a:prstGeom>
        </p:spPr>
      </p:pic>
      <p:pic>
        <p:nvPicPr>
          <p:cNvPr id="216" name="Grafika 215" descr="Czat">
            <a:extLst>
              <a:ext uri="{FF2B5EF4-FFF2-40B4-BE49-F238E27FC236}">
                <a16:creationId xmlns:a16="http://schemas.microsoft.com/office/drawing/2014/main" id="{1D19D241-2E72-4A4E-83B8-7E7448EF2131}"/>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3347210"/>
            <a:ext cx="146334" cy="146334"/>
          </a:xfrm>
          <a:prstGeom prst="rect">
            <a:avLst/>
          </a:prstGeom>
        </p:spPr>
      </p:pic>
      <p:sp>
        <p:nvSpPr>
          <p:cNvPr id="223" name="pole tekstowe 222">
            <a:extLst>
              <a:ext uri="{FF2B5EF4-FFF2-40B4-BE49-F238E27FC236}">
                <a16:creationId xmlns:a16="http://schemas.microsoft.com/office/drawing/2014/main" id="{69A545E3-FC35-4C4F-9649-D8407673117B}"/>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3" name="Owal 2">
            <a:extLst>
              <a:ext uri="{FF2B5EF4-FFF2-40B4-BE49-F238E27FC236}">
                <a16:creationId xmlns:a16="http://schemas.microsoft.com/office/drawing/2014/main" id="{A077278E-B926-43C2-97DB-B18982E79830}"/>
              </a:ext>
            </a:extLst>
          </p:cNvPr>
          <p:cNvSpPr/>
          <p:nvPr/>
        </p:nvSpPr>
        <p:spPr>
          <a:xfrm>
            <a:off x="3684245" y="3245382"/>
            <a:ext cx="203161" cy="176741"/>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wal 151">
            <a:extLst>
              <a:ext uri="{FF2B5EF4-FFF2-40B4-BE49-F238E27FC236}">
                <a16:creationId xmlns:a16="http://schemas.microsoft.com/office/drawing/2014/main" id="{F3DE511D-B170-49E2-B351-F846DB3EB450}"/>
              </a:ext>
            </a:extLst>
          </p:cNvPr>
          <p:cNvSpPr/>
          <p:nvPr/>
        </p:nvSpPr>
        <p:spPr>
          <a:xfrm>
            <a:off x="3953270" y="3249441"/>
            <a:ext cx="203161" cy="176741"/>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wal 157">
            <a:extLst>
              <a:ext uri="{FF2B5EF4-FFF2-40B4-BE49-F238E27FC236}">
                <a16:creationId xmlns:a16="http://schemas.microsoft.com/office/drawing/2014/main" id="{DDFBD406-F5BF-490B-BD4A-0129BC991C1D}"/>
              </a:ext>
            </a:extLst>
          </p:cNvPr>
          <p:cNvSpPr/>
          <p:nvPr/>
        </p:nvSpPr>
        <p:spPr>
          <a:xfrm>
            <a:off x="4217319" y="3245381"/>
            <a:ext cx="203161" cy="176741"/>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wal 158">
            <a:extLst>
              <a:ext uri="{FF2B5EF4-FFF2-40B4-BE49-F238E27FC236}">
                <a16:creationId xmlns:a16="http://schemas.microsoft.com/office/drawing/2014/main" id="{84FCA9CA-46C5-4849-A5CA-CD8815B074F2}"/>
              </a:ext>
            </a:extLst>
          </p:cNvPr>
          <p:cNvSpPr/>
          <p:nvPr/>
        </p:nvSpPr>
        <p:spPr>
          <a:xfrm>
            <a:off x="3688680" y="4135874"/>
            <a:ext cx="203161" cy="176741"/>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wal 161">
            <a:extLst>
              <a:ext uri="{FF2B5EF4-FFF2-40B4-BE49-F238E27FC236}">
                <a16:creationId xmlns:a16="http://schemas.microsoft.com/office/drawing/2014/main" id="{20FF9A9F-48AF-476A-BC91-F89ABD915D83}"/>
              </a:ext>
            </a:extLst>
          </p:cNvPr>
          <p:cNvSpPr/>
          <p:nvPr/>
        </p:nvSpPr>
        <p:spPr>
          <a:xfrm>
            <a:off x="3943117" y="4135873"/>
            <a:ext cx="203161" cy="176741"/>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Łącznik prosty 6">
            <a:extLst>
              <a:ext uri="{FF2B5EF4-FFF2-40B4-BE49-F238E27FC236}">
                <a16:creationId xmlns:a16="http://schemas.microsoft.com/office/drawing/2014/main" id="{17F33785-75E6-405E-B2B0-DF24E0C80DF1}"/>
              </a:ext>
            </a:extLst>
          </p:cNvPr>
          <p:cNvCxnSpPr>
            <a:cxnSpLocks/>
          </p:cNvCxnSpPr>
          <p:nvPr/>
        </p:nvCxnSpPr>
        <p:spPr>
          <a:xfrm>
            <a:off x="3650055" y="316699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4" name="Łącznik prosty 163">
            <a:extLst>
              <a:ext uri="{FF2B5EF4-FFF2-40B4-BE49-F238E27FC236}">
                <a16:creationId xmlns:a16="http://schemas.microsoft.com/office/drawing/2014/main" id="{9DCB0358-C6D2-437D-95C7-BA478AFED5E7}"/>
              </a:ext>
            </a:extLst>
          </p:cNvPr>
          <p:cNvCxnSpPr>
            <a:cxnSpLocks/>
          </p:cNvCxnSpPr>
          <p:nvPr/>
        </p:nvCxnSpPr>
        <p:spPr>
          <a:xfrm>
            <a:off x="3660518" y="4029251"/>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5" name="Łącznik prosty 164">
            <a:extLst>
              <a:ext uri="{FF2B5EF4-FFF2-40B4-BE49-F238E27FC236}">
                <a16:creationId xmlns:a16="http://schemas.microsoft.com/office/drawing/2014/main" id="{E4386322-C144-4CB2-889A-10E55EB3883E}"/>
              </a:ext>
            </a:extLst>
          </p:cNvPr>
          <p:cNvCxnSpPr>
            <a:cxnSpLocks/>
          </p:cNvCxnSpPr>
          <p:nvPr/>
        </p:nvCxnSpPr>
        <p:spPr>
          <a:xfrm>
            <a:off x="1163570" y="330492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7" name="Łącznik prosty 166">
            <a:extLst>
              <a:ext uri="{FF2B5EF4-FFF2-40B4-BE49-F238E27FC236}">
                <a16:creationId xmlns:a16="http://schemas.microsoft.com/office/drawing/2014/main" id="{DC4A8F51-D21C-4243-96C2-61A59C19D6D3}"/>
              </a:ext>
            </a:extLst>
          </p:cNvPr>
          <p:cNvCxnSpPr>
            <a:cxnSpLocks/>
          </p:cNvCxnSpPr>
          <p:nvPr/>
        </p:nvCxnSpPr>
        <p:spPr>
          <a:xfrm>
            <a:off x="1175817" y="4290573"/>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11EBECB1-AA3B-443A-9D3C-81A9D9A04341}"/>
              </a:ext>
            </a:extLst>
          </p:cNvPr>
          <p:cNvCxnSpPr>
            <a:cxnSpLocks/>
          </p:cNvCxnSpPr>
          <p:nvPr/>
        </p:nvCxnSpPr>
        <p:spPr>
          <a:xfrm>
            <a:off x="1175817" y="5232997"/>
            <a:ext cx="1490281" cy="0"/>
          </a:xfrm>
          <a:prstGeom prst="line">
            <a:avLst/>
          </a:prstGeom>
        </p:spPr>
        <p:style>
          <a:lnRef idx="1">
            <a:schemeClr val="accent3"/>
          </a:lnRef>
          <a:fillRef idx="0">
            <a:schemeClr val="accent3"/>
          </a:fillRef>
          <a:effectRef idx="0">
            <a:schemeClr val="accent3"/>
          </a:effectRef>
          <a:fontRef idx="minor">
            <a:schemeClr val="tx1"/>
          </a:fontRef>
        </p:style>
      </p:cxnSp>
      <p:pic>
        <p:nvPicPr>
          <p:cNvPr id="172" name="Grafika 171" descr="Kursor">
            <a:extLst>
              <a:ext uri="{FF2B5EF4-FFF2-40B4-BE49-F238E27FC236}">
                <a16:creationId xmlns:a16="http://schemas.microsoft.com/office/drawing/2014/main" id="{F3F6DCC6-C798-41A4-811A-D095051FBC65}"/>
              </a:ext>
            </a:extLst>
          </p:cNvPr>
          <p:cNvPicPr>
            <a:picLocks noChangeAspect="1"/>
          </p:cNvPicPr>
          <p:nvPr/>
        </p:nvPicPr>
        <p:blipFill>
          <a:blip r:embed="rId53">
            <a:extLst>
              <a:ext uri="{28A0092B-C50C-407E-A947-70E740481C1C}">
                <a14:useLocalDpi xmlns:a14="http://schemas.microsoft.com/office/drawing/2010/main"/>
              </a:ext>
              <a:ext uri="{96DAC541-7B7A-43D3-8B79-37D633B846F1}">
                <asvg:svgBlip xmlns:asvg="http://schemas.microsoft.com/office/drawing/2016/SVG/main" r:embed="rId54"/>
              </a:ext>
            </a:extLst>
          </a:blip>
          <a:stretch>
            <a:fillRect/>
          </a:stretch>
        </p:blipFill>
        <p:spPr>
          <a:xfrm>
            <a:off x="2580297" y="5386273"/>
            <a:ext cx="422764" cy="422764"/>
          </a:xfrm>
          <a:prstGeom prst="rect">
            <a:avLst/>
          </a:prstGeom>
          <a:effectLst>
            <a:outerShdw blurRad="50800" dist="38100" dir="2700000" algn="tl" rotWithShape="0">
              <a:prstClr val="black">
                <a:alpha val="40000"/>
              </a:prstClr>
            </a:outerShdw>
          </a:effectLst>
        </p:spPr>
      </p:pic>
      <p:sp>
        <p:nvSpPr>
          <p:cNvPr id="173" name="Owal 172">
            <a:extLst>
              <a:ext uri="{FF2B5EF4-FFF2-40B4-BE49-F238E27FC236}">
                <a16:creationId xmlns:a16="http://schemas.microsoft.com/office/drawing/2014/main" id="{3EFB0377-30B5-4876-B822-3B6BEFE90835}"/>
              </a:ext>
            </a:extLst>
          </p:cNvPr>
          <p:cNvSpPr/>
          <p:nvPr/>
        </p:nvSpPr>
        <p:spPr>
          <a:xfrm>
            <a:off x="11700471" y="6317436"/>
            <a:ext cx="341743" cy="31264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wal 175">
            <a:extLst>
              <a:ext uri="{FF2B5EF4-FFF2-40B4-BE49-F238E27FC236}">
                <a16:creationId xmlns:a16="http://schemas.microsoft.com/office/drawing/2014/main" id="{24F657FE-B6F9-4D58-B0B1-9CDD1FB4C8B4}"/>
              </a:ext>
            </a:extLst>
          </p:cNvPr>
          <p:cNvSpPr/>
          <p:nvPr/>
        </p:nvSpPr>
        <p:spPr>
          <a:xfrm>
            <a:off x="11700493" y="4876427"/>
            <a:ext cx="341743" cy="31264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wal 176">
            <a:extLst>
              <a:ext uri="{FF2B5EF4-FFF2-40B4-BE49-F238E27FC236}">
                <a16:creationId xmlns:a16="http://schemas.microsoft.com/office/drawing/2014/main" id="{9C965DE5-91E0-4763-89F2-A143138A50A0}"/>
              </a:ext>
            </a:extLst>
          </p:cNvPr>
          <p:cNvSpPr/>
          <p:nvPr/>
        </p:nvSpPr>
        <p:spPr>
          <a:xfrm>
            <a:off x="11700697" y="3350663"/>
            <a:ext cx="341743" cy="312640"/>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wal 180">
            <a:extLst>
              <a:ext uri="{FF2B5EF4-FFF2-40B4-BE49-F238E27FC236}">
                <a16:creationId xmlns:a16="http://schemas.microsoft.com/office/drawing/2014/main" id="{F9757D8A-5778-49C5-AF65-457FB1DD1DD7}"/>
              </a:ext>
            </a:extLst>
          </p:cNvPr>
          <p:cNvSpPr/>
          <p:nvPr/>
        </p:nvSpPr>
        <p:spPr>
          <a:xfrm>
            <a:off x="11700493" y="3830965"/>
            <a:ext cx="341743" cy="312640"/>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wal 185">
            <a:extLst>
              <a:ext uri="{FF2B5EF4-FFF2-40B4-BE49-F238E27FC236}">
                <a16:creationId xmlns:a16="http://schemas.microsoft.com/office/drawing/2014/main" id="{CD416A5F-1B07-4250-AF36-E0C5B2122AC9}"/>
              </a:ext>
            </a:extLst>
          </p:cNvPr>
          <p:cNvSpPr/>
          <p:nvPr/>
        </p:nvSpPr>
        <p:spPr>
          <a:xfrm>
            <a:off x="11700471" y="5838042"/>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wal 188">
            <a:extLst>
              <a:ext uri="{FF2B5EF4-FFF2-40B4-BE49-F238E27FC236}">
                <a16:creationId xmlns:a16="http://schemas.microsoft.com/office/drawing/2014/main" id="{EED286F7-FB92-46A4-882A-047EC32B886E}"/>
              </a:ext>
            </a:extLst>
          </p:cNvPr>
          <p:cNvSpPr/>
          <p:nvPr/>
        </p:nvSpPr>
        <p:spPr>
          <a:xfrm>
            <a:off x="11700471" y="5355122"/>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wal 195">
            <a:extLst>
              <a:ext uri="{FF2B5EF4-FFF2-40B4-BE49-F238E27FC236}">
                <a16:creationId xmlns:a16="http://schemas.microsoft.com/office/drawing/2014/main" id="{6EB195FD-12E9-4C35-8004-14CB89F382F7}"/>
              </a:ext>
            </a:extLst>
          </p:cNvPr>
          <p:cNvSpPr/>
          <p:nvPr/>
        </p:nvSpPr>
        <p:spPr>
          <a:xfrm>
            <a:off x="11700493" y="4350961"/>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ole tekstowe 198">
            <a:extLst>
              <a:ext uri="{FF2B5EF4-FFF2-40B4-BE49-F238E27FC236}">
                <a16:creationId xmlns:a16="http://schemas.microsoft.com/office/drawing/2014/main" id="{E8CB6877-587A-4682-94FD-542E511F1937}"/>
              </a:ext>
            </a:extLst>
          </p:cNvPr>
          <p:cNvSpPr txBox="1"/>
          <p:nvPr/>
        </p:nvSpPr>
        <p:spPr>
          <a:xfrm>
            <a:off x="6016115" y="1788115"/>
            <a:ext cx="1223706" cy="246221"/>
          </a:xfrm>
          <a:prstGeom prst="rect">
            <a:avLst/>
          </a:prstGeom>
          <a:noFill/>
        </p:spPr>
        <p:txBody>
          <a:bodyPr wrap="square" rtlCol="0">
            <a:spAutoFit/>
          </a:bodyPr>
          <a:lstStyle/>
          <a:p>
            <a:r>
              <a:rPr lang="pl-PL" sz="1000" dirty="0">
                <a:solidFill>
                  <a:schemeClr val="bg1">
                    <a:lumMod val="65000"/>
                  </a:schemeClr>
                </a:solidFill>
              </a:rPr>
              <a:t>Pokaż ukończone</a:t>
            </a:r>
            <a:endParaRPr lang="en-US" sz="1000" dirty="0">
              <a:solidFill>
                <a:schemeClr val="bg1">
                  <a:lumMod val="65000"/>
                </a:schemeClr>
              </a:solidFill>
            </a:endParaRPr>
          </a:p>
        </p:txBody>
      </p:sp>
      <p:grpSp>
        <p:nvGrpSpPr>
          <p:cNvPr id="217" name="Grafika 224" descr="Strzałki ostrokątne (od prawej do lewej)">
            <a:extLst>
              <a:ext uri="{FF2B5EF4-FFF2-40B4-BE49-F238E27FC236}">
                <a16:creationId xmlns:a16="http://schemas.microsoft.com/office/drawing/2014/main" id="{9A227771-0C45-400B-8A48-04C2C2C4D999}"/>
              </a:ext>
            </a:extLst>
          </p:cNvPr>
          <p:cNvGrpSpPr/>
          <p:nvPr/>
        </p:nvGrpSpPr>
        <p:grpSpPr>
          <a:xfrm rot="5400000" flipH="1">
            <a:off x="7135257" y="1847655"/>
            <a:ext cx="111790" cy="149782"/>
            <a:chOff x="7185330" y="3989350"/>
            <a:chExt cx="102769" cy="120855"/>
          </a:xfrm>
        </p:grpSpPr>
        <p:sp>
          <p:nvSpPr>
            <p:cNvPr id="224" name="Dowolny kształt: kształt 223">
              <a:extLst>
                <a:ext uri="{FF2B5EF4-FFF2-40B4-BE49-F238E27FC236}">
                  <a16:creationId xmlns:a16="http://schemas.microsoft.com/office/drawing/2014/main" id="{30059962-5BA5-4ADA-84B2-1EB03D5314C0}"/>
                </a:ext>
              </a:extLst>
            </p:cNvPr>
            <p:cNvSpPr/>
            <p:nvPr/>
          </p:nvSpPr>
          <p:spPr>
            <a:xfrm>
              <a:off x="7228225"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sp>
          <p:nvSpPr>
            <p:cNvPr id="225" name="Dowolny kształt: kształt 224">
              <a:extLst>
                <a:ext uri="{FF2B5EF4-FFF2-40B4-BE49-F238E27FC236}">
                  <a16:creationId xmlns:a16="http://schemas.microsoft.com/office/drawing/2014/main" id="{4F048064-4CE7-4C7B-9702-09FF441610AD}"/>
                </a:ext>
              </a:extLst>
            </p:cNvPr>
            <p:cNvSpPr/>
            <p:nvPr/>
          </p:nvSpPr>
          <p:spPr>
            <a:xfrm>
              <a:off x="7185330"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grpSp>
      <p:sp>
        <p:nvSpPr>
          <p:cNvPr id="228" name="pole tekstowe 227">
            <a:extLst>
              <a:ext uri="{FF2B5EF4-FFF2-40B4-BE49-F238E27FC236}">
                <a16:creationId xmlns:a16="http://schemas.microsoft.com/office/drawing/2014/main" id="{CCFEAA44-482C-4124-9733-B546160AD412}"/>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30" name="Grafika 229" descr="Szkło powiększające">
            <a:extLst>
              <a:ext uri="{FF2B5EF4-FFF2-40B4-BE49-F238E27FC236}">
                <a16:creationId xmlns:a16="http://schemas.microsoft.com/office/drawing/2014/main" id="{E2E17C6C-8BEA-48C8-AB27-9D60BC8E6A06}"/>
              </a:ext>
            </a:extLst>
          </p:cNvPr>
          <p:cNvPicPr>
            <a:picLocks noChangeAspect="1"/>
          </p:cNvPicPr>
          <p:nvPr/>
        </p:nvPicPr>
        <p:blipFill>
          <a:blip r:embed="rId57" cstate="hqprint">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3264902" y="508422"/>
            <a:ext cx="132962" cy="132962"/>
          </a:xfrm>
          <a:prstGeom prst="rect">
            <a:avLst/>
          </a:prstGeom>
        </p:spPr>
      </p:pic>
      <p:sp>
        <p:nvSpPr>
          <p:cNvPr id="233" name="Dowolny kształt: kształt 232">
            <a:extLst>
              <a:ext uri="{FF2B5EF4-FFF2-40B4-BE49-F238E27FC236}">
                <a16:creationId xmlns:a16="http://schemas.microsoft.com/office/drawing/2014/main" id="{6674A1C9-AC6D-437B-B007-47B5C7744E0A}"/>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5" name="pole tekstowe 254">
            <a:extLst>
              <a:ext uri="{FF2B5EF4-FFF2-40B4-BE49-F238E27FC236}">
                <a16:creationId xmlns:a16="http://schemas.microsoft.com/office/drawing/2014/main" id="{B4805F19-1F5D-4AD0-AA98-50C69199A5E2}"/>
              </a:ext>
            </a:extLst>
          </p:cNvPr>
          <p:cNvSpPr txBox="1"/>
          <p:nvPr/>
        </p:nvSpPr>
        <p:spPr>
          <a:xfrm>
            <a:off x="620859" y="838089"/>
            <a:ext cx="1284993" cy="215444"/>
          </a:xfrm>
          <a:prstGeom prst="rect">
            <a:avLst/>
          </a:prstGeom>
          <a:noFill/>
        </p:spPr>
        <p:txBody>
          <a:bodyPr wrap="square" rtlCol="0">
            <a:spAutoFit/>
          </a:bodyPr>
          <a:lstStyle/>
          <a:p>
            <a:r>
              <a:rPr lang="pl-PL" sz="800" dirty="0">
                <a:solidFill>
                  <a:schemeClr val="tx2"/>
                </a:solidFill>
              </a:rPr>
              <a:t>2021/015 Sampling Dev…</a:t>
            </a:r>
            <a:endParaRPr lang="en-US" sz="800" dirty="0">
              <a:solidFill>
                <a:schemeClr val="tx2"/>
              </a:solidFill>
            </a:endParaRPr>
          </a:p>
        </p:txBody>
      </p:sp>
      <p:cxnSp>
        <p:nvCxnSpPr>
          <p:cNvPr id="257" name="Łącznik: łamany 256">
            <a:extLst>
              <a:ext uri="{FF2B5EF4-FFF2-40B4-BE49-F238E27FC236}">
                <a16:creationId xmlns:a16="http://schemas.microsoft.com/office/drawing/2014/main" id="{8142677D-3E42-4467-8B42-97E16445E9BB}"/>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58" name="pole tekstowe 257">
            <a:extLst>
              <a:ext uri="{FF2B5EF4-FFF2-40B4-BE49-F238E27FC236}">
                <a16:creationId xmlns:a16="http://schemas.microsoft.com/office/drawing/2014/main" id="{350C91E2-FCCF-470C-A2AE-4AA71E6A990C}"/>
              </a:ext>
            </a:extLst>
          </p:cNvPr>
          <p:cNvSpPr txBox="1"/>
          <p:nvPr/>
        </p:nvSpPr>
        <p:spPr>
          <a:xfrm>
            <a:off x="2009618" y="838089"/>
            <a:ext cx="1284993" cy="215444"/>
          </a:xfrm>
          <a:prstGeom prst="rect">
            <a:avLst/>
          </a:prstGeom>
          <a:noFill/>
        </p:spPr>
        <p:txBody>
          <a:bodyPr wrap="square" rtlCol="0">
            <a:spAutoFit/>
          </a:bodyPr>
          <a:lstStyle/>
          <a:p>
            <a:r>
              <a:rPr lang="pl-PL" sz="800" b="1" dirty="0">
                <a:solidFill>
                  <a:schemeClr val="tx2"/>
                </a:solidFill>
              </a:rPr>
              <a:t>2021/019 Relocation Big…</a:t>
            </a:r>
            <a:endParaRPr lang="en-US" sz="800" b="1" dirty="0">
              <a:solidFill>
                <a:schemeClr val="tx2"/>
              </a:solidFill>
            </a:endParaRPr>
          </a:p>
        </p:txBody>
      </p:sp>
      <p:cxnSp>
        <p:nvCxnSpPr>
          <p:cNvPr id="259" name="Łącznik: łamany 258">
            <a:extLst>
              <a:ext uri="{FF2B5EF4-FFF2-40B4-BE49-F238E27FC236}">
                <a16:creationId xmlns:a16="http://schemas.microsoft.com/office/drawing/2014/main" id="{FEC0180F-FC34-4852-A6F0-5DEFB5C1A99B}"/>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60" name="pole tekstowe 259">
            <a:extLst>
              <a:ext uri="{FF2B5EF4-FFF2-40B4-BE49-F238E27FC236}">
                <a16:creationId xmlns:a16="http://schemas.microsoft.com/office/drawing/2014/main" id="{3F22D025-8635-477D-9E4A-0BACF3E81C09}"/>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61" name="pole tekstowe 260">
            <a:extLst>
              <a:ext uri="{FF2B5EF4-FFF2-40B4-BE49-F238E27FC236}">
                <a16:creationId xmlns:a16="http://schemas.microsoft.com/office/drawing/2014/main" id="{667664B1-07DD-4A3B-B563-48FB16B1A770}"/>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62" name="Łącznik: łamany 261">
            <a:extLst>
              <a:ext uri="{FF2B5EF4-FFF2-40B4-BE49-F238E27FC236}">
                <a16:creationId xmlns:a16="http://schemas.microsoft.com/office/drawing/2014/main" id="{36824CC4-2A03-47EC-A5F9-3ED89218DD91}"/>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63" name="Łącznik: łamany 262">
            <a:extLst>
              <a:ext uri="{FF2B5EF4-FFF2-40B4-BE49-F238E27FC236}">
                <a16:creationId xmlns:a16="http://schemas.microsoft.com/office/drawing/2014/main" id="{E07EC8F4-88E5-45DA-9C8C-45E5BBA55B5D}"/>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170" name="Prostokąt: ścięte rogi po przekątnej 169">
            <a:extLst>
              <a:ext uri="{FF2B5EF4-FFF2-40B4-BE49-F238E27FC236}">
                <a16:creationId xmlns:a16="http://schemas.microsoft.com/office/drawing/2014/main" id="{F4046266-E6DA-4151-8766-689D4663A78D}"/>
              </a:ext>
            </a:extLst>
          </p:cNvPr>
          <p:cNvSpPr/>
          <p:nvPr/>
        </p:nvSpPr>
        <p:spPr>
          <a:xfrm>
            <a:off x="1077590" y="1508011"/>
            <a:ext cx="1685946" cy="225345"/>
          </a:xfrm>
          <a:prstGeom prst="snip2Diag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71" name="Prostokąt: ścięte rogi po przekątnej 170">
            <a:extLst>
              <a:ext uri="{FF2B5EF4-FFF2-40B4-BE49-F238E27FC236}">
                <a16:creationId xmlns:a16="http://schemas.microsoft.com/office/drawing/2014/main" id="{04E2A9FC-90DD-40A2-AEE7-B68646DC0C39}"/>
              </a:ext>
            </a:extLst>
          </p:cNvPr>
          <p:cNvSpPr/>
          <p:nvPr/>
        </p:nvSpPr>
        <p:spPr>
          <a:xfrm>
            <a:off x="3562686" y="1508010"/>
            <a:ext cx="1700286" cy="225346"/>
          </a:xfrm>
          <a:prstGeom prst="snip2Diag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75" name="Prostokąt: ścięte rogi po przekątnej 174">
            <a:extLst>
              <a:ext uri="{FF2B5EF4-FFF2-40B4-BE49-F238E27FC236}">
                <a16:creationId xmlns:a16="http://schemas.microsoft.com/office/drawing/2014/main" id="{A8B57DC5-B66A-45F6-A44B-AE7B4CE9AA70}"/>
              </a:ext>
            </a:extLst>
          </p:cNvPr>
          <p:cNvSpPr/>
          <p:nvPr/>
        </p:nvSpPr>
        <p:spPr>
          <a:xfrm>
            <a:off x="6076962" y="1512741"/>
            <a:ext cx="1693797" cy="215883"/>
          </a:xfrm>
          <a:prstGeom prst="snip2Diag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pic>
        <p:nvPicPr>
          <p:cNvPr id="185" name="Grafika 184" descr="Dodawać">
            <a:extLst>
              <a:ext uri="{FF2B5EF4-FFF2-40B4-BE49-F238E27FC236}">
                <a16:creationId xmlns:a16="http://schemas.microsoft.com/office/drawing/2014/main" id="{60D921EF-76E5-4D6F-8398-92EB22D41D91}"/>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1175817" y="1538060"/>
            <a:ext cx="153000" cy="153000"/>
          </a:xfrm>
          <a:prstGeom prst="rect">
            <a:avLst/>
          </a:prstGeom>
        </p:spPr>
      </p:pic>
      <p:pic>
        <p:nvPicPr>
          <p:cNvPr id="187" name="Grafika 186" descr="Dodawać">
            <a:extLst>
              <a:ext uri="{FF2B5EF4-FFF2-40B4-BE49-F238E27FC236}">
                <a16:creationId xmlns:a16="http://schemas.microsoft.com/office/drawing/2014/main" id="{75A5BCCE-94D8-4D88-8FF9-04E86770269D}"/>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3654763" y="1529903"/>
            <a:ext cx="153000" cy="153000"/>
          </a:xfrm>
          <a:prstGeom prst="rect">
            <a:avLst/>
          </a:prstGeom>
        </p:spPr>
      </p:pic>
      <p:pic>
        <p:nvPicPr>
          <p:cNvPr id="188" name="Grafika 187" descr="Dodawać">
            <a:extLst>
              <a:ext uri="{FF2B5EF4-FFF2-40B4-BE49-F238E27FC236}">
                <a16:creationId xmlns:a16="http://schemas.microsoft.com/office/drawing/2014/main" id="{0F2EAEB0-B7C4-4018-A976-4245B794A1C1}"/>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6153205" y="1544679"/>
            <a:ext cx="153000" cy="153000"/>
          </a:xfrm>
          <a:prstGeom prst="rect">
            <a:avLst/>
          </a:prstGeom>
        </p:spPr>
      </p:pic>
      <p:sp>
        <p:nvSpPr>
          <p:cNvPr id="202" name="Prostokąt 201">
            <a:extLst>
              <a:ext uri="{FF2B5EF4-FFF2-40B4-BE49-F238E27FC236}">
                <a16:creationId xmlns:a16="http://schemas.microsoft.com/office/drawing/2014/main" id="{4D8F2020-FCF0-4721-9ABE-C24F3A1C2755}"/>
              </a:ext>
            </a:extLst>
          </p:cNvPr>
          <p:cNvSpPr/>
          <p:nvPr/>
        </p:nvSpPr>
        <p:spPr>
          <a:xfrm>
            <a:off x="851879" y="1191589"/>
            <a:ext cx="2197897" cy="5676182"/>
          </a:xfrm>
          <a:prstGeom prst="rect">
            <a:avLst/>
          </a:prstGeom>
          <a:solidFill>
            <a:srgbClr val="336699">
              <a:alpha val="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2" name="Prostokąt 211">
            <a:extLst>
              <a:ext uri="{FF2B5EF4-FFF2-40B4-BE49-F238E27FC236}">
                <a16:creationId xmlns:a16="http://schemas.microsoft.com/office/drawing/2014/main" id="{E62BFB60-AA15-483C-9E9A-1B8D01AB93EA}"/>
              </a:ext>
            </a:extLst>
          </p:cNvPr>
          <p:cNvSpPr/>
          <p:nvPr/>
        </p:nvSpPr>
        <p:spPr>
          <a:xfrm>
            <a:off x="3338697" y="1185282"/>
            <a:ext cx="2197897" cy="5676182"/>
          </a:xfrm>
          <a:prstGeom prst="rect">
            <a:avLst/>
          </a:prstGeom>
          <a:solidFill>
            <a:srgbClr val="C5F6CA">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8" name="Prostokąt 217">
            <a:extLst>
              <a:ext uri="{FF2B5EF4-FFF2-40B4-BE49-F238E27FC236}">
                <a16:creationId xmlns:a16="http://schemas.microsoft.com/office/drawing/2014/main" id="{04F82E8F-A499-4660-B0F1-E1150D27C902}"/>
              </a:ext>
            </a:extLst>
          </p:cNvPr>
          <p:cNvSpPr/>
          <p:nvPr/>
        </p:nvSpPr>
        <p:spPr>
          <a:xfrm>
            <a:off x="5817868" y="1193840"/>
            <a:ext cx="2197897" cy="5676182"/>
          </a:xfrm>
          <a:prstGeom prst="rect">
            <a:avLst/>
          </a:prstGeom>
          <a:solidFill>
            <a:srgbClr val="FBCFCC">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9631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0" name="Połowa ramki 219">
            <a:extLst>
              <a:ext uri="{FF2B5EF4-FFF2-40B4-BE49-F238E27FC236}">
                <a16:creationId xmlns:a16="http://schemas.microsoft.com/office/drawing/2014/main" id="{9C4F310E-291F-43A6-9E32-3D907CCB2BA3}"/>
              </a:ext>
            </a:extLst>
          </p:cNvPr>
          <p:cNvSpPr/>
          <p:nvPr/>
        </p:nvSpPr>
        <p:spPr>
          <a:xfrm flipH="1">
            <a:off x="9572587" y="924999"/>
            <a:ext cx="2006326" cy="1519179"/>
          </a:xfrm>
          <a:prstGeom prst="halfFrame">
            <a:avLst>
              <a:gd name="adj1" fmla="val 12394"/>
              <a:gd name="adj2" fmla="val 12895"/>
            </a:avLst>
          </a:pr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56" name="Owal 255">
            <a:extLst>
              <a:ext uri="{FF2B5EF4-FFF2-40B4-BE49-F238E27FC236}">
                <a16:creationId xmlns:a16="http://schemas.microsoft.com/office/drawing/2014/main" id="{3EA5C2AF-356A-4732-AC80-A80B0B1F20C9}"/>
              </a:ext>
            </a:extLst>
          </p:cNvPr>
          <p:cNvSpPr/>
          <p:nvPr/>
        </p:nvSpPr>
        <p:spPr>
          <a:xfrm>
            <a:off x="12042236" y="2237277"/>
            <a:ext cx="79765" cy="76203"/>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63" name="Prostokąt 162">
            <a:extLst>
              <a:ext uri="{FF2B5EF4-FFF2-40B4-BE49-F238E27FC236}">
                <a16:creationId xmlns:a16="http://schemas.microsoft.com/office/drawing/2014/main" id="{D0C3F3F3-DE67-46B1-8A2A-5FFE65DE7E01}"/>
              </a:ext>
            </a:extLst>
          </p:cNvPr>
          <p:cNvSpPr/>
          <p:nvPr/>
        </p:nvSpPr>
        <p:spPr>
          <a:xfrm>
            <a:off x="1077590" y="1855233"/>
            <a:ext cx="1685946" cy="182643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BF</a:t>
            </a:r>
          </a:p>
          <a:p>
            <a:pPr marL="171450" indent="-171450">
              <a:buFont typeface="Courier New" panose="02070309020205020404" pitchFamily="49" charset="0"/>
              <a:buChar char="o"/>
            </a:pPr>
            <a:r>
              <a:rPr lang="pl-PL" sz="800" dirty="0"/>
              <a:t>Piling rules for slabs on train</a:t>
            </a:r>
          </a:p>
          <a:p>
            <a:pPr marL="171450" indent="-171450">
              <a:buFont typeface="Courier New" panose="02070309020205020404" pitchFamily="49" charset="0"/>
              <a:buChar char="o"/>
            </a:pPr>
            <a:r>
              <a:rPr lang="pl-PL" sz="800" dirty="0"/>
              <a:t>Model implementation</a:t>
            </a:r>
          </a:p>
          <a:p>
            <a:pPr marL="171450" indent="-171450">
              <a:buFont typeface="Courier New" panose="02070309020205020404" pitchFamily="49" charset="0"/>
              <a:buChar char="o"/>
            </a:pPr>
            <a:r>
              <a:rPr lang="pl-PL" sz="800" dirty="0"/>
              <a:t>Interface with Warehouse Router</a:t>
            </a:r>
          </a:p>
          <a:p>
            <a:pPr marL="171450" indent="-171450">
              <a:buFont typeface="Courier New" panose="02070309020205020404" pitchFamily="49" charset="0"/>
              <a:buChar char="o"/>
            </a:pPr>
            <a:r>
              <a:rPr lang="pl-PL" sz="800" dirty="0"/>
              <a:t>Testing in QA</a:t>
            </a:r>
          </a:p>
          <a:p>
            <a:pPr marL="171450" indent="-171450">
              <a:buFont typeface="Courier New" panose="02070309020205020404" pitchFamily="49" charset="0"/>
              <a:buChar char="o"/>
            </a:pPr>
            <a:r>
              <a:rPr lang="pl-PL" sz="800" dirty="0"/>
              <a:t>Testing with dispatcher</a:t>
            </a:r>
          </a:p>
          <a:p>
            <a:pPr marL="171450" indent="-171450">
              <a:buFont typeface="Courier New" panose="02070309020205020404" pitchFamily="49" charset="0"/>
              <a:buChar char="o"/>
            </a:pPr>
            <a:endParaRPr lang="pl-PL" sz="800" dirty="0"/>
          </a:p>
          <a:p>
            <a:endParaRPr lang="pl-PL" sz="1000" dirty="0"/>
          </a:p>
          <a:p>
            <a:endParaRPr lang="pl-PL" sz="1000" dirty="0"/>
          </a:p>
          <a:p>
            <a:endParaRPr lang="pl-PL" sz="1000" dirty="0"/>
          </a:p>
          <a:p>
            <a:endParaRPr lang="en-US" sz="1200" b="1" dirty="0"/>
          </a:p>
        </p:txBody>
      </p:sp>
      <p:sp>
        <p:nvSpPr>
          <p:cNvPr id="166" name="Prostokąt 165">
            <a:extLst>
              <a:ext uri="{FF2B5EF4-FFF2-40B4-BE49-F238E27FC236}">
                <a16:creationId xmlns:a16="http://schemas.microsoft.com/office/drawing/2014/main" id="{2A699927-84FF-4F33-B9D6-646C34E1A8AC}"/>
              </a:ext>
            </a:extLst>
          </p:cNvPr>
          <p:cNvSpPr/>
          <p:nvPr/>
        </p:nvSpPr>
        <p:spPr>
          <a:xfrm>
            <a:off x="1077590" y="2936508"/>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8" name="Prostokąt 167">
            <a:extLst>
              <a:ext uri="{FF2B5EF4-FFF2-40B4-BE49-F238E27FC236}">
                <a16:creationId xmlns:a16="http://schemas.microsoft.com/office/drawing/2014/main" id="{EA20AA10-DA07-4913-AAAB-4404DF4F2A34}"/>
              </a:ext>
            </a:extLst>
          </p:cNvPr>
          <p:cNvSpPr/>
          <p:nvPr/>
        </p:nvSpPr>
        <p:spPr>
          <a:xfrm>
            <a:off x="1065738" y="1868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9" name="pole tekstowe 178">
            <a:extLst>
              <a:ext uri="{FF2B5EF4-FFF2-40B4-BE49-F238E27FC236}">
                <a16:creationId xmlns:a16="http://schemas.microsoft.com/office/drawing/2014/main" id="{A2018425-CF3A-45AB-B55D-E585CFEECD04}"/>
              </a:ext>
            </a:extLst>
          </p:cNvPr>
          <p:cNvSpPr txBox="1"/>
          <p:nvPr/>
        </p:nvSpPr>
        <p:spPr>
          <a:xfrm>
            <a:off x="1327063" y="2920777"/>
            <a:ext cx="448058" cy="246221"/>
          </a:xfrm>
          <a:prstGeom prst="rect">
            <a:avLst/>
          </a:prstGeom>
          <a:noFill/>
        </p:spPr>
        <p:txBody>
          <a:bodyPr wrap="square" rtlCol="0">
            <a:spAutoFit/>
          </a:bodyPr>
          <a:lstStyle/>
          <a:p>
            <a:r>
              <a:rPr lang="pl-PL" sz="1000" dirty="0">
                <a:solidFill>
                  <a:schemeClr val="accent1">
                    <a:lumMod val="75000"/>
                  </a:schemeClr>
                </a:solidFill>
              </a:rPr>
              <a:t>0/5</a:t>
            </a:r>
            <a:endParaRPr lang="en-US" sz="1000" dirty="0">
              <a:solidFill>
                <a:schemeClr val="accent1">
                  <a:lumMod val="75000"/>
                </a:schemeClr>
              </a:solidFill>
            </a:endParaRPr>
          </a:p>
        </p:txBody>
      </p:sp>
      <p:sp>
        <p:nvSpPr>
          <p:cNvPr id="180" name="Owal 179">
            <a:extLst>
              <a:ext uri="{FF2B5EF4-FFF2-40B4-BE49-F238E27FC236}">
                <a16:creationId xmlns:a16="http://schemas.microsoft.com/office/drawing/2014/main" id="{CF0161B1-76BC-4F29-8C6D-B75D52CCC997}"/>
              </a:ext>
            </a:extLst>
          </p:cNvPr>
          <p:cNvSpPr/>
          <p:nvPr/>
        </p:nvSpPr>
        <p:spPr>
          <a:xfrm>
            <a:off x="1178422" y="2977586"/>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2" name="Prostokąt 181">
            <a:extLst>
              <a:ext uri="{FF2B5EF4-FFF2-40B4-BE49-F238E27FC236}">
                <a16:creationId xmlns:a16="http://schemas.microsoft.com/office/drawing/2014/main" id="{92E07D51-7C5E-4F65-A957-BC0B1782CB29}"/>
              </a:ext>
            </a:extLst>
          </p:cNvPr>
          <p:cNvSpPr/>
          <p:nvPr/>
        </p:nvSpPr>
        <p:spPr>
          <a:xfrm>
            <a:off x="3577026" y="1868650"/>
            <a:ext cx="1685946" cy="164993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 Pre-study</a:t>
            </a:r>
          </a:p>
          <a:p>
            <a:pPr marL="285750" indent="-285750">
              <a:buFont typeface="Courier New" panose="02070309020205020404" pitchFamily="49" charset="0"/>
              <a:buChar char="o"/>
            </a:pPr>
            <a:r>
              <a:rPr lang="pl-PL" sz="800" dirty="0"/>
              <a:t>Document modified business logic</a:t>
            </a:r>
          </a:p>
          <a:p>
            <a:pPr marL="285750" indent="-285750">
              <a:buFont typeface="Courier New" panose="02070309020205020404" pitchFamily="49" charset="0"/>
              <a:buChar char="o"/>
            </a:pPr>
            <a:r>
              <a:rPr lang="pl-PL" sz="800" dirty="0"/>
              <a:t>Select approach and choose heuristic engine</a:t>
            </a:r>
          </a:p>
          <a:p>
            <a:pPr marL="285750" indent="-285750">
              <a:buFont typeface="Courier New" panose="02070309020205020404" pitchFamily="49" charset="0"/>
              <a:buChar char="o"/>
            </a:pPr>
            <a:endParaRPr lang="pl-PL" sz="800" dirty="0"/>
          </a:p>
          <a:p>
            <a:pPr marL="285750" indent="-285750">
              <a:buFont typeface="Courier New" panose="02070309020205020404" pitchFamily="49" charset="0"/>
              <a:buChar char="o"/>
            </a:pPr>
            <a:endParaRPr lang="pl-PL" sz="800" dirty="0"/>
          </a:p>
          <a:p>
            <a:endParaRPr lang="pl-PL" sz="1000" dirty="0"/>
          </a:p>
          <a:p>
            <a:endParaRPr lang="pl-PL" sz="1000" dirty="0"/>
          </a:p>
          <a:p>
            <a:endParaRPr lang="pl-PL" sz="1200" b="1" dirty="0"/>
          </a:p>
          <a:p>
            <a:endParaRPr lang="en-US" sz="1200" b="1" dirty="0"/>
          </a:p>
        </p:txBody>
      </p:sp>
      <p:sp>
        <p:nvSpPr>
          <p:cNvPr id="160" name="Dowolny kształt: kształt 159">
            <a:extLst>
              <a:ext uri="{FF2B5EF4-FFF2-40B4-BE49-F238E27FC236}">
                <a16:creationId xmlns:a16="http://schemas.microsoft.com/office/drawing/2014/main" id="{74B4A063-0D9B-445E-BC29-A90B917ABEBE}"/>
              </a:ext>
            </a:extLst>
          </p:cNvPr>
          <p:cNvSpPr/>
          <p:nvPr/>
        </p:nvSpPr>
        <p:spPr>
          <a:xfrm>
            <a:off x="3651926" y="2811723"/>
            <a:ext cx="155837" cy="60818"/>
          </a:xfrm>
          <a:custGeom>
            <a:avLst/>
            <a:gdLst>
              <a:gd name="connsiteX0" fmla="*/ 260273 w 520546"/>
              <a:gd name="connsiteY0" fmla="*/ 0 h 191868"/>
              <a:gd name="connsiteX1" fmla="*/ 506998 w 520546"/>
              <a:gd name="connsiteY1" fmla="*/ 151449 h 191868"/>
              <a:gd name="connsiteX2" fmla="*/ 520546 w 520546"/>
              <a:gd name="connsiteY2" fmla="*/ 191868 h 191868"/>
              <a:gd name="connsiteX3" fmla="*/ 0 w 520546"/>
              <a:gd name="connsiteY3" fmla="*/ 191868 h 191868"/>
              <a:gd name="connsiteX4" fmla="*/ 13548 w 520546"/>
              <a:gd name="connsiteY4" fmla="*/ 151449 h 191868"/>
              <a:gd name="connsiteX5" fmla="*/ 260273 w 520546"/>
              <a:gd name="connsiteY5" fmla="*/ 0 h 19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46" h="191868">
                <a:moveTo>
                  <a:pt x="260273" y="0"/>
                </a:moveTo>
                <a:cubicBezTo>
                  <a:pt x="371186" y="0"/>
                  <a:pt x="466349" y="62449"/>
                  <a:pt x="506998" y="151449"/>
                </a:cubicBezTo>
                <a:lnTo>
                  <a:pt x="520546" y="191868"/>
                </a:lnTo>
                <a:lnTo>
                  <a:pt x="0" y="191868"/>
                </a:lnTo>
                <a:lnTo>
                  <a:pt x="13548" y="151449"/>
                </a:lnTo>
                <a:cubicBezTo>
                  <a:pt x="54198" y="62449"/>
                  <a:pt x="149360" y="0"/>
                  <a:pt x="26027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1" name="Dowolny kształt: kształt 160">
            <a:extLst>
              <a:ext uri="{FF2B5EF4-FFF2-40B4-BE49-F238E27FC236}">
                <a16:creationId xmlns:a16="http://schemas.microsoft.com/office/drawing/2014/main" id="{D07640F4-4C11-462E-B1DD-8C5E5C0DD77D}"/>
              </a:ext>
            </a:extLst>
          </p:cNvPr>
          <p:cNvSpPr/>
          <p:nvPr/>
        </p:nvSpPr>
        <p:spPr>
          <a:xfrm>
            <a:off x="3650055" y="2885149"/>
            <a:ext cx="159581" cy="95838"/>
          </a:xfrm>
          <a:custGeom>
            <a:avLst/>
            <a:gdLst>
              <a:gd name="connsiteX0" fmla="*/ 7494 w 535534"/>
              <a:gd name="connsiteY0" fmla="*/ 0 h 304074"/>
              <a:gd name="connsiteX1" fmla="*/ 528040 w 535534"/>
              <a:gd name="connsiteY1" fmla="*/ 0 h 304074"/>
              <a:gd name="connsiteX2" fmla="*/ 530094 w 535534"/>
              <a:gd name="connsiteY2" fmla="*/ 6128 h 304074"/>
              <a:gd name="connsiteX3" fmla="*/ 535534 w 535534"/>
              <a:gd name="connsiteY3" fmla="*/ 56103 h 304074"/>
              <a:gd name="connsiteX4" fmla="*/ 267767 w 535534"/>
              <a:gd name="connsiteY4" fmla="*/ 304074 h 304074"/>
              <a:gd name="connsiteX5" fmla="*/ 0 w 535534"/>
              <a:gd name="connsiteY5" fmla="*/ 56103 h 304074"/>
              <a:gd name="connsiteX6" fmla="*/ 5440 w 535534"/>
              <a:gd name="connsiteY6" fmla="*/ 6128 h 304074"/>
              <a:gd name="connsiteX7" fmla="*/ 7494 w 535534"/>
              <a:gd name="connsiteY7" fmla="*/ 0 h 3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534" h="304074">
                <a:moveTo>
                  <a:pt x="7494" y="0"/>
                </a:moveTo>
                <a:lnTo>
                  <a:pt x="528040" y="0"/>
                </a:lnTo>
                <a:lnTo>
                  <a:pt x="530094" y="6128"/>
                </a:lnTo>
                <a:cubicBezTo>
                  <a:pt x="533661" y="22271"/>
                  <a:pt x="535534" y="38984"/>
                  <a:pt x="535534" y="56103"/>
                </a:cubicBezTo>
                <a:cubicBezTo>
                  <a:pt x="535534" y="193054"/>
                  <a:pt x="415651" y="304074"/>
                  <a:pt x="267767" y="304074"/>
                </a:cubicBezTo>
                <a:cubicBezTo>
                  <a:pt x="119883" y="304074"/>
                  <a:pt x="0" y="193054"/>
                  <a:pt x="0" y="56103"/>
                </a:cubicBezTo>
                <a:cubicBezTo>
                  <a:pt x="0" y="38984"/>
                  <a:pt x="1873" y="22271"/>
                  <a:pt x="5440" y="6128"/>
                </a:cubicBezTo>
                <a:lnTo>
                  <a:pt x="749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pole tekstowe 182">
            <a:extLst>
              <a:ext uri="{FF2B5EF4-FFF2-40B4-BE49-F238E27FC236}">
                <a16:creationId xmlns:a16="http://schemas.microsoft.com/office/drawing/2014/main" id="{8C3B4D9D-848C-4700-A8E2-EC40EAB132CC}"/>
              </a:ext>
            </a:extLst>
          </p:cNvPr>
          <p:cNvSpPr txBox="1"/>
          <p:nvPr/>
        </p:nvSpPr>
        <p:spPr>
          <a:xfrm>
            <a:off x="3790261" y="2762038"/>
            <a:ext cx="448058" cy="246221"/>
          </a:xfrm>
          <a:prstGeom prst="rect">
            <a:avLst/>
          </a:prstGeom>
          <a:noFill/>
        </p:spPr>
        <p:txBody>
          <a:bodyPr wrap="square" rtlCol="0">
            <a:spAutoFit/>
          </a:bodyPr>
          <a:lstStyle/>
          <a:p>
            <a:r>
              <a:rPr lang="pl-PL" sz="1000" dirty="0">
                <a:solidFill>
                  <a:schemeClr val="accent1">
                    <a:lumMod val="75000"/>
                  </a:schemeClr>
                </a:solidFill>
              </a:rPr>
              <a:t>3/5</a:t>
            </a:r>
            <a:endParaRPr lang="en-US" sz="1000" dirty="0">
              <a:solidFill>
                <a:schemeClr val="accent1">
                  <a:lumMod val="75000"/>
                </a:schemeClr>
              </a:solidFill>
            </a:endParaRPr>
          </a:p>
        </p:txBody>
      </p:sp>
      <p:sp>
        <p:nvSpPr>
          <p:cNvPr id="184" name="Prostokąt 183">
            <a:extLst>
              <a:ext uri="{FF2B5EF4-FFF2-40B4-BE49-F238E27FC236}">
                <a16:creationId xmlns:a16="http://schemas.microsoft.com/office/drawing/2014/main" id="{AE6F0EB9-3591-4AC3-9953-B2A4A715580C}"/>
              </a:ext>
            </a:extLst>
          </p:cNvPr>
          <p:cNvSpPr/>
          <p:nvPr/>
        </p:nvSpPr>
        <p:spPr>
          <a:xfrm>
            <a:off x="3602682" y="2779099"/>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4" name="Prostokąt 173">
            <a:extLst>
              <a:ext uri="{FF2B5EF4-FFF2-40B4-BE49-F238E27FC236}">
                <a16:creationId xmlns:a16="http://schemas.microsoft.com/office/drawing/2014/main" id="{FE014747-089A-4571-B34A-B6B05C7BD996}"/>
              </a:ext>
            </a:extLst>
          </p:cNvPr>
          <p:cNvSpPr/>
          <p:nvPr/>
        </p:nvSpPr>
        <p:spPr>
          <a:xfrm>
            <a:off x="3576847" y="1868652"/>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pole tekstowe 3">
            <a:extLst>
              <a:ext uri="{FF2B5EF4-FFF2-40B4-BE49-F238E27FC236}">
                <a16:creationId xmlns:a16="http://schemas.microsoft.com/office/drawing/2014/main" id="{AABDEAFE-140A-4B8B-811C-677FDDD16BB4}"/>
              </a:ext>
            </a:extLst>
          </p:cNvPr>
          <p:cNvSpPr txBox="1"/>
          <p:nvPr/>
        </p:nvSpPr>
        <p:spPr>
          <a:xfrm>
            <a:off x="1015857" y="1170073"/>
            <a:ext cx="1358537" cy="276999"/>
          </a:xfrm>
          <a:prstGeom prst="rect">
            <a:avLst/>
          </a:prstGeom>
          <a:noFill/>
        </p:spPr>
        <p:txBody>
          <a:bodyPr wrap="square" rtlCol="0">
            <a:spAutoFit/>
          </a:bodyPr>
          <a:lstStyle/>
          <a:p>
            <a:r>
              <a:rPr lang="pl-PL" sz="1200" dirty="0"/>
              <a:t>To Do</a:t>
            </a:r>
            <a:endParaRPr lang="en-US" sz="1200" dirty="0"/>
          </a:p>
        </p:txBody>
      </p:sp>
      <p:sp>
        <p:nvSpPr>
          <p:cNvPr id="190" name="pole tekstowe 189">
            <a:extLst>
              <a:ext uri="{FF2B5EF4-FFF2-40B4-BE49-F238E27FC236}">
                <a16:creationId xmlns:a16="http://schemas.microsoft.com/office/drawing/2014/main" id="{50BA9FD4-A338-4345-90FC-EC20AC8D70E3}"/>
              </a:ext>
            </a:extLst>
          </p:cNvPr>
          <p:cNvSpPr txBox="1"/>
          <p:nvPr/>
        </p:nvSpPr>
        <p:spPr>
          <a:xfrm>
            <a:off x="3571132" y="1171869"/>
            <a:ext cx="1358537" cy="276999"/>
          </a:xfrm>
          <a:prstGeom prst="rect">
            <a:avLst/>
          </a:prstGeom>
          <a:noFill/>
        </p:spPr>
        <p:txBody>
          <a:bodyPr wrap="square" rtlCol="0">
            <a:spAutoFit/>
          </a:bodyPr>
          <a:lstStyle/>
          <a:p>
            <a:r>
              <a:rPr lang="pl-PL" sz="1200" dirty="0"/>
              <a:t>Ongoing</a:t>
            </a:r>
            <a:endParaRPr lang="en-US" sz="1200" dirty="0"/>
          </a:p>
        </p:txBody>
      </p:sp>
      <p:sp>
        <p:nvSpPr>
          <p:cNvPr id="191" name="pole tekstowe 190">
            <a:extLst>
              <a:ext uri="{FF2B5EF4-FFF2-40B4-BE49-F238E27FC236}">
                <a16:creationId xmlns:a16="http://schemas.microsoft.com/office/drawing/2014/main" id="{0438ED5C-5A6E-44E4-A8B8-E10FBF65B990}"/>
              </a:ext>
            </a:extLst>
          </p:cNvPr>
          <p:cNvSpPr txBox="1"/>
          <p:nvPr/>
        </p:nvSpPr>
        <p:spPr>
          <a:xfrm>
            <a:off x="6041971" y="1206802"/>
            <a:ext cx="1358537" cy="276999"/>
          </a:xfrm>
          <a:prstGeom prst="rect">
            <a:avLst/>
          </a:prstGeom>
          <a:noFill/>
        </p:spPr>
        <p:txBody>
          <a:bodyPr wrap="square" rtlCol="0">
            <a:spAutoFit/>
          </a:bodyPr>
          <a:lstStyle/>
          <a:p>
            <a:r>
              <a:rPr lang="pl-PL" sz="1200" dirty="0"/>
              <a:t>Finished</a:t>
            </a:r>
            <a:endParaRPr lang="en-US" sz="1200" dirty="0"/>
          </a:p>
        </p:txBody>
      </p:sp>
      <p:sp>
        <p:nvSpPr>
          <p:cNvPr id="192" name="pole tekstowe 191">
            <a:extLst>
              <a:ext uri="{FF2B5EF4-FFF2-40B4-BE49-F238E27FC236}">
                <a16:creationId xmlns:a16="http://schemas.microsoft.com/office/drawing/2014/main" id="{56F68D02-C2B2-4FDB-8761-8C31B7121634}"/>
              </a:ext>
            </a:extLst>
          </p:cNvPr>
          <p:cNvSpPr txBox="1"/>
          <p:nvPr/>
        </p:nvSpPr>
        <p:spPr>
          <a:xfrm>
            <a:off x="8172122" y="1221902"/>
            <a:ext cx="1654034" cy="276999"/>
          </a:xfrm>
          <a:prstGeom prst="rect">
            <a:avLst/>
          </a:prstGeom>
          <a:noFill/>
        </p:spPr>
        <p:txBody>
          <a:bodyPr wrap="square" rtlCol="0">
            <a:spAutoFit/>
          </a:bodyPr>
          <a:lstStyle/>
          <a:p>
            <a:r>
              <a:rPr lang="pl-PL" sz="1200" dirty="0">
                <a:solidFill>
                  <a:schemeClr val="bg1">
                    <a:lumMod val="65000"/>
                  </a:schemeClr>
                </a:solidFill>
              </a:rPr>
              <a:t>Dodaj nowy przedział</a:t>
            </a:r>
            <a:endParaRPr lang="en-US" sz="1200" dirty="0">
              <a:solidFill>
                <a:schemeClr val="bg1">
                  <a:lumMod val="65000"/>
                </a:schemeClr>
              </a:solidFill>
            </a:endParaRPr>
          </a:p>
        </p:txBody>
      </p:sp>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Prostokąt 199">
            <a:extLst>
              <a:ext uri="{FF2B5EF4-FFF2-40B4-BE49-F238E27FC236}">
                <a16:creationId xmlns:a16="http://schemas.microsoft.com/office/drawing/2014/main" id="{809A7102-901F-4AD3-817F-7BECAF21B141}"/>
              </a:ext>
            </a:extLst>
          </p:cNvPr>
          <p:cNvSpPr/>
          <p:nvPr/>
        </p:nvSpPr>
        <p:spPr>
          <a:xfrm>
            <a:off x="1077590" y="3858581"/>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Input Data for Steering Comitee</a:t>
            </a:r>
          </a:p>
          <a:p>
            <a:endParaRPr lang="pl-PL" sz="1200" b="1" strike="sngStrike" dirty="0"/>
          </a:p>
          <a:p>
            <a:endParaRPr lang="pl-PL" sz="1200" b="1" dirty="0"/>
          </a:p>
          <a:p>
            <a:endParaRPr lang="en-US" sz="1200" b="1" dirty="0"/>
          </a:p>
        </p:txBody>
      </p:sp>
      <p:sp>
        <p:nvSpPr>
          <p:cNvPr id="201" name="Prostokąt 200">
            <a:extLst>
              <a:ext uri="{FF2B5EF4-FFF2-40B4-BE49-F238E27FC236}">
                <a16:creationId xmlns:a16="http://schemas.microsoft.com/office/drawing/2014/main" id="{6512346B-23AB-4D05-B7A7-8CB43C643D3D}"/>
              </a:ext>
            </a:extLst>
          </p:cNvPr>
          <p:cNvSpPr/>
          <p:nvPr/>
        </p:nvSpPr>
        <p:spPr>
          <a:xfrm>
            <a:off x="3564617" y="4563680"/>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Update schedulle/planning </a:t>
            </a:r>
          </a:p>
          <a:p>
            <a:endParaRPr lang="pl-PL" sz="1200" b="1" strike="sngStrike" dirty="0"/>
          </a:p>
          <a:p>
            <a:endParaRPr lang="pl-PL" sz="1200" b="1" dirty="0"/>
          </a:p>
          <a:p>
            <a:endParaRPr lang="en-US" sz="1200" b="1" dirty="0"/>
          </a:p>
        </p:txBody>
      </p:sp>
      <p:sp>
        <p:nvSpPr>
          <p:cNvPr id="203" name="Dowolny kształt: kształt 202">
            <a:extLst>
              <a:ext uri="{FF2B5EF4-FFF2-40B4-BE49-F238E27FC236}">
                <a16:creationId xmlns:a16="http://schemas.microsoft.com/office/drawing/2014/main" id="{DCBB913A-4617-43E4-A2F4-3E62BD4504D0}"/>
              </a:ext>
            </a:extLst>
          </p:cNvPr>
          <p:cNvSpPr/>
          <p:nvPr/>
        </p:nvSpPr>
        <p:spPr>
          <a:xfrm>
            <a:off x="1082800" y="4768139"/>
            <a:ext cx="1661284" cy="1624852"/>
          </a:xfrm>
          <a:custGeom>
            <a:avLst/>
            <a:gdLst>
              <a:gd name="connsiteX0" fmla="*/ 0 w 1685946"/>
              <a:gd name="connsiteY0" fmla="*/ 0 h 530395"/>
              <a:gd name="connsiteX1" fmla="*/ 1685946 w 1685946"/>
              <a:gd name="connsiteY1" fmla="*/ 0 h 530395"/>
              <a:gd name="connsiteX2" fmla="*/ 1685946 w 1685946"/>
              <a:gd name="connsiteY2" fmla="*/ 530395 h 530395"/>
              <a:gd name="connsiteX3" fmla="*/ 0 w 1685946"/>
              <a:gd name="connsiteY3" fmla="*/ 530395 h 530395"/>
            </a:gdLst>
            <a:ahLst/>
            <a:cxnLst>
              <a:cxn ang="0">
                <a:pos x="connsiteX0" y="connsiteY0"/>
              </a:cxn>
              <a:cxn ang="0">
                <a:pos x="connsiteX1" y="connsiteY1"/>
              </a:cxn>
              <a:cxn ang="0">
                <a:pos x="connsiteX2" y="connsiteY2"/>
              </a:cxn>
              <a:cxn ang="0">
                <a:pos x="connsiteX3" y="connsiteY3"/>
              </a:cxn>
            </a:cxnLst>
            <a:rect l="l" t="t" r="r" b="b"/>
            <a:pathLst>
              <a:path w="1685946" h="530395">
                <a:moveTo>
                  <a:pt x="0" y="0"/>
                </a:moveTo>
                <a:lnTo>
                  <a:pt x="1685946" y="0"/>
                </a:lnTo>
                <a:lnTo>
                  <a:pt x="1685946" y="530395"/>
                </a:lnTo>
                <a:lnTo>
                  <a:pt x="0" y="530395"/>
                </a:lnTo>
                <a:close/>
              </a:path>
            </a:pathLst>
          </a:cu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r>
              <a:rPr lang="pl-PL" sz="800" b="1" dirty="0"/>
              <a:t>Description and graphical modification</a:t>
            </a:r>
          </a:p>
          <a:p>
            <a:pPr marL="171450" indent="-171450">
              <a:buFont typeface="Courier New" panose="02070309020205020404" pitchFamily="49" charset="0"/>
              <a:buChar char="o"/>
            </a:pPr>
            <a:r>
              <a:rPr lang="pl-PL" sz="800" dirty="0"/>
              <a:t>Awaiting server permissions for IIS</a:t>
            </a:r>
          </a:p>
          <a:p>
            <a:pPr marL="171450" indent="-171450">
              <a:buFont typeface="Courier New" panose="02070309020205020404" pitchFamily="49" charset="0"/>
              <a:buChar char="o"/>
            </a:pPr>
            <a:r>
              <a:rPr lang="pl-PL" sz="800" dirty="0"/>
              <a:t>Add missing descriptions </a:t>
            </a:r>
          </a:p>
          <a:p>
            <a:pPr marL="171450" indent="-171450">
              <a:buFont typeface="Courier New" panose="02070309020205020404" pitchFamily="49" charset="0"/>
              <a:buChar char="o"/>
            </a:pPr>
            <a:r>
              <a:rPr lang="pl-PL" sz="800" dirty="0"/>
              <a:t>Put on the server </a:t>
            </a:r>
          </a:p>
          <a:p>
            <a:pPr marL="171450" indent="-171450">
              <a:buFont typeface="Courier New" panose="02070309020205020404" pitchFamily="49" charset="0"/>
              <a:buChar char="o"/>
            </a:pPr>
            <a:endParaRPr lang="pl-PL" sz="800" dirty="0"/>
          </a:p>
          <a:p>
            <a:pPr marL="171450" indent="-171450">
              <a:buFont typeface="Courier New" panose="02070309020205020404" pitchFamily="49" charset="0"/>
              <a:buChar char="o"/>
            </a:pPr>
            <a:endParaRPr lang="pl-PL" sz="800" dirty="0"/>
          </a:p>
          <a:p>
            <a:endParaRPr lang="pl-PL" sz="800" dirty="0"/>
          </a:p>
          <a:p>
            <a:endParaRPr lang="pl-PL" sz="800" dirty="0"/>
          </a:p>
          <a:p>
            <a:endParaRPr lang="pl-PL" sz="1200" dirty="0"/>
          </a:p>
          <a:p>
            <a:endParaRPr lang="en-US" sz="1200" b="1" dirty="0"/>
          </a:p>
        </p:txBody>
      </p:sp>
      <p:sp>
        <p:nvSpPr>
          <p:cNvPr id="204" name="Prostokąt 203">
            <a:extLst>
              <a:ext uri="{FF2B5EF4-FFF2-40B4-BE49-F238E27FC236}">
                <a16:creationId xmlns:a16="http://schemas.microsoft.com/office/drawing/2014/main" id="{973324D4-2B7F-44C5-8ABD-9C10BBF8BCA7}"/>
              </a:ext>
            </a:extLst>
          </p:cNvPr>
          <p:cNvSpPr/>
          <p:nvPr/>
        </p:nvSpPr>
        <p:spPr>
          <a:xfrm>
            <a:off x="1069990" y="5612526"/>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5" name="pole tekstowe 204">
            <a:extLst>
              <a:ext uri="{FF2B5EF4-FFF2-40B4-BE49-F238E27FC236}">
                <a16:creationId xmlns:a16="http://schemas.microsoft.com/office/drawing/2014/main" id="{EEAD9807-6F0C-4DB5-99CC-FF86D7002C14}"/>
              </a:ext>
            </a:extLst>
          </p:cNvPr>
          <p:cNvSpPr txBox="1"/>
          <p:nvPr/>
        </p:nvSpPr>
        <p:spPr>
          <a:xfrm>
            <a:off x="1298424" y="5618025"/>
            <a:ext cx="448058" cy="246221"/>
          </a:xfrm>
          <a:prstGeom prst="rect">
            <a:avLst/>
          </a:prstGeom>
          <a:noFill/>
        </p:spPr>
        <p:txBody>
          <a:bodyPr wrap="square" rtlCol="0">
            <a:spAutoFit/>
          </a:bodyPr>
          <a:lstStyle/>
          <a:p>
            <a:r>
              <a:rPr lang="pl-PL" sz="1000" dirty="0">
                <a:solidFill>
                  <a:schemeClr val="accent1">
                    <a:lumMod val="75000"/>
                  </a:schemeClr>
                </a:solidFill>
              </a:rPr>
              <a:t>0/3</a:t>
            </a:r>
            <a:endParaRPr lang="en-US" sz="1000" dirty="0">
              <a:solidFill>
                <a:schemeClr val="accent1">
                  <a:lumMod val="75000"/>
                </a:schemeClr>
              </a:solidFill>
            </a:endParaRPr>
          </a:p>
        </p:txBody>
      </p:sp>
      <p:sp>
        <p:nvSpPr>
          <p:cNvPr id="206" name="Owal 205">
            <a:extLst>
              <a:ext uri="{FF2B5EF4-FFF2-40B4-BE49-F238E27FC236}">
                <a16:creationId xmlns:a16="http://schemas.microsoft.com/office/drawing/2014/main" id="{77FE10BD-BDC3-4A99-8631-E7461FAFA3F0}"/>
              </a:ext>
            </a:extLst>
          </p:cNvPr>
          <p:cNvSpPr/>
          <p:nvPr/>
        </p:nvSpPr>
        <p:spPr>
          <a:xfrm>
            <a:off x="1168217" y="5667268"/>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 name="Prostokąt 206">
            <a:extLst>
              <a:ext uri="{FF2B5EF4-FFF2-40B4-BE49-F238E27FC236}">
                <a16:creationId xmlns:a16="http://schemas.microsoft.com/office/drawing/2014/main" id="{FF198CA4-2840-4839-BFCF-76116A7D0082}"/>
              </a:ext>
            </a:extLst>
          </p:cNvPr>
          <p:cNvSpPr/>
          <p:nvPr/>
        </p:nvSpPr>
        <p:spPr>
          <a:xfrm>
            <a:off x="3571132" y="3627762"/>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Quality control management</a:t>
            </a:r>
          </a:p>
          <a:p>
            <a:endParaRPr lang="pl-PL" sz="1200" b="1" strike="sngStrike" dirty="0"/>
          </a:p>
          <a:p>
            <a:endParaRPr lang="pl-PL" sz="1200" b="1" dirty="0"/>
          </a:p>
          <a:p>
            <a:endParaRPr lang="en-US" sz="1200" b="1" dirty="0"/>
          </a:p>
        </p:txBody>
      </p:sp>
      <p:sp>
        <p:nvSpPr>
          <p:cNvPr id="208" name="Prostokąt 207">
            <a:extLst>
              <a:ext uri="{FF2B5EF4-FFF2-40B4-BE49-F238E27FC236}">
                <a16:creationId xmlns:a16="http://schemas.microsoft.com/office/drawing/2014/main" id="{DABE58DF-F8B7-4DF8-BCE6-FE7148C0DA73}"/>
              </a:ext>
            </a:extLst>
          </p:cNvPr>
          <p:cNvSpPr/>
          <p:nvPr/>
        </p:nvSpPr>
        <p:spPr>
          <a:xfrm>
            <a:off x="1065738" y="3872497"/>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0" name="Prostokąt 209">
            <a:extLst>
              <a:ext uri="{FF2B5EF4-FFF2-40B4-BE49-F238E27FC236}">
                <a16:creationId xmlns:a16="http://schemas.microsoft.com/office/drawing/2014/main" id="{569CF212-42EC-4077-89B3-12612609F17E}"/>
              </a:ext>
            </a:extLst>
          </p:cNvPr>
          <p:cNvSpPr/>
          <p:nvPr/>
        </p:nvSpPr>
        <p:spPr>
          <a:xfrm>
            <a:off x="1082800" y="4767126"/>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1" name="Prostokąt 210">
            <a:extLst>
              <a:ext uri="{FF2B5EF4-FFF2-40B4-BE49-F238E27FC236}">
                <a16:creationId xmlns:a16="http://schemas.microsoft.com/office/drawing/2014/main" id="{98F9481E-D0BF-4CB3-9745-2F35063D18FA}"/>
              </a:ext>
            </a:extLst>
          </p:cNvPr>
          <p:cNvSpPr/>
          <p:nvPr/>
        </p:nvSpPr>
        <p:spPr>
          <a:xfrm>
            <a:off x="3562686" y="3624631"/>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13" name="Grafika 212" descr="Koperta">
            <a:extLst>
              <a:ext uri="{FF2B5EF4-FFF2-40B4-BE49-F238E27FC236}">
                <a16:creationId xmlns:a16="http://schemas.microsoft.com/office/drawing/2014/main" id="{427F3F0A-F240-4030-89C3-822AA2268DA0}"/>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3333639"/>
            <a:ext cx="161005" cy="161005"/>
          </a:xfrm>
          <a:prstGeom prst="rect">
            <a:avLst/>
          </a:prstGeom>
        </p:spPr>
      </p:pic>
      <p:pic>
        <p:nvPicPr>
          <p:cNvPr id="214" name="Grafika 213" descr="Koperta">
            <a:extLst>
              <a:ext uri="{FF2B5EF4-FFF2-40B4-BE49-F238E27FC236}">
                <a16:creationId xmlns:a16="http://schemas.microsoft.com/office/drawing/2014/main" id="{3773116A-CE14-4362-9A35-1BC067509EF9}"/>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4241261"/>
            <a:ext cx="161005" cy="161005"/>
          </a:xfrm>
          <a:prstGeom prst="rect">
            <a:avLst/>
          </a:prstGeom>
        </p:spPr>
      </p:pic>
      <p:pic>
        <p:nvPicPr>
          <p:cNvPr id="215" name="Grafika 214" descr="Czat">
            <a:extLst>
              <a:ext uri="{FF2B5EF4-FFF2-40B4-BE49-F238E27FC236}">
                <a16:creationId xmlns:a16="http://schemas.microsoft.com/office/drawing/2014/main" id="{4721EE88-CF4E-425F-8B78-D012634CC894}"/>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4248596"/>
            <a:ext cx="146334" cy="146334"/>
          </a:xfrm>
          <a:prstGeom prst="rect">
            <a:avLst/>
          </a:prstGeom>
        </p:spPr>
      </p:pic>
      <p:pic>
        <p:nvPicPr>
          <p:cNvPr id="216" name="Grafika 215" descr="Czat">
            <a:extLst>
              <a:ext uri="{FF2B5EF4-FFF2-40B4-BE49-F238E27FC236}">
                <a16:creationId xmlns:a16="http://schemas.microsoft.com/office/drawing/2014/main" id="{1D19D241-2E72-4A4E-83B8-7E7448EF2131}"/>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3347210"/>
            <a:ext cx="146334" cy="146334"/>
          </a:xfrm>
          <a:prstGeom prst="rect">
            <a:avLst/>
          </a:prstGeom>
        </p:spPr>
      </p:pic>
      <p:sp>
        <p:nvSpPr>
          <p:cNvPr id="223" name="pole tekstowe 222">
            <a:extLst>
              <a:ext uri="{FF2B5EF4-FFF2-40B4-BE49-F238E27FC236}">
                <a16:creationId xmlns:a16="http://schemas.microsoft.com/office/drawing/2014/main" id="{69A545E3-FC35-4C4F-9649-D8407673117B}"/>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3" name="Owal 2">
            <a:extLst>
              <a:ext uri="{FF2B5EF4-FFF2-40B4-BE49-F238E27FC236}">
                <a16:creationId xmlns:a16="http://schemas.microsoft.com/office/drawing/2014/main" id="{A077278E-B926-43C2-97DB-B18982E79830}"/>
              </a:ext>
            </a:extLst>
          </p:cNvPr>
          <p:cNvSpPr/>
          <p:nvPr/>
        </p:nvSpPr>
        <p:spPr>
          <a:xfrm>
            <a:off x="3684245" y="3245382"/>
            <a:ext cx="203161" cy="176741"/>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wal 151">
            <a:extLst>
              <a:ext uri="{FF2B5EF4-FFF2-40B4-BE49-F238E27FC236}">
                <a16:creationId xmlns:a16="http://schemas.microsoft.com/office/drawing/2014/main" id="{F3DE511D-B170-49E2-B351-F846DB3EB450}"/>
              </a:ext>
            </a:extLst>
          </p:cNvPr>
          <p:cNvSpPr/>
          <p:nvPr/>
        </p:nvSpPr>
        <p:spPr>
          <a:xfrm>
            <a:off x="3953270" y="3249441"/>
            <a:ext cx="203161" cy="176741"/>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wal 157">
            <a:extLst>
              <a:ext uri="{FF2B5EF4-FFF2-40B4-BE49-F238E27FC236}">
                <a16:creationId xmlns:a16="http://schemas.microsoft.com/office/drawing/2014/main" id="{DDFBD406-F5BF-490B-BD4A-0129BC991C1D}"/>
              </a:ext>
            </a:extLst>
          </p:cNvPr>
          <p:cNvSpPr/>
          <p:nvPr/>
        </p:nvSpPr>
        <p:spPr>
          <a:xfrm>
            <a:off x="4217319" y="3245381"/>
            <a:ext cx="203161" cy="176741"/>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wal 158">
            <a:extLst>
              <a:ext uri="{FF2B5EF4-FFF2-40B4-BE49-F238E27FC236}">
                <a16:creationId xmlns:a16="http://schemas.microsoft.com/office/drawing/2014/main" id="{84FCA9CA-46C5-4849-A5CA-CD8815B074F2}"/>
              </a:ext>
            </a:extLst>
          </p:cNvPr>
          <p:cNvSpPr/>
          <p:nvPr/>
        </p:nvSpPr>
        <p:spPr>
          <a:xfrm>
            <a:off x="3688680" y="4135874"/>
            <a:ext cx="203161" cy="176741"/>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wal 161">
            <a:extLst>
              <a:ext uri="{FF2B5EF4-FFF2-40B4-BE49-F238E27FC236}">
                <a16:creationId xmlns:a16="http://schemas.microsoft.com/office/drawing/2014/main" id="{20FF9A9F-48AF-476A-BC91-F89ABD915D83}"/>
              </a:ext>
            </a:extLst>
          </p:cNvPr>
          <p:cNvSpPr/>
          <p:nvPr/>
        </p:nvSpPr>
        <p:spPr>
          <a:xfrm>
            <a:off x="3943117" y="4135873"/>
            <a:ext cx="203161" cy="176741"/>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Łącznik prosty 6">
            <a:extLst>
              <a:ext uri="{FF2B5EF4-FFF2-40B4-BE49-F238E27FC236}">
                <a16:creationId xmlns:a16="http://schemas.microsoft.com/office/drawing/2014/main" id="{17F33785-75E6-405E-B2B0-DF24E0C80DF1}"/>
              </a:ext>
            </a:extLst>
          </p:cNvPr>
          <p:cNvCxnSpPr>
            <a:cxnSpLocks/>
          </p:cNvCxnSpPr>
          <p:nvPr/>
        </p:nvCxnSpPr>
        <p:spPr>
          <a:xfrm>
            <a:off x="3650055" y="316699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4" name="Łącznik prosty 163">
            <a:extLst>
              <a:ext uri="{FF2B5EF4-FFF2-40B4-BE49-F238E27FC236}">
                <a16:creationId xmlns:a16="http://schemas.microsoft.com/office/drawing/2014/main" id="{9DCB0358-C6D2-437D-95C7-BA478AFED5E7}"/>
              </a:ext>
            </a:extLst>
          </p:cNvPr>
          <p:cNvCxnSpPr>
            <a:cxnSpLocks/>
          </p:cNvCxnSpPr>
          <p:nvPr/>
        </p:nvCxnSpPr>
        <p:spPr>
          <a:xfrm>
            <a:off x="3660518" y="4029251"/>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5" name="Łącznik prosty 164">
            <a:extLst>
              <a:ext uri="{FF2B5EF4-FFF2-40B4-BE49-F238E27FC236}">
                <a16:creationId xmlns:a16="http://schemas.microsoft.com/office/drawing/2014/main" id="{E4386322-C144-4CB2-889A-10E55EB3883E}"/>
              </a:ext>
            </a:extLst>
          </p:cNvPr>
          <p:cNvCxnSpPr>
            <a:cxnSpLocks/>
          </p:cNvCxnSpPr>
          <p:nvPr/>
        </p:nvCxnSpPr>
        <p:spPr>
          <a:xfrm>
            <a:off x="1163570" y="330492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7" name="Łącznik prosty 166">
            <a:extLst>
              <a:ext uri="{FF2B5EF4-FFF2-40B4-BE49-F238E27FC236}">
                <a16:creationId xmlns:a16="http://schemas.microsoft.com/office/drawing/2014/main" id="{DC4A8F51-D21C-4243-96C2-61A59C19D6D3}"/>
              </a:ext>
            </a:extLst>
          </p:cNvPr>
          <p:cNvCxnSpPr>
            <a:cxnSpLocks/>
          </p:cNvCxnSpPr>
          <p:nvPr/>
        </p:nvCxnSpPr>
        <p:spPr>
          <a:xfrm>
            <a:off x="1175817" y="4290573"/>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11EBECB1-AA3B-443A-9D3C-81A9D9A04341}"/>
              </a:ext>
            </a:extLst>
          </p:cNvPr>
          <p:cNvCxnSpPr>
            <a:cxnSpLocks/>
          </p:cNvCxnSpPr>
          <p:nvPr/>
        </p:nvCxnSpPr>
        <p:spPr>
          <a:xfrm>
            <a:off x="3662844" y="4967849"/>
            <a:ext cx="1490281" cy="0"/>
          </a:xfrm>
          <a:prstGeom prst="line">
            <a:avLst/>
          </a:prstGeom>
        </p:spPr>
        <p:style>
          <a:lnRef idx="1">
            <a:schemeClr val="accent3"/>
          </a:lnRef>
          <a:fillRef idx="0">
            <a:schemeClr val="accent3"/>
          </a:fillRef>
          <a:effectRef idx="0">
            <a:schemeClr val="accent3"/>
          </a:effectRef>
          <a:fontRef idx="minor">
            <a:schemeClr val="tx1"/>
          </a:fontRef>
        </p:style>
      </p:cxnSp>
      <p:sp>
        <p:nvSpPr>
          <p:cNvPr id="173" name="Owal 172">
            <a:extLst>
              <a:ext uri="{FF2B5EF4-FFF2-40B4-BE49-F238E27FC236}">
                <a16:creationId xmlns:a16="http://schemas.microsoft.com/office/drawing/2014/main" id="{3EFB0377-30B5-4876-B822-3B6BEFE90835}"/>
              </a:ext>
            </a:extLst>
          </p:cNvPr>
          <p:cNvSpPr/>
          <p:nvPr/>
        </p:nvSpPr>
        <p:spPr>
          <a:xfrm>
            <a:off x="11700471" y="6317436"/>
            <a:ext cx="341743" cy="31264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wal 175">
            <a:extLst>
              <a:ext uri="{FF2B5EF4-FFF2-40B4-BE49-F238E27FC236}">
                <a16:creationId xmlns:a16="http://schemas.microsoft.com/office/drawing/2014/main" id="{24F657FE-B6F9-4D58-B0B1-9CDD1FB4C8B4}"/>
              </a:ext>
            </a:extLst>
          </p:cNvPr>
          <p:cNvSpPr/>
          <p:nvPr/>
        </p:nvSpPr>
        <p:spPr>
          <a:xfrm>
            <a:off x="11700493" y="4876427"/>
            <a:ext cx="341743" cy="31264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wal 176">
            <a:extLst>
              <a:ext uri="{FF2B5EF4-FFF2-40B4-BE49-F238E27FC236}">
                <a16:creationId xmlns:a16="http://schemas.microsoft.com/office/drawing/2014/main" id="{9C965DE5-91E0-4763-89F2-A143138A50A0}"/>
              </a:ext>
            </a:extLst>
          </p:cNvPr>
          <p:cNvSpPr/>
          <p:nvPr/>
        </p:nvSpPr>
        <p:spPr>
          <a:xfrm>
            <a:off x="11700697" y="3350663"/>
            <a:ext cx="341743" cy="31264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wal 180">
            <a:extLst>
              <a:ext uri="{FF2B5EF4-FFF2-40B4-BE49-F238E27FC236}">
                <a16:creationId xmlns:a16="http://schemas.microsoft.com/office/drawing/2014/main" id="{F9757D8A-5778-49C5-AF65-457FB1DD1DD7}"/>
              </a:ext>
            </a:extLst>
          </p:cNvPr>
          <p:cNvSpPr/>
          <p:nvPr/>
        </p:nvSpPr>
        <p:spPr>
          <a:xfrm>
            <a:off x="11700493" y="3830965"/>
            <a:ext cx="341743" cy="31264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wal 185">
            <a:extLst>
              <a:ext uri="{FF2B5EF4-FFF2-40B4-BE49-F238E27FC236}">
                <a16:creationId xmlns:a16="http://schemas.microsoft.com/office/drawing/2014/main" id="{CD416A5F-1B07-4250-AF36-E0C5B2122AC9}"/>
              </a:ext>
            </a:extLst>
          </p:cNvPr>
          <p:cNvSpPr/>
          <p:nvPr/>
        </p:nvSpPr>
        <p:spPr>
          <a:xfrm>
            <a:off x="11700471" y="5838042"/>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wal 188">
            <a:extLst>
              <a:ext uri="{FF2B5EF4-FFF2-40B4-BE49-F238E27FC236}">
                <a16:creationId xmlns:a16="http://schemas.microsoft.com/office/drawing/2014/main" id="{EED286F7-FB92-46A4-882A-047EC32B886E}"/>
              </a:ext>
            </a:extLst>
          </p:cNvPr>
          <p:cNvSpPr/>
          <p:nvPr/>
        </p:nvSpPr>
        <p:spPr>
          <a:xfrm>
            <a:off x="11700471" y="5355122"/>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wal 195">
            <a:extLst>
              <a:ext uri="{FF2B5EF4-FFF2-40B4-BE49-F238E27FC236}">
                <a16:creationId xmlns:a16="http://schemas.microsoft.com/office/drawing/2014/main" id="{6EB195FD-12E9-4C35-8004-14CB89F382F7}"/>
              </a:ext>
            </a:extLst>
          </p:cNvPr>
          <p:cNvSpPr/>
          <p:nvPr/>
        </p:nvSpPr>
        <p:spPr>
          <a:xfrm>
            <a:off x="11700493" y="4350961"/>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Łącznik prosty 216">
            <a:extLst>
              <a:ext uri="{FF2B5EF4-FFF2-40B4-BE49-F238E27FC236}">
                <a16:creationId xmlns:a16="http://schemas.microsoft.com/office/drawing/2014/main" id="{739F9D88-FEE0-4356-B83C-D3F0AE1E259B}"/>
              </a:ext>
            </a:extLst>
          </p:cNvPr>
          <p:cNvCxnSpPr>
            <a:cxnSpLocks/>
          </p:cNvCxnSpPr>
          <p:nvPr/>
        </p:nvCxnSpPr>
        <p:spPr>
          <a:xfrm>
            <a:off x="1163570" y="5939271"/>
            <a:ext cx="1490281" cy="0"/>
          </a:xfrm>
          <a:prstGeom prst="line">
            <a:avLst/>
          </a:prstGeom>
        </p:spPr>
        <p:style>
          <a:lnRef idx="1">
            <a:schemeClr val="accent3"/>
          </a:lnRef>
          <a:fillRef idx="0">
            <a:schemeClr val="accent3"/>
          </a:fillRef>
          <a:effectRef idx="0">
            <a:schemeClr val="accent3"/>
          </a:effectRef>
          <a:fontRef idx="minor">
            <a:schemeClr val="tx1"/>
          </a:fontRef>
        </p:style>
      </p:cxnSp>
      <p:sp>
        <p:nvSpPr>
          <p:cNvPr id="257" name="pole tekstowe 256">
            <a:extLst>
              <a:ext uri="{FF2B5EF4-FFF2-40B4-BE49-F238E27FC236}">
                <a16:creationId xmlns:a16="http://schemas.microsoft.com/office/drawing/2014/main" id="{5D3C463C-16AE-474B-930D-7B415692CDFC}"/>
              </a:ext>
            </a:extLst>
          </p:cNvPr>
          <p:cNvSpPr txBox="1"/>
          <p:nvPr/>
        </p:nvSpPr>
        <p:spPr>
          <a:xfrm>
            <a:off x="6016115" y="1788115"/>
            <a:ext cx="1223706" cy="246221"/>
          </a:xfrm>
          <a:prstGeom prst="rect">
            <a:avLst/>
          </a:prstGeom>
          <a:noFill/>
        </p:spPr>
        <p:txBody>
          <a:bodyPr wrap="square" rtlCol="0">
            <a:spAutoFit/>
          </a:bodyPr>
          <a:lstStyle/>
          <a:p>
            <a:r>
              <a:rPr lang="pl-PL" sz="1000" dirty="0">
                <a:solidFill>
                  <a:schemeClr val="bg1">
                    <a:lumMod val="65000"/>
                  </a:schemeClr>
                </a:solidFill>
              </a:rPr>
              <a:t>Pokaż ukończone</a:t>
            </a:r>
            <a:endParaRPr lang="en-US" sz="1000" dirty="0">
              <a:solidFill>
                <a:schemeClr val="bg1">
                  <a:lumMod val="65000"/>
                </a:schemeClr>
              </a:solidFill>
            </a:endParaRPr>
          </a:p>
        </p:txBody>
      </p:sp>
      <p:grpSp>
        <p:nvGrpSpPr>
          <p:cNvPr id="258" name="Grafika 224" descr="Strzałki ostrokątne (od prawej do lewej)">
            <a:extLst>
              <a:ext uri="{FF2B5EF4-FFF2-40B4-BE49-F238E27FC236}">
                <a16:creationId xmlns:a16="http://schemas.microsoft.com/office/drawing/2014/main" id="{15C2F2FD-11DD-4E71-8EEB-3CA40FCAA21E}"/>
              </a:ext>
            </a:extLst>
          </p:cNvPr>
          <p:cNvGrpSpPr/>
          <p:nvPr/>
        </p:nvGrpSpPr>
        <p:grpSpPr>
          <a:xfrm rot="5400000" flipH="1">
            <a:off x="7135257" y="1847655"/>
            <a:ext cx="111790" cy="149782"/>
            <a:chOff x="7185330" y="3989350"/>
            <a:chExt cx="102769" cy="120855"/>
          </a:xfrm>
        </p:grpSpPr>
        <p:sp>
          <p:nvSpPr>
            <p:cNvPr id="259" name="Dowolny kształt: kształt 258">
              <a:extLst>
                <a:ext uri="{FF2B5EF4-FFF2-40B4-BE49-F238E27FC236}">
                  <a16:creationId xmlns:a16="http://schemas.microsoft.com/office/drawing/2014/main" id="{7AC71D5F-C906-4DB7-8647-7F36FAD43FAB}"/>
                </a:ext>
              </a:extLst>
            </p:cNvPr>
            <p:cNvSpPr/>
            <p:nvPr/>
          </p:nvSpPr>
          <p:spPr>
            <a:xfrm>
              <a:off x="7228225"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sp>
          <p:nvSpPr>
            <p:cNvPr id="260" name="Dowolny kształt: kształt 259">
              <a:extLst>
                <a:ext uri="{FF2B5EF4-FFF2-40B4-BE49-F238E27FC236}">
                  <a16:creationId xmlns:a16="http://schemas.microsoft.com/office/drawing/2014/main" id="{853CAA3C-DC80-4415-951D-FD0A048506A7}"/>
                </a:ext>
              </a:extLst>
            </p:cNvPr>
            <p:cNvSpPr/>
            <p:nvPr/>
          </p:nvSpPr>
          <p:spPr>
            <a:xfrm>
              <a:off x="7185330"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grpSp>
      <p:sp>
        <p:nvSpPr>
          <p:cNvPr id="261" name="pole tekstowe 260">
            <a:extLst>
              <a:ext uri="{FF2B5EF4-FFF2-40B4-BE49-F238E27FC236}">
                <a16:creationId xmlns:a16="http://schemas.microsoft.com/office/drawing/2014/main" id="{9F956F42-EE39-4DF4-9324-D25F6ED8BEC0}"/>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62" name="Grafika 261" descr="Szkło powiększające">
            <a:extLst>
              <a:ext uri="{FF2B5EF4-FFF2-40B4-BE49-F238E27FC236}">
                <a16:creationId xmlns:a16="http://schemas.microsoft.com/office/drawing/2014/main" id="{58B7FF6B-7F6F-4348-B385-77C9D7786975}"/>
              </a:ext>
            </a:extLst>
          </p:cNvPr>
          <p:cNvPicPr>
            <a:picLocks noChangeAspect="1"/>
          </p:cNvPicPr>
          <p:nvPr/>
        </p:nvPicPr>
        <p:blipFill>
          <a:blip r:embed="rId55" cstate="hqprint">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3264902" y="508422"/>
            <a:ext cx="132962" cy="132962"/>
          </a:xfrm>
          <a:prstGeom prst="rect">
            <a:avLst/>
          </a:prstGeom>
        </p:spPr>
      </p:pic>
      <p:sp>
        <p:nvSpPr>
          <p:cNvPr id="263" name="Dowolny kształt: kształt 262">
            <a:extLst>
              <a:ext uri="{FF2B5EF4-FFF2-40B4-BE49-F238E27FC236}">
                <a16:creationId xmlns:a16="http://schemas.microsoft.com/office/drawing/2014/main" id="{49805C45-A105-4C33-8A43-7123DFBDB219}"/>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64" name="Grafika 263" descr="Dodawać">
            <a:extLst>
              <a:ext uri="{FF2B5EF4-FFF2-40B4-BE49-F238E27FC236}">
                <a16:creationId xmlns:a16="http://schemas.microsoft.com/office/drawing/2014/main" id="{D5E7F70E-D39D-404A-9039-A56DAA5D9A36}"/>
              </a:ext>
            </a:extLst>
          </p:cNvPr>
          <p:cNvPicPr>
            <a:picLocks noChangeAspect="1"/>
          </p:cNvPicPr>
          <p:nvPr/>
        </p:nvPicPr>
        <p:blipFill>
          <a:blip r:embed="rId57" cstate="hqprint">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3717454" y="5061492"/>
            <a:ext cx="153000" cy="153000"/>
          </a:xfrm>
          <a:prstGeom prst="rect">
            <a:avLst/>
          </a:prstGeom>
        </p:spPr>
      </p:pic>
      <p:pic>
        <p:nvPicPr>
          <p:cNvPr id="172" name="Grafika 171" descr="Kursor">
            <a:extLst>
              <a:ext uri="{FF2B5EF4-FFF2-40B4-BE49-F238E27FC236}">
                <a16:creationId xmlns:a16="http://schemas.microsoft.com/office/drawing/2014/main" id="{F3F6DCC6-C798-41A4-811A-D095051FBC65}"/>
              </a:ext>
            </a:extLst>
          </p:cNvPr>
          <p:cNvPicPr>
            <a:picLocks noChangeAspect="1"/>
          </p:cNvPicPr>
          <p:nvPr/>
        </p:nvPicPr>
        <p:blipFill>
          <a:blip r:embed="rId59">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5067324" y="5121125"/>
            <a:ext cx="422764" cy="422764"/>
          </a:xfrm>
          <a:prstGeom prst="rect">
            <a:avLst/>
          </a:prstGeom>
          <a:effectLst>
            <a:outerShdw blurRad="50800" dist="38100" dir="2700000" algn="tl" rotWithShape="0">
              <a:prstClr val="black">
                <a:alpha val="40000"/>
              </a:prstClr>
            </a:outerShdw>
          </a:effectLst>
        </p:spPr>
      </p:pic>
      <p:sp>
        <p:nvSpPr>
          <p:cNvPr id="265" name="pole tekstowe 264">
            <a:extLst>
              <a:ext uri="{FF2B5EF4-FFF2-40B4-BE49-F238E27FC236}">
                <a16:creationId xmlns:a16="http://schemas.microsoft.com/office/drawing/2014/main" id="{812DFFD5-25D3-4A9B-B758-B604936CE1CF}"/>
              </a:ext>
            </a:extLst>
          </p:cNvPr>
          <p:cNvSpPr txBox="1"/>
          <p:nvPr/>
        </p:nvSpPr>
        <p:spPr>
          <a:xfrm>
            <a:off x="620859" y="838089"/>
            <a:ext cx="1284993" cy="215444"/>
          </a:xfrm>
          <a:prstGeom prst="rect">
            <a:avLst/>
          </a:prstGeom>
          <a:noFill/>
        </p:spPr>
        <p:txBody>
          <a:bodyPr wrap="square" rtlCol="0">
            <a:spAutoFit/>
          </a:bodyPr>
          <a:lstStyle/>
          <a:p>
            <a:r>
              <a:rPr lang="pl-PL" sz="800" dirty="0">
                <a:solidFill>
                  <a:schemeClr val="tx2"/>
                </a:solidFill>
              </a:rPr>
              <a:t>2021/015 Sampling Dev…</a:t>
            </a:r>
            <a:endParaRPr lang="en-US" sz="800" dirty="0">
              <a:solidFill>
                <a:schemeClr val="tx2"/>
              </a:solidFill>
            </a:endParaRPr>
          </a:p>
        </p:txBody>
      </p:sp>
      <p:cxnSp>
        <p:nvCxnSpPr>
          <p:cNvPr id="266" name="Łącznik: łamany 265">
            <a:extLst>
              <a:ext uri="{FF2B5EF4-FFF2-40B4-BE49-F238E27FC236}">
                <a16:creationId xmlns:a16="http://schemas.microsoft.com/office/drawing/2014/main" id="{E0AF0923-3ECD-4578-AD66-8B7EDC2C30F1}"/>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67" name="pole tekstowe 266">
            <a:extLst>
              <a:ext uri="{FF2B5EF4-FFF2-40B4-BE49-F238E27FC236}">
                <a16:creationId xmlns:a16="http://schemas.microsoft.com/office/drawing/2014/main" id="{8F87B6EF-2383-464F-8F0B-7385C295D9FC}"/>
              </a:ext>
            </a:extLst>
          </p:cNvPr>
          <p:cNvSpPr txBox="1"/>
          <p:nvPr/>
        </p:nvSpPr>
        <p:spPr>
          <a:xfrm>
            <a:off x="2009618" y="838089"/>
            <a:ext cx="1284993" cy="215444"/>
          </a:xfrm>
          <a:prstGeom prst="rect">
            <a:avLst/>
          </a:prstGeom>
          <a:noFill/>
        </p:spPr>
        <p:txBody>
          <a:bodyPr wrap="square" rtlCol="0">
            <a:spAutoFit/>
          </a:bodyPr>
          <a:lstStyle/>
          <a:p>
            <a:r>
              <a:rPr lang="pl-PL" sz="800" b="1" dirty="0">
                <a:solidFill>
                  <a:schemeClr val="tx2"/>
                </a:solidFill>
              </a:rPr>
              <a:t>2021/019 Relocation Big…</a:t>
            </a:r>
            <a:endParaRPr lang="en-US" sz="800" b="1" dirty="0">
              <a:solidFill>
                <a:schemeClr val="tx2"/>
              </a:solidFill>
            </a:endParaRPr>
          </a:p>
        </p:txBody>
      </p:sp>
      <p:cxnSp>
        <p:nvCxnSpPr>
          <p:cNvPr id="268" name="Łącznik: łamany 267">
            <a:extLst>
              <a:ext uri="{FF2B5EF4-FFF2-40B4-BE49-F238E27FC236}">
                <a16:creationId xmlns:a16="http://schemas.microsoft.com/office/drawing/2014/main" id="{5A97B245-18DA-49B2-92DF-84D2D446D66D}"/>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69" name="pole tekstowe 268">
            <a:extLst>
              <a:ext uri="{FF2B5EF4-FFF2-40B4-BE49-F238E27FC236}">
                <a16:creationId xmlns:a16="http://schemas.microsoft.com/office/drawing/2014/main" id="{BC4E1CD6-5A0D-4483-A1B6-5AE01744F6EA}"/>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70" name="pole tekstowe 269">
            <a:extLst>
              <a:ext uri="{FF2B5EF4-FFF2-40B4-BE49-F238E27FC236}">
                <a16:creationId xmlns:a16="http://schemas.microsoft.com/office/drawing/2014/main" id="{B3E67155-A836-4E98-A0BE-83ADED56BB88}"/>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71" name="Łącznik: łamany 270">
            <a:extLst>
              <a:ext uri="{FF2B5EF4-FFF2-40B4-BE49-F238E27FC236}">
                <a16:creationId xmlns:a16="http://schemas.microsoft.com/office/drawing/2014/main" id="{B71E124A-C342-423C-B2A2-07E47E6E45FF}"/>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72" name="Łącznik: łamany 271">
            <a:extLst>
              <a:ext uri="{FF2B5EF4-FFF2-40B4-BE49-F238E27FC236}">
                <a16:creationId xmlns:a16="http://schemas.microsoft.com/office/drawing/2014/main" id="{A9670AF6-FA57-4398-B1B2-C934A901E3FA}"/>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175" name="Prostokąt: ścięte rogi po przekątnej 174">
            <a:extLst>
              <a:ext uri="{FF2B5EF4-FFF2-40B4-BE49-F238E27FC236}">
                <a16:creationId xmlns:a16="http://schemas.microsoft.com/office/drawing/2014/main" id="{DA9EC3A1-7D6A-4F04-BC61-218C69525296}"/>
              </a:ext>
            </a:extLst>
          </p:cNvPr>
          <p:cNvSpPr/>
          <p:nvPr/>
        </p:nvSpPr>
        <p:spPr>
          <a:xfrm>
            <a:off x="1077590" y="1508011"/>
            <a:ext cx="1685946" cy="225345"/>
          </a:xfrm>
          <a:prstGeom prst="snip2Diag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85" name="Prostokąt: ścięte rogi po przekątnej 184">
            <a:extLst>
              <a:ext uri="{FF2B5EF4-FFF2-40B4-BE49-F238E27FC236}">
                <a16:creationId xmlns:a16="http://schemas.microsoft.com/office/drawing/2014/main" id="{2058FCD0-DFE5-443B-9315-3977163D03ED}"/>
              </a:ext>
            </a:extLst>
          </p:cNvPr>
          <p:cNvSpPr/>
          <p:nvPr/>
        </p:nvSpPr>
        <p:spPr>
          <a:xfrm>
            <a:off x="3562686" y="1508010"/>
            <a:ext cx="1700286" cy="225346"/>
          </a:xfrm>
          <a:prstGeom prst="snip2Diag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87" name="Prostokąt: ścięte rogi po przekątnej 186">
            <a:extLst>
              <a:ext uri="{FF2B5EF4-FFF2-40B4-BE49-F238E27FC236}">
                <a16:creationId xmlns:a16="http://schemas.microsoft.com/office/drawing/2014/main" id="{334C9BA5-9EC2-4FAD-8644-DF569047B3E5}"/>
              </a:ext>
            </a:extLst>
          </p:cNvPr>
          <p:cNvSpPr/>
          <p:nvPr/>
        </p:nvSpPr>
        <p:spPr>
          <a:xfrm>
            <a:off x="6076962" y="1512741"/>
            <a:ext cx="1693797" cy="215883"/>
          </a:xfrm>
          <a:prstGeom prst="snip2Diag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pic>
        <p:nvPicPr>
          <p:cNvPr id="188" name="Grafika 187" descr="Dodawać">
            <a:extLst>
              <a:ext uri="{FF2B5EF4-FFF2-40B4-BE49-F238E27FC236}">
                <a16:creationId xmlns:a16="http://schemas.microsoft.com/office/drawing/2014/main" id="{659A8C4E-90F3-4E85-A19A-7D202BEF214E}"/>
              </a:ext>
            </a:extLst>
          </p:cNvPr>
          <p:cNvPicPr>
            <a:picLocks noChangeAspect="1"/>
          </p:cNvPicPr>
          <p:nvPr/>
        </p:nvPicPr>
        <p:blipFill>
          <a:blip r:embed="rId61" cstate="hqprint">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1175817" y="1538060"/>
            <a:ext cx="153000" cy="153000"/>
          </a:xfrm>
          <a:prstGeom prst="rect">
            <a:avLst/>
          </a:prstGeom>
        </p:spPr>
      </p:pic>
      <p:pic>
        <p:nvPicPr>
          <p:cNvPr id="202" name="Grafika 201" descr="Dodawać">
            <a:extLst>
              <a:ext uri="{FF2B5EF4-FFF2-40B4-BE49-F238E27FC236}">
                <a16:creationId xmlns:a16="http://schemas.microsoft.com/office/drawing/2014/main" id="{C847CDFC-6995-46E6-B4E9-E9A69D22BC36}"/>
              </a:ext>
            </a:extLst>
          </p:cNvPr>
          <p:cNvPicPr>
            <a:picLocks noChangeAspect="1"/>
          </p:cNvPicPr>
          <p:nvPr/>
        </p:nvPicPr>
        <p:blipFill>
          <a:blip r:embed="rId61" cstate="hqprint">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3654763" y="1529903"/>
            <a:ext cx="153000" cy="153000"/>
          </a:xfrm>
          <a:prstGeom prst="rect">
            <a:avLst/>
          </a:prstGeom>
        </p:spPr>
      </p:pic>
      <p:pic>
        <p:nvPicPr>
          <p:cNvPr id="209" name="Grafika 208" descr="Dodawać">
            <a:extLst>
              <a:ext uri="{FF2B5EF4-FFF2-40B4-BE49-F238E27FC236}">
                <a16:creationId xmlns:a16="http://schemas.microsoft.com/office/drawing/2014/main" id="{59A7D782-0DA9-4EC7-991C-317C9DC0660A}"/>
              </a:ext>
            </a:extLst>
          </p:cNvPr>
          <p:cNvPicPr>
            <a:picLocks noChangeAspect="1"/>
          </p:cNvPicPr>
          <p:nvPr/>
        </p:nvPicPr>
        <p:blipFill>
          <a:blip r:embed="rId61" cstate="hqprint">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6153205" y="1544679"/>
            <a:ext cx="153000" cy="153000"/>
          </a:xfrm>
          <a:prstGeom prst="rect">
            <a:avLst/>
          </a:prstGeom>
        </p:spPr>
      </p:pic>
      <p:sp>
        <p:nvSpPr>
          <p:cNvPr id="212" name="Prostokąt 211">
            <a:extLst>
              <a:ext uri="{FF2B5EF4-FFF2-40B4-BE49-F238E27FC236}">
                <a16:creationId xmlns:a16="http://schemas.microsoft.com/office/drawing/2014/main" id="{97540721-99F1-405B-B062-E454581DFAFE}"/>
              </a:ext>
            </a:extLst>
          </p:cNvPr>
          <p:cNvSpPr/>
          <p:nvPr/>
        </p:nvSpPr>
        <p:spPr>
          <a:xfrm>
            <a:off x="851879" y="1191589"/>
            <a:ext cx="2197897" cy="5676182"/>
          </a:xfrm>
          <a:prstGeom prst="rect">
            <a:avLst/>
          </a:prstGeom>
          <a:solidFill>
            <a:srgbClr val="336699">
              <a:alpha val="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9" name="Prostokąt 218">
            <a:extLst>
              <a:ext uri="{FF2B5EF4-FFF2-40B4-BE49-F238E27FC236}">
                <a16:creationId xmlns:a16="http://schemas.microsoft.com/office/drawing/2014/main" id="{7E7EE1F1-ABAE-4646-B05F-53B0DA13E363}"/>
              </a:ext>
            </a:extLst>
          </p:cNvPr>
          <p:cNvSpPr/>
          <p:nvPr/>
        </p:nvSpPr>
        <p:spPr>
          <a:xfrm>
            <a:off x="5817868" y="1193840"/>
            <a:ext cx="2197897" cy="5676182"/>
          </a:xfrm>
          <a:prstGeom prst="rect">
            <a:avLst/>
          </a:prstGeom>
          <a:solidFill>
            <a:srgbClr val="FBCFCC">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8" name="Prostokąt 177">
            <a:extLst>
              <a:ext uri="{FF2B5EF4-FFF2-40B4-BE49-F238E27FC236}">
                <a16:creationId xmlns:a16="http://schemas.microsoft.com/office/drawing/2014/main" id="{0320DF2E-0AC5-43C6-8205-82D6896EA129}"/>
              </a:ext>
            </a:extLst>
          </p:cNvPr>
          <p:cNvSpPr/>
          <p:nvPr/>
        </p:nvSpPr>
        <p:spPr>
          <a:xfrm>
            <a:off x="3338697" y="1185282"/>
            <a:ext cx="2197897" cy="5676182"/>
          </a:xfrm>
          <a:prstGeom prst="rect">
            <a:avLst/>
          </a:prstGeom>
          <a:solidFill>
            <a:srgbClr val="C5F6CA">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86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0" name="Połowa ramki 219">
            <a:extLst>
              <a:ext uri="{FF2B5EF4-FFF2-40B4-BE49-F238E27FC236}">
                <a16:creationId xmlns:a16="http://schemas.microsoft.com/office/drawing/2014/main" id="{9C4F310E-291F-43A6-9E32-3D907CCB2BA3}"/>
              </a:ext>
            </a:extLst>
          </p:cNvPr>
          <p:cNvSpPr/>
          <p:nvPr/>
        </p:nvSpPr>
        <p:spPr>
          <a:xfrm flipH="1">
            <a:off x="9572587" y="924999"/>
            <a:ext cx="2006326" cy="1519179"/>
          </a:xfrm>
          <a:prstGeom prst="halfFrame">
            <a:avLst>
              <a:gd name="adj1" fmla="val 12394"/>
              <a:gd name="adj2" fmla="val 12895"/>
            </a:avLst>
          </a:pr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56" name="Owal 255">
            <a:extLst>
              <a:ext uri="{FF2B5EF4-FFF2-40B4-BE49-F238E27FC236}">
                <a16:creationId xmlns:a16="http://schemas.microsoft.com/office/drawing/2014/main" id="{3EA5C2AF-356A-4732-AC80-A80B0B1F20C9}"/>
              </a:ext>
            </a:extLst>
          </p:cNvPr>
          <p:cNvSpPr/>
          <p:nvPr/>
        </p:nvSpPr>
        <p:spPr>
          <a:xfrm>
            <a:off x="12042236" y="2237277"/>
            <a:ext cx="79765" cy="76203"/>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63" name="Prostokąt 162">
            <a:extLst>
              <a:ext uri="{FF2B5EF4-FFF2-40B4-BE49-F238E27FC236}">
                <a16:creationId xmlns:a16="http://schemas.microsoft.com/office/drawing/2014/main" id="{D0C3F3F3-DE67-46B1-8A2A-5FFE65DE7E01}"/>
              </a:ext>
            </a:extLst>
          </p:cNvPr>
          <p:cNvSpPr/>
          <p:nvPr/>
        </p:nvSpPr>
        <p:spPr>
          <a:xfrm>
            <a:off x="1077590" y="1855233"/>
            <a:ext cx="1685946" cy="182643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BF</a:t>
            </a:r>
          </a:p>
          <a:p>
            <a:pPr marL="171450" indent="-171450">
              <a:buFont typeface="Courier New" panose="02070309020205020404" pitchFamily="49" charset="0"/>
              <a:buChar char="o"/>
            </a:pPr>
            <a:r>
              <a:rPr lang="pl-PL" sz="800" dirty="0"/>
              <a:t>Piling rules for slabs on train</a:t>
            </a:r>
          </a:p>
          <a:p>
            <a:pPr marL="171450" indent="-171450">
              <a:buFont typeface="Courier New" panose="02070309020205020404" pitchFamily="49" charset="0"/>
              <a:buChar char="o"/>
            </a:pPr>
            <a:r>
              <a:rPr lang="pl-PL" sz="800" dirty="0"/>
              <a:t>Model implementation</a:t>
            </a:r>
          </a:p>
          <a:p>
            <a:pPr marL="171450" indent="-171450">
              <a:buFont typeface="Courier New" panose="02070309020205020404" pitchFamily="49" charset="0"/>
              <a:buChar char="o"/>
            </a:pPr>
            <a:r>
              <a:rPr lang="pl-PL" sz="800" dirty="0"/>
              <a:t>Interface with Warehouse Router</a:t>
            </a:r>
          </a:p>
          <a:p>
            <a:pPr marL="171450" indent="-171450">
              <a:buFont typeface="Courier New" panose="02070309020205020404" pitchFamily="49" charset="0"/>
              <a:buChar char="o"/>
            </a:pPr>
            <a:r>
              <a:rPr lang="pl-PL" sz="800" dirty="0"/>
              <a:t>Testing in QA</a:t>
            </a:r>
          </a:p>
          <a:p>
            <a:pPr marL="171450" indent="-171450">
              <a:buFont typeface="Courier New" panose="02070309020205020404" pitchFamily="49" charset="0"/>
              <a:buChar char="o"/>
            </a:pPr>
            <a:r>
              <a:rPr lang="pl-PL" sz="800" dirty="0"/>
              <a:t>Testing with dispatcher</a:t>
            </a:r>
          </a:p>
          <a:p>
            <a:pPr marL="171450" indent="-171450">
              <a:buFont typeface="Courier New" panose="02070309020205020404" pitchFamily="49" charset="0"/>
              <a:buChar char="o"/>
            </a:pPr>
            <a:endParaRPr lang="pl-PL" sz="800" dirty="0"/>
          </a:p>
          <a:p>
            <a:endParaRPr lang="pl-PL" sz="1000" dirty="0"/>
          </a:p>
          <a:p>
            <a:endParaRPr lang="pl-PL" sz="1000" dirty="0"/>
          </a:p>
          <a:p>
            <a:endParaRPr lang="pl-PL" sz="1000" dirty="0"/>
          </a:p>
          <a:p>
            <a:endParaRPr lang="en-US" sz="1200" b="1" dirty="0"/>
          </a:p>
        </p:txBody>
      </p:sp>
      <p:sp>
        <p:nvSpPr>
          <p:cNvPr id="166" name="Prostokąt 165">
            <a:extLst>
              <a:ext uri="{FF2B5EF4-FFF2-40B4-BE49-F238E27FC236}">
                <a16:creationId xmlns:a16="http://schemas.microsoft.com/office/drawing/2014/main" id="{2A699927-84FF-4F33-B9D6-646C34E1A8AC}"/>
              </a:ext>
            </a:extLst>
          </p:cNvPr>
          <p:cNvSpPr/>
          <p:nvPr/>
        </p:nvSpPr>
        <p:spPr>
          <a:xfrm>
            <a:off x="1077590" y="2936508"/>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8" name="Prostokąt 167">
            <a:extLst>
              <a:ext uri="{FF2B5EF4-FFF2-40B4-BE49-F238E27FC236}">
                <a16:creationId xmlns:a16="http://schemas.microsoft.com/office/drawing/2014/main" id="{EA20AA10-DA07-4913-AAAB-4404DF4F2A34}"/>
              </a:ext>
            </a:extLst>
          </p:cNvPr>
          <p:cNvSpPr/>
          <p:nvPr/>
        </p:nvSpPr>
        <p:spPr>
          <a:xfrm>
            <a:off x="1065738" y="1868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9" name="pole tekstowe 178">
            <a:extLst>
              <a:ext uri="{FF2B5EF4-FFF2-40B4-BE49-F238E27FC236}">
                <a16:creationId xmlns:a16="http://schemas.microsoft.com/office/drawing/2014/main" id="{A2018425-CF3A-45AB-B55D-E585CFEECD04}"/>
              </a:ext>
            </a:extLst>
          </p:cNvPr>
          <p:cNvSpPr txBox="1"/>
          <p:nvPr/>
        </p:nvSpPr>
        <p:spPr>
          <a:xfrm>
            <a:off x="1327063" y="2920777"/>
            <a:ext cx="448058" cy="246221"/>
          </a:xfrm>
          <a:prstGeom prst="rect">
            <a:avLst/>
          </a:prstGeom>
          <a:noFill/>
        </p:spPr>
        <p:txBody>
          <a:bodyPr wrap="square" rtlCol="0">
            <a:spAutoFit/>
          </a:bodyPr>
          <a:lstStyle/>
          <a:p>
            <a:r>
              <a:rPr lang="pl-PL" sz="1000" dirty="0">
                <a:solidFill>
                  <a:schemeClr val="accent1">
                    <a:lumMod val="75000"/>
                  </a:schemeClr>
                </a:solidFill>
              </a:rPr>
              <a:t>0/5</a:t>
            </a:r>
            <a:endParaRPr lang="en-US" sz="1000" dirty="0">
              <a:solidFill>
                <a:schemeClr val="accent1">
                  <a:lumMod val="75000"/>
                </a:schemeClr>
              </a:solidFill>
            </a:endParaRPr>
          </a:p>
        </p:txBody>
      </p:sp>
      <p:sp>
        <p:nvSpPr>
          <p:cNvPr id="180" name="Owal 179">
            <a:extLst>
              <a:ext uri="{FF2B5EF4-FFF2-40B4-BE49-F238E27FC236}">
                <a16:creationId xmlns:a16="http://schemas.microsoft.com/office/drawing/2014/main" id="{CF0161B1-76BC-4F29-8C6D-B75D52CCC997}"/>
              </a:ext>
            </a:extLst>
          </p:cNvPr>
          <p:cNvSpPr/>
          <p:nvPr/>
        </p:nvSpPr>
        <p:spPr>
          <a:xfrm>
            <a:off x="1178422" y="2977586"/>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2" name="Prostokąt 181">
            <a:extLst>
              <a:ext uri="{FF2B5EF4-FFF2-40B4-BE49-F238E27FC236}">
                <a16:creationId xmlns:a16="http://schemas.microsoft.com/office/drawing/2014/main" id="{92E07D51-7C5E-4F65-A957-BC0B1782CB29}"/>
              </a:ext>
            </a:extLst>
          </p:cNvPr>
          <p:cNvSpPr/>
          <p:nvPr/>
        </p:nvSpPr>
        <p:spPr>
          <a:xfrm>
            <a:off x="3577026" y="1868650"/>
            <a:ext cx="1685946" cy="164993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 Pre-study</a:t>
            </a:r>
          </a:p>
          <a:p>
            <a:pPr marL="285750" indent="-285750">
              <a:buFont typeface="Courier New" panose="02070309020205020404" pitchFamily="49" charset="0"/>
              <a:buChar char="o"/>
            </a:pPr>
            <a:r>
              <a:rPr lang="pl-PL" sz="800" dirty="0"/>
              <a:t>Document modified business logic</a:t>
            </a:r>
          </a:p>
          <a:p>
            <a:pPr marL="285750" indent="-285750">
              <a:buFont typeface="Courier New" panose="02070309020205020404" pitchFamily="49" charset="0"/>
              <a:buChar char="o"/>
            </a:pPr>
            <a:r>
              <a:rPr lang="pl-PL" sz="800" dirty="0"/>
              <a:t>Select approach and choose heuristic engine</a:t>
            </a:r>
          </a:p>
          <a:p>
            <a:pPr marL="285750" indent="-285750">
              <a:buFont typeface="Courier New" panose="02070309020205020404" pitchFamily="49" charset="0"/>
              <a:buChar char="o"/>
            </a:pPr>
            <a:endParaRPr lang="pl-PL" sz="800" dirty="0"/>
          </a:p>
          <a:p>
            <a:pPr marL="285750" indent="-285750">
              <a:buFont typeface="Courier New" panose="02070309020205020404" pitchFamily="49" charset="0"/>
              <a:buChar char="o"/>
            </a:pPr>
            <a:endParaRPr lang="pl-PL" sz="800" dirty="0"/>
          </a:p>
          <a:p>
            <a:endParaRPr lang="pl-PL" sz="1000" dirty="0"/>
          </a:p>
          <a:p>
            <a:endParaRPr lang="pl-PL" sz="1000" dirty="0"/>
          </a:p>
          <a:p>
            <a:endParaRPr lang="pl-PL" sz="1200" b="1" dirty="0"/>
          </a:p>
          <a:p>
            <a:endParaRPr lang="en-US" sz="1200" b="1" dirty="0"/>
          </a:p>
        </p:txBody>
      </p:sp>
      <p:sp>
        <p:nvSpPr>
          <p:cNvPr id="160" name="Dowolny kształt: kształt 159">
            <a:extLst>
              <a:ext uri="{FF2B5EF4-FFF2-40B4-BE49-F238E27FC236}">
                <a16:creationId xmlns:a16="http://schemas.microsoft.com/office/drawing/2014/main" id="{74B4A063-0D9B-445E-BC29-A90B917ABEBE}"/>
              </a:ext>
            </a:extLst>
          </p:cNvPr>
          <p:cNvSpPr/>
          <p:nvPr/>
        </p:nvSpPr>
        <p:spPr>
          <a:xfrm>
            <a:off x="3651926" y="2811723"/>
            <a:ext cx="155837" cy="60818"/>
          </a:xfrm>
          <a:custGeom>
            <a:avLst/>
            <a:gdLst>
              <a:gd name="connsiteX0" fmla="*/ 260273 w 520546"/>
              <a:gd name="connsiteY0" fmla="*/ 0 h 191868"/>
              <a:gd name="connsiteX1" fmla="*/ 506998 w 520546"/>
              <a:gd name="connsiteY1" fmla="*/ 151449 h 191868"/>
              <a:gd name="connsiteX2" fmla="*/ 520546 w 520546"/>
              <a:gd name="connsiteY2" fmla="*/ 191868 h 191868"/>
              <a:gd name="connsiteX3" fmla="*/ 0 w 520546"/>
              <a:gd name="connsiteY3" fmla="*/ 191868 h 191868"/>
              <a:gd name="connsiteX4" fmla="*/ 13548 w 520546"/>
              <a:gd name="connsiteY4" fmla="*/ 151449 h 191868"/>
              <a:gd name="connsiteX5" fmla="*/ 260273 w 520546"/>
              <a:gd name="connsiteY5" fmla="*/ 0 h 19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46" h="191868">
                <a:moveTo>
                  <a:pt x="260273" y="0"/>
                </a:moveTo>
                <a:cubicBezTo>
                  <a:pt x="371186" y="0"/>
                  <a:pt x="466349" y="62449"/>
                  <a:pt x="506998" y="151449"/>
                </a:cubicBezTo>
                <a:lnTo>
                  <a:pt x="520546" y="191868"/>
                </a:lnTo>
                <a:lnTo>
                  <a:pt x="0" y="191868"/>
                </a:lnTo>
                <a:lnTo>
                  <a:pt x="13548" y="151449"/>
                </a:lnTo>
                <a:cubicBezTo>
                  <a:pt x="54198" y="62449"/>
                  <a:pt x="149360" y="0"/>
                  <a:pt x="26027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1" name="Dowolny kształt: kształt 160">
            <a:extLst>
              <a:ext uri="{FF2B5EF4-FFF2-40B4-BE49-F238E27FC236}">
                <a16:creationId xmlns:a16="http://schemas.microsoft.com/office/drawing/2014/main" id="{D07640F4-4C11-462E-B1DD-8C5E5C0DD77D}"/>
              </a:ext>
            </a:extLst>
          </p:cNvPr>
          <p:cNvSpPr/>
          <p:nvPr/>
        </p:nvSpPr>
        <p:spPr>
          <a:xfrm>
            <a:off x="3650055" y="2885149"/>
            <a:ext cx="159581" cy="95838"/>
          </a:xfrm>
          <a:custGeom>
            <a:avLst/>
            <a:gdLst>
              <a:gd name="connsiteX0" fmla="*/ 7494 w 535534"/>
              <a:gd name="connsiteY0" fmla="*/ 0 h 304074"/>
              <a:gd name="connsiteX1" fmla="*/ 528040 w 535534"/>
              <a:gd name="connsiteY1" fmla="*/ 0 h 304074"/>
              <a:gd name="connsiteX2" fmla="*/ 530094 w 535534"/>
              <a:gd name="connsiteY2" fmla="*/ 6128 h 304074"/>
              <a:gd name="connsiteX3" fmla="*/ 535534 w 535534"/>
              <a:gd name="connsiteY3" fmla="*/ 56103 h 304074"/>
              <a:gd name="connsiteX4" fmla="*/ 267767 w 535534"/>
              <a:gd name="connsiteY4" fmla="*/ 304074 h 304074"/>
              <a:gd name="connsiteX5" fmla="*/ 0 w 535534"/>
              <a:gd name="connsiteY5" fmla="*/ 56103 h 304074"/>
              <a:gd name="connsiteX6" fmla="*/ 5440 w 535534"/>
              <a:gd name="connsiteY6" fmla="*/ 6128 h 304074"/>
              <a:gd name="connsiteX7" fmla="*/ 7494 w 535534"/>
              <a:gd name="connsiteY7" fmla="*/ 0 h 3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534" h="304074">
                <a:moveTo>
                  <a:pt x="7494" y="0"/>
                </a:moveTo>
                <a:lnTo>
                  <a:pt x="528040" y="0"/>
                </a:lnTo>
                <a:lnTo>
                  <a:pt x="530094" y="6128"/>
                </a:lnTo>
                <a:cubicBezTo>
                  <a:pt x="533661" y="22271"/>
                  <a:pt x="535534" y="38984"/>
                  <a:pt x="535534" y="56103"/>
                </a:cubicBezTo>
                <a:cubicBezTo>
                  <a:pt x="535534" y="193054"/>
                  <a:pt x="415651" y="304074"/>
                  <a:pt x="267767" y="304074"/>
                </a:cubicBezTo>
                <a:cubicBezTo>
                  <a:pt x="119883" y="304074"/>
                  <a:pt x="0" y="193054"/>
                  <a:pt x="0" y="56103"/>
                </a:cubicBezTo>
                <a:cubicBezTo>
                  <a:pt x="0" y="38984"/>
                  <a:pt x="1873" y="22271"/>
                  <a:pt x="5440" y="6128"/>
                </a:cubicBezTo>
                <a:lnTo>
                  <a:pt x="749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pole tekstowe 182">
            <a:extLst>
              <a:ext uri="{FF2B5EF4-FFF2-40B4-BE49-F238E27FC236}">
                <a16:creationId xmlns:a16="http://schemas.microsoft.com/office/drawing/2014/main" id="{8C3B4D9D-848C-4700-A8E2-EC40EAB132CC}"/>
              </a:ext>
            </a:extLst>
          </p:cNvPr>
          <p:cNvSpPr txBox="1"/>
          <p:nvPr/>
        </p:nvSpPr>
        <p:spPr>
          <a:xfrm>
            <a:off x="3790261" y="2762038"/>
            <a:ext cx="448058" cy="246221"/>
          </a:xfrm>
          <a:prstGeom prst="rect">
            <a:avLst/>
          </a:prstGeom>
          <a:noFill/>
        </p:spPr>
        <p:txBody>
          <a:bodyPr wrap="square" rtlCol="0">
            <a:spAutoFit/>
          </a:bodyPr>
          <a:lstStyle/>
          <a:p>
            <a:r>
              <a:rPr lang="pl-PL" sz="1000" dirty="0">
                <a:solidFill>
                  <a:schemeClr val="accent1">
                    <a:lumMod val="75000"/>
                  </a:schemeClr>
                </a:solidFill>
              </a:rPr>
              <a:t>3/5</a:t>
            </a:r>
            <a:endParaRPr lang="en-US" sz="1000" dirty="0">
              <a:solidFill>
                <a:schemeClr val="accent1">
                  <a:lumMod val="75000"/>
                </a:schemeClr>
              </a:solidFill>
            </a:endParaRPr>
          </a:p>
        </p:txBody>
      </p:sp>
      <p:sp>
        <p:nvSpPr>
          <p:cNvPr id="184" name="Prostokąt 183">
            <a:extLst>
              <a:ext uri="{FF2B5EF4-FFF2-40B4-BE49-F238E27FC236}">
                <a16:creationId xmlns:a16="http://schemas.microsoft.com/office/drawing/2014/main" id="{AE6F0EB9-3591-4AC3-9953-B2A4A715580C}"/>
              </a:ext>
            </a:extLst>
          </p:cNvPr>
          <p:cNvSpPr/>
          <p:nvPr/>
        </p:nvSpPr>
        <p:spPr>
          <a:xfrm>
            <a:off x="3602682" y="2779099"/>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4" name="Prostokąt 173">
            <a:extLst>
              <a:ext uri="{FF2B5EF4-FFF2-40B4-BE49-F238E27FC236}">
                <a16:creationId xmlns:a16="http://schemas.microsoft.com/office/drawing/2014/main" id="{FE014747-089A-4571-B34A-B6B05C7BD996}"/>
              </a:ext>
            </a:extLst>
          </p:cNvPr>
          <p:cNvSpPr/>
          <p:nvPr/>
        </p:nvSpPr>
        <p:spPr>
          <a:xfrm>
            <a:off x="3576847" y="1868652"/>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pole tekstowe 3">
            <a:extLst>
              <a:ext uri="{FF2B5EF4-FFF2-40B4-BE49-F238E27FC236}">
                <a16:creationId xmlns:a16="http://schemas.microsoft.com/office/drawing/2014/main" id="{AABDEAFE-140A-4B8B-811C-677FDDD16BB4}"/>
              </a:ext>
            </a:extLst>
          </p:cNvPr>
          <p:cNvSpPr txBox="1"/>
          <p:nvPr/>
        </p:nvSpPr>
        <p:spPr>
          <a:xfrm>
            <a:off x="1015857" y="1170073"/>
            <a:ext cx="1358537" cy="276999"/>
          </a:xfrm>
          <a:prstGeom prst="rect">
            <a:avLst/>
          </a:prstGeom>
          <a:noFill/>
        </p:spPr>
        <p:txBody>
          <a:bodyPr wrap="square" rtlCol="0">
            <a:spAutoFit/>
          </a:bodyPr>
          <a:lstStyle/>
          <a:p>
            <a:r>
              <a:rPr lang="pl-PL" sz="1200" dirty="0"/>
              <a:t>To Do</a:t>
            </a:r>
            <a:endParaRPr lang="en-US" sz="1200" dirty="0"/>
          </a:p>
        </p:txBody>
      </p:sp>
      <p:sp>
        <p:nvSpPr>
          <p:cNvPr id="190" name="pole tekstowe 189">
            <a:extLst>
              <a:ext uri="{FF2B5EF4-FFF2-40B4-BE49-F238E27FC236}">
                <a16:creationId xmlns:a16="http://schemas.microsoft.com/office/drawing/2014/main" id="{50BA9FD4-A338-4345-90FC-EC20AC8D70E3}"/>
              </a:ext>
            </a:extLst>
          </p:cNvPr>
          <p:cNvSpPr txBox="1"/>
          <p:nvPr/>
        </p:nvSpPr>
        <p:spPr>
          <a:xfrm>
            <a:off x="3571132" y="1171869"/>
            <a:ext cx="1358537" cy="276999"/>
          </a:xfrm>
          <a:prstGeom prst="rect">
            <a:avLst/>
          </a:prstGeom>
          <a:noFill/>
        </p:spPr>
        <p:txBody>
          <a:bodyPr wrap="square" rtlCol="0">
            <a:spAutoFit/>
          </a:bodyPr>
          <a:lstStyle/>
          <a:p>
            <a:r>
              <a:rPr lang="pl-PL" sz="1200" dirty="0"/>
              <a:t>Ongoing</a:t>
            </a:r>
            <a:endParaRPr lang="en-US" sz="1200" dirty="0"/>
          </a:p>
        </p:txBody>
      </p:sp>
      <p:sp>
        <p:nvSpPr>
          <p:cNvPr id="191" name="pole tekstowe 190">
            <a:extLst>
              <a:ext uri="{FF2B5EF4-FFF2-40B4-BE49-F238E27FC236}">
                <a16:creationId xmlns:a16="http://schemas.microsoft.com/office/drawing/2014/main" id="{0438ED5C-5A6E-44E4-A8B8-E10FBF65B990}"/>
              </a:ext>
            </a:extLst>
          </p:cNvPr>
          <p:cNvSpPr txBox="1"/>
          <p:nvPr/>
        </p:nvSpPr>
        <p:spPr>
          <a:xfrm>
            <a:off x="6041971" y="1206802"/>
            <a:ext cx="1358537" cy="276999"/>
          </a:xfrm>
          <a:prstGeom prst="rect">
            <a:avLst/>
          </a:prstGeom>
          <a:noFill/>
        </p:spPr>
        <p:txBody>
          <a:bodyPr wrap="square" rtlCol="0">
            <a:spAutoFit/>
          </a:bodyPr>
          <a:lstStyle/>
          <a:p>
            <a:r>
              <a:rPr lang="pl-PL" sz="1200" dirty="0"/>
              <a:t>Finished</a:t>
            </a:r>
            <a:endParaRPr lang="en-US" sz="1200" dirty="0"/>
          </a:p>
        </p:txBody>
      </p:sp>
      <p:sp>
        <p:nvSpPr>
          <p:cNvPr id="192" name="pole tekstowe 191">
            <a:extLst>
              <a:ext uri="{FF2B5EF4-FFF2-40B4-BE49-F238E27FC236}">
                <a16:creationId xmlns:a16="http://schemas.microsoft.com/office/drawing/2014/main" id="{56F68D02-C2B2-4FDB-8761-8C31B7121634}"/>
              </a:ext>
            </a:extLst>
          </p:cNvPr>
          <p:cNvSpPr txBox="1"/>
          <p:nvPr/>
        </p:nvSpPr>
        <p:spPr>
          <a:xfrm>
            <a:off x="8172122" y="1221902"/>
            <a:ext cx="1654034" cy="276999"/>
          </a:xfrm>
          <a:prstGeom prst="rect">
            <a:avLst/>
          </a:prstGeom>
          <a:noFill/>
        </p:spPr>
        <p:txBody>
          <a:bodyPr wrap="square" rtlCol="0">
            <a:spAutoFit/>
          </a:bodyPr>
          <a:lstStyle/>
          <a:p>
            <a:r>
              <a:rPr lang="pl-PL" sz="1200" dirty="0">
                <a:solidFill>
                  <a:schemeClr val="bg1">
                    <a:lumMod val="65000"/>
                  </a:schemeClr>
                </a:solidFill>
              </a:rPr>
              <a:t>Dodaj nowy przedział</a:t>
            </a:r>
            <a:endParaRPr lang="en-US" sz="1200" dirty="0">
              <a:solidFill>
                <a:schemeClr val="bg1">
                  <a:lumMod val="65000"/>
                </a:schemeClr>
              </a:solidFill>
            </a:endParaRPr>
          </a:p>
        </p:txBody>
      </p:sp>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Prostokąt 199">
            <a:extLst>
              <a:ext uri="{FF2B5EF4-FFF2-40B4-BE49-F238E27FC236}">
                <a16:creationId xmlns:a16="http://schemas.microsoft.com/office/drawing/2014/main" id="{809A7102-901F-4AD3-817F-7BECAF21B141}"/>
              </a:ext>
            </a:extLst>
          </p:cNvPr>
          <p:cNvSpPr/>
          <p:nvPr/>
        </p:nvSpPr>
        <p:spPr>
          <a:xfrm>
            <a:off x="1077590" y="3858581"/>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Input Data for Steering Comitee</a:t>
            </a:r>
          </a:p>
          <a:p>
            <a:endParaRPr lang="pl-PL" sz="1200" b="1" strike="sngStrike" dirty="0"/>
          </a:p>
          <a:p>
            <a:endParaRPr lang="pl-PL" sz="1200" b="1" dirty="0"/>
          </a:p>
          <a:p>
            <a:endParaRPr lang="en-US" sz="1200" b="1" dirty="0"/>
          </a:p>
        </p:txBody>
      </p:sp>
      <p:sp>
        <p:nvSpPr>
          <p:cNvPr id="201" name="Prostokąt 200">
            <a:extLst>
              <a:ext uri="{FF2B5EF4-FFF2-40B4-BE49-F238E27FC236}">
                <a16:creationId xmlns:a16="http://schemas.microsoft.com/office/drawing/2014/main" id="{6512346B-23AB-4D05-B7A7-8CB43C643D3D}"/>
              </a:ext>
            </a:extLst>
          </p:cNvPr>
          <p:cNvSpPr/>
          <p:nvPr/>
        </p:nvSpPr>
        <p:spPr>
          <a:xfrm>
            <a:off x="3564617" y="4563680"/>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Update schedulle/planning </a:t>
            </a:r>
          </a:p>
          <a:p>
            <a:endParaRPr lang="pl-PL" sz="1200" b="1" strike="sngStrike" dirty="0"/>
          </a:p>
          <a:p>
            <a:endParaRPr lang="pl-PL" sz="1200" b="1" dirty="0"/>
          </a:p>
          <a:p>
            <a:endParaRPr lang="en-US" sz="1200" b="1" dirty="0"/>
          </a:p>
        </p:txBody>
      </p:sp>
      <p:sp>
        <p:nvSpPr>
          <p:cNvPr id="203" name="Dowolny kształt: kształt 202">
            <a:extLst>
              <a:ext uri="{FF2B5EF4-FFF2-40B4-BE49-F238E27FC236}">
                <a16:creationId xmlns:a16="http://schemas.microsoft.com/office/drawing/2014/main" id="{DCBB913A-4617-43E4-A2F4-3E62BD4504D0}"/>
              </a:ext>
            </a:extLst>
          </p:cNvPr>
          <p:cNvSpPr/>
          <p:nvPr/>
        </p:nvSpPr>
        <p:spPr>
          <a:xfrm>
            <a:off x="1082800" y="4768139"/>
            <a:ext cx="1661284" cy="1624852"/>
          </a:xfrm>
          <a:custGeom>
            <a:avLst/>
            <a:gdLst>
              <a:gd name="connsiteX0" fmla="*/ 0 w 1685946"/>
              <a:gd name="connsiteY0" fmla="*/ 0 h 530395"/>
              <a:gd name="connsiteX1" fmla="*/ 1685946 w 1685946"/>
              <a:gd name="connsiteY1" fmla="*/ 0 h 530395"/>
              <a:gd name="connsiteX2" fmla="*/ 1685946 w 1685946"/>
              <a:gd name="connsiteY2" fmla="*/ 530395 h 530395"/>
              <a:gd name="connsiteX3" fmla="*/ 0 w 1685946"/>
              <a:gd name="connsiteY3" fmla="*/ 530395 h 530395"/>
            </a:gdLst>
            <a:ahLst/>
            <a:cxnLst>
              <a:cxn ang="0">
                <a:pos x="connsiteX0" y="connsiteY0"/>
              </a:cxn>
              <a:cxn ang="0">
                <a:pos x="connsiteX1" y="connsiteY1"/>
              </a:cxn>
              <a:cxn ang="0">
                <a:pos x="connsiteX2" y="connsiteY2"/>
              </a:cxn>
              <a:cxn ang="0">
                <a:pos x="connsiteX3" y="connsiteY3"/>
              </a:cxn>
            </a:cxnLst>
            <a:rect l="l" t="t" r="r" b="b"/>
            <a:pathLst>
              <a:path w="1685946" h="530395">
                <a:moveTo>
                  <a:pt x="0" y="0"/>
                </a:moveTo>
                <a:lnTo>
                  <a:pt x="1685946" y="0"/>
                </a:lnTo>
                <a:lnTo>
                  <a:pt x="1685946" y="530395"/>
                </a:lnTo>
                <a:lnTo>
                  <a:pt x="0" y="530395"/>
                </a:lnTo>
                <a:close/>
              </a:path>
            </a:pathLst>
          </a:cu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r>
              <a:rPr lang="pl-PL" sz="800" b="1" dirty="0"/>
              <a:t>Description and graphical modification</a:t>
            </a:r>
          </a:p>
          <a:p>
            <a:pPr marL="171450" indent="-171450">
              <a:buFont typeface="Courier New" panose="02070309020205020404" pitchFamily="49" charset="0"/>
              <a:buChar char="o"/>
            </a:pPr>
            <a:r>
              <a:rPr lang="pl-PL" sz="800" dirty="0"/>
              <a:t>Awaiting server permissions for IIS</a:t>
            </a:r>
          </a:p>
          <a:p>
            <a:pPr marL="171450" indent="-171450">
              <a:buFont typeface="Courier New" panose="02070309020205020404" pitchFamily="49" charset="0"/>
              <a:buChar char="o"/>
            </a:pPr>
            <a:r>
              <a:rPr lang="pl-PL" sz="800" dirty="0"/>
              <a:t>Add missing descriptions </a:t>
            </a:r>
          </a:p>
          <a:p>
            <a:pPr marL="171450" indent="-171450">
              <a:buFont typeface="Courier New" panose="02070309020205020404" pitchFamily="49" charset="0"/>
              <a:buChar char="o"/>
            </a:pPr>
            <a:r>
              <a:rPr lang="pl-PL" sz="800" dirty="0"/>
              <a:t>Put on the server </a:t>
            </a:r>
          </a:p>
          <a:p>
            <a:pPr marL="171450" indent="-171450">
              <a:buFont typeface="Courier New" panose="02070309020205020404" pitchFamily="49" charset="0"/>
              <a:buChar char="o"/>
            </a:pPr>
            <a:endParaRPr lang="pl-PL" sz="800" dirty="0"/>
          </a:p>
          <a:p>
            <a:pPr marL="171450" indent="-171450">
              <a:buFont typeface="Courier New" panose="02070309020205020404" pitchFamily="49" charset="0"/>
              <a:buChar char="o"/>
            </a:pPr>
            <a:endParaRPr lang="pl-PL" sz="800" dirty="0"/>
          </a:p>
          <a:p>
            <a:endParaRPr lang="pl-PL" sz="800" dirty="0"/>
          </a:p>
          <a:p>
            <a:endParaRPr lang="pl-PL" sz="800" dirty="0"/>
          </a:p>
          <a:p>
            <a:endParaRPr lang="pl-PL" sz="1200" dirty="0"/>
          </a:p>
          <a:p>
            <a:endParaRPr lang="en-US" sz="1200" b="1" dirty="0"/>
          </a:p>
        </p:txBody>
      </p:sp>
      <p:sp>
        <p:nvSpPr>
          <p:cNvPr id="204" name="Prostokąt 203">
            <a:extLst>
              <a:ext uri="{FF2B5EF4-FFF2-40B4-BE49-F238E27FC236}">
                <a16:creationId xmlns:a16="http://schemas.microsoft.com/office/drawing/2014/main" id="{973324D4-2B7F-44C5-8ABD-9C10BBF8BCA7}"/>
              </a:ext>
            </a:extLst>
          </p:cNvPr>
          <p:cNvSpPr/>
          <p:nvPr/>
        </p:nvSpPr>
        <p:spPr>
          <a:xfrm>
            <a:off x="1069990" y="5612526"/>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5" name="pole tekstowe 204">
            <a:extLst>
              <a:ext uri="{FF2B5EF4-FFF2-40B4-BE49-F238E27FC236}">
                <a16:creationId xmlns:a16="http://schemas.microsoft.com/office/drawing/2014/main" id="{EEAD9807-6F0C-4DB5-99CC-FF86D7002C14}"/>
              </a:ext>
            </a:extLst>
          </p:cNvPr>
          <p:cNvSpPr txBox="1"/>
          <p:nvPr/>
        </p:nvSpPr>
        <p:spPr>
          <a:xfrm>
            <a:off x="1298424" y="5618025"/>
            <a:ext cx="448058" cy="246221"/>
          </a:xfrm>
          <a:prstGeom prst="rect">
            <a:avLst/>
          </a:prstGeom>
          <a:noFill/>
        </p:spPr>
        <p:txBody>
          <a:bodyPr wrap="square" rtlCol="0">
            <a:spAutoFit/>
          </a:bodyPr>
          <a:lstStyle/>
          <a:p>
            <a:r>
              <a:rPr lang="pl-PL" sz="1000" dirty="0">
                <a:solidFill>
                  <a:schemeClr val="accent1">
                    <a:lumMod val="75000"/>
                  </a:schemeClr>
                </a:solidFill>
              </a:rPr>
              <a:t>0/3</a:t>
            </a:r>
            <a:endParaRPr lang="en-US" sz="1000" dirty="0">
              <a:solidFill>
                <a:schemeClr val="accent1">
                  <a:lumMod val="75000"/>
                </a:schemeClr>
              </a:solidFill>
            </a:endParaRPr>
          </a:p>
        </p:txBody>
      </p:sp>
      <p:sp>
        <p:nvSpPr>
          <p:cNvPr id="206" name="Owal 205">
            <a:extLst>
              <a:ext uri="{FF2B5EF4-FFF2-40B4-BE49-F238E27FC236}">
                <a16:creationId xmlns:a16="http://schemas.microsoft.com/office/drawing/2014/main" id="{77FE10BD-BDC3-4A99-8631-E7461FAFA3F0}"/>
              </a:ext>
            </a:extLst>
          </p:cNvPr>
          <p:cNvSpPr/>
          <p:nvPr/>
        </p:nvSpPr>
        <p:spPr>
          <a:xfrm>
            <a:off x="1168217" y="5667268"/>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 name="Prostokąt 206">
            <a:extLst>
              <a:ext uri="{FF2B5EF4-FFF2-40B4-BE49-F238E27FC236}">
                <a16:creationId xmlns:a16="http://schemas.microsoft.com/office/drawing/2014/main" id="{FF198CA4-2840-4839-BFCF-76116A7D0082}"/>
              </a:ext>
            </a:extLst>
          </p:cNvPr>
          <p:cNvSpPr/>
          <p:nvPr/>
        </p:nvSpPr>
        <p:spPr>
          <a:xfrm>
            <a:off x="3571132" y="3627762"/>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Quality control management</a:t>
            </a:r>
          </a:p>
          <a:p>
            <a:endParaRPr lang="pl-PL" sz="1200" b="1" strike="sngStrike" dirty="0"/>
          </a:p>
          <a:p>
            <a:endParaRPr lang="pl-PL" sz="1200" b="1" dirty="0"/>
          </a:p>
          <a:p>
            <a:endParaRPr lang="en-US" sz="1200" b="1" dirty="0"/>
          </a:p>
        </p:txBody>
      </p:sp>
      <p:sp>
        <p:nvSpPr>
          <p:cNvPr id="208" name="Prostokąt 207">
            <a:extLst>
              <a:ext uri="{FF2B5EF4-FFF2-40B4-BE49-F238E27FC236}">
                <a16:creationId xmlns:a16="http://schemas.microsoft.com/office/drawing/2014/main" id="{DABE58DF-F8B7-4DF8-BCE6-FE7148C0DA73}"/>
              </a:ext>
            </a:extLst>
          </p:cNvPr>
          <p:cNvSpPr/>
          <p:nvPr/>
        </p:nvSpPr>
        <p:spPr>
          <a:xfrm>
            <a:off x="1065738" y="3872497"/>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0" name="Prostokąt 209">
            <a:extLst>
              <a:ext uri="{FF2B5EF4-FFF2-40B4-BE49-F238E27FC236}">
                <a16:creationId xmlns:a16="http://schemas.microsoft.com/office/drawing/2014/main" id="{569CF212-42EC-4077-89B3-12612609F17E}"/>
              </a:ext>
            </a:extLst>
          </p:cNvPr>
          <p:cNvSpPr/>
          <p:nvPr/>
        </p:nvSpPr>
        <p:spPr>
          <a:xfrm>
            <a:off x="1082800" y="4767126"/>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1" name="Prostokąt 210">
            <a:extLst>
              <a:ext uri="{FF2B5EF4-FFF2-40B4-BE49-F238E27FC236}">
                <a16:creationId xmlns:a16="http://schemas.microsoft.com/office/drawing/2014/main" id="{98F9481E-D0BF-4CB3-9745-2F35063D18FA}"/>
              </a:ext>
            </a:extLst>
          </p:cNvPr>
          <p:cNvSpPr/>
          <p:nvPr/>
        </p:nvSpPr>
        <p:spPr>
          <a:xfrm>
            <a:off x="3562686" y="3624631"/>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13" name="Grafika 212" descr="Koperta">
            <a:extLst>
              <a:ext uri="{FF2B5EF4-FFF2-40B4-BE49-F238E27FC236}">
                <a16:creationId xmlns:a16="http://schemas.microsoft.com/office/drawing/2014/main" id="{427F3F0A-F240-4030-89C3-822AA2268DA0}"/>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3333639"/>
            <a:ext cx="161005" cy="161005"/>
          </a:xfrm>
          <a:prstGeom prst="rect">
            <a:avLst/>
          </a:prstGeom>
        </p:spPr>
      </p:pic>
      <p:pic>
        <p:nvPicPr>
          <p:cNvPr id="214" name="Grafika 213" descr="Koperta">
            <a:extLst>
              <a:ext uri="{FF2B5EF4-FFF2-40B4-BE49-F238E27FC236}">
                <a16:creationId xmlns:a16="http://schemas.microsoft.com/office/drawing/2014/main" id="{3773116A-CE14-4362-9A35-1BC067509EF9}"/>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4241261"/>
            <a:ext cx="161005" cy="161005"/>
          </a:xfrm>
          <a:prstGeom prst="rect">
            <a:avLst/>
          </a:prstGeom>
        </p:spPr>
      </p:pic>
      <p:pic>
        <p:nvPicPr>
          <p:cNvPr id="215" name="Grafika 214" descr="Czat">
            <a:extLst>
              <a:ext uri="{FF2B5EF4-FFF2-40B4-BE49-F238E27FC236}">
                <a16:creationId xmlns:a16="http://schemas.microsoft.com/office/drawing/2014/main" id="{4721EE88-CF4E-425F-8B78-D012634CC894}"/>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4248596"/>
            <a:ext cx="146334" cy="146334"/>
          </a:xfrm>
          <a:prstGeom prst="rect">
            <a:avLst/>
          </a:prstGeom>
        </p:spPr>
      </p:pic>
      <p:pic>
        <p:nvPicPr>
          <p:cNvPr id="216" name="Grafika 215" descr="Czat">
            <a:extLst>
              <a:ext uri="{FF2B5EF4-FFF2-40B4-BE49-F238E27FC236}">
                <a16:creationId xmlns:a16="http://schemas.microsoft.com/office/drawing/2014/main" id="{1D19D241-2E72-4A4E-83B8-7E7448EF2131}"/>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3347210"/>
            <a:ext cx="146334" cy="146334"/>
          </a:xfrm>
          <a:prstGeom prst="rect">
            <a:avLst/>
          </a:prstGeom>
        </p:spPr>
      </p:pic>
      <p:sp>
        <p:nvSpPr>
          <p:cNvPr id="223" name="pole tekstowe 222">
            <a:extLst>
              <a:ext uri="{FF2B5EF4-FFF2-40B4-BE49-F238E27FC236}">
                <a16:creationId xmlns:a16="http://schemas.microsoft.com/office/drawing/2014/main" id="{69A545E3-FC35-4C4F-9649-D8407673117B}"/>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3" name="Owal 2">
            <a:extLst>
              <a:ext uri="{FF2B5EF4-FFF2-40B4-BE49-F238E27FC236}">
                <a16:creationId xmlns:a16="http://schemas.microsoft.com/office/drawing/2014/main" id="{A077278E-B926-43C2-97DB-B18982E79830}"/>
              </a:ext>
            </a:extLst>
          </p:cNvPr>
          <p:cNvSpPr/>
          <p:nvPr/>
        </p:nvSpPr>
        <p:spPr>
          <a:xfrm>
            <a:off x="3684245" y="3245382"/>
            <a:ext cx="203161" cy="176741"/>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wal 151">
            <a:extLst>
              <a:ext uri="{FF2B5EF4-FFF2-40B4-BE49-F238E27FC236}">
                <a16:creationId xmlns:a16="http://schemas.microsoft.com/office/drawing/2014/main" id="{F3DE511D-B170-49E2-B351-F846DB3EB450}"/>
              </a:ext>
            </a:extLst>
          </p:cNvPr>
          <p:cNvSpPr/>
          <p:nvPr/>
        </p:nvSpPr>
        <p:spPr>
          <a:xfrm>
            <a:off x="3953270" y="3249441"/>
            <a:ext cx="203161" cy="176741"/>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wal 157">
            <a:extLst>
              <a:ext uri="{FF2B5EF4-FFF2-40B4-BE49-F238E27FC236}">
                <a16:creationId xmlns:a16="http://schemas.microsoft.com/office/drawing/2014/main" id="{DDFBD406-F5BF-490B-BD4A-0129BC991C1D}"/>
              </a:ext>
            </a:extLst>
          </p:cNvPr>
          <p:cNvSpPr/>
          <p:nvPr/>
        </p:nvSpPr>
        <p:spPr>
          <a:xfrm>
            <a:off x="4217319" y="3245381"/>
            <a:ext cx="203161" cy="176741"/>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wal 158">
            <a:extLst>
              <a:ext uri="{FF2B5EF4-FFF2-40B4-BE49-F238E27FC236}">
                <a16:creationId xmlns:a16="http://schemas.microsoft.com/office/drawing/2014/main" id="{84FCA9CA-46C5-4849-A5CA-CD8815B074F2}"/>
              </a:ext>
            </a:extLst>
          </p:cNvPr>
          <p:cNvSpPr/>
          <p:nvPr/>
        </p:nvSpPr>
        <p:spPr>
          <a:xfrm>
            <a:off x="3688680" y="4135874"/>
            <a:ext cx="203161" cy="176741"/>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wal 161">
            <a:extLst>
              <a:ext uri="{FF2B5EF4-FFF2-40B4-BE49-F238E27FC236}">
                <a16:creationId xmlns:a16="http://schemas.microsoft.com/office/drawing/2014/main" id="{20FF9A9F-48AF-476A-BC91-F89ABD915D83}"/>
              </a:ext>
            </a:extLst>
          </p:cNvPr>
          <p:cNvSpPr/>
          <p:nvPr/>
        </p:nvSpPr>
        <p:spPr>
          <a:xfrm>
            <a:off x="3943117" y="4135873"/>
            <a:ext cx="203161" cy="176741"/>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Łącznik prosty 6">
            <a:extLst>
              <a:ext uri="{FF2B5EF4-FFF2-40B4-BE49-F238E27FC236}">
                <a16:creationId xmlns:a16="http://schemas.microsoft.com/office/drawing/2014/main" id="{17F33785-75E6-405E-B2B0-DF24E0C80DF1}"/>
              </a:ext>
            </a:extLst>
          </p:cNvPr>
          <p:cNvCxnSpPr>
            <a:cxnSpLocks/>
          </p:cNvCxnSpPr>
          <p:nvPr/>
        </p:nvCxnSpPr>
        <p:spPr>
          <a:xfrm>
            <a:off x="3650055" y="316699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4" name="Łącznik prosty 163">
            <a:extLst>
              <a:ext uri="{FF2B5EF4-FFF2-40B4-BE49-F238E27FC236}">
                <a16:creationId xmlns:a16="http://schemas.microsoft.com/office/drawing/2014/main" id="{9DCB0358-C6D2-437D-95C7-BA478AFED5E7}"/>
              </a:ext>
            </a:extLst>
          </p:cNvPr>
          <p:cNvCxnSpPr>
            <a:cxnSpLocks/>
          </p:cNvCxnSpPr>
          <p:nvPr/>
        </p:nvCxnSpPr>
        <p:spPr>
          <a:xfrm>
            <a:off x="3660518" y="4029251"/>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5" name="Łącznik prosty 164">
            <a:extLst>
              <a:ext uri="{FF2B5EF4-FFF2-40B4-BE49-F238E27FC236}">
                <a16:creationId xmlns:a16="http://schemas.microsoft.com/office/drawing/2014/main" id="{E4386322-C144-4CB2-889A-10E55EB3883E}"/>
              </a:ext>
            </a:extLst>
          </p:cNvPr>
          <p:cNvCxnSpPr>
            <a:cxnSpLocks/>
          </p:cNvCxnSpPr>
          <p:nvPr/>
        </p:nvCxnSpPr>
        <p:spPr>
          <a:xfrm>
            <a:off x="1163570" y="330492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7" name="Łącznik prosty 166">
            <a:extLst>
              <a:ext uri="{FF2B5EF4-FFF2-40B4-BE49-F238E27FC236}">
                <a16:creationId xmlns:a16="http://schemas.microsoft.com/office/drawing/2014/main" id="{DC4A8F51-D21C-4243-96C2-61A59C19D6D3}"/>
              </a:ext>
            </a:extLst>
          </p:cNvPr>
          <p:cNvCxnSpPr>
            <a:cxnSpLocks/>
          </p:cNvCxnSpPr>
          <p:nvPr/>
        </p:nvCxnSpPr>
        <p:spPr>
          <a:xfrm>
            <a:off x="1175817" y="4290573"/>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11EBECB1-AA3B-443A-9D3C-81A9D9A04341}"/>
              </a:ext>
            </a:extLst>
          </p:cNvPr>
          <p:cNvCxnSpPr>
            <a:cxnSpLocks/>
          </p:cNvCxnSpPr>
          <p:nvPr/>
        </p:nvCxnSpPr>
        <p:spPr>
          <a:xfrm>
            <a:off x="3662844" y="4967849"/>
            <a:ext cx="1490281" cy="0"/>
          </a:xfrm>
          <a:prstGeom prst="line">
            <a:avLst/>
          </a:prstGeom>
        </p:spPr>
        <p:style>
          <a:lnRef idx="1">
            <a:schemeClr val="accent3"/>
          </a:lnRef>
          <a:fillRef idx="0">
            <a:schemeClr val="accent3"/>
          </a:fillRef>
          <a:effectRef idx="0">
            <a:schemeClr val="accent3"/>
          </a:effectRef>
          <a:fontRef idx="minor">
            <a:schemeClr val="tx1"/>
          </a:fontRef>
        </p:style>
      </p:cxnSp>
      <p:sp>
        <p:nvSpPr>
          <p:cNvPr id="173" name="Owal 172">
            <a:extLst>
              <a:ext uri="{FF2B5EF4-FFF2-40B4-BE49-F238E27FC236}">
                <a16:creationId xmlns:a16="http://schemas.microsoft.com/office/drawing/2014/main" id="{3EFB0377-30B5-4876-B822-3B6BEFE90835}"/>
              </a:ext>
            </a:extLst>
          </p:cNvPr>
          <p:cNvSpPr/>
          <p:nvPr/>
        </p:nvSpPr>
        <p:spPr>
          <a:xfrm>
            <a:off x="11700471" y="6317436"/>
            <a:ext cx="341743" cy="31264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wal 175">
            <a:extLst>
              <a:ext uri="{FF2B5EF4-FFF2-40B4-BE49-F238E27FC236}">
                <a16:creationId xmlns:a16="http://schemas.microsoft.com/office/drawing/2014/main" id="{24F657FE-B6F9-4D58-B0B1-9CDD1FB4C8B4}"/>
              </a:ext>
            </a:extLst>
          </p:cNvPr>
          <p:cNvSpPr/>
          <p:nvPr/>
        </p:nvSpPr>
        <p:spPr>
          <a:xfrm>
            <a:off x="11700493" y="4876427"/>
            <a:ext cx="341743" cy="31264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wal 176">
            <a:extLst>
              <a:ext uri="{FF2B5EF4-FFF2-40B4-BE49-F238E27FC236}">
                <a16:creationId xmlns:a16="http://schemas.microsoft.com/office/drawing/2014/main" id="{9C965DE5-91E0-4763-89F2-A143138A50A0}"/>
              </a:ext>
            </a:extLst>
          </p:cNvPr>
          <p:cNvSpPr/>
          <p:nvPr/>
        </p:nvSpPr>
        <p:spPr>
          <a:xfrm>
            <a:off x="11700697" y="3350663"/>
            <a:ext cx="341743" cy="31264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wal 180">
            <a:extLst>
              <a:ext uri="{FF2B5EF4-FFF2-40B4-BE49-F238E27FC236}">
                <a16:creationId xmlns:a16="http://schemas.microsoft.com/office/drawing/2014/main" id="{F9757D8A-5778-49C5-AF65-457FB1DD1DD7}"/>
              </a:ext>
            </a:extLst>
          </p:cNvPr>
          <p:cNvSpPr/>
          <p:nvPr/>
        </p:nvSpPr>
        <p:spPr>
          <a:xfrm>
            <a:off x="11700493" y="3830965"/>
            <a:ext cx="341743" cy="31264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wal 185">
            <a:extLst>
              <a:ext uri="{FF2B5EF4-FFF2-40B4-BE49-F238E27FC236}">
                <a16:creationId xmlns:a16="http://schemas.microsoft.com/office/drawing/2014/main" id="{CD416A5F-1B07-4250-AF36-E0C5B2122AC9}"/>
              </a:ext>
            </a:extLst>
          </p:cNvPr>
          <p:cNvSpPr/>
          <p:nvPr/>
        </p:nvSpPr>
        <p:spPr>
          <a:xfrm>
            <a:off x="11700471" y="5838042"/>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wal 188">
            <a:extLst>
              <a:ext uri="{FF2B5EF4-FFF2-40B4-BE49-F238E27FC236}">
                <a16:creationId xmlns:a16="http://schemas.microsoft.com/office/drawing/2014/main" id="{EED286F7-FB92-46A4-882A-047EC32B886E}"/>
              </a:ext>
            </a:extLst>
          </p:cNvPr>
          <p:cNvSpPr/>
          <p:nvPr/>
        </p:nvSpPr>
        <p:spPr>
          <a:xfrm>
            <a:off x="11700471" y="5355122"/>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wal 195">
            <a:extLst>
              <a:ext uri="{FF2B5EF4-FFF2-40B4-BE49-F238E27FC236}">
                <a16:creationId xmlns:a16="http://schemas.microsoft.com/office/drawing/2014/main" id="{6EB195FD-12E9-4C35-8004-14CB89F382F7}"/>
              </a:ext>
            </a:extLst>
          </p:cNvPr>
          <p:cNvSpPr/>
          <p:nvPr/>
        </p:nvSpPr>
        <p:spPr>
          <a:xfrm>
            <a:off x="11700493" y="4350961"/>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Łącznik prosty 216">
            <a:extLst>
              <a:ext uri="{FF2B5EF4-FFF2-40B4-BE49-F238E27FC236}">
                <a16:creationId xmlns:a16="http://schemas.microsoft.com/office/drawing/2014/main" id="{739F9D88-FEE0-4356-B83C-D3F0AE1E259B}"/>
              </a:ext>
            </a:extLst>
          </p:cNvPr>
          <p:cNvCxnSpPr>
            <a:cxnSpLocks/>
          </p:cNvCxnSpPr>
          <p:nvPr/>
        </p:nvCxnSpPr>
        <p:spPr>
          <a:xfrm>
            <a:off x="1163570" y="5939271"/>
            <a:ext cx="1490281" cy="0"/>
          </a:xfrm>
          <a:prstGeom prst="line">
            <a:avLst/>
          </a:prstGeom>
        </p:spPr>
        <p:style>
          <a:lnRef idx="1">
            <a:schemeClr val="accent3"/>
          </a:lnRef>
          <a:fillRef idx="0">
            <a:schemeClr val="accent3"/>
          </a:fillRef>
          <a:effectRef idx="0">
            <a:schemeClr val="accent3"/>
          </a:effectRef>
          <a:fontRef idx="minor">
            <a:schemeClr val="tx1"/>
          </a:fontRef>
        </p:style>
      </p:cxnSp>
      <p:sp>
        <p:nvSpPr>
          <p:cNvPr id="255" name="pole tekstowe 254">
            <a:extLst>
              <a:ext uri="{FF2B5EF4-FFF2-40B4-BE49-F238E27FC236}">
                <a16:creationId xmlns:a16="http://schemas.microsoft.com/office/drawing/2014/main" id="{B31DAC89-B9AE-4288-8905-2AC614EF3DEE}"/>
              </a:ext>
            </a:extLst>
          </p:cNvPr>
          <p:cNvSpPr txBox="1"/>
          <p:nvPr/>
        </p:nvSpPr>
        <p:spPr>
          <a:xfrm>
            <a:off x="6016115" y="1788115"/>
            <a:ext cx="1223706" cy="246221"/>
          </a:xfrm>
          <a:prstGeom prst="rect">
            <a:avLst/>
          </a:prstGeom>
          <a:noFill/>
        </p:spPr>
        <p:txBody>
          <a:bodyPr wrap="square" rtlCol="0">
            <a:spAutoFit/>
          </a:bodyPr>
          <a:lstStyle/>
          <a:p>
            <a:r>
              <a:rPr lang="pl-PL" sz="1000" dirty="0">
                <a:solidFill>
                  <a:schemeClr val="bg1">
                    <a:lumMod val="65000"/>
                  </a:schemeClr>
                </a:solidFill>
              </a:rPr>
              <a:t>Pokaż ukończone</a:t>
            </a:r>
            <a:endParaRPr lang="en-US" sz="1000" dirty="0">
              <a:solidFill>
                <a:schemeClr val="bg1">
                  <a:lumMod val="65000"/>
                </a:schemeClr>
              </a:solidFill>
            </a:endParaRPr>
          </a:p>
        </p:txBody>
      </p:sp>
      <p:grpSp>
        <p:nvGrpSpPr>
          <p:cNvPr id="257" name="Grafika 224" descr="Strzałki ostrokątne (od prawej do lewej)">
            <a:extLst>
              <a:ext uri="{FF2B5EF4-FFF2-40B4-BE49-F238E27FC236}">
                <a16:creationId xmlns:a16="http://schemas.microsoft.com/office/drawing/2014/main" id="{0E53E55E-E33B-4C1B-821F-C714BC89E296}"/>
              </a:ext>
            </a:extLst>
          </p:cNvPr>
          <p:cNvGrpSpPr/>
          <p:nvPr/>
        </p:nvGrpSpPr>
        <p:grpSpPr>
          <a:xfrm rot="5400000" flipH="1">
            <a:off x="7135257" y="1847655"/>
            <a:ext cx="111790" cy="149782"/>
            <a:chOff x="7185330" y="3989350"/>
            <a:chExt cx="102769" cy="120855"/>
          </a:xfrm>
        </p:grpSpPr>
        <p:sp>
          <p:nvSpPr>
            <p:cNvPr id="258" name="Dowolny kształt: kształt 257">
              <a:extLst>
                <a:ext uri="{FF2B5EF4-FFF2-40B4-BE49-F238E27FC236}">
                  <a16:creationId xmlns:a16="http://schemas.microsoft.com/office/drawing/2014/main" id="{9B62421A-6D41-41E5-9D2A-32ADD5EE0635}"/>
                </a:ext>
              </a:extLst>
            </p:cNvPr>
            <p:cNvSpPr/>
            <p:nvPr/>
          </p:nvSpPr>
          <p:spPr>
            <a:xfrm>
              <a:off x="7228225"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sp>
          <p:nvSpPr>
            <p:cNvPr id="259" name="Dowolny kształt: kształt 258">
              <a:extLst>
                <a:ext uri="{FF2B5EF4-FFF2-40B4-BE49-F238E27FC236}">
                  <a16:creationId xmlns:a16="http://schemas.microsoft.com/office/drawing/2014/main" id="{5B9B33C9-E47B-42CF-8318-FD7448D91136}"/>
                </a:ext>
              </a:extLst>
            </p:cNvPr>
            <p:cNvSpPr/>
            <p:nvPr/>
          </p:nvSpPr>
          <p:spPr>
            <a:xfrm>
              <a:off x="7185330"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grpSp>
      <p:sp>
        <p:nvSpPr>
          <p:cNvPr id="260" name="pole tekstowe 259">
            <a:extLst>
              <a:ext uri="{FF2B5EF4-FFF2-40B4-BE49-F238E27FC236}">
                <a16:creationId xmlns:a16="http://schemas.microsoft.com/office/drawing/2014/main" id="{AE28D50E-F8F2-42D9-A9E5-753167610E58}"/>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61" name="Grafika 260" descr="Szkło powiększające">
            <a:extLst>
              <a:ext uri="{FF2B5EF4-FFF2-40B4-BE49-F238E27FC236}">
                <a16:creationId xmlns:a16="http://schemas.microsoft.com/office/drawing/2014/main" id="{9E1E80B7-8764-4951-9576-AE339ABE959D}"/>
              </a:ext>
            </a:extLst>
          </p:cNvPr>
          <p:cNvPicPr>
            <a:picLocks noChangeAspect="1"/>
          </p:cNvPicPr>
          <p:nvPr/>
        </p:nvPicPr>
        <p:blipFill>
          <a:blip r:embed="rId55" cstate="hqprint">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3264902" y="508422"/>
            <a:ext cx="132962" cy="132962"/>
          </a:xfrm>
          <a:prstGeom prst="rect">
            <a:avLst/>
          </a:prstGeom>
        </p:spPr>
      </p:pic>
      <p:sp>
        <p:nvSpPr>
          <p:cNvPr id="262" name="Dowolny kształt: kształt 261">
            <a:extLst>
              <a:ext uri="{FF2B5EF4-FFF2-40B4-BE49-F238E27FC236}">
                <a16:creationId xmlns:a16="http://schemas.microsoft.com/office/drawing/2014/main" id="{7B89BC41-74CC-4A4E-8DE6-F9A05A1E2594}"/>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64" name="Grafika 263" descr="Dodawać">
            <a:extLst>
              <a:ext uri="{FF2B5EF4-FFF2-40B4-BE49-F238E27FC236}">
                <a16:creationId xmlns:a16="http://schemas.microsoft.com/office/drawing/2014/main" id="{1D36D288-7711-4ACA-87DA-22D7CBF70F17}"/>
              </a:ext>
            </a:extLst>
          </p:cNvPr>
          <p:cNvPicPr>
            <a:picLocks noChangeAspect="1"/>
          </p:cNvPicPr>
          <p:nvPr/>
        </p:nvPicPr>
        <p:blipFill>
          <a:blip r:embed="rId57" cstate="hqprint">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3717454" y="5061492"/>
            <a:ext cx="153000" cy="153000"/>
          </a:xfrm>
          <a:prstGeom prst="rect">
            <a:avLst/>
          </a:prstGeom>
        </p:spPr>
      </p:pic>
      <p:pic>
        <p:nvPicPr>
          <p:cNvPr id="265" name="Grafika 264" descr="Kursor">
            <a:extLst>
              <a:ext uri="{FF2B5EF4-FFF2-40B4-BE49-F238E27FC236}">
                <a16:creationId xmlns:a16="http://schemas.microsoft.com/office/drawing/2014/main" id="{006DB501-319D-43F8-806C-8DCF199F6998}"/>
              </a:ext>
            </a:extLst>
          </p:cNvPr>
          <p:cNvPicPr>
            <a:picLocks noChangeAspect="1"/>
          </p:cNvPicPr>
          <p:nvPr/>
        </p:nvPicPr>
        <p:blipFill>
          <a:blip r:embed="rId59">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11853986" y="5478261"/>
            <a:ext cx="422764" cy="422764"/>
          </a:xfrm>
          <a:prstGeom prst="rect">
            <a:avLst/>
          </a:prstGeom>
          <a:effectLst>
            <a:outerShdw blurRad="50800" dist="38100" dir="2700000" algn="tl" rotWithShape="0">
              <a:prstClr val="black">
                <a:alpha val="40000"/>
              </a:prstClr>
            </a:outerShdw>
          </a:effectLst>
        </p:spPr>
      </p:pic>
      <p:sp>
        <p:nvSpPr>
          <p:cNvPr id="266" name="pole tekstowe 265">
            <a:extLst>
              <a:ext uri="{FF2B5EF4-FFF2-40B4-BE49-F238E27FC236}">
                <a16:creationId xmlns:a16="http://schemas.microsoft.com/office/drawing/2014/main" id="{67451907-5180-4D34-A7D9-AA53DD200634}"/>
              </a:ext>
            </a:extLst>
          </p:cNvPr>
          <p:cNvSpPr txBox="1"/>
          <p:nvPr/>
        </p:nvSpPr>
        <p:spPr>
          <a:xfrm>
            <a:off x="620859" y="838089"/>
            <a:ext cx="1284993" cy="215444"/>
          </a:xfrm>
          <a:prstGeom prst="rect">
            <a:avLst/>
          </a:prstGeom>
          <a:noFill/>
        </p:spPr>
        <p:txBody>
          <a:bodyPr wrap="square" rtlCol="0">
            <a:spAutoFit/>
          </a:bodyPr>
          <a:lstStyle/>
          <a:p>
            <a:r>
              <a:rPr lang="pl-PL" sz="800" dirty="0">
                <a:solidFill>
                  <a:schemeClr val="tx2"/>
                </a:solidFill>
              </a:rPr>
              <a:t>2021/015 Sampling Dev…</a:t>
            </a:r>
            <a:endParaRPr lang="en-US" sz="800" dirty="0">
              <a:solidFill>
                <a:schemeClr val="tx2"/>
              </a:solidFill>
            </a:endParaRPr>
          </a:p>
        </p:txBody>
      </p:sp>
      <p:cxnSp>
        <p:nvCxnSpPr>
          <p:cNvPr id="267" name="Łącznik: łamany 266">
            <a:extLst>
              <a:ext uri="{FF2B5EF4-FFF2-40B4-BE49-F238E27FC236}">
                <a16:creationId xmlns:a16="http://schemas.microsoft.com/office/drawing/2014/main" id="{16F1909F-2CF6-480E-ACA6-EAAF1CE8C52A}"/>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68" name="pole tekstowe 267">
            <a:extLst>
              <a:ext uri="{FF2B5EF4-FFF2-40B4-BE49-F238E27FC236}">
                <a16:creationId xmlns:a16="http://schemas.microsoft.com/office/drawing/2014/main" id="{7F3E6B24-9080-457B-BA79-B46E8C9FFDDB}"/>
              </a:ext>
            </a:extLst>
          </p:cNvPr>
          <p:cNvSpPr txBox="1"/>
          <p:nvPr/>
        </p:nvSpPr>
        <p:spPr>
          <a:xfrm>
            <a:off x="2009618" y="838089"/>
            <a:ext cx="1284993" cy="215444"/>
          </a:xfrm>
          <a:prstGeom prst="rect">
            <a:avLst/>
          </a:prstGeom>
          <a:noFill/>
        </p:spPr>
        <p:txBody>
          <a:bodyPr wrap="square" rtlCol="0">
            <a:spAutoFit/>
          </a:bodyPr>
          <a:lstStyle/>
          <a:p>
            <a:r>
              <a:rPr lang="pl-PL" sz="800" b="1" dirty="0">
                <a:solidFill>
                  <a:schemeClr val="tx2"/>
                </a:solidFill>
              </a:rPr>
              <a:t>2021/019 Relocation Big…</a:t>
            </a:r>
            <a:endParaRPr lang="en-US" sz="800" b="1" dirty="0">
              <a:solidFill>
                <a:schemeClr val="tx2"/>
              </a:solidFill>
            </a:endParaRPr>
          </a:p>
        </p:txBody>
      </p:sp>
      <p:cxnSp>
        <p:nvCxnSpPr>
          <p:cNvPr id="269" name="Łącznik: łamany 268">
            <a:extLst>
              <a:ext uri="{FF2B5EF4-FFF2-40B4-BE49-F238E27FC236}">
                <a16:creationId xmlns:a16="http://schemas.microsoft.com/office/drawing/2014/main" id="{C1051FB4-AB6B-4CF5-AAED-22877A39BFB2}"/>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70" name="pole tekstowe 269">
            <a:extLst>
              <a:ext uri="{FF2B5EF4-FFF2-40B4-BE49-F238E27FC236}">
                <a16:creationId xmlns:a16="http://schemas.microsoft.com/office/drawing/2014/main" id="{540E0BCB-CB0E-4FB8-AA2D-EA218C3758F4}"/>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71" name="pole tekstowe 270">
            <a:extLst>
              <a:ext uri="{FF2B5EF4-FFF2-40B4-BE49-F238E27FC236}">
                <a16:creationId xmlns:a16="http://schemas.microsoft.com/office/drawing/2014/main" id="{38263AF4-6E52-4D44-8B4D-CE87EDE00F3A}"/>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72" name="Łącznik: łamany 271">
            <a:extLst>
              <a:ext uri="{FF2B5EF4-FFF2-40B4-BE49-F238E27FC236}">
                <a16:creationId xmlns:a16="http://schemas.microsoft.com/office/drawing/2014/main" id="{138D6AF4-20F7-49BF-B14D-3BCE99919391}"/>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73" name="Łącznik: łamany 272">
            <a:extLst>
              <a:ext uri="{FF2B5EF4-FFF2-40B4-BE49-F238E27FC236}">
                <a16:creationId xmlns:a16="http://schemas.microsoft.com/office/drawing/2014/main" id="{4C9F6506-14FF-4FCA-B13A-8520B05CC6F4}"/>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172" name="Prostokąt: ścięte rogi po przekątnej 171">
            <a:extLst>
              <a:ext uri="{FF2B5EF4-FFF2-40B4-BE49-F238E27FC236}">
                <a16:creationId xmlns:a16="http://schemas.microsoft.com/office/drawing/2014/main" id="{3FB3880E-0E10-4788-861E-925A1898691E}"/>
              </a:ext>
            </a:extLst>
          </p:cNvPr>
          <p:cNvSpPr/>
          <p:nvPr/>
        </p:nvSpPr>
        <p:spPr>
          <a:xfrm>
            <a:off x="1077590" y="1508011"/>
            <a:ext cx="1685946" cy="225345"/>
          </a:xfrm>
          <a:prstGeom prst="snip2Diag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75" name="Prostokąt: ścięte rogi po przekątnej 174">
            <a:extLst>
              <a:ext uri="{FF2B5EF4-FFF2-40B4-BE49-F238E27FC236}">
                <a16:creationId xmlns:a16="http://schemas.microsoft.com/office/drawing/2014/main" id="{46A5DA95-572D-4C96-BB2F-769A9517998A}"/>
              </a:ext>
            </a:extLst>
          </p:cNvPr>
          <p:cNvSpPr/>
          <p:nvPr/>
        </p:nvSpPr>
        <p:spPr>
          <a:xfrm>
            <a:off x="3562686" y="1508010"/>
            <a:ext cx="1700286" cy="225346"/>
          </a:xfrm>
          <a:prstGeom prst="snip2Diag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85" name="Prostokąt: ścięte rogi po przekątnej 184">
            <a:extLst>
              <a:ext uri="{FF2B5EF4-FFF2-40B4-BE49-F238E27FC236}">
                <a16:creationId xmlns:a16="http://schemas.microsoft.com/office/drawing/2014/main" id="{0402CC80-033B-47C3-BC87-D5049E459FC0}"/>
              </a:ext>
            </a:extLst>
          </p:cNvPr>
          <p:cNvSpPr/>
          <p:nvPr/>
        </p:nvSpPr>
        <p:spPr>
          <a:xfrm>
            <a:off x="6076962" y="1512741"/>
            <a:ext cx="1693797" cy="215883"/>
          </a:xfrm>
          <a:prstGeom prst="snip2Diag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pic>
        <p:nvPicPr>
          <p:cNvPr id="187" name="Grafika 186" descr="Dodawać">
            <a:extLst>
              <a:ext uri="{FF2B5EF4-FFF2-40B4-BE49-F238E27FC236}">
                <a16:creationId xmlns:a16="http://schemas.microsoft.com/office/drawing/2014/main" id="{882A3645-5D54-4DBC-ACB2-D81B3274EE12}"/>
              </a:ext>
            </a:extLst>
          </p:cNvPr>
          <p:cNvPicPr>
            <a:picLocks noChangeAspect="1"/>
          </p:cNvPicPr>
          <p:nvPr/>
        </p:nvPicPr>
        <p:blipFill>
          <a:blip r:embed="rId61" cstate="hqprint">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1175817" y="1538060"/>
            <a:ext cx="153000" cy="153000"/>
          </a:xfrm>
          <a:prstGeom prst="rect">
            <a:avLst/>
          </a:prstGeom>
        </p:spPr>
      </p:pic>
      <p:pic>
        <p:nvPicPr>
          <p:cNvPr id="188" name="Grafika 187" descr="Dodawać">
            <a:extLst>
              <a:ext uri="{FF2B5EF4-FFF2-40B4-BE49-F238E27FC236}">
                <a16:creationId xmlns:a16="http://schemas.microsoft.com/office/drawing/2014/main" id="{C8EFF6EF-7431-4084-BADD-F09D4FC790A3}"/>
              </a:ext>
            </a:extLst>
          </p:cNvPr>
          <p:cNvPicPr>
            <a:picLocks noChangeAspect="1"/>
          </p:cNvPicPr>
          <p:nvPr/>
        </p:nvPicPr>
        <p:blipFill>
          <a:blip r:embed="rId61" cstate="hqprint">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3654763" y="1529903"/>
            <a:ext cx="153000" cy="153000"/>
          </a:xfrm>
          <a:prstGeom prst="rect">
            <a:avLst/>
          </a:prstGeom>
        </p:spPr>
      </p:pic>
      <p:pic>
        <p:nvPicPr>
          <p:cNvPr id="202" name="Grafika 201" descr="Dodawać">
            <a:extLst>
              <a:ext uri="{FF2B5EF4-FFF2-40B4-BE49-F238E27FC236}">
                <a16:creationId xmlns:a16="http://schemas.microsoft.com/office/drawing/2014/main" id="{4142D4AC-0E8A-4A07-B998-6247E4919130}"/>
              </a:ext>
            </a:extLst>
          </p:cNvPr>
          <p:cNvPicPr>
            <a:picLocks noChangeAspect="1"/>
          </p:cNvPicPr>
          <p:nvPr/>
        </p:nvPicPr>
        <p:blipFill>
          <a:blip r:embed="rId61" cstate="hqprint">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6153205" y="1544679"/>
            <a:ext cx="153000" cy="153000"/>
          </a:xfrm>
          <a:prstGeom prst="rect">
            <a:avLst/>
          </a:prstGeom>
        </p:spPr>
      </p:pic>
      <p:sp>
        <p:nvSpPr>
          <p:cNvPr id="209" name="Prostokąt 208">
            <a:extLst>
              <a:ext uri="{FF2B5EF4-FFF2-40B4-BE49-F238E27FC236}">
                <a16:creationId xmlns:a16="http://schemas.microsoft.com/office/drawing/2014/main" id="{9A1D19BF-9E43-4A76-9166-079CA8B066DD}"/>
              </a:ext>
            </a:extLst>
          </p:cNvPr>
          <p:cNvSpPr/>
          <p:nvPr/>
        </p:nvSpPr>
        <p:spPr>
          <a:xfrm>
            <a:off x="851879" y="1191589"/>
            <a:ext cx="2197897" cy="5676182"/>
          </a:xfrm>
          <a:prstGeom prst="rect">
            <a:avLst/>
          </a:prstGeom>
          <a:solidFill>
            <a:srgbClr val="336699">
              <a:alpha val="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8" name="Prostokąt 217">
            <a:extLst>
              <a:ext uri="{FF2B5EF4-FFF2-40B4-BE49-F238E27FC236}">
                <a16:creationId xmlns:a16="http://schemas.microsoft.com/office/drawing/2014/main" id="{9BA15D42-5F94-4BE8-9979-14CA47EE7C44}"/>
              </a:ext>
            </a:extLst>
          </p:cNvPr>
          <p:cNvSpPr/>
          <p:nvPr/>
        </p:nvSpPr>
        <p:spPr>
          <a:xfrm>
            <a:off x="5817868" y="1193840"/>
            <a:ext cx="2197897" cy="5676182"/>
          </a:xfrm>
          <a:prstGeom prst="rect">
            <a:avLst/>
          </a:prstGeom>
          <a:solidFill>
            <a:srgbClr val="FBCFCC">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8" name="Prostokąt 177">
            <a:extLst>
              <a:ext uri="{FF2B5EF4-FFF2-40B4-BE49-F238E27FC236}">
                <a16:creationId xmlns:a16="http://schemas.microsoft.com/office/drawing/2014/main" id="{70E02466-2945-4468-A89E-94AB20E2CF4C}"/>
              </a:ext>
            </a:extLst>
          </p:cNvPr>
          <p:cNvSpPr/>
          <p:nvPr/>
        </p:nvSpPr>
        <p:spPr>
          <a:xfrm>
            <a:off x="3338697" y="1185282"/>
            <a:ext cx="2197897" cy="5676182"/>
          </a:xfrm>
          <a:prstGeom prst="rect">
            <a:avLst/>
          </a:prstGeom>
          <a:solidFill>
            <a:srgbClr val="C5F6CA">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985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89"/>
                                        </p:tgtEl>
                                      </p:cBhvr>
                                    </p:animEffect>
                                    <p:animScale>
                                      <p:cBhvr>
                                        <p:cTn id="7" dur="250" autoRev="1" fill="hold"/>
                                        <p:tgtEl>
                                          <p:spTgt spid="1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Owal 259">
            <a:extLst>
              <a:ext uri="{FF2B5EF4-FFF2-40B4-BE49-F238E27FC236}">
                <a16:creationId xmlns:a16="http://schemas.microsoft.com/office/drawing/2014/main" id="{4C0530E2-9ADF-47ED-8F64-20F2B1AD150D}"/>
              </a:ext>
            </a:extLst>
          </p:cNvPr>
          <p:cNvSpPr/>
          <p:nvPr/>
        </p:nvSpPr>
        <p:spPr>
          <a:xfrm>
            <a:off x="11776277" y="5442725"/>
            <a:ext cx="198727" cy="179548"/>
          </a:xfrm>
          <a:prstGeom prst="ellipse">
            <a:avLst/>
          </a:prstGeom>
          <a:blipFill dpi="0" rotWithShape="1">
            <a:blip r:embed="rId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4"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5"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20" cstate="hq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2" cstate="hq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4"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5" cstate="hq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93507" y="925000"/>
            <a:ext cx="215663" cy="215663"/>
          </a:xfrm>
          <a:prstGeom prst="rect">
            <a:avLst/>
          </a:prstGeom>
        </p:spPr>
      </p:pic>
      <p:sp>
        <p:nvSpPr>
          <p:cNvPr id="220" name="Połowa ramki 219">
            <a:extLst>
              <a:ext uri="{FF2B5EF4-FFF2-40B4-BE49-F238E27FC236}">
                <a16:creationId xmlns:a16="http://schemas.microsoft.com/office/drawing/2014/main" id="{9C4F310E-291F-43A6-9E32-3D907CCB2BA3}"/>
              </a:ext>
            </a:extLst>
          </p:cNvPr>
          <p:cNvSpPr/>
          <p:nvPr/>
        </p:nvSpPr>
        <p:spPr>
          <a:xfrm flipH="1">
            <a:off x="9572587" y="924999"/>
            <a:ext cx="2006326" cy="1519179"/>
          </a:xfrm>
          <a:prstGeom prst="halfFrame">
            <a:avLst>
              <a:gd name="adj1" fmla="val 12394"/>
              <a:gd name="adj2" fmla="val 12895"/>
            </a:avLst>
          </a:pr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7" cstate="hqprint">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9" cstate="hqprint">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1" cstate="hqprint">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3" cstate="hqprint">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9" cstate="hq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1" cstate="hqprint">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3" cstate="hq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5" cstate="hqprint">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56" name="Owal 255">
            <a:extLst>
              <a:ext uri="{FF2B5EF4-FFF2-40B4-BE49-F238E27FC236}">
                <a16:creationId xmlns:a16="http://schemas.microsoft.com/office/drawing/2014/main" id="{3EA5C2AF-356A-4732-AC80-A80B0B1F20C9}"/>
              </a:ext>
            </a:extLst>
          </p:cNvPr>
          <p:cNvSpPr/>
          <p:nvPr/>
        </p:nvSpPr>
        <p:spPr>
          <a:xfrm>
            <a:off x="12042236" y="2237277"/>
            <a:ext cx="79765" cy="76203"/>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63" name="Prostokąt 162">
            <a:extLst>
              <a:ext uri="{FF2B5EF4-FFF2-40B4-BE49-F238E27FC236}">
                <a16:creationId xmlns:a16="http://schemas.microsoft.com/office/drawing/2014/main" id="{D0C3F3F3-DE67-46B1-8A2A-5FFE65DE7E01}"/>
              </a:ext>
            </a:extLst>
          </p:cNvPr>
          <p:cNvSpPr/>
          <p:nvPr/>
        </p:nvSpPr>
        <p:spPr>
          <a:xfrm>
            <a:off x="1077590" y="1855233"/>
            <a:ext cx="1685946" cy="182643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BF</a:t>
            </a:r>
          </a:p>
          <a:p>
            <a:pPr marL="171450" indent="-171450">
              <a:buFont typeface="Courier New" panose="02070309020205020404" pitchFamily="49" charset="0"/>
              <a:buChar char="o"/>
            </a:pPr>
            <a:r>
              <a:rPr lang="pl-PL" sz="800" dirty="0"/>
              <a:t>Piling rules for slabs on train</a:t>
            </a:r>
          </a:p>
          <a:p>
            <a:pPr marL="171450" indent="-171450">
              <a:buFont typeface="Courier New" panose="02070309020205020404" pitchFamily="49" charset="0"/>
              <a:buChar char="o"/>
            </a:pPr>
            <a:r>
              <a:rPr lang="pl-PL" sz="800" dirty="0"/>
              <a:t>Model implementation</a:t>
            </a:r>
          </a:p>
          <a:p>
            <a:pPr marL="171450" indent="-171450">
              <a:buFont typeface="Courier New" panose="02070309020205020404" pitchFamily="49" charset="0"/>
              <a:buChar char="o"/>
            </a:pPr>
            <a:r>
              <a:rPr lang="pl-PL" sz="800" dirty="0"/>
              <a:t>Interface with Warehouse Router</a:t>
            </a:r>
          </a:p>
          <a:p>
            <a:pPr marL="171450" indent="-171450">
              <a:buFont typeface="Courier New" panose="02070309020205020404" pitchFamily="49" charset="0"/>
              <a:buChar char="o"/>
            </a:pPr>
            <a:r>
              <a:rPr lang="pl-PL" sz="800" dirty="0"/>
              <a:t>Testing in QA</a:t>
            </a:r>
          </a:p>
          <a:p>
            <a:pPr marL="171450" indent="-171450">
              <a:buFont typeface="Courier New" panose="02070309020205020404" pitchFamily="49" charset="0"/>
              <a:buChar char="o"/>
            </a:pPr>
            <a:r>
              <a:rPr lang="pl-PL" sz="800" dirty="0"/>
              <a:t>Testing with dispatcher</a:t>
            </a:r>
          </a:p>
          <a:p>
            <a:pPr marL="171450" indent="-171450">
              <a:buFont typeface="Courier New" panose="02070309020205020404" pitchFamily="49" charset="0"/>
              <a:buChar char="o"/>
            </a:pPr>
            <a:endParaRPr lang="pl-PL" sz="800" dirty="0"/>
          </a:p>
          <a:p>
            <a:endParaRPr lang="pl-PL" sz="1000" dirty="0"/>
          </a:p>
          <a:p>
            <a:endParaRPr lang="pl-PL" sz="1000" dirty="0"/>
          </a:p>
          <a:p>
            <a:endParaRPr lang="pl-PL" sz="1000" dirty="0"/>
          </a:p>
          <a:p>
            <a:endParaRPr lang="en-US" sz="1200" b="1" dirty="0"/>
          </a:p>
        </p:txBody>
      </p:sp>
      <p:sp>
        <p:nvSpPr>
          <p:cNvPr id="166" name="Prostokąt 165">
            <a:extLst>
              <a:ext uri="{FF2B5EF4-FFF2-40B4-BE49-F238E27FC236}">
                <a16:creationId xmlns:a16="http://schemas.microsoft.com/office/drawing/2014/main" id="{2A699927-84FF-4F33-B9D6-646C34E1A8AC}"/>
              </a:ext>
            </a:extLst>
          </p:cNvPr>
          <p:cNvSpPr/>
          <p:nvPr/>
        </p:nvSpPr>
        <p:spPr>
          <a:xfrm>
            <a:off x="1077590" y="2936508"/>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8" name="Prostokąt 167">
            <a:extLst>
              <a:ext uri="{FF2B5EF4-FFF2-40B4-BE49-F238E27FC236}">
                <a16:creationId xmlns:a16="http://schemas.microsoft.com/office/drawing/2014/main" id="{EA20AA10-DA07-4913-AAAB-4404DF4F2A34}"/>
              </a:ext>
            </a:extLst>
          </p:cNvPr>
          <p:cNvSpPr/>
          <p:nvPr/>
        </p:nvSpPr>
        <p:spPr>
          <a:xfrm>
            <a:off x="1065738" y="1868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9" name="pole tekstowe 178">
            <a:extLst>
              <a:ext uri="{FF2B5EF4-FFF2-40B4-BE49-F238E27FC236}">
                <a16:creationId xmlns:a16="http://schemas.microsoft.com/office/drawing/2014/main" id="{A2018425-CF3A-45AB-B55D-E585CFEECD04}"/>
              </a:ext>
            </a:extLst>
          </p:cNvPr>
          <p:cNvSpPr txBox="1"/>
          <p:nvPr/>
        </p:nvSpPr>
        <p:spPr>
          <a:xfrm>
            <a:off x="1327063" y="2920777"/>
            <a:ext cx="448058" cy="246221"/>
          </a:xfrm>
          <a:prstGeom prst="rect">
            <a:avLst/>
          </a:prstGeom>
          <a:noFill/>
        </p:spPr>
        <p:txBody>
          <a:bodyPr wrap="square" rtlCol="0">
            <a:spAutoFit/>
          </a:bodyPr>
          <a:lstStyle/>
          <a:p>
            <a:r>
              <a:rPr lang="pl-PL" sz="1000" dirty="0">
                <a:solidFill>
                  <a:schemeClr val="accent1">
                    <a:lumMod val="75000"/>
                  </a:schemeClr>
                </a:solidFill>
              </a:rPr>
              <a:t>0/5</a:t>
            </a:r>
            <a:endParaRPr lang="en-US" sz="1000" dirty="0">
              <a:solidFill>
                <a:schemeClr val="accent1">
                  <a:lumMod val="75000"/>
                </a:schemeClr>
              </a:solidFill>
            </a:endParaRPr>
          </a:p>
        </p:txBody>
      </p:sp>
      <p:sp>
        <p:nvSpPr>
          <p:cNvPr id="180" name="Owal 179">
            <a:extLst>
              <a:ext uri="{FF2B5EF4-FFF2-40B4-BE49-F238E27FC236}">
                <a16:creationId xmlns:a16="http://schemas.microsoft.com/office/drawing/2014/main" id="{CF0161B1-76BC-4F29-8C6D-B75D52CCC997}"/>
              </a:ext>
            </a:extLst>
          </p:cNvPr>
          <p:cNvSpPr/>
          <p:nvPr/>
        </p:nvSpPr>
        <p:spPr>
          <a:xfrm>
            <a:off x="1178422" y="2977586"/>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2" name="Prostokąt 181">
            <a:extLst>
              <a:ext uri="{FF2B5EF4-FFF2-40B4-BE49-F238E27FC236}">
                <a16:creationId xmlns:a16="http://schemas.microsoft.com/office/drawing/2014/main" id="{92E07D51-7C5E-4F65-A957-BC0B1782CB29}"/>
              </a:ext>
            </a:extLst>
          </p:cNvPr>
          <p:cNvSpPr/>
          <p:nvPr/>
        </p:nvSpPr>
        <p:spPr>
          <a:xfrm>
            <a:off x="3577026" y="1868650"/>
            <a:ext cx="1685946" cy="164993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 Pre-study</a:t>
            </a:r>
          </a:p>
          <a:p>
            <a:pPr marL="285750" indent="-285750">
              <a:buFont typeface="Courier New" panose="02070309020205020404" pitchFamily="49" charset="0"/>
              <a:buChar char="o"/>
            </a:pPr>
            <a:r>
              <a:rPr lang="pl-PL" sz="800" dirty="0"/>
              <a:t>Document modified business logic</a:t>
            </a:r>
          </a:p>
          <a:p>
            <a:pPr marL="285750" indent="-285750">
              <a:buFont typeface="Courier New" panose="02070309020205020404" pitchFamily="49" charset="0"/>
              <a:buChar char="o"/>
            </a:pPr>
            <a:r>
              <a:rPr lang="pl-PL" sz="800" dirty="0"/>
              <a:t>Select approach and choose heuristic engine</a:t>
            </a:r>
          </a:p>
          <a:p>
            <a:pPr marL="285750" indent="-285750">
              <a:buFont typeface="Courier New" panose="02070309020205020404" pitchFamily="49" charset="0"/>
              <a:buChar char="o"/>
            </a:pPr>
            <a:endParaRPr lang="pl-PL" sz="800" dirty="0"/>
          </a:p>
          <a:p>
            <a:pPr marL="285750" indent="-285750">
              <a:buFont typeface="Courier New" panose="02070309020205020404" pitchFamily="49" charset="0"/>
              <a:buChar char="o"/>
            </a:pPr>
            <a:endParaRPr lang="pl-PL" sz="800" dirty="0"/>
          </a:p>
          <a:p>
            <a:endParaRPr lang="pl-PL" sz="1000" dirty="0"/>
          </a:p>
          <a:p>
            <a:endParaRPr lang="pl-PL" sz="1000" dirty="0"/>
          </a:p>
          <a:p>
            <a:endParaRPr lang="pl-PL" sz="1200" b="1" dirty="0"/>
          </a:p>
          <a:p>
            <a:endParaRPr lang="en-US" sz="1200" b="1" dirty="0"/>
          </a:p>
        </p:txBody>
      </p:sp>
      <p:sp>
        <p:nvSpPr>
          <p:cNvPr id="160" name="Dowolny kształt: kształt 159">
            <a:extLst>
              <a:ext uri="{FF2B5EF4-FFF2-40B4-BE49-F238E27FC236}">
                <a16:creationId xmlns:a16="http://schemas.microsoft.com/office/drawing/2014/main" id="{74B4A063-0D9B-445E-BC29-A90B917ABEBE}"/>
              </a:ext>
            </a:extLst>
          </p:cNvPr>
          <p:cNvSpPr/>
          <p:nvPr/>
        </p:nvSpPr>
        <p:spPr>
          <a:xfrm>
            <a:off x="3651926" y="2811723"/>
            <a:ext cx="155837" cy="60818"/>
          </a:xfrm>
          <a:custGeom>
            <a:avLst/>
            <a:gdLst>
              <a:gd name="connsiteX0" fmla="*/ 260273 w 520546"/>
              <a:gd name="connsiteY0" fmla="*/ 0 h 191868"/>
              <a:gd name="connsiteX1" fmla="*/ 506998 w 520546"/>
              <a:gd name="connsiteY1" fmla="*/ 151449 h 191868"/>
              <a:gd name="connsiteX2" fmla="*/ 520546 w 520546"/>
              <a:gd name="connsiteY2" fmla="*/ 191868 h 191868"/>
              <a:gd name="connsiteX3" fmla="*/ 0 w 520546"/>
              <a:gd name="connsiteY3" fmla="*/ 191868 h 191868"/>
              <a:gd name="connsiteX4" fmla="*/ 13548 w 520546"/>
              <a:gd name="connsiteY4" fmla="*/ 151449 h 191868"/>
              <a:gd name="connsiteX5" fmla="*/ 260273 w 520546"/>
              <a:gd name="connsiteY5" fmla="*/ 0 h 19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46" h="191868">
                <a:moveTo>
                  <a:pt x="260273" y="0"/>
                </a:moveTo>
                <a:cubicBezTo>
                  <a:pt x="371186" y="0"/>
                  <a:pt x="466349" y="62449"/>
                  <a:pt x="506998" y="151449"/>
                </a:cubicBezTo>
                <a:lnTo>
                  <a:pt x="520546" y="191868"/>
                </a:lnTo>
                <a:lnTo>
                  <a:pt x="0" y="191868"/>
                </a:lnTo>
                <a:lnTo>
                  <a:pt x="13548" y="151449"/>
                </a:lnTo>
                <a:cubicBezTo>
                  <a:pt x="54198" y="62449"/>
                  <a:pt x="149360" y="0"/>
                  <a:pt x="26027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1" name="Dowolny kształt: kształt 160">
            <a:extLst>
              <a:ext uri="{FF2B5EF4-FFF2-40B4-BE49-F238E27FC236}">
                <a16:creationId xmlns:a16="http://schemas.microsoft.com/office/drawing/2014/main" id="{D07640F4-4C11-462E-B1DD-8C5E5C0DD77D}"/>
              </a:ext>
            </a:extLst>
          </p:cNvPr>
          <p:cNvSpPr/>
          <p:nvPr/>
        </p:nvSpPr>
        <p:spPr>
          <a:xfrm>
            <a:off x="3650055" y="2885149"/>
            <a:ext cx="159581" cy="95838"/>
          </a:xfrm>
          <a:custGeom>
            <a:avLst/>
            <a:gdLst>
              <a:gd name="connsiteX0" fmla="*/ 7494 w 535534"/>
              <a:gd name="connsiteY0" fmla="*/ 0 h 304074"/>
              <a:gd name="connsiteX1" fmla="*/ 528040 w 535534"/>
              <a:gd name="connsiteY1" fmla="*/ 0 h 304074"/>
              <a:gd name="connsiteX2" fmla="*/ 530094 w 535534"/>
              <a:gd name="connsiteY2" fmla="*/ 6128 h 304074"/>
              <a:gd name="connsiteX3" fmla="*/ 535534 w 535534"/>
              <a:gd name="connsiteY3" fmla="*/ 56103 h 304074"/>
              <a:gd name="connsiteX4" fmla="*/ 267767 w 535534"/>
              <a:gd name="connsiteY4" fmla="*/ 304074 h 304074"/>
              <a:gd name="connsiteX5" fmla="*/ 0 w 535534"/>
              <a:gd name="connsiteY5" fmla="*/ 56103 h 304074"/>
              <a:gd name="connsiteX6" fmla="*/ 5440 w 535534"/>
              <a:gd name="connsiteY6" fmla="*/ 6128 h 304074"/>
              <a:gd name="connsiteX7" fmla="*/ 7494 w 535534"/>
              <a:gd name="connsiteY7" fmla="*/ 0 h 3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534" h="304074">
                <a:moveTo>
                  <a:pt x="7494" y="0"/>
                </a:moveTo>
                <a:lnTo>
                  <a:pt x="528040" y="0"/>
                </a:lnTo>
                <a:lnTo>
                  <a:pt x="530094" y="6128"/>
                </a:lnTo>
                <a:cubicBezTo>
                  <a:pt x="533661" y="22271"/>
                  <a:pt x="535534" y="38984"/>
                  <a:pt x="535534" y="56103"/>
                </a:cubicBezTo>
                <a:cubicBezTo>
                  <a:pt x="535534" y="193054"/>
                  <a:pt x="415651" y="304074"/>
                  <a:pt x="267767" y="304074"/>
                </a:cubicBezTo>
                <a:cubicBezTo>
                  <a:pt x="119883" y="304074"/>
                  <a:pt x="0" y="193054"/>
                  <a:pt x="0" y="56103"/>
                </a:cubicBezTo>
                <a:cubicBezTo>
                  <a:pt x="0" y="38984"/>
                  <a:pt x="1873" y="22271"/>
                  <a:pt x="5440" y="6128"/>
                </a:cubicBezTo>
                <a:lnTo>
                  <a:pt x="749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pole tekstowe 182">
            <a:extLst>
              <a:ext uri="{FF2B5EF4-FFF2-40B4-BE49-F238E27FC236}">
                <a16:creationId xmlns:a16="http://schemas.microsoft.com/office/drawing/2014/main" id="{8C3B4D9D-848C-4700-A8E2-EC40EAB132CC}"/>
              </a:ext>
            </a:extLst>
          </p:cNvPr>
          <p:cNvSpPr txBox="1"/>
          <p:nvPr/>
        </p:nvSpPr>
        <p:spPr>
          <a:xfrm>
            <a:off x="3790261" y="2762038"/>
            <a:ext cx="448058" cy="246221"/>
          </a:xfrm>
          <a:prstGeom prst="rect">
            <a:avLst/>
          </a:prstGeom>
          <a:noFill/>
        </p:spPr>
        <p:txBody>
          <a:bodyPr wrap="square" rtlCol="0">
            <a:spAutoFit/>
          </a:bodyPr>
          <a:lstStyle/>
          <a:p>
            <a:r>
              <a:rPr lang="pl-PL" sz="1000" dirty="0">
                <a:solidFill>
                  <a:schemeClr val="accent1">
                    <a:lumMod val="75000"/>
                  </a:schemeClr>
                </a:solidFill>
              </a:rPr>
              <a:t>3/5</a:t>
            </a:r>
            <a:endParaRPr lang="en-US" sz="1000" dirty="0">
              <a:solidFill>
                <a:schemeClr val="accent1">
                  <a:lumMod val="75000"/>
                </a:schemeClr>
              </a:solidFill>
            </a:endParaRPr>
          </a:p>
        </p:txBody>
      </p:sp>
      <p:sp>
        <p:nvSpPr>
          <p:cNvPr id="184" name="Prostokąt 183">
            <a:extLst>
              <a:ext uri="{FF2B5EF4-FFF2-40B4-BE49-F238E27FC236}">
                <a16:creationId xmlns:a16="http://schemas.microsoft.com/office/drawing/2014/main" id="{AE6F0EB9-3591-4AC3-9953-B2A4A715580C}"/>
              </a:ext>
            </a:extLst>
          </p:cNvPr>
          <p:cNvSpPr/>
          <p:nvPr/>
        </p:nvSpPr>
        <p:spPr>
          <a:xfrm>
            <a:off x="3602682" y="2779099"/>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4" name="Prostokąt 173">
            <a:extLst>
              <a:ext uri="{FF2B5EF4-FFF2-40B4-BE49-F238E27FC236}">
                <a16:creationId xmlns:a16="http://schemas.microsoft.com/office/drawing/2014/main" id="{FE014747-089A-4571-B34A-B6B05C7BD996}"/>
              </a:ext>
            </a:extLst>
          </p:cNvPr>
          <p:cNvSpPr/>
          <p:nvPr/>
        </p:nvSpPr>
        <p:spPr>
          <a:xfrm>
            <a:off x="3576847" y="1868652"/>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pole tekstowe 3">
            <a:extLst>
              <a:ext uri="{FF2B5EF4-FFF2-40B4-BE49-F238E27FC236}">
                <a16:creationId xmlns:a16="http://schemas.microsoft.com/office/drawing/2014/main" id="{AABDEAFE-140A-4B8B-811C-677FDDD16BB4}"/>
              </a:ext>
            </a:extLst>
          </p:cNvPr>
          <p:cNvSpPr txBox="1"/>
          <p:nvPr/>
        </p:nvSpPr>
        <p:spPr>
          <a:xfrm>
            <a:off x="1015857" y="1170073"/>
            <a:ext cx="1358537" cy="276999"/>
          </a:xfrm>
          <a:prstGeom prst="rect">
            <a:avLst/>
          </a:prstGeom>
          <a:noFill/>
        </p:spPr>
        <p:txBody>
          <a:bodyPr wrap="square" rtlCol="0">
            <a:spAutoFit/>
          </a:bodyPr>
          <a:lstStyle/>
          <a:p>
            <a:r>
              <a:rPr lang="pl-PL" sz="1200" dirty="0"/>
              <a:t>To Do</a:t>
            </a:r>
            <a:endParaRPr lang="en-US" sz="1200" dirty="0"/>
          </a:p>
        </p:txBody>
      </p:sp>
      <p:sp>
        <p:nvSpPr>
          <p:cNvPr id="190" name="pole tekstowe 189">
            <a:extLst>
              <a:ext uri="{FF2B5EF4-FFF2-40B4-BE49-F238E27FC236}">
                <a16:creationId xmlns:a16="http://schemas.microsoft.com/office/drawing/2014/main" id="{50BA9FD4-A338-4345-90FC-EC20AC8D70E3}"/>
              </a:ext>
            </a:extLst>
          </p:cNvPr>
          <p:cNvSpPr txBox="1"/>
          <p:nvPr/>
        </p:nvSpPr>
        <p:spPr>
          <a:xfrm>
            <a:off x="3571132" y="1171869"/>
            <a:ext cx="1358537" cy="276999"/>
          </a:xfrm>
          <a:prstGeom prst="rect">
            <a:avLst/>
          </a:prstGeom>
          <a:noFill/>
        </p:spPr>
        <p:txBody>
          <a:bodyPr wrap="square" rtlCol="0">
            <a:spAutoFit/>
          </a:bodyPr>
          <a:lstStyle/>
          <a:p>
            <a:r>
              <a:rPr lang="pl-PL" sz="1200" dirty="0"/>
              <a:t>Ongoing</a:t>
            </a:r>
            <a:endParaRPr lang="en-US" sz="1200" dirty="0"/>
          </a:p>
        </p:txBody>
      </p:sp>
      <p:sp>
        <p:nvSpPr>
          <p:cNvPr id="191" name="pole tekstowe 190">
            <a:extLst>
              <a:ext uri="{FF2B5EF4-FFF2-40B4-BE49-F238E27FC236}">
                <a16:creationId xmlns:a16="http://schemas.microsoft.com/office/drawing/2014/main" id="{0438ED5C-5A6E-44E4-A8B8-E10FBF65B990}"/>
              </a:ext>
            </a:extLst>
          </p:cNvPr>
          <p:cNvSpPr txBox="1"/>
          <p:nvPr/>
        </p:nvSpPr>
        <p:spPr>
          <a:xfrm>
            <a:off x="6041971" y="1206802"/>
            <a:ext cx="1358537" cy="276999"/>
          </a:xfrm>
          <a:prstGeom prst="rect">
            <a:avLst/>
          </a:prstGeom>
          <a:noFill/>
        </p:spPr>
        <p:txBody>
          <a:bodyPr wrap="square" rtlCol="0">
            <a:spAutoFit/>
          </a:bodyPr>
          <a:lstStyle/>
          <a:p>
            <a:r>
              <a:rPr lang="pl-PL" sz="1200" dirty="0"/>
              <a:t>Finished</a:t>
            </a:r>
            <a:endParaRPr lang="en-US" sz="1200" dirty="0"/>
          </a:p>
        </p:txBody>
      </p:sp>
      <p:sp>
        <p:nvSpPr>
          <p:cNvPr id="192" name="pole tekstowe 191">
            <a:extLst>
              <a:ext uri="{FF2B5EF4-FFF2-40B4-BE49-F238E27FC236}">
                <a16:creationId xmlns:a16="http://schemas.microsoft.com/office/drawing/2014/main" id="{56F68D02-C2B2-4FDB-8761-8C31B7121634}"/>
              </a:ext>
            </a:extLst>
          </p:cNvPr>
          <p:cNvSpPr txBox="1"/>
          <p:nvPr/>
        </p:nvSpPr>
        <p:spPr>
          <a:xfrm>
            <a:off x="8172122" y="1221902"/>
            <a:ext cx="1654034" cy="276999"/>
          </a:xfrm>
          <a:prstGeom prst="rect">
            <a:avLst/>
          </a:prstGeom>
          <a:noFill/>
        </p:spPr>
        <p:txBody>
          <a:bodyPr wrap="square" rtlCol="0">
            <a:spAutoFit/>
          </a:bodyPr>
          <a:lstStyle/>
          <a:p>
            <a:r>
              <a:rPr lang="pl-PL" sz="1200" dirty="0">
                <a:solidFill>
                  <a:schemeClr val="bg1">
                    <a:lumMod val="65000"/>
                  </a:schemeClr>
                </a:solidFill>
              </a:rPr>
              <a:t>Dodaj nowy przedział</a:t>
            </a:r>
            <a:endParaRPr lang="en-US" sz="1200" dirty="0">
              <a:solidFill>
                <a:schemeClr val="bg1">
                  <a:lumMod val="65000"/>
                </a:schemeClr>
              </a:solidFill>
            </a:endParaRPr>
          </a:p>
        </p:txBody>
      </p:sp>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Prostokąt 199">
            <a:extLst>
              <a:ext uri="{FF2B5EF4-FFF2-40B4-BE49-F238E27FC236}">
                <a16:creationId xmlns:a16="http://schemas.microsoft.com/office/drawing/2014/main" id="{809A7102-901F-4AD3-817F-7BECAF21B141}"/>
              </a:ext>
            </a:extLst>
          </p:cNvPr>
          <p:cNvSpPr/>
          <p:nvPr/>
        </p:nvSpPr>
        <p:spPr>
          <a:xfrm>
            <a:off x="1077590" y="3858581"/>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Input Data for Steering Comitee</a:t>
            </a:r>
          </a:p>
          <a:p>
            <a:endParaRPr lang="pl-PL" sz="1200" b="1" strike="sngStrike" dirty="0"/>
          </a:p>
          <a:p>
            <a:endParaRPr lang="pl-PL" sz="1200" b="1" dirty="0"/>
          </a:p>
          <a:p>
            <a:endParaRPr lang="en-US" sz="1200" b="1" dirty="0"/>
          </a:p>
        </p:txBody>
      </p:sp>
      <p:sp>
        <p:nvSpPr>
          <p:cNvPr id="201" name="Prostokąt 200">
            <a:extLst>
              <a:ext uri="{FF2B5EF4-FFF2-40B4-BE49-F238E27FC236}">
                <a16:creationId xmlns:a16="http://schemas.microsoft.com/office/drawing/2014/main" id="{6512346B-23AB-4D05-B7A7-8CB43C643D3D}"/>
              </a:ext>
            </a:extLst>
          </p:cNvPr>
          <p:cNvSpPr/>
          <p:nvPr/>
        </p:nvSpPr>
        <p:spPr>
          <a:xfrm>
            <a:off x="3564617" y="4563680"/>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Update schedulle/planning </a:t>
            </a:r>
          </a:p>
          <a:p>
            <a:endParaRPr lang="pl-PL" sz="1200" b="1" strike="sngStrike" dirty="0"/>
          </a:p>
          <a:p>
            <a:endParaRPr lang="pl-PL" sz="1200" b="1" dirty="0"/>
          </a:p>
          <a:p>
            <a:endParaRPr lang="en-US" sz="1200" b="1" dirty="0"/>
          </a:p>
        </p:txBody>
      </p:sp>
      <p:sp>
        <p:nvSpPr>
          <p:cNvPr id="203" name="Dowolny kształt: kształt 202">
            <a:extLst>
              <a:ext uri="{FF2B5EF4-FFF2-40B4-BE49-F238E27FC236}">
                <a16:creationId xmlns:a16="http://schemas.microsoft.com/office/drawing/2014/main" id="{DCBB913A-4617-43E4-A2F4-3E62BD4504D0}"/>
              </a:ext>
            </a:extLst>
          </p:cNvPr>
          <p:cNvSpPr/>
          <p:nvPr/>
        </p:nvSpPr>
        <p:spPr>
          <a:xfrm>
            <a:off x="1082800" y="4768139"/>
            <a:ext cx="1661284" cy="1624852"/>
          </a:xfrm>
          <a:custGeom>
            <a:avLst/>
            <a:gdLst>
              <a:gd name="connsiteX0" fmla="*/ 0 w 1685946"/>
              <a:gd name="connsiteY0" fmla="*/ 0 h 530395"/>
              <a:gd name="connsiteX1" fmla="*/ 1685946 w 1685946"/>
              <a:gd name="connsiteY1" fmla="*/ 0 h 530395"/>
              <a:gd name="connsiteX2" fmla="*/ 1685946 w 1685946"/>
              <a:gd name="connsiteY2" fmla="*/ 530395 h 530395"/>
              <a:gd name="connsiteX3" fmla="*/ 0 w 1685946"/>
              <a:gd name="connsiteY3" fmla="*/ 530395 h 530395"/>
            </a:gdLst>
            <a:ahLst/>
            <a:cxnLst>
              <a:cxn ang="0">
                <a:pos x="connsiteX0" y="connsiteY0"/>
              </a:cxn>
              <a:cxn ang="0">
                <a:pos x="connsiteX1" y="connsiteY1"/>
              </a:cxn>
              <a:cxn ang="0">
                <a:pos x="connsiteX2" y="connsiteY2"/>
              </a:cxn>
              <a:cxn ang="0">
                <a:pos x="connsiteX3" y="connsiteY3"/>
              </a:cxn>
            </a:cxnLst>
            <a:rect l="l" t="t" r="r" b="b"/>
            <a:pathLst>
              <a:path w="1685946" h="530395">
                <a:moveTo>
                  <a:pt x="0" y="0"/>
                </a:moveTo>
                <a:lnTo>
                  <a:pt x="1685946" y="0"/>
                </a:lnTo>
                <a:lnTo>
                  <a:pt x="1685946" y="530395"/>
                </a:lnTo>
                <a:lnTo>
                  <a:pt x="0" y="530395"/>
                </a:lnTo>
                <a:close/>
              </a:path>
            </a:pathLst>
          </a:cu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r>
              <a:rPr lang="pl-PL" sz="800" b="1" dirty="0"/>
              <a:t>Description and graphical modification</a:t>
            </a:r>
          </a:p>
          <a:p>
            <a:pPr marL="171450" indent="-171450">
              <a:buFont typeface="Courier New" panose="02070309020205020404" pitchFamily="49" charset="0"/>
              <a:buChar char="o"/>
            </a:pPr>
            <a:r>
              <a:rPr lang="pl-PL" sz="800" dirty="0"/>
              <a:t>Awaiting server permissions for IIS</a:t>
            </a:r>
          </a:p>
          <a:p>
            <a:pPr marL="171450" indent="-171450">
              <a:buFont typeface="Courier New" panose="02070309020205020404" pitchFamily="49" charset="0"/>
              <a:buChar char="o"/>
            </a:pPr>
            <a:r>
              <a:rPr lang="pl-PL" sz="800" dirty="0"/>
              <a:t>Add missing descriptions </a:t>
            </a:r>
          </a:p>
          <a:p>
            <a:pPr marL="171450" indent="-171450">
              <a:buFont typeface="Courier New" panose="02070309020205020404" pitchFamily="49" charset="0"/>
              <a:buChar char="o"/>
            </a:pPr>
            <a:r>
              <a:rPr lang="pl-PL" sz="800" dirty="0"/>
              <a:t>Put on the server </a:t>
            </a:r>
          </a:p>
          <a:p>
            <a:pPr marL="171450" indent="-171450">
              <a:buFont typeface="Courier New" panose="02070309020205020404" pitchFamily="49" charset="0"/>
              <a:buChar char="o"/>
            </a:pPr>
            <a:endParaRPr lang="pl-PL" sz="800" dirty="0"/>
          </a:p>
          <a:p>
            <a:pPr marL="171450" indent="-171450">
              <a:buFont typeface="Courier New" panose="02070309020205020404" pitchFamily="49" charset="0"/>
              <a:buChar char="o"/>
            </a:pPr>
            <a:endParaRPr lang="pl-PL" sz="800" dirty="0"/>
          </a:p>
          <a:p>
            <a:endParaRPr lang="pl-PL" sz="800" dirty="0"/>
          </a:p>
          <a:p>
            <a:endParaRPr lang="pl-PL" sz="800" dirty="0"/>
          </a:p>
          <a:p>
            <a:endParaRPr lang="pl-PL" sz="1200" dirty="0"/>
          </a:p>
          <a:p>
            <a:endParaRPr lang="en-US" sz="1200" b="1" dirty="0"/>
          </a:p>
        </p:txBody>
      </p:sp>
      <p:sp>
        <p:nvSpPr>
          <p:cNvPr id="204" name="Prostokąt 203">
            <a:extLst>
              <a:ext uri="{FF2B5EF4-FFF2-40B4-BE49-F238E27FC236}">
                <a16:creationId xmlns:a16="http://schemas.microsoft.com/office/drawing/2014/main" id="{973324D4-2B7F-44C5-8ABD-9C10BBF8BCA7}"/>
              </a:ext>
            </a:extLst>
          </p:cNvPr>
          <p:cNvSpPr/>
          <p:nvPr/>
        </p:nvSpPr>
        <p:spPr>
          <a:xfrm>
            <a:off x="1069990" y="5612526"/>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5" name="pole tekstowe 204">
            <a:extLst>
              <a:ext uri="{FF2B5EF4-FFF2-40B4-BE49-F238E27FC236}">
                <a16:creationId xmlns:a16="http://schemas.microsoft.com/office/drawing/2014/main" id="{EEAD9807-6F0C-4DB5-99CC-FF86D7002C14}"/>
              </a:ext>
            </a:extLst>
          </p:cNvPr>
          <p:cNvSpPr txBox="1"/>
          <p:nvPr/>
        </p:nvSpPr>
        <p:spPr>
          <a:xfrm>
            <a:off x="1298424" y="5618025"/>
            <a:ext cx="448058" cy="246221"/>
          </a:xfrm>
          <a:prstGeom prst="rect">
            <a:avLst/>
          </a:prstGeom>
          <a:noFill/>
        </p:spPr>
        <p:txBody>
          <a:bodyPr wrap="square" rtlCol="0">
            <a:spAutoFit/>
          </a:bodyPr>
          <a:lstStyle/>
          <a:p>
            <a:r>
              <a:rPr lang="pl-PL" sz="1000" dirty="0">
                <a:solidFill>
                  <a:schemeClr val="accent1">
                    <a:lumMod val="75000"/>
                  </a:schemeClr>
                </a:solidFill>
              </a:rPr>
              <a:t>0/3</a:t>
            </a:r>
            <a:endParaRPr lang="en-US" sz="1000" dirty="0">
              <a:solidFill>
                <a:schemeClr val="accent1">
                  <a:lumMod val="75000"/>
                </a:schemeClr>
              </a:solidFill>
            </a:endParaRPr>
          </a:p>
        </p:txBody>
      </p:sp>
      <p:sp>
        <p:nvSpPr>
          <p:cNvPr id="206" name="Owal 205">
            <a:extLst>
              <a:ext uri="{FF2B5EF4-FFF2-40B4-BE49-F238E27FC236}">
                <a16:creationId xmlns:a16="http://schemas.microsoft.com/office/drawing/2014/main" id="{77FE10BD-BDC3-4A99-8631-E7461FAFA3F0}"/>
              </a:ext>
            </a:extLst>
          </p:cNvPr>
          <p:cNvSpPr/>
          <p:nvPr/>
        </p:nvSpPr>
        <p:spPr>
          <a:xfrm>
            <a:off x="1168217" y="5667268"/>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 name="Prostokąt 206">
            <a:extLst>
              <a:ext uri="{FF2B5EF4-FFF2-40B4-BE49-F238E27FC236}">
                <a16:creationId xmlns:a16="http://schemas.microsoft.com/office/drawing/2014/main" id="{FF198CA4-2840-4839-BFCF-76116A7D0082}"/>
              </a:ext>
            </a:extLst>
          </p:cNvPr>
          <p:cNvSpPr/>
          <p:nvPr/>
        </p:nvSpPr>
        <p:spPr>
          <a:xfrm>
            <a:off x="3571132" y="3627762"/>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Quality control management</a:t>
            </a:r>
          </a:p>
          <a:p>
            <a:endParaRPr lang="pl-PL" sz="1200" b="1" strike="sngStrike" dirty="0"/>
          </a:p>
          <a:p>
            <a:endParaRPr lang="pl-PL" sz="1200" b="1" dirty="0"/>
          </a:p>
          <a:p>
            <a:endParaRPr lang="en-US" sz="1200" b="1" dirty="0"/>
          </a:p>
        </p:txBody>
      </p:sp>
      <p:sp>
        <p:nvSpPr>
          <p:cNvPr id="208" name="Prostokąt 207">
            <a:extLst>
              <a:ext uri="{FF2B5EF4-FFF2-40B4-BE49-F238E27FC236}">
                <a16:creationId xmlns:a16="http://schemas.microsoft.com/office/drawing/2014/main" id="{DABE58DF-F8B7-4DF8-BCE6-FE7148C0DA73}"/>
              </a:ext>
            </a:extLst>
          </p:cNvPr>
          <p:cNvSpPr/>
          <p:nvPr/>
        </p:nvSpPr>
        <p:spPr>
          <a:xfrm>
            <a:off x="1065738" y="3872497"/>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0" name="Prostokąt 209">
            <a:extLst>
              <a:ext uri="{FF2B5EF4-FFF2-40B4-BE49-F238E27FC236}">
                <a16:creationId xmlns:a16="http://schemas.microsoft.com/office/drawing/2014/main" id="{569CF212-42EC-4077-89B3-12612609F17E}"/>
              </a:ext>
            </a:extLst>
          </p:cNvPr>
          <p:cNvSpPr/>
          <p:nvPr/>
        </p:nvSpPr>
        <p:spPr>
          <a:xfrm>
            <a:off x="1082800" y="4767126"/>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1" name="Prostokąt 210">
            <a:extLst>
              <a:ext uri="{FF2B5EF4-FFF2-40B4-BE49-F238E27FC236}">
                <a16:creationId xmlns:a16="http://schemas.microsoft.com/office/drawing/2014/main" id="{98F9481E-D0BF-4CB3-9745-2F35063D18FA}"/>
              </a:ext>
            </a:extLst>
          </p:cNvPr>
          <p:cNvSpPr/>
          <p:nvPr/>
        </p:nvSpPr>
        <p:spPr>
          <a:xfrm>
            <a:off x="3562686" y="3624631"/>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13" name="Grafika 212" descr="Koperta">
            <a:extLst>
              <a:ext uri="{FF2B5EF4-FFF2-40B4-BE49-F238E27FC236}">
                <a16:creationId xmlns:a16="http://schemas.microsoft.com/office/drawing/2014/main" id="{427F3F0A-F240-4030-89C3-822AA2268DA0}"/>
              </a:ext>
            </a:extLst>
          </p:cNvPr>
          <p:cNvPicPr>
            <a:picLocks noChangeAspect="1"/>
          </p:cNvPicPr>
          <p:nvPr/>
        </p:nvPicPr>
        <p:blipFill>
          <a:blip r:embed="rId43" cstate="hq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5030340" y="3333639"/>
            <a:ext cx="161005" cy="161005"/>
          </a:xfrm>
          <a:prstGeom prst="rect">
            <a:avLst/>
          </a:prstGeom>
        </p:spPr>
      </p:pic>
      <p:pic>
        <p:nvPicPr>
          <p:cNvPr id="214" name="Grafika 213" descr="Koperta">
            <a:extLst>
              <a:ext uri="{FF2B5EF4-FFF2-40B4-BE49-F238E27FC236}">
                <a16:creationId xmlns:a16="http://schemas.microsoft.com/office/drawing/2014/main" id="{3773116A-CE14-4362-9A35-1BC067509EF9}"/>
              </a:ext>
            </a:extLst>
          </p:cNvPr>
          <p:cNvPicPr>
            <a:picLocks noChangeAspect="1"/>
          </p:cNvPicPr>
          <p:nvPr/>
        </p:nvPicPr>
        <p:blipFill>
          <a:blip r:embed="rId43" cstate="hq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5030340" y="4241261"/>
            <a:ext cx="161005" cy="161005"/>
          </a:xfrm>
          <a:prstGeom prst="rect">
            <a:avLst/>
          </a:prstGeom>
        </p:spPr>
      </p:pic>
      <p:pic>
        <p:nvPicPr>
          <p:cNvPr id="215" name="Grafika 214" descr="Czat">
            <a:extLst>
              <a:ext uri="{FF2B5EF4-FFF2-40B4-BE49-F238E27FC236}">
                <a16:creationId xmlns:a16="http://schemas.microsoft.com/office/drawing/2014/main" id="{4721EE88-CF4E-425F-8B78-D012634CC894}"/>
              </a:ext>
            </a:extLst>
          </p:cNvPr>
          <p:cNvPicPr>
            <a:picLocks noChangeAspect="1"/>
          </p:cNvPicPr>
          <p:nvPr/>
        </p:nvPicPr>
        <p:blipFill>
          <a:blip r:embed="rId47" cstate="hqprint">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4864303" y="4248596"/>
            <a:ext cx="146334" cy="146334"/>
          </a:xfrm>
          <a:prstGeom prst="rect">
            <a:avLst/>
          </a:prstGeom>
        </p:spPr>
      </p:pic>
      <p:pic>
        <p:nvPicPr>
          <p:cNvPr id="216" name="Grafika 215" descr="Czat">
            <a:extLst>
              <a:ext uri="{FF2B5EF4-FFF2-40B4-BE49-F238E27FC236}">
                <a16:creationId xmlns:a16="http://schemas.microsoft.com/office/drawing/2014/main" id="{1D19D241-2E72-4A4E-83B8-7E7448EF2131}"/>
              </a:ext>
            </a:extLst>
          </p:cNvPr>
          <p:cNvPicPr>
            <a:picLocks noChangeAspect="1"/>
          </p:cNvPicPr>
          <p:nvPr/>
        </p:nvPicPr>
        <p:blipFill>
          <a:blip r:embed="rId47" cstate="hqprint">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4864303" y="3347210"/>
            <a:ext cx="146334" cy="146334"/>
          </a:xfrm>
          <a:prstGeom prst="rect">
            <a:avLst/>
          </a:prstGeom>
        </p:spPr>
      </p:pic>
      <p:sp>
        <p:nvSpPr>
          <p:cNvPr id="223" name="pole tekstowe 222">
            <a:extLst>
              <a:ext uri="{FF2B5EF4-FFF2-40B4-BE49-F238E27FC236}">
                <a16:creationId xmlns:a16="http://schemas.microsoft.com/office/drawing/2014/main" id="{69A545E3-FC35-4C4F-9649-D8407673117B}"/>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3" name="Owal 2">
            <a:extLst>
              <a:ext uri="{FF2B5EF4-FFF2-40B4-BE49-F238E27FC236}">
                <a16:creationId xmlns:a16="http://schemas.microsoft.com/office/drawing/2014/main" id="{A077278E-B926-43C2-97DB-B18982E79830}"/>
              </a:ext>
            </a:extLst>
          </p:cNvPr>
          <p:cNvSpPr/>
          <p:nvPr/>
        </p:nvSpPr>
        <p:spPr>
          <a:xfrm>
            <a:off x="3684245" y="3245382"/>
            <a:ext cx="203161" cy="176741"/>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wal 151">
            <a:extLst>
              <a:ext uri="{FF2B5EF4-FFF2-40B4-BE49-F238E27FC236}">
                <a16:creationId xmlns:a16="http://schemas.microsoft.com/office/drawing/2014/main" id="{F3DE511D-B170-49E2-B351-F846DB3EB450}"/>
              </a:ext>
            </a:extLst>
          </p:cNvPr>
          <p:cNvSpPr/>
          <p:nvPr/>
        </p:nvSpPr>
        <p:spPr>
          <a:xfrm>
            <a:off x="3953270" y="3249441"/>
            <a:ext cx="203161" cy="176741"/>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wal 157">
            <a:extLst>
              <a:ext uri="{FF2B5EF4-FFF2-40B4-BE49-F238E27FC236}">
                <a16:creationId xmlns:a16="http://schemas.microsoft.com/office/drawing/2014/main" id="{DDFBD406-F5BF-490B-BD4A-0129BC991C1D}"/>
              </a:ext>
            </a:extLst>
          </p:cNvPr>
          <p:cNvSpPr/>
          <p:nvPr/>
        </p:nvSpPr>
        <p:spPr>
          <a:xfrm>
            <a:off x="4217319" y="3245381"/>
            <a:ext cx="203161" cy="176741"/>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wal 158">
            <a:extLst>
              <a:ext uri="{FF2B5EF4-FFF2-40B4-BE49-F238E27FC236}">
                <a16:creationId xmlns:a16="http://schemas.microsoft.com/office/drawing/2014/main" id="{84FCA9CA-46C5-4849-A5CA-CD8815B074F2}"/>
              </a:ext>
            </a:extLst>
          </p:cNvPr>
          <p:cNvSpPr/>
          <p:nvPr/>
        </p:nvSpPr>
        <p:spPr>
          <a:xfrm>
            <a:off x="3688680" y="4135874"/>
            <a:ext cx="203161" cy="176741"/>
          </a:xfrm>
          <a:prstGeom prst="ellipse">
            <a:avLst/>
          </a:prstGeom>
          <a:blipFill dpi="0" rotWithShape="1">
            <a:blip r:embed="rId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wal 161">
            <a:extLst>
              <a:ext uri="{FF2B5EF4-FFF2-40B4-BE49-F238E27FC236}">
                <a16:creationId xmlns:a16="http://schemas.microsoft.com/office/drawing/2014/main" id="{20FF9A9F-48AF-476A-BC91-F89ABD915D83}"/>
              </a:ext>
            </a:extLst>
          </p:cNvPr>
          <p:cNvSpPr/>
          <p:nvPr/>
        </p:nvSpPr>
        <p:spPr>
          <a:xfrm>
            <a:off x="3943117" y="4135873"/>
            <a:ext cx="203161" cy="176741"/>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Łącznik prosty 6">
            <a:extLst>
              <a:ext uri="{FF2B5EF4-FFF2-40B4-BE49-F238E27FC236}">
                <a16:creationId xmlns:a16="http://schemas.microsoft.com/office/drawing/2014/main" id="{17F33785-75E6-405E-B2B0-DF24E0C80DF1}"/>
              </a:ext>
            </a:extLst>
          </p:cNvPr>
          <p:cNvCxnSpPr>
            <a:cxnSpLocks/>
          </p:cNvCxnSpPr>
          <p:nvPr/>
        </p:nvCxnSpPr>
        <p:spPr>
          <a:xfrm>
            <a:off x="3650055" y="316699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4" name="Łącznik prosty 163">
            <a:extLst>
              <a:ext uri="{FF2B5EF4-FFF2-40B4-BE49-F238E27FC236}">
                <a16:creationId xmlns:a16="http://schemas.microsoft.com/office/drawing/2014/main" id="{9DCB0358-C6D2-437D-95C7-BA478AFED5E7}"/>
              </a:ext>
            </a:extLst>
          </p:cNvPr>
          <p:cNvCxnSpPr>
            <a:cxnSpLocks/>
          </p:cNvCxnSpPr>
          <p:nvPr/>
        </p:nvCxnSpPr>
        <p:spPr>
          <a:xfrm>
            <a:off x="3660518" y="4029251"/>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5" name="Łącznik prosty 164">
            <a:extLst>
              <a:ext uri="{FF2B5EF4-FFF2-40B4-BE49-F238E27FC236}">
                <a16:creationId xmlns:a16="http://schemas.microsoft.com/office/drawing/2014/main" id="{E4386322-C144-4CB2-889A-10E55EB3883E}"/>
              </a:ext>
            </a:extLst>
          </p:cNvPr>
          <p:cNvCxnSpPr>
            <a:cxnSpLocks/>
          </p:cNvCxnSpPr>
          <p:nvPr/>
        </p:nvCxnSpPr>
        <p:spPr>
          <a:xfrm>
            <a:off x="1163570" y="330492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7" name="Łącznik prosty 166">
            <a:extLst>
              <a:ext uri="{FF2B5EF4-FFF2-40B4-BE49-F238E27FC236}">
                <a16:creationId xmlns:a16="http://schemas.microsoft.com/office/drawing/2014/main" id="{DC4A8F51-D21C-4243-96C2-61A59C19D6D3}"/>
              </a:ext>
            </a:extLst>
          </p:cNvPr>
          <p:cNvCxnSpPr>
            <a:cxnSpLocks/>
          </p:cNvCxnSpPr>
          <p:nvPr/>
        </p:nvCxnSpPr>
        <p:spPr>
          <a:xfrm>
            <a:off x="1175817" y="4290573"/>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11EBECB1-AA3B-443A-9D3C-81A9D9A04341}"/>
              </a:ext>
            </a:extLst>
          </p:cNvPr>
          <p:cNvCxnSpPr>
            <a:cxnSpLocks/>
          </p:cNvCxnSpPr>
          <p:nvPr/>
        </p:nvCxnSpPr>
        <p:spPr>
          <a:xfrm>
            <a:off x="3662844" y="4967849"/>
            <a:ext cx="1490281" cy="0"/>
          </a:xfrm>
          <a:prstGeom prst="line">
            <a:avLst/>
          </a:prstGeom>
        </p:spPr>
        <p:style>
          <a:lnRef idx="1">
            <a:schemeClr val="accent3"/>
          </a:lnRef>
          <a:fillRef idx="0">
            <a:schemeClr val="accent3"/>
          </a:fillRef>
          <a:effectRef idx="0">
            <a:schemeClr val="accent3"/>
          </a:effectRef>
          <a:fontRef idx="minor">
            <a:schemeClr val="tx1"/>
          </a:fontRef>
        </p:style>
      </p:cxnSp>
      <p:sp>
        <p:nvSpPr>
          <p:cNvPr id="173" name="Owal 172">
            <a:extLst>
              <a:ext uri="{FF2B5EF4-FFF2-40B4-BE49-F238E27FC236}">
                <a16:creationId xmlns:a16="http://schemas.microsoft.com/office/drawing/2014/main" id="{3EFB0377-30B5-4876-B822-3B6BEFE90835}"/>
              </a:ext>
            </a:extLst>
          </p:cNvPr>
          <p:cNvSpPr/>
          <p:nvPr/>
        </p:nvSpPr>
        <p:spPr>
          <a:xfrm>
            <a:off x="11700471" y="6317436"/>
            <a:ext cx="341743" cy="31264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wal 175">
            <a:extLst>
              <a:ext uri="{FF2B5EF4-FFF2-40B4-BE49-F238E27FC236}">
                <a16:creationId xmlns:a16="http://schemas.microsoft.com/office/drawing/2014/main" id="{24F657FE-B6F9-4D58-B0B1-9CDD1FB4C8B4}"/>
              </a:ext>
            </a:extLst>
          </p:cNvPr>
          <p:cNvSpPr/>
          <p:nvPr/>
        </p:nvSpPr>
        <p:spPr>
          <a:xfrm>
            <a:off x="11700493" y="4876427"/>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wal 176">
            <a:extLst>
              <a:ext uri="{FF2B5EF4-FFF2-40B4-BE49-F238E27FC236}">
                <a16:creationId xmlns:a16="http://schemas.microsoft.com/office/drawing/2014/main" id="{9C965DE5-91E0-4763-89F2-A143138A50A0}"/>
              </a:ext>
            </a:extLst>
          </p:cNvPr>
          <p:cNvSpPr/>
          <p:nvPr/>
        </p:nvSpPr>
        <p:spPr>
          <a:xfrm>
            <a:off x="11700697" y="3350663"/>
            <a:ext cx="341743" cy="31264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wal 180">
            <a:extLst>
              <a:ext uri="{FF2B5EF4-FFF2-40B4-BE49-F238E27FC236}">
                <a16:creationId xmlns:a16="http://schemas.microsoft.com/office/drawing/2014/main" id="{F9757D8A-5778-49C5-AF65-457FB1DD1DD7}"/>
              </a:ext>
            </a:extLst>
          </p:cNvPr>
          <p:cNvSpPr/>
          <p:nvPr/>
        </p:nvSpPr>
        <p:spPr>
          <a:xfrm>
            <a:off x="11700493" y="3830965"/>
            <a:ext cx="341743" cy="31264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wal 185">
            <a:extLst>
              <a:ext uri="{FF2B5EF4-FFF2-40B4-BE49-F238E27FC236}">
                <a16:creationId xmlns:a16="http://schemas.microsoft.com/office/drawing/2014/main" id="{CD416A5F-1B07-4250-AF36-E0C5B2122AC9}"/>
              </a:ext>
            </a:extLst>
          </p:cNvPr>
          <p:cNvSpPr/>
          <p:nvPr/>
        </p:nvSpPr>
        <p:spPr>
          <a:xfrm>
            <a:off x="11700471" y="5838042"/>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wal 188">
            <a:extLst>
              <a:ext uri="{FF2B5EF4-FFF2-40B4-BE49-F238E27FC236}">
                <a16:creationId xmlns:a16="http://schemas.microsoft.com/office/drawing/2014/main" id="{EED286F7-FB92-46A4-882A-047EC32B886E}"/>
              </a:ext>
            </a:extLst>
          </p:cNvPr>
          <p:cNvSpPr/>
          <p:nvPr/>
        </p:nvSpPr>
        <p:spPr>
          <a:xfrm>
            <a:off x="3688679" y="5061192"/>
            <a:ext cx="198727" cy="179548"/>
          </a:xfrm>
          <a:prstGeom prst="ellipse">
            <a:avLst/>
          </a:prstGeom>
          <a:blipFill dpi="0" rotWithShape="1">
            <a:blip r:embed="rId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wal 195">
            <a:extLst>
              <a:ext uri="{FF2B5EF4-FFF2-40B4-BE49-F238E27FC236}">
                <a16:creationId xmlns:a16="http://schemas.microsoft.com/office/drawing/2014/main" id="{6EB195FD-12E9-4C35-8004-14CB89F382F7}"/>
              </a:ext>
            </a:extLst>
          </p:cNvPr>
          <p:cNvSpPr/>
          <p:nvPr/>
        </p:nvSpPr>
        <p:spPr>
          <a:xfrm>
            <a:off x="11700493" y="4350961"/>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rostokąt 198">
            <a:extLst>
              <a:ext uri="{FF2B5EF4-FFF2-40B4-BE49-F238E27FC236}">
                <a16:creationId xmlns:a16="http://schemas.microsoft.com/office/drawing/2014/main" id="{C94871A1-38F3-4E98-BD72-106B8554686F}"/>
              </a:ext>
            </a:extLst>
          </p:cNvPr>
          <p:cNvSpPr/>
          <p:nvPr/>
        </p:nvSpPr>
        <p:spPr>
          <a:xfrm>
            <a:off x="3566468" y="4560523"/>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17" name="Łącznik prosty 216">
            <a:extLst>
              <a:ext uri="{FF2B5EF4-FFF2-40B4-BE49-F238E27FC236}">
                <a16:creationId xmlns:a16="http://schemas.microsoft.com/office/drawing/2014/main" id="{739F9D88-FEE0-4356-B83C-D3F0AE1E259B}"/>
              </a:ext>
            </a:extLst>
          </p:cNvPr>
          <p:cNvCxnSpPr>
            <a:cxnSpLocks/>
          </p:cNvCxnSpPr>
          <p:nvPr/>
        </p:nvCxnSpPr>
        <p:spPr>
          <a:xfrm>
            <a:off x="1163570" y="5939271"/>
            <a:ext cx="1490281" cy="0"/>
          </a:xfrm>
          <a:prstGeom prst="line">
            <a:avLst/>
          </a:prstGeom>
        </p:spPr>
        <p:style>
          <a:lnRef idx="1">
            <a:schemeClr val="accent3"/>
          </a:lnRef>
          <a:fillRef idx="0">
            <a:schemeClr val="accent3"/>
          </a:fillRef>
          <a:effectRef idx="0">
            <a:schemeClr val="accent3"/>
          </a:effectRef>
          <a:fontRef idx="minor">
            <a:schemeClr val="tx1"/>
          </a:fontRef>
        </p:style>
      </p:cxnSp>
      <p:sp>
        <p:nvSpPr>
          <p:cNvPr id="209" name="Owal 208">
            <a:extLst>
              <a:ext uri="{FF2B5EF4-FFF2-40B4-BE49-F238E27FC236}">
                <a16:creationId xmlns:a16="http://schemas.microsoft.com/office/drawing/2014/main" id="{04C26175-9472-495F-BD4B-CFAF82A37C91}"/>
              </a:ext>
            </a:extLst>
          </p:cNvPr>
          <p:cNvSpPr/>
          <p:nvPr/>
        </p:nvSpPr>
        <p:spPr>
          <a:xfrm>
            <a:off x="11694240" y="5364080"/>
            <a:ext cx="341743" cy="312640"/>
          </a:xfrm>
          <a:prstGeom prst="ellipse">
            <a:avLst/>
          </a:prstGeom>
          <a:blipFill dpi="0" rotWithShape="1">
            <a:blip r:embed="rId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Grafika 223" descr="Koperta">
            <a:extLst>
              <a:ext uri="{FF2B5EF4-FFF2-40B4-BE49-F238E27FC236}">
                <a16:creationId xmlns:a16="http://schemas.microsoft.com/office/drawing/2014/main" id="{3BA50DAB-2E14-44AD-868E-63D0D6C0D317}"/>
              </a:ext>
            </a:extLst>
          </p:cNvPr>
          <p:cNvPicPr>
            <a:picLocks noChangeAspect="1"/>
          </p:cNvPicPr>
          <p:nvPr/>
        </p:nvPicPr>
        <p:blipFill>
          <a:blip r:embed="rId43" cstate="hq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5022539" y="5160238"/>
            <a:ext cx="161005" cy="161005"/>
          </a:xfrm>
          <a:prstGeom prst="rect">
            <a:avLst/>
          </a:prstGeom>
        </p:spPr>
      </p:pic>
      <p:pic>
        <p:nvPicPr>
          <p:cNvPr id="225" name="Grafika 224" descr="Czat">
            <a:extLst>
              <a:ext uri="{FF2B5EF4-FFF2-40B4-BE49-F238E27FC236}">
                <a16:creationId xmlns:a16="http://schemas.microsoft.com/office/drawing/2014/main" id="{E1677395-F096-4F37-B699-7DE66574F7B9}"/>
              </a:ext>
            </a:extLst>
          </p:cNvPr>
          <p:cNvPicPr>
            <a:picLocks noChangeAspect="1"/>
          </p:cNvPicPr>
          <p:nvPr/>
        </p:nvPicPr>
        <p:blipFill>
          <a:blip r:embed="rId47" cstate="hqprint">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4856502" y="5167573"/>
            <a:ext cx="146334" cy="146334"/>
          </a:xfrm>
          <a:prstGeom prst="rect">
            <a:avLst/>
          </a:prstGeom>
        </p:spPr>
      </p:pic>
      <p:sp>
        <p:nvSpPr>
          <p:cNvPr id="228" name="pole tekstowe 227">
            <a:extLst>
              <a:ext uri="{FF2B5EF4-FFF2-40B4-BE49-F238E27FC236}">
                <a16:creationId xmlns:a16="http://schemas.microsoft.com/office/drawing/2014/main" id="{5AF3FF29-AFB5-4329-91D6-E1975634F5A9}"/>
              </a:ext>
            </a:extLst>
          </p:cNvPr>
          <p:cNvSpPr txBox="1"/>
          <p:nvPr/>
        </p:nvSpPr>
        <p:spPr>
          <a:xfrm>
            <a:off x="6016115" y="1788115"/>
            <a:ext cx="1223706" cy="246221"/>
          </a:xfrm>
          <a:prstGeom prst="rect">
            <a:avLst/>
          </a:prstGeom>
          <a:noFill/>
        </p:spPr>
        <p:txBody>
          <a:bodyPr wrap="square" rtlCol="0">
            <a:spAutoFit/>
          </a:bodyPr>
          <a:lstStyle/>
          <a:p>
            <a:r>
              <a:rPr lang="pl-PL" sz="1000" dirty="0">
                <a:solidFill>
                  <a:schemeClr val="bg1">
                    <a:lumMod val="65000"/>
                  </a:schemeClr>
                </a:solidFill>
              </a:rPr>
              <a:t>Pokaż ukończone</a:t>
            </a:r>
            <a:endParaRPr lang="en-US" sz="1000" dirty="0">
              <a:solidFill>
                <a:schemeClr val="bg1">
                  <a:lumMod val="65000"/>
                </a:schemeClr>
              </a:solidFill>
            </a:endParaRPr>
          </a:p>
        </p:txBody>
      </p:sp>
      <p:grpSp>
        <p:nvGrpSpPr>
          <p:cNvPr id="230" name="Grafika 224" descr="Strzałki ostrokątne (od prawej do lewej)">
            <a:extLst>
              <a:ext uri="{FF2B5EF4-FFF2-40B4-BE49-F238E27FC236}">
                <a16:creationId xmlns:a16="http://schemas.microsoft.com/office/drawing/2014/main" id="{5A8A2BA6-1908-42BD-AB44-1A53296D3345}"/>
              </a:ext>
            </a:extLst>
          </p:cNvPr>
          <p:cNvGrpSpPr/>
          <p:nvPr/>
        </p:nvGrpSpPr>
        <p:grpSpPr>
          <a:xfrm rot="5400000" flipH="1">
            <a:off x="7135257" y="1847655"/>
            <a:ext cx="111790" cy="149782"/>
            <a:chOff x="7185330" y="3989350"/>
            <a:chExt cx="102769" cy="120855"/>
          </a:xfrm>
        </p:grpSpPr>
        <p:sp>
          <p:nvSpPr>
            <p:cNvPr id="233" name="Dowolny kształt: kształt 232">
              <a:extLst>
                <a:ext uri="{FF2B5EF4-FFF2-40B4-BE49-F238E27FC236}">
                  <a16:creationId xmlns:a16="http://schemas.microsoft.com/office/drawing/2014/main" id="{65085CCB-DBC7-4168-BD7E-6DDCF434F999}"/>
                </a:ext>
              </a:extLst>
            </p:cNvPr>
            <p:cNvSpPr/>
            <p:nvPr/>
          </p:nvSpPr>
          <p:spPr>
            <a:xfrm>
              <a:off x="7228225"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sp>
          <p:nvSpPr>
            <p:cNvPr id="255" name="Dowolny kształt: kształt 254">
              <a:extLst>
                <a:ext uri="{FF2B5EF4-FFF2-40B4-BE49-F238E27FC236}">
                  <a16:creationId xmlns:a16="http://schemas.microsoft.com/office/drawing/2014/main" id="{CFF562EF-3658-4396-89D5-A1E7AEDA2606}"/>
                </a:ext>
              </a:extLst>
            </p:cNvPr>
            <p:cNvSpPr/>
            <p:nvPr/>
          </p:nvSpPr>
          <p:spPr>
            <a:xfrm>
              <a:off x="7185330"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grpSp>
      <p:sp>
        <p:nvSpPr>
          <p:cNvPr id="257" name="pole tekstowe 256">
            <a:extLst>
              <a:ext uri="{FF2B5EF4-FFF2-40B4-BE49-F238E27FC236}">
                <a16:creationId xmlns:a16="http://schemas.microsoft.com/office/drawing/2014/main" id="{34468639-1D5E-4F34-B1CB-98477979FDE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258" name="Grafika 257" descr="Szkło powiększające">
            <a:extLst>
              <a:ext uri="{FF2B5EF4-FFF2-40B4-BE49-F238E27FC236}">
                <a16:creationId xmlns:a16="http://schemas.microsoft.com/office/drawing/2014/main" id="{EE82C288-A46C-4C2E-95BE-3076C68D4DFA}"/>
              </a:ext>
            </a:extLst>
          </p:cNvPr>
          <p:cNvPicPr>
            <a:picLocks noChangeAspect="1"/>
          </p:cNvPicPr>
          <p:nvPr/>
        </p:nvPicPr>
        <p:blipFill>
          <a:blip r:embed="rId55" cstate="hqprint">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3264902" y="508422"/>
            <a:ext cx="132962" cy="132962"/>
          </a:xfrm>
          <a:prstGeom prst="rect">
            <a:avLst/>
          </a:prstGeom>
        </p:spPr>
      </p:pic>
      <p:sp>
        <p:nvSpPr>
          <p:cNvPr id="259" name="Dowolny kształt: kształt 258">
            <a:extLst>
              <a:ext uri="{FF2B5EF4-FFF2-40B4-BE49-F238E27FC236}">
                <a16:creationId xmlns:a16="http://schemas.microsoft.com/office/drawing/2014/main" id="{CEE211B1-7D13-424E-85F9-C883BF52F0A1}"/>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62" name="Grafika 261" descr="Kursor">
            <a:extLst>
              <a:ext uri="{FF2B5EF4-FFF2-40B4-BE49-F238E27FC236}">
                <a16:creationId xmlns:a16="http://schemas.microsoft.com/office/drawing/2014/main" id="{695000A3-1764-4EF8-80FD-730FF356D7EB}"/>
              </a:ext>
            </a:extLst>
          </p:cNvPr>
          <p:cNvPicPr>
            <a:picLocks noChangeAspect="1"/>
          </p:cNvPicPr>
          <p:nvPr/>
        </p:nvPicPr>
        <p:blipFill>
          <a:blip r:embed="rId57">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11853986" y="5478261"/>
            <a:ext cx="422764" cy="422764"/>
          </a:xfrm>
          <a:prstGeom prst="rect">
            <a:avLst/>
          </a:prstGeom>
          <a:effectLst>
            <a:outerShdw blurRad="50800" dist="38100" dir="2700000" algn="tl" rotWithShape="0">
              <a:prstClr val="black">
                <a:alpha val="40000"/>
              </a:prstClr>
            </a:outerShdw>
          </a:effectLst>
        </p:spPr>
      </p:pic>
      <p:sp>
        <p:nvSpPr>
          <p:cNvPr id="263" name="pole tekstowe 262">
            <a:extLst>
              <a:ext uri="{FF2B5EF4-FFF2-40B4-BE49-F238E27FC236}">
                <a16:creationId xmlns:a16="http://schemas.microsoft.com/office/drawing/2014/main" id="{0599C3E5-88B5-49D6-B07C-0915EE6A06AD}"/>
              </a:ext>
            </a:extLst>
          </p:cNvPr>
          <p:cNvSpPr txBox="1"/>
          <p:nvPr/>
        </p:nvSpPr>
        <p:spPr>
          <a:xfrm>
            <a:off x="620859" y="838089"/>
            <a:ext cx="1284993" cy="215444"/>
          </a:xfrm>
          <a:prstGeom prst="rect">
            <a:avLst/>
          </a:prstGeom>
          <a:noFill/>
        </p:spPr>
        <p:txBody>
          <a:bodyPr wrap="square" rtlCol="0">
            <a:spAutoFit/>
          </a:bodyPr>
          <a:lstStyle/>
          <a:p>
            <a:r>
              <a:rPr lang="pl-PL" sz="800" dirty="0">
                <a:solidFill>
                  <a:schemeClr val="tx2"/>
                </a:solidFill>
              </a:rPr>
              <a:t>2021/015 Sampling Dev…</a:t>
            </a:r>
            <a:endParaRPr lang="en-US" sz="800" dirty="0">
              <a:solidFill>
                <a:schemeClr val="tx2"/>
              </a:solidFill>
            </a:endParaRPr>
          </a:p>
        </p:txBody>
      </p:sp>
      <p:cxnSp>
        <p:nvCxnSpPr>
          <p:cNvPr id="264" name="Łącznik: łamany 263">
            <a:extLst>
              <a:ext uri="{FF2B5EF4-FFF2-40B4-BE49-F238E27FC236}">
                <a16:creationId xmlns:a16="http://schemas.microsoft.com/office/drawing/2014/main" id="{BB871096-D07F-49D3-837E-BC643182EF67}"/>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65" name="pole tekstowe 264">
            <a:extLst>
              <a:ext uri="{FF2B5EF4-FFF2-40B4-BE49-F238E27FC236}">
                <a16:creationId xmlns:a16="http://schemas.microsoft.com/office/drawing/2014/main" id="{62309818-A8BA-4C6C-9663-22F7B9FA97DB}"/>
              </a:ext>
            </a:extLst>
          </p:cNvPr>
          <p:cNvSpPr txBox="1"/>
          <p:nvPr/>
        </p:nvSpPr>
        <p:spPr>
          <a:xfrm>
            <a:off x="2009618" y="838089"/>
            <a:ext cx="1284993" cy="215444"/>
          </a:xfrm>
          <a:prstGeom prst="rect">
            <a:avLst/>
          </a:prstGeom>
          <a:noFill/>
        </p:spPr>
        <p:txBody>
          <a:bodyPr wrap="square" rtlCol="0">
            <a:spAutoFit/>
          </a:bodyPr>
          <a:lstStyle/>
          <a:p>
            <a:r>
              <a:rPr lang="pl-PL" sz="800" b="1" dirty="0">
                <a:solidFill>
                  <a:schemeClr val="tx2"/>
                </a:solidFill>
              </a:rPr>
              <a:t>2021/019 Relocation Big…</a:t>
            </a:r>
            <a:endParaRPr lang="en-US" sz="800" b="1" dirty="0">
              <a:solidFill>
                <a:schemeClr val="tx2"/>
              </a:solidFill>
            </a:endParaRPr>
          </a:p>
        </p:txBody>
      </p:sp>
      <p:cxnSp>
        <p:nvCxnSpPr>
          <p:cNvPr id="266" name="Łącznik: łamany 265">
            <a:extLst>
              <a:ext uri="{FF2B5EF4-FFF2-40B4-BE49-F238E27FC236}">
                <a16:creationId xmlns:a16="http://schemas.microsoft.com/office/drawing/2014/main" id="{7EF03AAF-C3C3-4372-8B49-A71EB3B93356}"/>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67" name="pole tekstowe 266">
            <a:extLst>
              <a:ext uri="{FF2B5EF4-FFF2-40B4-BE49-F238E27FC236}">
                <a16:creationId xmlns:a16="http://schemas.microsoft.com/office/drawing/2014/main" id="{30DDBFC5-6491-412B-ABF4-D89ADB8D8BD8}"/>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68" name="pole tekstowe 267">
            <a:extLst>
              <a:ext uri="{FF2B5EF4-FFF2-40B4-BE49-F238E27FC236}">
                <a16:creationId xmlns:a16="http://schemas.microsoft.com/office/drawing/2014/main" id="{19E5D378-229D-43EA-A117-CADD55FA3496}"/>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69" name="Łącznik: łamany 268">
            <a:extLst>
              <a:ext uri="{FF2B5EF4-FFF2-40B4-BE49-F238E27FC236}">
                <a16:creationId xmlns:a16="http://schemas.microsoft.com/office/drawing/2014/main" id="{7441DDB2-DE72-4184-9F3D-9ABAE3414485}"/>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70" name="Łącznik: łamany 269">
            <a:extLst>
              <a:ext uri="{FF2B5EF4-FFF2-40B4-BE49-F238E27FC236}">
                <a16:creationId xmlns:a16="http://schemas.microsoft.com/office/drawing/2014/main" id="{12B90F13-764C-4FBB-B6D5-2683234A0864}"/>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175" name="Prostokąt: ścięte rogi po przekątnej 174">
            <a:extLst>
              <a:ext uri="{FF2B5EF4-FFF2-40B4-BE49-F238E27FC236}">
                <a16:creationId xmlns:a16="http://schemas.microsoft.com/office/drawing/2014/main" id="{834B9F64-1068-42FD-8D4A-2FE6E867D283}"/>
              </a:ext>
            </a:extLst>
          </p:cNvPr>
          <p:cNvSpPr/>
          <p:nvPr/>
        </p:nvSpPr>
        <p:spPr>
          <a:xfrm>
            <a:off x="1077590" y="1508011"/>
            <a:ext cx="1685946" cy="225345"/>
          </a:xfrm>
          <a:prstGeom prst="snip2Diag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85" name="Prostokąt: ścięte rogi po przekątnej 184">
            <a:extLst>
              <a:ext uri="{FF2B5EF4-FFF2-40B4-BE49-F238E27FC236}">
                <a16:creationId xmlns:a16="http://schemas.microsoft.com/office/drawing/2014/main" id="{3FAADDC3-50F2-4EEB-BAEF-28D6BDCEE784}"/>
              </a:ext>
            </a:extLst>
          </p:cNvPr>
          <p:cNvSpPr/>
          <p:nvPr/>
        </p:nvSpPr>
        <p:spPr>
          <a:xfrm>
            <a:off x="3562686" y="1508010"/>
            <a:ext cx="1700286" cy="225346"/>
          </a:xfrm>
          <a:prstGeom prst="snip2Diag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187" name="Prostokąt: ścięte rogi po przekątnej 186">
            <a:extLst>
              <a:ext uri="{FF2B5EF4-FFF2-40B4-BE49-F238E27FC236}">
                <a16:creationId xmlns:a16="http://schemas.microsoft.com/office/drawing/2014/main" id="{35BAC091-B1EA-4E70-A929-1B921B1488B9}"/>
              </a:ext>
            </a:extLst>
          </p:cNvPr>
          <p:cNvSpPr/>
          <p:nvPr/>
        </p:nvSpPr>
        <p:spPr>
          <a:xfrm>
            <a:off x="6076962" y="1512741"/>
            <a:ext cx="1693797" cy="215883"/>
          </a:xfrm>
          <a:prstGeom prst="snip2Diag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pic>
        <p:nvPicPr>
          <p:cNvPr id="188" name="Grafika 187" descr="Dodawać">
            <a:extLst>
              <a:ext uri="{FF2B5EF4-FFF2-40B4-BE49-F238E27FC236}">
                <a16:creationId xmlns:a16="http://schemas.microsoft.com/office/drawing/2014/main" id="{E417D13F-9073-47B5-BB72-3700F9473633}"/>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1175817" y="1538060"/>
            <a:ext cx="153000" cy="153000"/>
          </a:xfrm>
          <a:prstGeom prst="rect">
            <a:avLst/>
          </a:prstGeom>
        </p:spPr>
      </p:pic>
      <p:pic>
        <p:nvPicPr>
          <p:cNvPr id="202" name="Grafika 201" descr="Dodawać">
            <a:extLst>
              <a:ext uri="{FF2B5EF4-FFF2-40B4-BE49-F238E27FC236}">
                <a16:creationId xmlns:a16="http://schemas.microsoft.com/office/drawing/2014/main" id="{4432D609-B1C1-4E2B-829C-4DCA51A52C46}"/>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3654763" y="1529903"/>
            <a:ext cx="153000" cy="153000"/>
          </a:xfrm>
          <a:prstGeom prst="rect">
            <a:avLst/>
          </a:prstGeom>
        </p:spPr>
      </p:pic>
      <p:pic>
        <p:nvPicPr>
          <p:cNvPr id="212" name="Grafika 211" descr="Dodawać">
            <a:extLst>
              <a:ext uri="{FF2B5EF4-FFF2-40B4-BE49-F238E27FC236}">
                <a16:creationId xmlns:a16="http://schemas.microsoft.com/office/drawing/2014/main" id="{38D13CA4-DBCA-4EDE-BD38-237EEEC9265B}"/>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6153205" y="1544679"/>
            <a:ext cx="153000" cy="153000"/>
          </a:xfrm>
          <a:prstGeom prst="rect">
            <a:avLst/>
          </a:prstGeom>
        </p:spPr>
      </p:pic>
      <p:sp>
        <p:nvSpPr>
          <p:cNvPr id="218" name="Prostokąt 217">
            <a:extLst>
              <a:ext uri="{FF2B5EF4-FFF2-40B4-BE49-F238E27FC236}">
                <a16:creationId xmlns:a16="http://schemas.microsoft.com/office/drawing/2014/main" id="{FB870189-E746-4432-97E1-EE33859FC55A}"/>
              </a:ext>
            </a:extLst>
          </p:cNvPr>
          <p:cNvSpPr/>
          <p:nvPr/>
        </p:nvSpPr>
        <p:spPr>
          <a:xfrm>
            <a:off x="851879" y="1191589"/>
            <a:ext cx="2197897" cy="5676182"/>
          </a:xfrm>
          <a:prstGeom prst="rect">
            <a:avLst/>
          </a:prstGeom>
          <a:solidFill>
            <a:srgbClr val="336699">
              <a:alpha val="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9" name="Prostokąt 218">
            <a:extLst>
              <a:ext uri="{FF2B5EF4-FFF2-40B4-BE49-F238E27FC236}">
                <a16:creationId xmlns:a16="http://schemas.microsoft.com/office/drawing/2014/main" id="{C96095EC-9853-4A7F-BC24-473198554F3C}"/>
              </a:ext>
            </a:extLst>
          </p:cNvPr>
          <p:cNvSpPr/>
          <p:nvPr/>
        </p:nvSpPr>
        <p:spPr>
          <a:xfrm>
            <a:off x="3338697" y="1185282"/>
            <a:ext cx="2197897" cy="5676182"/>
          </a:xfrm>
          <a:prstGeom prst="rect">
            <a:avLst/>
          </a:prstGeom>
          <a:solidFill>
            <a:srgbClr val="C5F6CA">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1" name="Prostokąt 220">
            <a:extLst>
              <a:ext uri="{FF2B5EF4-FFF2-40B4-BE49-F238E27FC236}">
                <a16:creationId xmlns:a16="http://schemas.microsoft.com/office/drawing/2014/main" id="{E69F5F4D-5CC5-4E31-BF25-6D16A1F27981}"/>
              </a:ext>
            </a:extLst>
          </p:cNvPr>
          <p:cNvSpPr/>
          <p:nvPr/>
        </p:nvSpPr>
        <p:spPr>
          <a:xfrm>
            <a:off x="5817868" y="1193840"/>
            <a:ext cx="2197897" cy="5676182"/>
          </a:xfrm>
          <a:prstGeom prst="rect">
            <a:avLst/>
          </a:prstGeom>
          <a:solidFill>
            <a:srgbClr val="FBCFCC">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4160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20" name="Połowa ramki 219">
            <a:extLst>
              <a:ext uri="{FF2B5EF4-FFF2-40B4-BE49-F238E27FC236}">
                <a16:creationId xmlns:a16="http://schemas.microsoft.com/office/drawing/2014/main" id="{9C4F310E-291F-43A6-9E32-3D907CCB2BA3}"/>
              </a:ext>
            </a:extLst>
          </p:cNvPr>
          <p:cNvSpPr/>
          <p:nvPr/>
        </p:nvSpPr>
        <p:spPr>
          <a:xfrm flipH="1">
            <a:off x="9572587" y="924999"/>
            <a:ext cx="2006326" cy="1519179"/>
          </a:xfrm>
          <a:prstGeom prst="halfFrame">
            <a:avLst>
              <a:gd name="adj1" fmla="val 12394"/>
              <a:gd name="adj2" fmla="val 12895"/>
            </a:avLst>
          </a:pr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56" name="Owal 255">
            <a:extLst>
              <a:ext uri="{FF2B5EF4-FFF2-40B4-BE49-F238E27FC236}">
                <a16:creationId xmlns:a16="http://schemas.microsoft.com/office/drawing/2014/main" id="{3EA5C2AF-356A-4732-AC80-A80B0B1F20C9}"/>
              </a:ext>
            </a:extLst>
          </p:cNvPr>
          <p:cNvSpPr/>
          <p:nvPr/>
        </p:nvSpPr>
        <p:spPr>
          <a:xfrm>
            <a:off x="12042236" y="2237277"/>
            <a:ext cx="79765" cy="76203"/>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63" name="Prostokąt 162">
            <a:extLst>
              <a:ext uri="{FF2B5EF4-FFF2-40B4-BE49-F238E27FC236}">
                <a16:creationId xmlns:a16="http://schemas.microsoft.com/office/drawing/2014/main" id="{D0C3F3F3-DE67-46B1-8A2A-5FFE65DE7E01}"/>
              </a:ext>
            </a:extLst>
          </p:cNvPr>
          <p:cNvSpPr/>
          <p:nvPr/>
        </p:nvSpPr>
        <p:spPr>
          <a:xfrm>
            <a:off x="1077590" y="1855233"/>
            <a:ext cx="1685946" cy="182643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BF</a:t>
            </a:r>
          </a:p>
          <a:p>
            <a:pPr marL="171450" indent="-171450">
              <a:buFont typeface="Courier New" panose="02070309020205020404" pitchFamily="49" charset="0"/>
              <a:buChar char="o"/>
            </a:pPr>
            <a:r>
              <a:rPr lang="pl-PL" sz="800" dirty="0"/>
              <a:t>Piling rules for slabs on train</a:t>
            </a:r>
          </a:p>
          <a:p>
            <a:pPr marL="171450" indent="-171450">
              <a:buFont typeface="Courier New" panose="02070309020205020404" pitchFamily="49" charset="0"/>
              <a:buChar char="o"/>
            </a:pPr>
            <a:r>
              <a:rPr lang="pl-PL" sz="800" dirty="0"/>
              <a:t>Model implementation</a:t>
            </a:r>
          </a:p>
          <a:p>
            <a:pPr marL="171450" indent="-171450">
              <a:buFont typeface="Courier New" panose="02070309020205020404" pitchFamily="49" charset="0"/>
              <a:buChar char="o"/>
            </a:pPr>
            <a:r>
              <a:rPr lang="pl-PL" sz="800" dirty="0"/>
              <a:t>Interface with Warehouse Router</a:t>
            </a:r>
          </a:p>
          <a:p>
            <a:pPr marL="171450" indent="-171450">
              <a:buFont typeface="Courier New" panose="02070309020205020404" pitchFamily="49" charset="0"/>
              <a:buChar char="o"/>
            </a:pPr>
            <a:r>
              <a:rPr lang="pl-PL" sz="800" dirty="0"/>
              <a:t>Testing in QA</a:t>
            </a:r>
          </a:p>
          <a:p>
            <a:pPr marL="171450" indent="-171450">
              <a:buFont typeface="Courier New" panose="02070309020205020404" pitchFamily="49" charset="0"/>
              <a:buChar char="o"/>
            </a:pPr>
            <a:r>
              <a:rPr lang="pl-PL" sz="800" dirty="0"/>
              <a:t>Testing with dispatcher</a:t>
            </a:r>
          </a:p>
          <a:p>
            <a:pPr marL="171450" indent="-171450">
              <a:buFont typeface="Courier New" panose="02070309020205020404" pitchFamily="49" charset="0"/>
              <a:buChar char="o"/>
            </a:pPr>
            <a:endParaRPr lang="pl-PL" sz="800" dirty="0"/>
          </a:p>
          <a:p>
            <a:endParaRPr lang="pl-PL" sz="1000" dirty="0"/>
          </a:p>
          <a:p>
            <a:endParaRPr lang="pl-PL" sz="1000" dirty="0"/>
          </a:p>
          <a:p>
            <a:endParaRPr lang="pl-PL" sz="1000" dirty="0"/>
          </a:p>
          <a:p>
            <a:endParaRPr lang="en-US" sz="1200" b="1" dirty="0"/>
          </a:p>
        </p:txBody>
      </p:sp>
      <p:sp>
        <p:nvSpPr>
          <p:cNvPr id="166" name="Prostokąt 165">
            <a:extLst>
              <a:ext uri="{FF2B5EF4-FFF2-40B4-BE49-F238E27FC236}">
                <a16:creationId xmlns:a16="http://schemas.microsoft.com/office/drawing/2014/main" id="{2A699927-84FF-4F33-B9D6-646C34E1A8AC}"/>
              </a:ext>
            </a:extLst>
          </p:cNvPr>
          <p:cNvSpPr/>
          <p:nvPr/>
        </p:nvSpPr>
        <p:spPr>
          <a:xfrm>
            <a:off x="1077590" y="2936508"/>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8" name="Prostokąt 167">
            <a:extLst>
              <a:ext uri="{FF2B5EF4-FFF2-40B4-BE49-F238E27FC236}">
                <a16:creationId xmlns:a16="http://schemas.microsoft.com/office/drawing/2014/main" id="{EA20AA10-DA07-4913-AAAB-4404DF4F2A34}"/>
              </a:ext>
            </a:extLst>
          </p:cNvPr>
          <p:cNvSpPr/>
          <p:nvPr/>
        </p:nvSpPr>
        <p:spPr>
          <a:xfrm>
            <a:off x="1065738" y="1868651"/>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9" name="pole tekstowe 178">
            <a:extLst>
              <a:ext uri="{FF2B5EF4-FFF2-40B4-BE49-F238E27FC236}">
                <a16:creationId xmlns:a16="http://schemas.microsoft.com/office/drawing/2014/main" id="{A2018425-CF3A-45AB-B55D-E585CFEECD04}"/>
              </a:ext>
            </a:extLst>
          </p:cNvPr>
          <p:cNvSpPr txBox="1"/>
          <p:nvPr/>
        </p:nvSpPr>
        <p:spPr>
          <a:xfrm>
            <a:off x="1327063" y="2920777"/>
            <a:ext cx="448058" cy="246221"/>
          </a:xfrm>
          <a:prstGeom prst="rect">
            <a:avLst/>
          </a:prstGeom>
          <a:noFill/>
        </p:spPr>
        <p:txBody>
          <a:bodyPr wrap="square" rtlCol="0">
            <a:spAutoFit/>
          </a:bodyPr>
          <a:lstStyle/>
          <a:p>
            <a:r>
              <a:rPr lang="pl-PL" sz="1000" dirty="0">
                <a:solidFill>
                  <a:schemeClr val="accent1">
                    <a:lumMod val="75000"/>
                  </a:schemeClr>
                </a:solidFill>
              </a:rPr>
              <a:t>0/5</a:t>
            </a:r>
            <a:endParaRPr lang="en-US" sz="1000" dirty="0">
              <a:solidFill>
                <a:schemeClr val="accent1">
                  <a:lumMod val="75000"/>
                </a:schemeClr>
              </a:solidFill>
            </a:endParaRPr>
          </a:p>
        </p:txBody>
      </p:sp>
      <p:sp>
        <p:nvSpPr>
          <p:cNvPr id="180" name="Owal 179">
            <a:extLst>
              <a:ext uri="{FF2B5EF4-FFF2-40B4-BE49-F238E27FC236}">
                <a16:creationId xmlns:a16="http://schemas.microsoft.com/office/drawing/2014/main" id="{CF0161B1-76BC-4F29-8C6D-B75D52CCC997}"/>
              </a:ext>
            </a:extLst>
          </p:cNvPr>
          <p:cNvSpPr/>
          <p:nvPr/>
        </p:nvSpPr>
        <p:spPr>
          <a:xfrm>
            <a:off x="1178422" y="2977586"/>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2" name="Prostokąt 181">
            <a:extLst>
              <a:ext uri="{FF2B5EF4-FFF2-40B4-BE49-F238E27FC236}">
                <a16:creationId xmlns:a16="http://schemas.microsoft.com/office/drawing/2014/main" id="{92E07D51-7C5E-4F65-A957-BC0B1782CB29}"/>
              </a:ext>
            </a:extLst>
          </p:cNvPr>
          <p:cNvSpPr/>
          <p:nvPr/>
        </p:nvSpPr>
        <p:spPr>
          <a:xfrm>
            <a:off x="3577026" y="1868650"/>
            <a:ext cx="1685946" cy="164993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Train Loading Model </a:t>
            </a:r>
          </a:p>
          <a:p>
            <a:r>
              <a:rPr lang="pl-PL" sz="800" b="1" dirty="0"/>
              <a:t> Pre-study</a:t>
            </a:r>
          </a:p>
          <a:p>
            <a:pPr marL="285750" indent="-285750">
              <a:buFont typeface="Courier New" panose="02070309020205020404" pitchFamily="49" charset="0"/>
              <a:buChar char="o"/>
            </a:pPr>
            <a:r>
              <a:rPr lang="pl-PL" sz="800" dirty="0"/>
              <a:t>Document modified business logic</a:t>
            </a:r>
          </a:p>
          <a:p>
            <a:pPr marL="285750" indent="-285750">
              <a:buFont typeface="Courier New" panose="02070309020205020404" pitchFamily="49" charset="0"/>
              <a:buChar char="o"/>
            </a:pPr>
            <a:r>
              <a:rPr lang="pl-PL" sz="800" dirty="0"/>
              <a:t>Select approach and choose heuristic engine</a:t>
            </a:r>
          </a:p>
          <a:p>
            <a:pPr marL="285750" indent="-285750">
              <a:buFont typeface="Courier New" panose="02070309020205020404" pitchFamily="49" charset="0"/>
              <a:buChar char="o"/>
            </a:pPr>
            <a:endParaRPr lang="pl-PL" sz="800" dirty="0"/>
          </a:p>
          <a:p>
            <a:pPr marL="285750" indent="-285750">
              <a:buFont typeface="Courier New" panose="02070309020205020404" pitchFamily="49" charset="0"/>
              <a:buChar char="o"/>
            </a:pPr>
            <a:endParaRPr lang="pl-PL" sz="800" dirty="0"/>
          </a:p>
          <a:p>
            <a:endParaRPr lang="pl-PL" sz="1000" dirty="0"/>
          </a:p>
          <a:p>
            <a:endParaRPr lang="pl-PL" sz="1000" dirty="0"/>
          </a:p>
          <a:p>
            <a:endParaRPr lang="pl-PL" sz="1200" b="1" dirty="0"/>
          </a:p>
          <a:p>
            <a:endParaRPr lang="en-US" sz="1200" b="1" dirty="0"/>
          </a:p>
        </p:txBody>
      </p:sp>
      <p:sp>
        <p:nvSpPr>
          <p:cNvPr id="160" name="Dowolny kształt: kształt 159">
            <a:extLst>
              <a:ext uri="{FF2B5EF4-FFF2-40B4-BE49-F238E27FC236}">
                <a16:creationId xmlns:a16="http://schemas.microsoft.com/office/drawing/2014/main" id="{74B4A063-0D9B-445E-BC29-A90B917ABEBE}"/>
              </a:ext>
            </a:extLst>
          </p:cNvPr>
          <p:cNvSpPr/>
          <p:nvPr/>
        </p:nvSpPr>
        <p:spPr>
          <a:xfrm>
            <a:off x="3651926" y="2811723"/>
            <a:ext cx="155837" cy="60818"/>
          </a:xfrm>
          <a:custGeom>
            <a:avLst/>
            <a:gdLst>
              <a:gd name="connsiteX0" fmla="*/ 260273 w 520546"/>
              <a:gd name="connsiteY0" fmla="*/ 0 h 191868"/>
              <a:gd name="connsiteX1" fmla="*/ 506998 w 520546"/>
              <a:gd name="connsiteY1" fmla="*/ 151449 h 191868"/>
              <a:gd name="connsiteX2" fmla="*/ 520546 w 520546"/>
              <a:gd name="connsiteY2" fmla="*/ 191868 h 191868"/>
              <a:gd name="connsiteX3" fmla="*/ 0 w 520546"/>
              <a:gd name="connsiteY3" fmla="*/ 191868 h 191868"/>
              <a:gd name="connsiteX4" fmla="*/ 13548 w 520546"/>
              <a:gd name="connsiteY4" fmla="*/ 151449 h 191868"/>
              <a:gd name="connsiteX5" fmla="*/ 260273 w 520546"/>
              <a:gd name="connsiteY5" fmla="*/ 0 h 19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46" h="191868">
                <a:moveTo>
                  <a:pt x="260273" y="0"/>
                </a:moveTo>
                <a:cubicBezTo>
                  <a:pt x="371186" y="0"/>
                  <a:pt x="466349" y="62449"/>
                  <a:pt x="506998" y="151449"/>
                </a:cubicBezTo>
                <a:lnTo>
                  <a:pt x="520546" y="191868"/>
                </a:lnTo>
                <a:lnTo>
                  <a:pt x="0" y="191868"/>
                </a:lnTo>
                <a:lnTo>
                  <a:pt x="13548" y="151449"/>
                </a:lnTo>
                <a:cubicBezTo>
                  <a:pt x="54198" y="62449"/>
                  <a:pt x="149360" y="0"/>
                  <a:pt x="26027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1" name="Dowolny kształt: kształt 160">
            <a:extLst>
              <a:ext uri="{FF2B5EF4-FFF2-40B4-BE49-F238E27FC236}">
                <a16:creationId xmlns:a16="http://schemas.microsoft.com/office/drawing/2014/main" id="{D07640F4-4C11-462E-B1DD-8C5E5C0DD77D}"/>
              </a:ext>
            </a:extLst>
          </p:cNvPr>
          <p:cNvSpPr/>
          <p:nvPr/>
        </p:nvSpPr>
        <p:spPr>
          <a:xfrm>
            <a:off x="3650055" y="2885149"/>
            <a:ext cx="159581" cy="95838"/>
          </a:xfrm>
          <a:custGeom>
            <a:avLst/>
            <a:gdLst>
              <a:gd name="connsiteX0" fmla="*/ 7494 w 535534"/>
              <a:gd name="connsiteY0" fmla="*/ 0 h 304074"/>
              <a:gd name="connsiteX1" fmla="*/ 528040 w 535534"/>
              <a:gd name="connsiteY1" fmla="*/ 0 h 304074"/>
              <a:gd name="connsiteX2" fmla="*/ 530094 w 535534"/>
              <a:gd name="connsiteY2" fmla="*/ 6128 h 304074"/>
              <a:gd name="connsiteX3" fmla="*/ 535534 w 535534"/>
              <a:gd name="connsiteY3" fmla="*/ 56103 h 304074"/>
              <a:gd name="connsiteX4" fmla="*/ 267767 w 535534"/>
              <a:gd name="connsiteY4" fmla="*/ 304074 h 304074"/>
              <a:gd name="connsiteX5" fmla="*/ 0 w 535534"/>
              <a:gd name="connsiteY5" fmla="*/ 56103 h 304074"/>
              <a:gd name="connsiteX6" fmla="*/ 5440 w 535534"/>
              <a:gd name="connsiteY6" fmla="*/ 6128 h 304074"/>
              <a:gd name="connsiteX7" fmla="*/ 7494 w 535534"/>
              <a:gd name="connsiteY7" fmla="*/ 0 h 3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534" h="304074">
                <a:moveTo>
                  <a:pt x="7494" y="0"/>
                </a:moveTo>
                <a:lnTo>
                  <a:pt x="528040" y="0"/>
                </a:lnTo>
                <a:lnTo>
                  <a:pt x="530094" y="6128"/>
                </a:lnTo>
                <a:cubicBezTo>
                  <a:pt x="533661" y="22271"/>
                  <a:pt x="535534" y="38984"/>
                  <a:pt x="535534" y="56103"/>
                </a:cubicBezTo>
                <a:cubicBezTo>
                  <a:pt x="535534" y="193054"/>
                  <a:pt x="415651" y="304074"/>
                  <a:pt x="267767" y="304074"/>
                </a:cubicBezTo>
                <a:cubicBezTo>
                  <a:pt x="119883" y="304074"/>
                  <a:pt x="0" y="193054"/>
                  <a:pt x="0" y="56103"/>
                </a:cubicBezTo>
                <a:cubicBezTo>
                  <a:pt x="0" y="38984"/>
                  <a:pt x="1873" y="22271"/>
                  <a:pt x="5440" y="6128"/>
                </a:cubicBezTo>
                <a:lnTo>
                  <a:pt x="749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pole tekstowe 182">
            <a:extLst>
              <a:ext uri="{FF2B5EF4-FFF2-40B4-BE49-F238E27FC236}">
                <a16:creationId xmlns:a16="http://schemas.microsoft.com/office/drawing/2014/main" id="{8C3B4D9D-848C-4700-A8E2-EC40EAB132CC}"/>
              </a:ext>
            </a:extLst>
          </p:cNvPr>
          <p:cNvSpPr txBox="1"/>
          <p:nvPr/>
        </p:nvSpPr>
        <p:spPr>
          <a:xfrm>
            <a:off x="3790261" y="2762038"/>
            <a:ext cx="448058" cy="246221"/>
          </a:xfrm>
          <a:prstGeom prst="rect">
            <a:avLst/>
          </a:prstGeom>
          <a:noFill/>
        </p:spPr>
        <p:txBody>
          <a:bodyPr wrap="square" rtlCol="0">
            <a:spAutoFit/>
          </a:bodyPr>
          <a:lstStyle/>
          <a:p>
            <a:r>
              <a:rPr lang="pl-PL" sz="1000" dirty="0">
                <a:solidFill>
                  <a:schemeClr val="accent1">
                    <a:lumMod val="75000"/>
                  </a:schemeClr>
                </a:solidFill>
              </a:rPr>
              <a:t>3/5</a:t>
            </a:r>
            <a:endParaRPr lang="en-US" sz="1000" dirty="0">
              <a:solidFill>
                <a:schemeClr val="accent1">
                  <a:lumMod val="75000"/>
                </a:schemeClr>
              </a:solidFill>
            </a:endParaRPr>
          </a:p>
        </p:txBody>
      </p:sp>
      <p:sp>
        <p:nvSpPr>
          <p:cNvPr id="184" name="Prostokąt 183">
            <a:extLst>
              <a:ext uri="{FF2B5EF4-FFF2-40B4-BE49-F238E27FC236}">
                <a16:creationId xmlns:a16="http://schemas.microsoft.com/office/drawing/2014/main" id="{AE6F0EB9-3591-4AC3-9953-B2A4A715580C}"/>
              </a:ext>
            </a:extLst>
          </p:cNvPr>
          <p:cNvSpPr/>
          <p:nvPr/>
        </p:nvSpPr>
        <p:spPr>
          <a:xfrm>
            <a:off x="3602682" y="2779099"/>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4" name="Prostokąt 173">
            <a:extLst>
              <a:ext uri="{FF2B5EF4-FFF2-40B4-BE49-F238E27FC236}">
                <a16:creationId xmlns:a16="http://schemas.microsoft.com/office/drawing/2014/main" id="{FE014747-089A-4571-B34A-B6B05C7BD996}"/>
              </a:ext>
            </a:extLst>
          </p:cNvPr>
          <p:cNvSpPr/>
          <p:nvPr/>
        </p:nvSpPr>
        <p:spPr>
          <a:xfrm>
            <a:off x="3576847" y="1868652"/>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pole tekstowe 3">
            <a:extLst>
              <a:ext uri="{FF2B5EF4-FFF2-40B4-BE49-F238E27FC236}">
                <a16:creationId xmlns:a16="http://schemas.microsoft.com/office/drawing/2014/main" id="{AABDEAFE-140A-4B8B-811C-677FDDD16BB4}"/>
              </a:ext>
            </a:extLst>
          </p:cNvPr>
          <p:cNvSpPr txBox="1"/>
          <p:nvPr/>
        </p:nvSpPr>
        <p:spPr>
          <a:xfrm>
            <a:off x="1015857" y="1170073"/>
            <a:ext cx="1358537" cy="276999"/>
          </a:xfrm>
          <a:prstGeom prst="rect">
            <a:avLst/>
          </a:prstGeom>
          <a:noFill/>
        </p:spPr>
        <p:txBody>
          <a:bodyPr wrap="square" rtlCol="0">
            <a:spAutoFit/>
          </a:bodyPr>
          <a:lstStyle/>
          <a:p>
            <a:r>
              <a:rPr lang="pl-PL" sz="1200" dirty="0"/>
              <a:t>To Do</a:t>
            </a:r>
            <a:endParaRPr lang="en-US" sz="1200" dirty="0"/>
          </a:p>
        </p:txBody>
      </p:sp>
      <p:sp>
        <p:nvSpPr>
          <p:cNvPr id="190" name="pole tekstowe 189">
            <a:extLst>
              <a:ext uri="{FF2B5EF4-FFF2-40B4-BE49-F238E27FC236}">
                <a16:creationId xmlns:a16="http://schemas.microsoft.com/office/drawing/2014/main" id="{50BA9FD4-A338-4345-90FC-EC20AC8D70E3}"/>
              </a:ext>
            </a:extLst>
          </p:cNvPr>
          <p:cNvSpPr txBox="1"/>
          <p:nvPr/>
        </p:nvSpPr>
        <p:spPr>
          <a:xfrm>
            <a:off x="3571132" y="1171869"/>
            <a:ext cx="1358537" cy="276999"/>
          </a:xfrm>
          <a:prstGeom prst="rect">
            <a:avLst/>
          </a:prstGeom>
          <a:noFill/>
        </p:spPr>
        <p:txBody>
          <a:bodyPr wrap="square" rtlCol="0">
            <a:spAutoFit/>
          </a:bodyPr>
          <a:lstStyle/>
          <a:p>
            <a:r>
              <a:rPr lang="pl-PL" sz="1200" dirty="0"/>
              <a:t>Ongoing</a:t>
            </a:r>
            <a:endParaRPr lang="en-US" sz="1200" dirty="0"/>
          </a:p>
        </p:txBody>
      </p:sp>
      <p:sp>
        <p:nvSpPr>
          <p:cNvPr id="191" name="pole tekstowe 190">
            <a:extLst>
              <a:ext uri="{FF2B5EF4-FFF2-40B4-BE49-F238E27FC236}">
                <a16:creationId xmlns:a16="http://schemas.microsoft.com/office/drawing/2014/main" id="{0438ED5C-5A6E-44E4-A8B8-E10FBF65B990}"/>
              </a:ext>
            </a:extLst>
          </p:cNvPr>
          <p:cNvSpPr txBox="1"/>
          <p:nvPr/>
        </p:nvSpPr>
        <p:spPr>
          <a:xfrm>
            <a:off x="6041971" y="1206802"/>
            <a:ext cx="1358537" cy="276999"/>
          </a:xfrm>
          <a:prstGeom prst="rect">
            <a:avLst/>
          </a:prstGeom>
          <a:noFill/>
        </p:spPr>
        <p:txBody>
          <a:bodyPr wrap="square" rtlCol="0">
            <a:spAutoFit/>
          </a:bodyPr>
          <a:lstStyle/>
          <a:p>
            <a:r>
              <a:rPr lang="pl-PL" sz="1200" dirty="0"/>
              <a:t>Finished</a:t>
            </a:r>
            <a:endParaRPr lang="en-US" sz="1200" dirty="0"/>
          </a:p>
        </p:txBody>
      </p:sp>
      <p:sp>
        <p:nvSpPr>
          <p:cNvPr id="192" name="pole tekstowe 191">
            <a:extLst>
              <a:ext uri="{FF2B5EF4-FFF2-40B4-BE49-F238E27FC236}">
                <a16:creationId xmlns:a16="http://schemas.microsoft.com/office/drawing/2014/main" id="{56F68D02-C2B2-4FDB-8761-8C31B7121634}"/>
              </a:ext>
            </a:extLst>
          </p:cNvPr>
          <p:cNvSpPr txBox="1"/>
          <p:nvPr/>
        </p:nvSpPr>
        <p:spPr>
          <a:xfrm>
            <a:off x="8172122" y="1221902"/>
            <a:ext cx="1654034" cy="276999"/>
          </a:xfrm>
          <a:prstGeom prst="rect">
            <a:avLst/>
          </a:prstGeom>
          <a:noFill/>
        </p:spPr>
        <p:txBody>
          <a:bodyPr wrap="square" rtlCol="0">
            <a:spAutoFit/>
          </a:bodyPr>
          <a:lstStyle/>
          <a:p>
            <a:r>
              <a:rPr lang="pl-PL" sz="1200" dirty="0">
                <a:solidFill>
                  <a:schemeClr val="bg1">
                    <a:lumMod val="65000"/>
                  </a:schemeClr>
                </a:solidFill>
              </a:rPr>
              <a:t>Dodaj nowy przedział</a:t>
            </a:r>
            <a:endParaRPr lang="en-US" sz="1200" dirty="0">
              <a:solidFill>
                <a:schemeClr val="bg1">
                  <a:lumMod val="65000"/>
                </a:schemeClr>
              </a:solidFill>
            </a:endParaRPr>
          </a:p>
        </p:txBody>
      </p:sp>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Prostokąt 199">
            <a:extLst>
              <a:ext uri="{FF2B5EF4-FFF2-40B4-BE49-F238E27FC236}">
                <a16:creationId xmlns:a16="http://schemas.microsoft.com/office/drawing/2014/main" id="{809A7102-901F-4AD3-817F-7BECAF21B141}"/>
              </a:ext>
            </a:extLst>
          </p:cNvPr>
          <p:cNvSpPr/>
          <p:nvPr/>
        </p:nvSpPr>
        <p:spPr>
          <a:xfrm>
            <a:off x="1077590" y="3858581"/>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Input Data for Steering Comitee</a:t>
            </a:r>
          </a:p>
          <a:p>
            <a:endParaRPr lang="pl-PL" sz="1200" b="1" strike="sngStrike" dirty="0"/>
          </a:p>
          <a:p>
            <a:endParaRPr lang="pl-PL" sz="1200" b="1" dirty="0"/>
          </a:p>
          <a:p>
            <a:endParaRPr lang="en-US" sz="1200" b="1" dirty="0"/>
          </a:p>
        </p:txBody>
      </p:sp>
      <p:sp>
        <p:nvSpPr>
          <p:cNvPr id="201" name="Prostokąt 200">
            <a:extLst>
              <a:ext uri="{FF2B5EF4-FFF2-40B4-BE49-F238E27FC236}">
                <a16:creationId xmlns:a16="http://schemas.microsoft.com/office/drawing/2014/main" id="{6512346B-23AB-4D05-B7A7-8CB43C643D3D}"/>
              </a:ext>
            </a:extLst>
          </p:cNvPr>
          <p:cNvSpPr/>
          <p:nvPr/>
        </p:nvSpPr>
        <p:spPr>
          <a:xfrm>
            <a:off x="3564617" y="4563680"/>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Update schedulle/planning </a:t>
            </a:r>
          </a:p>
          <a:p>
            <a:endParaRPr lang="pl-PL" sz="1200" b="1" strike="sngStrike" dirty="0"/>
          </a:p>
          <a:p>
            <a:endParaRPr lang="pl-PL" sz="1200" b="1" dirty="0"/>
          </a:p>
          <a:p>
            <a:endParaRPr lang="en-US" sz="1200" b="1" dirty="0"/>
          </a:p>
        </p:txBody>
      </p:sp>
      <p:sp>
        <p:nvSpPr>
          <p:cNvPr id="203" name="Dowolny kształt: kształt 202">
            <a:extLst>
              <a:ext uri="{FF2B5EF4-FFF2-40B4-BE49-F238E27FC236}">
                <a16:creationId xmlns:a16="http://schemas.microsoft.com/office/drawing/2014/main" id="{DCBB913A-4617-43E4-A2F4-3E62BD4504D0}"/>
              </a:ext>
            </a:extLst>
          </p:cNvPr>
          <p:cNvSpPr/>
          <p:nvPr/>
        </p:nvSpPr>
        <p:spPr>
          <a:xfrm>
            <a:off x="1082800" y="4768139"/>
            <a:ext cx="1661284" cy="1624852"/>
          </a:xfrm>
          <a:custGeom>
            <a:avLst/>
            <a:gdLst>
              <a:gd name="connsiteX0" fmla="*/ 0 w 1685946"/>
              <a:gd name="connsiteY0" fmla="*/ 0 h 530395"/>
              <a:gd name="connsiteX1" fmla="*/ 1685946 w 1685946"/>
              <a:gd name="connsiteY1" fmla="*/ 0 h 530395"/>
              <a:gd name="connsiteX2" fmla="*/ 1685946 w 1685946"/>
              <a:gd name="connsiteY2" fmla="*/ 530395 h 530395"/>
              <a:gd name="connsiteX3" fmla="*/ 0 w 1685946"/>
              <a:gd name="connsiteY3" fmla="*/ 530395 h 530395"/>
            </a:gdLst>
            <a:ahLst/>
            <a:cxnLst>
              <a:cxn ang="0">
                <a:pos x="connsiteX0" y="connsiteY0"/>
              </a:cxn>
              <a:cxn ang="0">
                <a:pos x="connsiteX1" y="connsiteY1"/>
              </a:cxn>
              <a:cxn ang="0">
                <a:pos x="connsiteX2" y="connsiteY2"/>
              </a:cxn>
              <a:cxn ang="0">
                <a:pos x="connsiteX3" y="connsiteY3"/>
              </a:cxn>
            </a:cxnLst>
            <a:rect l="l" t="t" r="r" b="b"/>
            <a:pathLst>
              <a:path w="1685946" h="530395">
                <a:moveTo>
                  <a:pt x="0" y="0"/>
                </a:moveTo>
                <a:lnTo>
                  <a:pt x="1685946" y="0"/>
                </a:lnTo>
                <a:lnTo>
                  <a:pt x="1685946" y="530395"/>
                </a:lnTo>
                <a:lnTo>
                  <a:pt x="0" y="530395"/>
                </a:lnTo>
                <a:close/>
              </a:path>
            </a:pathLst>
          </a:cu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r>
              <a:rPr lang="pl-PL" sz="800" b="1" dirty="0"/>
              <a:t>Description and graphical modification</a:t>
            </a:r>
          </a:p>
          <a:p>
            <a:pPr marL="171450" indent="-171450">
              <a:buFont typeface="Courier New" panose="02070309020205020404" pitchFamily="49" charset="0"/>
              <a:buChar char="o"/>
            </a:pPr>
            <a:r>
              <a:rPr lang="pl-PL" sz="800" dirty="0"/>
              <a:t>Awaiting server permissions for IIS</a:t>
            </a:r>
          </a:p>
          <a:p>
            <a:pPr marL="171450" indent="-171450">
              <a:buFont typeface="Courier New" panose="02070309020205020404" pitchFamily="49" charset="0"/>
              <a:buChar char="o"/>
            </a:pPr>
            <a:r>
              <a:rPr lang="pl-PL" sz="800" dirty="0"/>
              <a:t>Add missing descriptions </a:t>
            </a:r>
          </a:p>
          <a:p>
            <a:pPr marL="171450" indent="-171450">
              <a:buFont typeface="Courier New" panose="02070309020205020404" pitchFamily="49" charset="0"/>
              <a:buChar char="o"/>
            </a:pPr>
            <a:r>
              <a:rPr lang="pl-PL" sz="800" dirty="0"/>
              <a:t>Put on the server </a:t>
            </a:r>
          </a:p>
          <a:p>
            <a:pPr marL="171450" indent="-171450">
              <a:buFont typeface="Courier New" panose="02070309020205020404" pitchFamily="49" charset="0"/>
              <a:buChar char="o"/>
            </a:pPr>
            <a:endParaRPr lang="pl-PL" sz="800" dirty="0"/>
          </a:p>
          <a:p>
            <a:pPr marL="171450" indent="-171450">
              <a:buFont typeface="Courier New" panose="02070309020205020404" pitchFamily="49" charset="0"/>
              <a:buChar char="o"/>
            </a:pPr>
            <a:endParaRPr lang="pl-PL" sz="800" dirty="0"/>
          </a:p>
          <a:p>
            <a:endParaRPr lang="pl-PL" sz="800" dirty="0"/>
          </a:p>
          <a:p>
            <a:endParaRPr lang="pl-PL" sz="800" dirty="0"/>
          </a:p>
          <a:p>
            <a:endParaRPr lang="pl-PL" sz="1200" dirty="0"/>
          </a:p>
          <a:p>
            <a:endParaRPr lang="en-US" sz="1200" b="1" dirty="0"/>
          </a:p>
        </p:txBody>
      </p:sp>
      <p:sp>
        <p:nvSpPr>
          <p:cNvPr id="204" name="Prostokąt 203">
            <a:extLst>
              <a:ext uri="{FF2B5EF4-FFF2-40B4-BE49-F238E27FC236}">
                <a16:creationId xmlns:a16="http://schemas.microsoft.com/office/drawing/2014/main" id="{973324D4-2B7F-44C5-8ABD-9C10BBF8BCA7}"/>
              </a:ext>
            </a:extLst>
          </p:cNvPr>
          <p:cNvSpPr/>
          <p:nvPr/>
        </p:nvSpPr>
        <p:spPr>
          <a:xfrm>
            <a:off x="1069990" y="5612526"/>
            <a:ext cx="697531" cy="251720"/>
          </a:xfrm>
          <a:prstGeom prst="rect">
            <a:avLst/>
          </a:prstGeom>
          <a:solidFill>
            <a:srgbClr val="FFC0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5" name="pole tekstowe 204">
            <a:extLst>
              <a:ext uri="{FF2B5EF4-FFF2-40B4-BE49-F238E27FC236}">
                <a16:creationId xmlns:a16="http://schemas.microsoft.com/office/drawing/2014/main" id="{EEAD9807-6F0C-4DB5-99CC-FF86D7002C14}"/>
              </a:ext>
            </a:extLst>
          </p:cNvPr>
          <p:cNvSpPr txBox="1"/>
          <p:nvPr/>
        </p:nvSpPr>
        <p:spPr>
          <a:xfrm>
            <a:off x="1298424" y="5618025"/>
            <a:ext cx="448058" cy="246221"/>
          </a:xfrm>
          <a:prstGeom prst="rect">
            <a:avLst/>
          </a:prstGeom>
          <a:noFill/>
        </p:spPr>
        <p:txBody>
          <a:bodyPr wrap="square" rtlCol="0">
            <a:spAutoFit/>
          </a:bodyPr>
          <a:lstStyle/>
          <a:p>
            <a:r>
              <a:rPr lang="pl-PL" sz="1000" dirty="0">
                <a:solidFill>
                  <a:schemeClr val="accent1">
                    <a:lumMod val="75000"/>
                  </a:schemeClr>
                </a:solidFill>
              </a:rPr>
              <a:t>0/3</a:t>
            </a:r>
            <a:endParaRPr lang="en-US" sz="1000" dirty="0">
              <a:solidFill>
                <a:schemeClr val="accent1">
                  <a:lumMod val="75000"/>
                </a:schemeClr>
              </a:solidFill>
            </a:endParaRPr>
          </a:p>
        </p:txBody>
      </p:sp>
      <p:sp>
        <p:nvSpPr>
          <p:cNvPr id="206" name="Owal 205">
            <a:extLst>
              <a:ext uri="{FF2B5EF4-FFF2-40B4-BE49-F238E27FC236}">
                <a16:creationId xmlns:a16="http://schemas.microsoft.com/office/drawing/2014/main" id="{77FE10BD-BDC3-4A99-8631-E7461FAFA3F0}"/>
              </a:ext>
            </a:extLst>
          </p:cNvPr>
          <p:cNvSpPr/>
          <p:nvPr/>
        </p:nvSpPr>
        <p:spPr>
          <a:xfrm>
            <a:off x="1168217" y="5667268"/>
            <a:ext cx="146600" cy="142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 name="Prostokąt 206">
            <a:extLst>
              <a:ext uri="{FF2B5EF4-FFF2-40B4-BE49-F238E27FC236}">
                <a16:creationId xmlns:a16="http://schemas.microsoft.com/office/drawing/2014/main" id="{FF198CA4-2840-4839-BFCF-76116A7D0082}"/>
              </a:ext>
            </a:extLst>
          </p:cNvPr>
          <p:cNvSpPr/>
          <p:nvPr/>
        </p:nvSpPr>
        <p:spPr>
          <a:xfrm>
            <a:off x="3571132" y="3627762"/>
            <a:ext cx="1685946" cy="8083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pl-PL" sz="800" b="1" dirty="0"/>
              <a:t>Quality control management</a:t>
            </a:r>
          </a:p>
          <a:p>
            <a:endParaRPr lang="pl-PL" sz="1200" b="1" strike="sngStrike" dirty="0"/>
          </a:p>
          <a:p>
            <a:endParaRPr lang="pl-PL" sz="1200" b="1" dirty="0"/>
          </a:p>
          <a:p>
            <a:endParaRPr lang="en-US" sz="1200" b="1" dirty="0"/>
          </a:p>
        </p:txBody>
      </p:sp>
      <p:sp>
        <p:nvSpPr>
          <p:cNvPr id="208" name="Prostokąt 207">
            <a:extLst>
              <a:ext uri="{FF2B5EF4-FFF2-40B4-BE49-F238E27FC236}">
                <a16:creationId xmlns:a16="http://schemas.microsoft.com/office/drawing/2014/main" id="{DABE58DF-F8B7-4DF8-BCE6-FE7148C0DA73}"/>
              </a:ext>
            </a:extLst>
          </p:cNvPr>
          <p:cNvSpPr/>
          <p:nvPr/>
        </p:nvSpPr>
        <p:spPr>
          <a:xfrm>
            <a:off x="1065738" y="3872497"/>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0" name="Prostokąt 209">
            <a:extLst>
              <a:ext uri="{FF2B5EF4-FFF2-40B4-BE49-F238E27FC236}">
                <a16:creationId xmlns:a16="http://schemas.microsoft.com/office/drawing/2014/main" id="{569CF212-42EC-4077-89B3-12612609F17E}"/>
              </a:ext>
            </a:extLst>
          </p:cNvPr>
          <p:cNvSpPr/>
          <p:nvPr/>
        </p:nvSpPr>
        <p:spPr>
          <a:xfrm>
            <a:off x="1082800" y="4767126"/>
            <a:ext cx="1685946" cy="277775"/>
          </a:xfrm>
          <a:prstGeom prst="rect">
            <a:avLst/>
          </a:prstGeom>
          <a:solidFill>
            <a:srgbClr val="4472C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1" name="Prostokąt 210">
            <a:extLst>
              <a:ext uri="{FF2B5EF4-FFF2-40B4-BE49-F238E27FC236}">
                <a16:creationId xmlns:a16="http://schemas.microsoft.com/office/drawing/2014/main" id="{98F9481E-D0BF-4CB3-9745-2F35063D18FA}"/>
              </a:ext>
            </a:extLst>
          </p:cNvPr>
          <p:cNvSpPr/>
          <p:nvPr/>
        </p:nvSpPr>
        <p:spPr>
          <a:xfrm>
            <a:off x="3562686" y="3624631"/>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13" name="Grafika 212" descr="Koperta">
            <a:extLst>
              <a:ext uri="{FF2B5EF4-FFF2-40B4-BE49-F238E27FC236}">
                <a16:creationId xmlns:a16="http://schemas.microsoft.com/office/drawing/2014/main" id="{427F3F0A-F240-4030-89C3-822AA2268DA0}"/>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3333639"/>
            <a:ext cx="161005" cy="161005"/>
          </a:xfrm>
          <a:prstGeom prst="rect">
            <a:avLst/>
          </a:prstGeom>
        </p:spPr>
      </p:pic>
      <p:pic>
        <p:nvPicPr>
          <p:cNvPr id="214" name="Grafika 213" descr="Koperta">
            <a:extLst>
              <a:ext uri="{FF2B5EF4-FFF2-40B4-BE49-F238E27FC236}">
                <a16:creationId xmlns:a16="http://schemas.microsoft.com/office/drawing/2014/main" id="{3773116A-CE14-4362-9A35-1BC067509EF9}"/>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30340" y="4241261"/>
            <a:ext cx="161005" cy="161005"/>
          </a:xfrm>
          <a:prstGeom prst="rect">
            <a:avLst/>
          </a:prstGeom>
        </p:spPr>
      </p:pic>
      <p:pic>
        <p:nvPicPr>
          <p:cNvPr id="215" name="Grafika 214" descr="Czat">
            <a:extLst>
              <a:ext uri="{FF2B5EF4-FFF2-40B4-BE49-F238E27FC236}">
                <a16:creationId xmlns:a16="http://schemas.microsoft.com/office/drawing/2014/main" id="{4721EE88-CF4E-425F-8B78-D012634CC894}"/>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4248596"/>
            <a:ext cx="146334" cy="146334"/>
          </a:xfrm>
          <a:prstGeom prst="rect">
            <a:avLst/>
          </a:prstGeom>
        </p:spPr>
      </p:pic>
      <p:pic>
        <p:nvPicPr>
          <p:cNvPr id="216" name="Grafika 215" descr="Czat">
            <a:extLst>
              <a:ext uri="{FF2B5EF4-FFF2-40B4-BE49-F238E27FC236}">
                <a16:creationId xmlns:a16="http://schemas.microsoft.com/office/drawing/2014/main" id="{1D19D241-2E72-4A4E-83B8-7E7448EF2131}"/>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64303" y="3347210"/>
            <a:ext cx="146334" cy="146334"/>
          </a:xfrm>
          <a:prstGeom prst="rect">
            <a:avLst/>
          </a:prstGeom>
        </p:spPr>
      </p:pic>
      <p:sp>
        <p:nvSpPr>
          <p:cNvPr id="223" name="pole tekstowe 222">
            <a:extLst>
              <a:ext uri="{FF2B5EF4-FFF2-40B4-BE49-F238E27FC236}">
                <a16:creationId xmlns:a16="http://schemas.microsoft.com/office/drawing/2014/main" id="{69A545E3-FC35-4C4F-9649-D8407673117B}"/>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3" name="Owal 2">
            <a:extLst>
              <a:ext uri="{FF2B5EF4-FFF2-40B4-BE49-F238E27FC236}">
                <a16:creationId xmlns:a16="http://schemas.microsoft.com/office/drawing/2014/main" id="{A077278E-B926-43C2-97DB-B18982E79830}"/>
              </a:ext>
            </a:extLst>
          </p:cNvPr>
          <p:cNvSpPr/>
          <p:nvPr/>
        </p:nvSpPr>
        <p:spPr>
          <a:xfrm>
            <a:off x="3684245" y="3245382"/>
            <a:ext cx="203161" cy="176741"/>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wal 151">
            <a:extLst>
              <a:ext uri="{FF2B5EF4-FFF2-40B4-BE49-F238E27FC236}">
                <a16:creationId xmlns:a16="http://schemas.microsoft.com/office/drawing/2014/main" id="{F3DE511D-B170-49E2-B351-F846DB3EB450}"/>
              </a:ext>
            </a:extLst>
          </p:cNvPr>
          <p:cNvSpPr/>
          <p:nvPr/>
        </p:nvSpPr>
        <p:spPr>
          <a:xfrm>
            <a:off x="3953270" y="3249441"/>
            <a:ext cx="203161" cy="176741"/>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wal 157">
            <a:extLst>
              <a:ext uri="{FF2B5EF4-FFF2-40B4-BE49-F238E27FC236}">
                <a16:creationId xmlns:a16="http://schemas.microsoft.com/office/drawing/2014/main" id="{DDFBD406-F5BF-490B-BD4A-0129BC991C1D}"/>
              </a:ext>
            </a:extLst>
          </p:cNvPr>
          <p:cNvSpPr/>
          <p:nvPr/>
        </p:nvSpPr>
        <p:spPr>
          <a:xfrm>
            <a:off x="4217319" y="3245381"/>
            <a:ext cx="203161" cy="176741"/>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wal 158">
            <a:extLst>
              <a:ext uri="{FF2B5EF4-FFF2-40B4-BE49-F238E27FC236}">
                <a16:creationId xmlns:a16="http://schemas.microsoft.com/office/drawing/2014/main" id="{84FCA9CA-46C5-4849-A5CA-CD8815B074F2}"/>
              </a:ext>
            </a:extLst>
          </p:cNvPr>
          <p:cNvSpPr/>
          <p:nvPr/>
        </p:nvSpPr>
        <p:spPr>
          <a:xfrm>
            <a:off x="3688680" y="4135874"/>
            <a:ext cx="203161" cy="176741"/>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wal 161">
            <a:extLst>
              <a:ext uri="{FF2B5EF4-FFF2-40B4-BE49-F238E27FC236}">
                <a16:creationId xmlns:a16="http://schemas.microsoft.com/office/drawing/2014/main" id="{20FF9A9F-48AF-476A-BC91-F89ABD915D83}"/>
              </a:ext>
            </a:extLst>
          </p:cNvPr>
          <p:cNvSpPr/>
          <p:nvPr/>
        </p:nvSpPr>
        <p:spPr>
          <a:xfrm>
            <a:off x="3943117" y="4135873"/>
            <a:ext cx="203161" cy="176741"/>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Łącznik prosty 6">
            <a:extLst>
              <a:ext uri="{FF2B5EF4-FFF2-40B4-BE49-F238E27FC236}">
                <a16:creationId xmlns:a16="http://schemas.microsoft.com/office/drawing/2014/main" id="{17F33785-75E6-405E-B2B0-DF24E0C80DF1}"/>
              </a:ext>
            </a:extLst>
          </p:cNvPr>
          <p:cNvCxnSpPr>
            <a:cxnSpLocks/>
          </p:cNvCxnSpPr>
          <p:nvPr/>
        </p:nvCxnSpPr>
        <p:spPr>
          <a:xfrm>
            <a:off x="3650055" y="316699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4" name="Łącznik prosty 163">
            <a:extLst>
              <a:ext uri="{FF2B5EF4-FFF2-40B4-BE49-F238E27FC236}">
                <a16:creationId xmlns:a16="http://schemas.microsoft.com/office/drawing/2014/main" id="{9DCB0358-C6D2-437D-95C7-BA478AFED5E7}"/>
              </a:ext>
            </a:extLst>
          </p:cNvPr>
          <p:cNvCxnSpPr>
            <a:cxnSpLocks/>
          </p:cNvCxnSpPr>
          <p:nvPr/>
        </p:nvCxnSpPr>
        <p:spPr>
          <a:xfrm>
            <a:off x="3660518" y="4029251"/>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5" name="Łącznik prosty 164">
            <a:extLst>
              <a:ext uri="{FF2B5EF4-FFF2-40B4-BE49-F238E27FC236}">
                <a16:creationId xmlns:a16="http://schemas.microsoft.com/office/drawing/2014/main" id="{E4386322-C144-4CB2-889A-10E55EB3883E}"/>
              </a:ext>
            </a:extLst>
          </p:cNvPr>
          <p:cNvCxnSpPr>
            <a:cxnSpLocks/>
          </p:cNvCxnSpPr>
          <p:nvPr/>
        </p:nvCxnSpPr>
        <p:spPr>
          <a:xfrm>
            <a:off x="1163570" y="3304928"/>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7" name="Łącznik prosty 166">
            <a:extLst>
              <a:ext uri="{FF2B5EF4-FFF2-40B4-BE49-F238E27FC236}">
                <a16:creationId xmlns:a16="http://schemas.microsoft.com/office/drawing/2014/main" id="{DC4A8F51-D21C-4243-96C2-61A59C19D6D3}"/>
              </a:ext>
            </a:extLst>
          </p:cNvPr>
          <p:cNvCxnSpPr>
            <a:cxnSpLocks/>
          </p:cNvCxnSpPr>
          <p:nvPr/>
        </p:nvCxnSpPr>
        <p:spPr>
          <a:xfrm>
            <a:off x="1175817" y="4290573"/>
            <a:ext cx="149028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9" name="Łącznik prosty 168">
            <a:extLst>
              <a:ext uri="{FF2B5EF4-FFF2-40B4-BE49-F238E27FC236}">
                <a16:creationId xmlns:a16="http://schemas.microsoft.com/office/drawing/2014/main" id="{11EBECB1-AA3B-443A-9D3C-81A9D9A04341}"/>
              </a:ext>
            </a:extLst>
          </p:cNvPr>
          <p:cNvCxnSpPr>
            <a:cxnSpLocks/>
          </p:cNvCxnSpPr>
          <p:nvPr/>
        </p:nvCxnSpPr>
        <p:spPr>
          <a:xfrm>
            <a:off x="3662844" y="4967849"/>
            <a:ext cx="1490281" cy="0"/>
          </a:xfrm>
          <a:prstGeom prst="line">
            <a:avLst/>
          </a:prstGeom>
        </p:spPr>
        <p:style>
          <a:lnRef idx="1">
            <a:schemeClr val="accent3"/>
          </a:lnRef>
          <a:fillRef idx="0">
            <a:schemeClr val="accent3"/>
          </a:fillRef>
          <a:effectRef idx="0">
            <a:schemeClr val="accent3"/>
          </a:effectRef>
          <a:fontRef idx="minor">
            <a:schemeClr val="tx1"/>
          </a:fontRef>
        </p:style>
      </p:cxnSp>
      <p:sp>
        <p:nvSpPr>
          <p:cNvPr id="173" name="Owal 172">
            <a:extLst>
              <a:ext uri="{FF2B5EF4-FFF2-40B4-BE49-F238E27FC236}">
                <a16:creationId xmlns:a16="http://schemas.microsoft.com/office/drawing/2014/main" id="{3EFB0377-30B5-4876-B822-3B6BEFE90835}"/>
              </a:ext>
            </a:extLst>
          </p:cNvPr>
          <p:cNvSpPr/>
          <p:nvPr/>
        </p:nvSpPr>
        <p:spPr>
          <a:xfrm>
            <a:off x="11700471" y="6317436"/>
            <a:ext cx="341743" cy="31264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wal 175">
            <a:extLst>
              <a:ext uri="{FF2B5EF4-FFF2-40B4-BE49-F238E27FC236}">
                <a16:creationId xmlns:a16="http://schemas.microsoft.com/office/drawing/2014/main" id="{24F657FE-B6F9-4D58-B0B1-9CDD1FB4C8B4}"/>
              </a:ext>
            </a:extLst>
          </p:cNvPr>
          <p:cNvSpPr/>
          <p:nvPr/>
        </p:nvSpPr>
        <p:spPr>
          <a:xfrm>
            <a:off x="11700493" y="4876427"/>
            <a:ext cx="341743" cy="31264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wal 176">
            <a:extLst>
              <a:ext uri="{FF2B5EF4-FFF2-40B4-BE49-F238E27FC236}">
                <a16:creationId xmlns:a16="http://schemas.microsoft.com/office/drawing/2014/main" id="{9C965DE5-91E0-4763-89F2-A143138A50A0}"/>
              </a:ext>
            </a:extLst>
          </p:cNvPr>
          <p:cNvSpPr/>
          <p:nvPr/>
        </p:nvSpPr>
        <p:spPr>
          <a:xfrm>
            <a:off x="11700697" y="3350663"/>
            <a:ext cx="341743" cy="31264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wal 180">
            <a:extLst>
              <a:ext uri="{FF2B5EF4-FFF2-40B4-BE49-F238E27FC236}">
                <a16:creationId xmlns:a16="http://schemas.microsoft.com/office/drawing/2014/main" id="{F9757D8A-5778-49C5-AF65-457FB1DD1DD7}"/>
              </a:ext>
            </a:extLst>
          </p:cNvPr>
          <p:cNvSpPr/>
          <p:nvPr/>
        </p:nvSpPr>
        <p:spPr>
          <a:xfrm>
            <a:off x="11700493" y="3830965"/>
            <a:ext cx="341743" cy="31264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wal 185">
            <a:extLst>
              <a:ext uri="{FF2B5EF4-FFF2-40B4-BE49-F238E27FC236}">
                <a16:creationId xmlns:a16="http://schemas.microsoft.com/office/drawing/2014/main" id="{CD416A5F-1B07-4250-AF36-E0C5B2122AC9}"/>
              </a:ext>
            </a:extLst>
          </p:cNvPr>
          <p:cNvSpPr/>
          <p:nvPr/>
        </p:nvSpPr>
        <p:spPr>
          <a:xfrm>
            <a:off x="11700471" y="5838042"/>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wal 188">
            <a:extLst>
              <a:ext uri="{FF2B5EF4-FFF2-40B4-BE49-F238E27FC236}">
                <a16:creationId xmlns:a16="http://schemas.microsoft.com/office/drawing/2014/main" id="{EED286F7-FB92-46A4-882A-047EC32B886E}"/>
              </a:ext>
            </a:extLst>
          </p:cNvPr>
          <p:cNvSpPr/>
          <p:nvPr/>
        </p:nvSpPr>
        <p:spPr>
          <a:xfrm>
            <a:off x="3688679" y="5061192"/>
            <a:ext cx="198727" cy="179548"/>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wal 195">
            <a:extLst>
              <a:ext uri="{FF2B5EF4-FFF2-40B4-BE49-F238E27FC236}">
                <a16:creationId xmlns:a16="http://schemas.microsoft.com/office/drawing/2014/main" id="{6EB195FD-12E9-4C35-8004-14CB89F382F7}"/>
              </a:ext>
            </a:extLst>
          </p:cNvPr>
          <p:cNvSpPr/>
          <p:nvPr/>
        </p:nvSpPr>
        <p:spPr>
          <a:xfrm>
            <a:off x="11700493" y="4350961"/>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rostokąt 198">
            <a:extLst>
              <a:ext uri="{FF2B5EF4-FFF2-40B4-BE49-F238E27FC236}">
                <a16:creationId xmlns:a16="http://schemas.microsoft.com/office/drawing/2014/main" id="{C94871A1-38F3-4E98-BD72-106B8554686F}"/>
              </a:ext>
            </a:extLst>
          </p:cNvPr>
          <p:cNvSpPr/>
          <p:nvPr/>
        </p:nvSpPr>
        <p:spPr>
          <a:xfrm>
            <a:off x="3566468" y="4560523"/>
            <a:ext cx="1685946" cy="279774"/>
          </a:xfrm>
          <a:prstGeom prst="rect">
            <a:avLst/>
          </a:prstGeom>
          <a:solidFill>
            <a:srgbClr val="00F80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17" name="Łącznik prosty 216">
            <a:extLst>
              <a:ext uri="{FF2B5EF4-FFF2-40B4-BE49-F238E27FC236}">
                <a16:creationId xmlns:a16="http://schemas.microsoft.com/office/drawing/2014/main" id="{739F9D88-FEE0-4356-B83C-D3F0AE1E259B}"/>
              </a:ext>
            </a:extLst>
          </p:cNvPr>
          <p:cNvCxnSpPr>
            <a:cxnSpLocks/>
          </p:cNvCxnSpPr>
          <p:nvPr/>
        </p:nvCxnSpPr>
        <p:spPr>
          <a:xfrm>
            <a:off x="1163570" y="5939271"/>
            <a:ext cx="1490281" cy="0"/>
          </a:xfrm>
          <a:prstGeom prst="line">
            <a:avLst/>
          </a:prstGeom>
        </p:spPr>
        <p:style>
          <a:lnRef idx="1">
            <a:schemeClr val="accent3"/>
          </a:lnRef>
          <a:fillRef idx="0">
            <a:schemeClr val="accent3"/>
          </a:fillRef>
          <a:effectRef idx="0">
            <a:schemeClr val="accent3"/>
          </a:effectRef>
          <a:fontRef idx="minor">
            <a:schemeClr val="tx1"/>
          </a:fontRef>
        </p:style>
      </p:cxnSp>
      <p:pic>
        <p:nvPicPr>
          <p:cNvPr id="172" name="Grafika 171" descr="Kursor">
            <a:extLst>
              <a:ext uri="{FF2B5EF4-FFF2-40B4-BE49-F238E27FC236}">
                <a16:creationId xmlns:a16="http://schemas.microsoft.com/office/drawing/2014/main" id="{F3F6DCC6-C798-41A4-811A-D095051FBC65}"/>
              </a:ext>
            </a:extLst>
          </p:cNvPr>
          <p:cNvPicPr>
            <a:picLocks noChangeAspect="1"/>
          </p:cNvPicPr>
          <p:nvPr/>
        </p:nvPicPr>
        <p:blipFill>
          <a:blip r:embed="rId55">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10914504" y="554531"/>
            <a:ext cx="422764" cy="422764"/>
          </a:xfrm>
          <a:prstGeom prst="rect">
            <a:avLst/>
          </a:prstGeom>
          <a:effectLst>
            <a:outerShdw blurRad="50800" dist="38100" dir="2700000" algn="tl" rotWithShape="0">
              <a:prstClr val="black">
                <a:alpha val="40000"/>
              </a:prstClr>
            </a:outerShdw>
          </a:effectLst>
        </p:spPr>
      </p:pic>
      <p:sp>
        <p:nvSpPr>
          <p:cNvPr id="209" name="Owal 208">
            <a:extLst>
              <a:ext uri="{FF2B5EF4-FFF2-40B4-BE49-F238E27FC236}">
                <a16:creationId xmlns:a16="http://schemas.microsoft.com/office/drawing/2014/main" id="{04C26175-9472-495F-BD4B-CFAF82A37C91}"/>
              </a:ext>
            </a:extLst>
          </p:cNvPr>
          <p:cNvSpPr/>
          <p:nvPr/>
        </p:nvSpPr>
        <p:spPr>
          <a:xfrm>
            <a:off x="11694240" y="5364080"/>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Grafika 223" descr="Koperta">
            <a:extLst>
              <a:ext uri="{FF2B5EF4-FFF2-40B4-BE49-F238E27FC236}">
                <a16:creationId xmlns:a16="http://schemas.microsoft.com/office/drawing/2014/main" id="{3BA50DAB-2E14-44AD-868E-63D0D6C0D317}"/>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022539" y="5160238"/>
            <a:ext cx="161005" cy="161005"/>
          </a:xfrm>
          <a:prstGeom prst="rect">
            <a:avLst/>
          </a:prstGeom>
        </p:spPr>
      </p:pic>
      <p:pic>
        <p:nvPicPr>
          <p:cNvPr id="225" name="Grafika 224" descr="Czat">
            <a:extLst>
              <a:ext uri="{FF2B5EF4-FFF2-40B4-BE49-F238E27FC236}">
                <a16:creationId xmlns:a16="http://schemas.microsoft.com/office/drawing/2014/main" id="{E1677395-F096-4F37-B699-7DE66574F7B9}"/>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856502" y="5167573"/>
            <a:ext cx="146334" cy="146334"/>
          </a:xfrm>
          <a:prstGeom prst="rect">
            <a:avLst/>
          </a:prstGeom>
        </p:spPr>
      </p:pic>
      <p:sp>
        <p:nvSpPr>
          <p:cNvPr id="228" name="pole tekstowe 227">
            <a:extLst>
              <a:ext uri="{FF2B5EF4-FFF2-40B4-BE49-F238E27FC236}">
                <a16:creationId xmlns:a16="http://schemas.microsoft.com/office/drawing/2014/main" id="{5AF3FF29-AFB5-4329-91D6-E1975634F5A9}"/>
              </a:ext>
            </a:extLst>
          </p:cNvPr>
          <p:cNvSpPr txBox="1"/>
          <p:nvPr/>
        </p:nvSpPr>
        <p:spPr>
          <a:xfrm>
            <a:off x="6016115" y="1788115"/>
            <a:ext cx="1223706" cy="246221"/>
          </a:xfrm>
          <a:prstGeom prst="rect">
            <a:avLst/>
          </a:prstGeom>
          <a:noFill/>
        </p:spPr>
        <p:txBody>
          <a:bodyPr wrap="square" rtlCol="0">
            <a:spAutoFit/>
          </a:bodyPr>
          <a:lstStyle/>
          <a:p>
            <a:r>
              <a:rPr lang="pl-PL" sz="1000" dirty="0">
                <a:solidFill>
                  <a:schemeClr val="bg1">
                    <a:lumMod val="65000"/>
                  </a:schemeClr>
                </a:solidFill>
              </a:rPr>
              <a:t>Pokaż ukończone</a:t>
            </a:r>
            <a:endParaRPr lang="en-US" sz="1000" dirty="0">
              <a:solidFill>
                <a:schemeClr val="bg1">
                  <a:lumMod val="65000"/>
                </a:schemeClr>
              </a:solidFill>
            </a:endParaRPr>
          </a:p>
        </p:txBody>
      </p:sp>
      <p:grpSp>
        <p:nvGrpSpPr>
          <p:cNvPr id="230" name="Grafika 224" descr="Strzałki ostrokątne (od prawej do lewej)">
            <a:extLst>
              <a:ext uri="{FF2B5EF4-FFF2-40B4-BE49-F238E27FC236}">
                <a16:creationId xmlns:a16="http://schemas.microsoft.com/office/drawing/2014/main" id="{5A8A2BA6-1908-42BD-AB44-1A53296D3345}"/>
              </a:ext>
            </a:extLst>
          </p:cNvPr>
          <p:cNvGrpSpPr/>
          <p:nvPr/>
        </p:nvGrpSpPr>
        <p:grpSpPr>
          <a:xfrm rot="5400000" flipH="1">
            <a:off x="7135257" y="1847655"/>
            <a:ext cx="111790" cy="149782"/>
            <a:chOff x="7185330" y="3989350"/>
            <a:chExt cx="102769" cy="120855"/>
          </a:xfrm>
        </p:grpSpPr>
        <p:sp>
          <p:nvSpPr>
            <p:cNvPr id="233" name="Dowolny kształt: kształt 232">
              <a:extLst>
                <a:ext uri="{FF2B5EF4-FFF2-40B4-BE49-F238E27FC236}">
                  <a16:creationId xmlns:a16="http://schemas.microsoft.com/office/drawing/2014/main" id="{65085CCB-DBC7-4168-BD7E-6DDCF434F999}"/>
                </a:ext>
              </a:extLst>
            </p:cNvPr>
            <p:cNvSpPr/>
            <p:nvPr/>
          </p:nvSpPr>
          <p:spPr>
            <a:xfrm>
              <a:off x="7228225"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sp>
          <p:nvSpPr>
            <p:cNvPr id="255" name="Dowolny kształt: kształt 254">
              <a:extLst>
                <a:ext uri="{FF2B5EF4-FFF2-40B4-BE49-F238E27FC236}">
                  <a16:creationId xmlns:a16="http://schemas.microsoft.com/office/drawing/2014/main" id="{CFF562EF-3658-4396-89D5-A1E7AEDA2606}"/>
                </a:ext>
              </a:extLst>
            </p:cNvPr>
            <p:cNvSpPr/>
            <p:nvPr/>
          </p:nvSpPr>
          <p:spPr>
            <a:xfrm>
              <a:off x="7185330" y="3989350"/>
              <a:ext cx="59874" cy="120855"/>
            </a:xfrm>
            <a:custGeom>
              <a:avLst/>
              <a:gdLst>
                <a:gd name="connsiteX0" fmla="*/ 0 w 59874"/>
                <a:gd name="connsiteY0" fmla="*/ 60428 h 120855"/>
                <a:gd name="connsiteX1" fmla="*/ 37533 w 59874"/>
                <a:gd name="connsiteY1" fmla="*/ 120856 h 120855"/>
                <a:gd name="connsiteX2" fmla="*/ 59874 w 59874"/>
                <a:gd name="connsiteY2" fmla="*/ 120856 h 120855"/>
                <a:gd name="connsiteX3" fmla="*/ 22341 w 59874"/>
                <a:gd name="connsiteY3" fmla="*/ 60428 h 120855"/>
                <a:gd name="connsiteX4" fmla="*/ 59874 w 59874"/>
                <a:gd name="connsiteY4" fmla="*/ 0 h 120855"/>
                <a:gd name="connsiteX5" fmla="*/ 37533 w 59874"/>
                <a:gd name="connsiteY5" fmla="*/ 0 h 120855"/>
                <a:gd name="connsiteX6" fmla="*/ 0 w 59874"/>
                <a:gd name="connsiteY6" fmla="*/ 60428 h 12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4" h="120855">
                  <a:moveTo>
                    <a:pt x="0" y="60428"/>
                  </a:moveTo>
                  <a:lnTo>
                    <a:pt x="37533" y="120856"/>
                  </a:lnTo>
                  <a:lnTo>
                    <a:pt x="59874" y="120856"/>
                  </a:lnTo>
                  <a:lnTo>
                    <a:pt x="22341" y="60428"/>
                  </a:lnTo>
                  <a:lnTo>
                    <a:pt x="59874" y="0"/>
                  </a:lnTo>
                  <a:lnTo>
                    <a:pt x="37533" y="0"/>
                  </a:lnTo>
                  <a:lnTo>
                    <a:pt x="0" y="60428"/>
                  </a:lnTo>
                  <a:close/>
                </a:path>
              </a:pathLst>
            </a:custGeom>
            <a:noFill/>
            <a:ln w="2381" cap="flat">
              <a:solidFill>
                <a:schemeClr val="accent3"/>
              </a:solidFill>
              <a:prstDash val="solid"/>
              <a:miter/>
            </a:ln>
          </p:spPr>
          <p:txBody>
            <a:bodyPr rtlCol="0" anchor="ctr"/>
            <a:lstStyle/>
            <a:p>
              <a:endParaRPr lang="en-US"/>
            </a:p>
          </p:txBody>
        </p:sp>
      </p:grpSp>
      <p:sp>
        <p:nvSpPr>
          <p:cNvPr id="170" name="pole tekstowe 169">
            <a:extLst>
              <a:ext uri="{FF2B5EF4-FFF2-40B4-BE49-F238E27FC236}">
                <a16:creationId xmlns:a16="http://schemas.microsoft.com/office/drawing/2014/main" id="{B01887D3-4A98-410B-B816-F1C51CBCFEFB}"/>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71" name="Grafika 170" descr="Szkło powiększające">
            <a:extLst>
              <a:ext uri="{FF2B5EF4-FFF2-40B4-BE49-F238E27FC236}">
                <a16:creationId xmlns:a16="http://schemas.microsoft.com/office/drawing/2014/main" id="{9E0D9D9A-9A45-4876-8BD5-FE175AA77C14}"/>
              </a:ext>
            </a:extLst>
          </p:cNvPr>
          <p:cNvPicPr>
            <a:picLocks noChangeAspect="1"/>
          </p:cNvPicPr>
          <p:nvPr/>
        </p:nvPicPr>
        <p:blipFill>
          <a:blip r:embed="rId57" cstate="hqprint">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3264902" y="508422"/>
            <a:ext cx="132962" cy="132962"/>
          </a:xfrm>
          <a:prstGeom prst="rect">
            <a:avLst/>
          </a:prstGeom>
        </p:spPr>
      </p:pic>
      <p:sp>
        <p:nvSpPr>
          <p:cNvPr id="175" name="Dowolny kształt: kształt 174">
            <a:extLst>
              <a:ext uri="{FF2B5EF4-FFF2-40B4-BE49-F238E27FC236}">
                <a16:creationId xmlns:a16="http://schemas.microsoft.com/office/drawing/2014/main" id="{21884544-808C-4937-9E5D-A9645041F97B}"/>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5" name="pole tekstowe 184">
            <a:extLst>
              <a:ext uri="{FF2B5EF4-FFF2-40B4-BE49-F238E27FC236}">
                <a16:creationId xmlns:a16="http://schemas.microsoft.com/office/drawing/2014/main" id="{8F6C1CE3-7C29-41BB-8221-810EFCC9798E}"/>
              </a:ext>
            </a:extLst>
          </p:cNvPr>
          <p:cNvSpPr txBox="1"/>
          <p:nvPr/>
        </p:nvSpPr>
        <p:spPr>
          <a:xfrm>
            <a:off x="620859" y="838089"/>
            <a:ext cx="1284993" cy="215444"/>
          </a:xfrm>
          <a:prstGeom prst="rect">
            <a:avLst/>
          </a:prstGeom>
          <a:noFill/>
        </p:spPr>
        <p:txBody>
          <a:bodyPr wrap="square" rtlCol="0">
            <a:spAutoFit/>
          </a:bodyPr>
          <a:lstStyle/>
          <a:p>
            <a:r>
              <a:rPr lang="pl-PL" sz="800" dirty="0">
                <a:solidFill>
                  <a:schemeClr val="tx2"/>
                </a:solidFill>
              </a:rPr>
              <a:t>2021/015 Sampling Dev…</a:t>
            </a:r>
            <a:endParaRPr lang="en-US" sz="800" dirty="0">
              <a:solidFill>
                <a:schemeClr val="tx2"/>
              </a:solidFill>
            </a:endParaRPr>
          </a:p>
        </p:txBody>
      </p:sp>
      <p:cxnSp>
        <p:nvCxnSpPr>
          <p:cNvPr id="187" name="Łącznik: łamany 186">
            <a:extLst>
              <a:ext uri="{FF2B5EF4-FFF2-40B4-BE49-F238E27FC236}">
                <a16:creationId xmlns:a16="http://schemas.microsoft.com/office/drawing/2014/main" id="{759A7C28-FF3E-425D-A668-32C2CB10EEE0}"/>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188" name="pole tekstowe 187">
            <a:extLst>
              <a:ext uri="{FF2B5EF4-FFF2-40B4-BE49-F238E27FC236}">
                <a16:creationId xmlns:a16="http://schemas.microsoft.com/office/drawing/2014/main" id="{457891C9-FEBE-422A-8F57-73F739C3B731}"/>
              </a:ext>
            </a:extLst>
          </p:cNvPr>
          <p:cNvSpPr txBox="1"/>
          <p:nvPr/>
        </p:nvSpPr>
        <p:spPr>
          <a:xfrm>
            <a:off x="2009618" y="838089"/>
            <a:ext cx="1284993" cy="215444"/>
          </a:xfrm>
          <a:prstGeom prst="rect">
            <a:avLst/>
          </a:prstGeom>
          <a:noFill/>
        </p:spPr>
        <p:txBody>
          <a:bodyPr wrap="square" rtlCol="0">
            <a:spAutoFit/>
          </a:bodyPr>
          <a:lstStyle/>
          <a:p>
            <a:r>
              <a:rPr lang="pl-PL" sz="800" b="1" dirty="0">
                <a:solidFill>
                  <a:schemeClr val="tx2"/>
                </a:solidFill>
              </a:rPr>
              <a:t>2021/019 Relocation Big…</a:t>
            </a:r>
            <a:endParaRPr lang="en-US" sz="800" b="1" dirty="0">
              <a:solidFill>
                <a:schemeClr val="tx2"/>
              </a:solidFill>
            </a:endParaRPr>
          </a:p>
        </p:txBody>
      </p:sp>
      <p:cxnSp>
        <p:nvCxnSpPr>
          <p:cNvPr id="212" name="Łącznik: łamany 211">
            <a:extLst>
              <a:ext uri="{FF2B5EF4-FFF2-40B4-BE49-F238E27FC236}">
                <a16:creationId xmlns:a16="http://schemas.microsoft.com/office/drawing/2014/main" id="{8DCB7805-21BC-4B64-8EE1-DA1B289FD7A0}"/>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18" name="pole tekstowe 217">
            <a:extLst>
              <a:ext uri="{FF2B5EF4-FFF2-40B4-BE49-F238E27FC236}">
                <a16:creationId xmlns:a16="http://schemas.microsoft.com/office/drawing/2014/main" id="{7709B562-D168-4C64-B94F-2211D46FB703}"/>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19" name="pole tekstowe 218">
            <a:extLst>
              <a:ext uri="{FF2B5EF4-FFF2-40B4-BE49-F238E27FC236}">
                <a16:creationId xmlns:a16="http://schemas.microsoft.com/office/drawing/2014/main" id="{B2A5B708-694C-4FF1-B489-F60C9A3969D8}"/>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21" name="Łącznik: łamany 220">
            <a:extLst>
              <a:ext uri="{FF2B5EF4-FFF2-40B4-BE49-F238E27FC236}">
                <a16:creationId xmlns:a16="http://schemas.microsoft.com/office/drawing/2014/main" id="{7771789A-1A1C-44E1-95E6-E2089F3494A3}"/>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61" name="Łącznik: łamany 260">
            <a:extLst>
              <a:ext uri="{FF2B5EF4-FFF2-40B4-BE49-F238E27FC236}">
                <a16:creationId xmlns:a16="http://schemas.microsoft.com/office/drawing/2014/main" id="{A1AD0953-BE58-462B-9E5F-7A0C44476F5A}"/>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02" name="Prostokąt 201">
            <a:extLst>
              <a:ext uri="{FF2B5EF4-FFF2-40B4-BE49-F238E27FC236}">
                <a16:creationId xmlns:a16="http://schemas.microsoft.com/office/drawing/2014/main" id="{D0D77400-E0A2-4FA8-A7E2-0158086016A8}"/>
              </a:ext>
            </a:extLst>
          </p:cNvPr>
          <p:cNvSpPr/>
          <p:nvPr/>
        </p:nvSpPr>
        <p:spPr>
          <a:xfrm>
            <a:off x="851879" y="1191589"/>
            <a:ext cx="2197897" cy="5676182"/>
          </a:xfrm>
          <a:prstGeom prst="rect">
            <a:avLst/>
          </a:prstGeom>
          <a:solidFill>
            <a:srgbClr val="336699">
              <a:alpha val="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2" name="Prostokąt 221">
            <a:extLst>
              <a:ext uri="{FF2B5EF4-FFF2-40B4-BE49-F238E27FC236}">
                <a16:creationId xmlns:a16="http://schemas.microsoft.com/office/drawing/2014/main" id="{D546C6C6-8C1B-4E72-B997-653111D6F290}"/>
              </a:ext>
            </a:extLst>
          </p:cNvPr>
          <p:cNvSpPr/>
          <p:nvPr/>
        </p:nvSpPr>
        <p:spPr>
          <a:xfrm>
            <a:off x="3338697" y="1185282"/>
            <a:ext cx="2197897" cy="5676182"/>
          </a:xfrm>
          <a:prstGeom prst="rect">
            <a:avLst/>
          </a:prstGeom>
          <a:solidFill>
            <a:srgbClr val="C5F6CA">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6" name="Prostokąt 225">
            <a:extLst>
              <a:ext uri="{FF2B5EF4-FFF2-40B4-BE49-F238E27FC236}">
                <a16:creationId xmlns:a16="http://schemas.microsoft.com/office/drawing/2014/main" id="{39306552-C792-4052-A292-19BD6ADFCCF1}"/>
              </a:ext>
            </a:extLst>
          </p:cNvPr>
          <p:cNvSpPr/>
          <p:nvPr/>
        </p:nvSpPr>
        <p:spPr>
          <a:xfrm>
            <a:off x="5817868" y="1193840"/>
            <a:ext cx="2197897" cy="5676182"/>
          </a:xfrm>
          <a:prstGeom prst="rect">
            <a:avLst/>
          </a:prstGeom>
          <a:solidFill>
            <a:srgbClr val="FBCFCC">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7" name="Prostokąt: ścięte rogi po przekątnej 226">
            <a:extLst>
              <a:ext uri="{FF2B5EF4-FFF2-40B4-BE49-F238E27FC236}">
                <a16:creationId xmlns:a16="http://schemas.microsoft.com/office/drawing/2014/main" id="{88B44581-DD4E-4C2F-A9CD-8F829FF1FAF8}"/>
              </a:ext>
            </a:extLst>
          </p:cNvPr>
          <p:cNvSpPr/>
          <p:nvPr/>
        </p:nvSpPr>
        <p:spPr>
          <a:xfrm>
            <a:off x="1077590" y="1508011"/>
            <a:ext cx="1685946" cy="225345"/>
          </a:xfrm>
          <a:prstGeom prst="snip2Diag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229" name="Prostokąt: ścięte rogi po przekątnej 228">
            <a:extLst>
              <a:ext uri="{FF2B5EF4-FFF2-40B4-BE49-F238E27FC236}">
                <a16:creationId xmlns:a16="http://schemas.microsoft.com/office/drawing/2014/main" id="{7B18A798-F4E7-4724-8A7C-CDE2A846412A}"/>
              </a:ext>
            </a:extLst>
          </p:cNvPr>
          <p:cNvSpPr/>
          <p:nvPr/>
        </p:nvSpPr>
        <p:spPr>
          <a:xfrm>
            <a:off x="3562686" y="1508010"/>
            <a:ext cx="1700286" cy="225346"/>
          </a:xfrm>
          <a:prstGeom prst="snip2Diag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sp>
        <p:nvSpPr>
          <p:cNvPr id="257" name="Prostokąt: ścięte rogi po przekątnej 256">
            <a:extLst>
              <a:ext uri="{FF2B5EF4-FFF2-40B4-BE49-F238E27FC236}">
                <a16:creationId xmlns:a16="http://schemas.microsoft.com/office/drawing/2014/main" id="{8070C8AE-5F45-4FDB-A915-CFDF43AEB5F7}"/>
              </a:ext>
            </a:extLst>
          </p:cNvPr>
          <p:cNvSpPr/>
          <p:nvPr/>
        </p:nvSpPr>
        <p:spPr>
          <a:xfrm>
            <a:off x="6076962" y="1512741"/>
            <a:ext cx="1693797" cy="215883"/>
          </a:xfrm>
          <a:prstGeom prst="snip2Diag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Dodaj zadanie</a:t>
            </a:r>
            <a:endParaRPr lang="en-US" sz="1000" dirty="0"/>
          </a:p>
        </p:txBody>
      </p:sp>
      <p:pic>
        <p:nvPicPr>
          <p:cNvPr id="258" name="Grafika 257" descr="Dodawać">
            <a:extLst>
              <a:ext uri="{FF2B5EF4-FFF2-40B4-BE49-F238E27FC236}">
                <a16:creationId xmlns:a16="http://schemas.microsoft.com/office/drawing/2014/main" id="{FA1ADECF-2DCF-42FE-8BEE-C3125C7C7CD2}"/>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1175817" y="1538060"/>
            <a:ext cx="153000" cy="153000"/>
          </a:xfrm>
          <a:prstGeom prst="rect">
            <a:avLst/>
          </a:prstGeom>
        </p:spPr>
      </p:pic>
      <p:pic>
        <p:nvPicPr>
          <p:cNvPr id="259" name="Grafika 258" descr="Dodawać">
            <a:extLst>
              <a:ext uri="{FF2B5EF4-FFF2-40B4-BE49-F238E27FC236}">
                <a16:creationId xmlns:a16="http://schemas.microsoft.com/office/drawing/2014/main" id="{34D23F52-5D8F-48F9-8739-CFD1F3FCFB16}"/>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3654763" y="1529903"/>
            <a:ext cx="153000" cy="153000"/>
          </a:xfrm>
          <a:prstGeom prst="rect">
            <a:avLst/>
          </a:prstGeom>
        </p:spPr>
      </p:pic>
      <p:pic>
        <p:nvPicPr>
          <p:cNvPr id="260" name="Grafika 259" descr="Dodawać">
            <a:extLst>
              <a:ext uri="{FF2B5EF4-FFF2-40B4-BE49-F238E27FC236}">
                <a16:creationId xmlns:a16="http://schemas.microsoft.com/office/drawing/2014/main" id="{93623A3D-E6F5-41BF-B026-484100E78420}"/>
              </a:ext>
            </a:extLst>
          </p:cNvPr>
          <p:cNvPicPr>
            <a:picLocks noChangeAspect="1"/>
          </p:cNvPicPr>
          <p:nvPr/>
        </p:nvPicPr>
        <p:blipFill>
          <a:blip r:embed="rId59" cstate="hq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6153205" y="1544679"/>
            <a:ext cx="153000" cy="153000"/>
          </a:xfrm>
          <a:prstGeom prst="rect">
            <a:avLst/>
          </a:prstGeom>
        </p:spPr>
      </p:pic>
    </p:spTree>
    <p:extLst>
      <p:ext uri="{BB962C8B-B14F-4D97-AF65-F5344CB8AC3E}">
        <p14:creationId xmlns:p14="http://schemas.microsoft.com/office/powerpoint/2010/main" val="3907131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Wykres 39">
            <a:extLst>
              <a:ext uri="{FF2B5EF4-FFF2-40B4-BE49-F238E27FC236}">
                <a16:creationId xmlns:a16="http://schemas.microsoft.com/office/drawing/2014/main" id="{C44D30E9-7513-4EAC-B62C-CF6F7AC8645C}"/>
              </a:ext>
            </a:extLst>
          </p:cNvPr>
          <p:cNvGraphicFramePr/>
          <p:nvPr>
            <p:extLst>
              <p:ext uri="{D42A27DB-BD31-4B8C-83A1-F6EECF244321}">
                <p14:modId xmlns:p14="http://schemas.microsoft.com/office/powerpoint/2010/main" val="1602834695"/>
              </p:ext>
            </p:extLst>
          </p:nvPr>
        </p:nvGraphicFramePr>
        <p:xfrm>
          <a:off x="8535497" y="3047397"/>
          <a:ext cx="3002612" cy="3810603"/>
        </p:xfrm>
        <a:graphic>
          <a:graphicData uri="http://schemas.openxmlformats.org/drawingml/2006/chart">
            <c:chart xmlns:c="http://schemas.openxmlformats.org/drawingml/2006/chart" xmlns:r="http://schemas.openxmlformats.org/officeDocument/2006/relationships" r:id="rId3"/>
          </a:graphicData>
        </a:graphic>
      </p:graphicFrame>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4"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5"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20" cstate="hq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2" cstate="hq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4"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5" cstate="hq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93507" y="925000"/>
            <a:ext cx="215663" cy="215663"/>
          </a:xfrm>
          <a:prstGeom prst="rect">
            <a:avLst/>
          </a:prstGeom>
        </p:spPr>
      </p:pic>
      <p:sp>
        <p:nvSpPr>
          <p:cNvPr id="220" name="Połowa ramki 219">
            <a:extLst>
              <a:ext uri="{FF2B5EF4-FFF2-40B4-BE49-F238E27FC236}">
                <a16:creationId xmlns:a16="http://schemas.microsoft.com/office/drawing/2014/main" id="{9C4F310E-291F-43A6-9E32-3D907CCB2BA3}"/>
              </a:ext>
            </a:extLst>
          </p:cNvPr>
          <p:cNvSpPr/>
          <p:nvPr/>
        </p:nvSpPr>
        <p:spPr>
          <a:xfrm flipH="1">
            <a:off x="9572587" y="924999"/>
            <a:ext cx="2006326" cy="1519179"/>
          </a:xfrm>
          <a:prstGeom prst="halfFrame">
            <a:avLst>
              <a:gd name="adj1" fmla="val 12394"/>
              <a:gd name="adj2" fmla="val 12895"/>
            </a:avLst>
          </a:pr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7" cstate="hqprint">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9" cstate="hqprint">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1" cstate="hqprint">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3" cstate="hqprint">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9" cstate="hq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1" cstate="hqprint">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3" cstate="hq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5" cstate="hqprint">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56" name="Owal 255">
            <a:extLst>
              <a:ext uri="{FF2B5EF4-FFF2-40B4-BE49-F238E27FC236}">
                <a16:creationId xmlns:a16="http://schemas.microsoft.com/office/drawing/2014/main" id="{3EA5C2AF-356A-4732-AC80-A80B0B1F20C9}"/>
              </a:ext>
            </a:extLst>
          </p:cNvPr>
          <p:cNvSpPr/>
          <p:nvPr/>
        </p:nvSpPr>
        <p:spPr>
          <a:xfrm>
            <a:off x="12042236" y="2237277"/>
            <a:ext cx="79765" cy="76203"/>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193" name="Grafika 192" descr="Dodawać">
            <a:extLst>
              <a:ext uri="{FF2B5EF4-FFF2-40B4-BE49-F238E27FC236}">
                <a16:creationId xmlns:a16="http://schemas.microsoft.com/office/drawing/2014/main" id="{176F2BD2-0C30-4793-98DE-53A893602BCC}"/>
              </a:ext>
            </a:extLst>
          </p:cNvPr>
          <p:cNvPicPr>
            <a:picLocks noChangeAspect="1"/>
          </p:cNvPicPr>
          <p:nvPr/>
        </p:nvPicPr>
        <p:blipFill>
          <a:blip r:embed="rId47" cstate="hqprint">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1175817" y="1538060"/>
            <a:ext cx="153000" cy="153000"/>
          </a:xfrm>
          <a:prstGeom prst="rect">
            <a:avLst/>
          </a:prstGeom>
        </p:spPr>
      </p:pic>
      <p:pic>
        <p:nvPicPr>
          <p:cNvPr id="194" name="Grafika 193" descr="Dodawać">
            <a:extLst>
              <a:ext uri="{FF2B5EF4-FFF2-40B4-BE49-F238E27FC236}">
                <a16:creationId xmlns:a16="http://schemas.microsoft.com/office/drawing/2014/main" id="{E01E21F8-E404-4922-A052-D54B35D3ECB0}"/>
              </a:ext>
            </a:extLst>
          </p:cNvPr>
          <p:cNvPicPr>
            <a:picLocks noChangeAspect="1"/>
          </p:cNvPicPr>
          <p:nvPr/>
        </p:nvPicPr>
        <p:blipFill>
          <a:blip r:embed="rId47" cstate="hqprint">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3654763" y="1529903"/>
            <a:ext cx="153000" cy="153000"/>
          </a:xfrm>
          <a:prstGeom prst="rect">
            <a:avLst/>
          </a:prstGeom>
        </p:spPr>
      </p:pic>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pole tekstowe 222">
            <a:extLst>
              <a:ext uri="{FF2B5EF4-FFF2-40B4-BE49-F238E27FC236}">
                <a16:creationId xmlns:a16="http://schemas.microsoft.com/office/drawing/2014/main" id="{69A545E3-FC35-4C4F-9649-D8407673117B}"/>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Tablica | </a:t>
            </a:r>
            <a:r>
              <a:rPr lang="pl-PL" sz="800" u="sng" dirty="0">
                <a:solidFill>
                  <a:schemeClr val="bg1"/>
                </a:solidFill>
              </a:rPr>
              <a:t>Wykresy </a:t>
            </a:r>
            <a:endParaRPr lang="en-US" sz="800" u="sng" dirty="0">
              <a:solidFill>
                <a:schemeClr val="bg1"/>
              </a:solidFill>
            </a:endParaRPr>
          </a:p>
        </p:txBody>
      </p:sp>
      <p:sp>
        <p:nvSpPr>
          <p:cNvPr id="173" name="Owal 172">
            <a:extLst>
              <a:ext uri="{FF2B5EF4-FFF2-40B4-BE49-F238E27FC236}">
                <a16:creationId xmlns:a16="http://schemas.microsoft.com/office/drawing/2014/main" id="{3EFB0377-30B5-4876-B822-3B6BEFE90835}"/>
              </a:ext>
            </a:extLst>
          </p:cNvPr>
          <p:cNvSpPr/>
          <p:nvPr/>
        </p:nvSpPr>
        <p:spPr>
          <a:xfrm>
            <a:off x="11700471" y="6317436"/>
            <a:ext cx="341743" cy="31264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wal 175">
            <a:extLst>
              <a:ext uri="{FF2B5EF4-FFF2-40B4-BE49-F238E27FC236}">
                <a16:creationId xmlns:a16="http://schemas.microsoft.com/office/drawing/2014/main" id="{24F657FE-B6F9-4D58-B0B1-9CDD1FB4C8B4}"/>
              </a:ext>
            </a:extLst>
          </p:cNvPr>
          <p:cNvSpPr/>
          <p:nvPr/>
        </p:nvSpPr>
        <p:spPr>
          <a:xfrm>
            <a:off x="11700493" y="4876427"/>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wal 176">
            <a:extLst>
              <a:ext uri="{FF2B5EF4-FFF2-40B4-BE49-F238E27FC236}">
                <a16:creationId xmlns:a16="http://schemas.microsoft.com/office/drawing/2014/main" id="{9C965DE5-91E0-4763-89F2-A143138A50A0}"/>
              </a:ext>
            </a:extLst>
          </p:cNvPr>
          <p:cNvSpPr/>
          <p:nvPr/>
        </p:nvSpPr>
        <p:spPr>
          <a:xfrm>
            <a:off x="11700697" y="3350663"/>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wal 180">
            <a:extLst>
              <a:ext uri="{FF2B5EF4-FFF2-40B4-BE49-F238E27FC236}">
                <a16:creationId xmlns:a16="http://schemas.microsoft.com/office/drawing/2014/main" id="{F9757D8A-5778-49C5-AF65-457FB1DD1DD7}"/>
              </a:ext>
            </a:extLst>
          </p:cNvPr>
          <p:cNvSpPr/>
          <p:nvPr/>
        </p:nvSpPr>
        <p:spPr>
          <a:xfrm>
            <a:off x="11700493" y="3830965"/>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wal 185">
            <a:extLst>
              <a:ext uri="{FF2B5EF4-FFF2-40B4-BE49-F238E27FC236}">
                <a16:creationId xmlns:a16="http://schemas.microsoft.com/office/drawing/2014/main" id="{CD416A5F-1B07-4250-AF36-E0C5B2122AC9}"/>
              </a:ext>
            </a:extLst>
          </p:cNvPr>
          <p:cNvSpPr/>
          <p:nvPr/>
        </p:nvSpPr>
        <p:spPr>
          <a:xfrm>
            <a:off x="11700471" y="5838042"/>
            <a:ext cx="341743" cy="31264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Owal 195">
            <a:extLst>
              <a:ext uri="{FF2B5EF4-FFF2-40B4-BE49-F238E27FC236}">
                <a16:creationId xmlns:a16="http://schemas.microsoft.com/office/drawing/2014/main" id="{6EB195FD-12E9-4C35-8004-14CB89F382F7}"/>
              </a:ext>
            </a:extLst>
          </p:cNvPr>
          <p:cNvSpPr/>
          <p:nvPr/>
        </p:nvSpPr>
        <p:spPr>
          <a:xfrm>
            <a:off x="11700493" y="4350961"/>
            <a:ext cx="341743" cy="31264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2" name="Grafika 171" descr="Kursor">
            <a:extLst>
              <a:ext uri="{FF2B5EF4-FFF2-40B4-BE49-F238E27FC236}">
                <a16:creationId xmlns:a16="http://schemas.microsoft.com/office/drawing/2014/main" id="{F3F6DCC6-C798-41A4-811A-D095051FBC65}"/>
              </a:ext>
            </a:extLst>
          </p:cNvPr>
          <p:cNvPicPr>
            <a:picLocks noChangeAspect="1"/>
          </p:cNvPicPr>
          <p:nvPr/>
        </p:nvPicPr>
        <p:blipFill>
          <a:blip r:embed="rId55">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10914504" y="554531"/>
            <a:ext cx="422764" cy="422764"/>
          </a:xfrm>
          <a:prstGeom prst="rect">
            <a:avLst/>
          </a:prstGeom>
          <a:effectLst>
            <a:outerShdw blurRad="50800" dist="38100" dir="2700000" algn="tl" rotWithShape="0">
              <a:prstClr val="black">
                <a:alpha val="40000"/>
              </a:prstClr>
            </a:outerShdw>
          </a:effectLst>
        </p:spPr>
      </p:pic>
      <p:sp>
        <p:nvSpPr>
          <p:cNvPr id="209" name="Owal 208">
            <a:extLst>
              <a:ext uri="{FF2B5EF4-FFF2-40B4-BE49-F238E27FC236}">
                <a16:creationId xmlns:a16="http://schemas.microsoft.com/office/drawing/2014/main" id="{04C26175-9472-495F-BD4B-CFAF82A37C91}"/>
              </a:ext>
            </a:extLst>
          </p:cNvPr>
          <p:cNvSpPr/>
          <p:nvPr/>
        </p:nvSpPr>
        <p:spPr>
          <a:xfrm>
            <a:off x="11694240" y="5364080"/>
            <a:ext cx="341743" cy="312640"/>
          </a:xfrm>
          <a:prstGeom prst="ellipse">
            <a:avLst/>
          </a:prstGeom>
          <a:blipFill dpi="0" rotWithShape="1">
            <a:blip r:embed="rId5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pole tekstowe 169">
            <a:extLst>
              <a:ext uri="{FF2B5EF4-FFF2-40B4-BE49-F238E27FC236}">
                <a16:creationId xmlns:a16="http://schemas.microsoft.com/office/drawing/2014/main" id="{B01887D3-4A98-410B-B816-F1C51CBCFEFB}"/>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71" name="Grafika 170" descr="Szkło powiększające">
            <a:extLst>
              <a:ext uri="{FF2B5EF4-FFF2-40B4-BE49-F238E27FC236}">
                <a16:creationId xmlns:a16="http://schemas.microsoft.com/office/drawing/2014/main" id="{9E0D9D9A-9A45-4876-8BD5-FE175AA77C14}"/>
              </a:ext>
            </a:extLst>
          </p:cNvPr>
          <p:cNvPicPr>
            <a:picLocks noChangeAspect="1"/>
          </p:cNvPicPr>
          <p:nvPr/>
        </p:nvPicPr>
        <p:blipFill>
          <a:blip r:embed="rId58" cstate="hqprint">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3264902" y="508422"/>
            <a:ext cx="132962" cy="132962"/>
          </a:xfrm>
          <a:prstGeom prst="rect">
            <a:avLst/>
          </a:prstGeom>
        </p:spPr>
      </p:pic>
      <p:graphicFrame>
        <p:nvGraphicFramePr>
          <p:cNvPr id="32" name="Wykres 31">
            <a:extLst>
              <a:ext uri="{FF2B5EF4-FFF2-40B4-BE49-F238E27FC236}">
                <a16:creationId xmlns:a16="http://schemas.microsoft.com/office/drawing/2014/main" id="{3EEBA29E-BFBC-490A-B311-BF0F875AE104}"/>
              </a:ext>
            </a:extLst>
          </p:cNvPr>
          <p:cNvGraphicFramePr/>
          <p:nvPr>
            <p:extLst>
              <p:ext uri="{D42A27DB-BD31-4B8C-83A1-F6EECF244321}">
                <p14:modId xmlns:p14="http://schemas.microsoft.com/office/powerpoint/2010/main" val="1142380761"/>
              </p:ext>
            </p:extLst>
          </p:nvPr>
        </p:nvGraphicFramePr>
        <p:xfrm>
          <a:off x="601706" y="1342291"/>
          <a:ext cx="3656452" cy="3128114"/>
        </p:xfrm>
        <a:graphic>
          <a:graphicData uri="http://schemas.openxmlformats.org/drawingml/2006/chart">
            <c:chart xmlns:c="http://schemas.openxmlformats.org/drawingml/2006/chart" xmlns:r="http://schemas.openxmlformats.org/officeDocument/2006/relationships" r:id="rId60"/>
          </a:graphicData>
        </a:graphic>
      </p:graphicFrame>
      <p:graphicFrame>
        <p:nvGraphicFramePr>
          <p:cNvPr id="35" name="Wykres 34">
            <a:extLst>
              <a:ext uri="{FF2B5EF4-FFF2-40B4-BE49-F238E27FC236}">
                <a16:creationId xmlns:a16="http://schemas.microsoft.com/office/drawing/2014/main" id="{EF1A8B83-6F3A-4E60-AE93-0EA5828543FD}"/>
              </a:ext>
            </a:extLst>
          </p:cNvPr>
          <p:cNvGraphicFramePr/>
          <p:nvPr>
            <p:extLst>
              <p:ext uri="{D42A27DB-BD31-4B8C-83A1-F6EECF244321}">
                <p14:modId xmlns:p14="http://schemas.microsoft.com/office/powerpoint/2010/main" val="441989078"/>
              </p:ext>
            </p:extLst>
          </p:nvPr>
        </p:nvGraphicFramePr>
        <p:xfrm>
          <a:off x="4507339" y="1362118"/>
          <a:ext cx="3778977" cy="3112971"/>
        </p:xfrm>
        <a:graphic>
          <a:graphicData uri="http://schemas.openxmlformats.org/drawingml/2006/chart">
            <c:chart xmlns:c="http://schemas.openxmlformats.org/drawingml/2006/chart" xmlns:r="http://schemas.openxmlformats.org/officeDocument/2006/relationships" r:id="rId61"/>
          </a:graphicData>
        </a:graphic>
      </p:graphicFrame>
      <p:graphicFrame>
        <p:nvGraphicFramePr>
          <p:cNvPr id="185" name="Wykres 184">
            <a:extLst>
              <a:ext uri="{FF2B5EF4-FFF2-40B4-BE49-F238E27FC236}">
                <a16:creationId xmlns:a16="http://schemas.microsoft.com/office/drawing/2014/main" id="{C42B59E6-0DF1-49C0-B9FF-6E6ED1964B38}"/>
              </a:ext>
            </a:extLst>
          </p:cNvPr>
          <p:cNvGraphicFramePr/>
          <p:nvPr>
            <p:extLst>
              <p:ext uri="{D42A27DB-BD31-4B8C-83A1-F6EECF244321}">
                <p14:modId xmlns:p14="http://schemas.microsoft.com/office/powerpoint/2010/main" val="2666273642"/>
              </p:ext>
            </p:extLst>
          </p:nvPr>
        </p:nvGraphicFramePr>
        <p:xfrm>
          <a:off x="599687" y="4642450"/>
          <a:ext cx="7686629" cy="2055664"/>
        </p:xfrm>
        <a:graphic>
          <a:graphicData uri="http://schemas.openxmlformats.org/drawingml/2006/chart">
            <c:chart xmlns:c="http://schemas.openxmlformats.org/drawingml/2006/chart" xmlns:r="http://schemas.openxmlformats.org/officeDocument/2006/relationships" r:id="rId62"/>
          </a:graphicData>
        </a:graphic>
      </p:graphicFrame>
      <p:sp>
        <p:nvSpPr>
          <p:cNvPr id="175" name="Dowolny kształt: kształt 174">
            <a:extLst>
              <a:ext uri="{FF2B5EF4-FFF2-40B4-BE49-F238E27FC236}">
                <a16:creationId xmlns:a16="http://schemas.microsoft.com/office/drawing/2014/main" id="{21884544-808C-4937-9E5D-A9645041F97B}"/>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7" name="pole tekstowe 186">
            <a:extLst>
              <a:ext uri="{FF2B5EF4-FFF2-40B4-BE49-F238E27FC236}">
                <a16:creationId xmlns:a16="http://schemas.microsoft.com/office/drawing/2014/main" id="{0608A26E-1C84-4F9F-B07C-D19939591F22}"/>
              </a:ext>
            </a:extLst>
          </p:cNvPr>
          <p:cNvSpPr txBox="1"/>
          <p:nvPr/>
        </p:nvSpPr>
        <p:spPr>
          <a:xfrm>
            <a:off x="620859" y="838089"/>
            <a:ext cx="1284993" cy="215444"/>
          </a:xfrm>
          <a:prstGeom prst="rect">
            <a:avLst/>
          </a:prstGeom>
          <a:noFill/>
        </p:spPr>
        <p:txBody>
          <a:bodyPr wrap="square" rtlCol="0">
            <a:spAutoFit/>
          </a:bodyPr>
          <a:lstStyle/>
          <a:p>
            <a:r>
              <a:rPr lang="pl-PL" sz="800" dirty="0">
                <a:solidFill>
                  <a:schemeClr val="tx2"/>
                </a:solidFill>
              </a:rPr>
              <a:t>2021/015 Sampling Dev…</a:t>
            </a:r>
            <a:endParaRPr lang="en-US" sz="800" dirty="0">
              <a:solidFill>
                <a:schemeClr val="tx2"/>
              </a:solidFill>
            </a:endParaRPr>
          </a:p>
        </p:txBody>
      </p:sp>
      <p:cxnSp>
        <p:nvCxnSpPr>
          <p:cNvPr id="42" name="Łącznik: łamany 41">
            <a:extLst>
              <a:ext uri="{FF2B5EF4-FFF2-40B4-BE49-F238E27FC236}">
                <a16:creationId xmlns:a16="http://schemas.microsoft.com/office/drawing/2014/main" id="{713D79BF-A198-43FA-B51A-1F9AE89403A0}"/>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02" name="pole tekstowe 201">
            <a:extLst>
              <a:ext uri="{FF2B5EF4-FFF2-40B4-BE49-F238E27FC236}">
                <a16:creationId xmlns:a16="http://schemas.microsoft.com/office/drawing/2014/main" id="{4F949E21-CB56-4636-9233-231F09C0D232}"/>
              </a:ext>
            </a:extLst>
          </p:cNvPr>
          <p:cNvSpPr txBox="1"/>
          <p:nvPr/>
        </p:nvSpPr>
        <p:spPr>
          <a:xfrm>
            <a:off x="2009618" y="838089"/>
            <a:ext cx="1284993" cy="215444"/>
          </a:xfrm>
          <a:prstGeom prst="rect">
            <a:avLst/>
          </a:prstGeom>
          <a:noFill/>
        </p:spPr>
        <p:txBody>
          <a:bodyPr wrap="square" rtlCol="0">
            <a:spAutoFit/>
          </a:bodyPr>
          <a:lstStyle/>
          <a:p>
            <a:r>
              <a:rPr lang="pl-PL" sz="800" b="1" dirty="0">
                <a:solidFill>
                  <a:schemeClr val="tx2"/>
                </a:solidFill>
              </a:rPr>
              <a:t>2021/019 Relocation Big…</a:t>
            </a:r>
            <a:endParaRPr lang="en-US" sz="800" b="1" dirty="0">
              <a:solidFill>
                <a:schemeClr val="tx2"/>
              </a:solidFill>
            </a:endParaRPr>
          </a:p>
        </p:txBody>
      </p:sp>
      <p:cxnSp>
        <p:nvCxnSpPr>
          <p:cNvPr id="212" name="Łącznik: łamany 211">
            <a:extLst>
              <a:ext uri="{FF2B5EF4-FFF2-40B4-BE49-F238E27FC236}">
                <a16:creationId xmlns:a16="http://schemas.microsoft.com/office/drawing/2014/main" id="{BF9D4BBE-A1FA-401A-9E11-A528B39C301A}"/>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19" name="pole tekstowe 218">
            <a:extLst>
              <a:ext uri="{FF2B5EF4-FFF2-40B4-BE49-F238E27FC236}">
                <a16:creationId xmlns:a16="http://schemas.microsoft.com/office/drawing/2014/main" id="{0ED6DAB0-CB24-489D-BC15-29FE7CDB727B}"/>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21" name="pole tekstowe 220">
            <a:extLst>
              <a:ext uri="{FF2B5EF4-FFF2-40B4-BE49-F238E27FC236}">
                <a16:creationId xmlns:a16="http://schemas.microsoft.com/office/drawing/2014/main" id="{5633B951-889A-4AFE-9EAC-C4D65EAF2C03}"/>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22" name="Łącznik: łamany 221">
            <a:extLst>
              <a:ext uri="{FF2B5EF4-FFF2-40B4-BE49-F238E27FC236}">
                <a16:creationId xmlns:a16="http://schemas.microsoft.com/office/drawing/2014/main" id="{7A955821-7F10-49A5-869F-CE6BB83D3186}"/>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57" name="Łącznik: łamany 256">
            <a:extLst>
              <a:ext uri="{FF2B5EF4-FFF2-40B4-BE49-F238E27FC236}">
                <a16:creationId xmlns:a16="http://schemas.microsoft.com/office/drawing/2014/main" id="{6F63AE0D-7308-4A16-A028-E6AD01BC1BB7}"/>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3429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Wykres 39">
            <a:extLst>
              <a:ext uri="{FF2B5EF4-FFF2-40B4-BE49-F238E27FC236}">
                <a16:creationId xmlns:a16="http://schemas.microsoft.com/office/drawing/2014/main" id="{C44D30E9-7513-4EAC-B62C-CF6F7AC8645C}"/>
              </a:ext>
            </a:extLst>
          </p:cNvPr>
          <p:cNvGraphicFramePr/>
          <p:nvPr/>
        </p:nvGraphicFramePr>
        <p:xfrm>
          <a:off x="8535497" y="3047397"/>
          <a:ext cx="3002612" cy="3810603"/>
        </p:xfrm>
        <a:graphic>
          <a:graphicData uri="http://schemas.openxmlformats.org/drawingml/2006/chart">
            <c:chart xmlns:c="http://schemas.openxmlformats.org/drawingml/2006/chart" xmlns:r="http://schemas.openxmlformats.org/officeDocument/2006/relationships" r:id="rId3"/>
          </a:graphicData>
        </a:graphic>
      </p:graphicFrame>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4"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5"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20" cstate="hq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2" cstate="hq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4"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5" cstate="hq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93507" y="925000"/>
            <a:ext cx="215663" cy="215663"/>
          </a:xfrm>
          <a:prstGeom prst="rect">
            <a:avLst/>
          </a:prstGeom>
        </p:spPr>
      </p:pic>
      <p:sp>
        <p:nvSpPr>
          <p:cNvPr id="220" name="Połowa ramki 219">
            <a:extLst>
              <a:ext uri="{FF2B5EF4-FFF2-40B4-BE49-F238E27FC236}">
                <a16:creationId xmlns:a16="http://schemas.microsoft.com/office/drawing/2014/main" id="{9C4F310E-291F-43A6-9E32-3D907CCB2BA3}"/>
              </a:ext>
            </a:extLst>
          </p:cNvPr>
          <p:cNvSpPr/>
          <p:nvPr/>
        </p:nvSpPr>
        <p:spPr>
          <a:xfrm flipH="1">
            <a:off x="9572587" y="924999"/>
            <a:ext cx="2006326" cy="1519179"/>
          </a:xfrm>
          <a:prstGeom prst="halfFrame">
            <a:avLst>
              <a:gd name="adj1" fmla="val 12394"/>
              <a:gd name="adj2" fmla="val 12895"/>
            </a:avLst>
          </a:prstGeom>
          <a:gradFill>
            <a:gsLst>
              <a:gs pos="83000">
                <a:srgbClr val="FFFFFF"/>
              </a:gs>
              <a:gs pos="100000">
                <a:schemeClr val="bg1"/>
              </a:gs>
              <a:gs pos="38000">
                <a:srgbClr val="24E4CD"/>
              </a:gs>
              <a:gs pos="0">
                <a:schemeClr val="accent1">
                  <a:lumMod val="75000"/>
                </a:schemeClr>
              </a:gs>
              <a:gs pos="66000">
                <a:srgbClr val="FFFF00"/>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2021/029</a:t>
            </a:r>
          </a:p>
          <a:p>
            <a:r>
              <a:rPr lang="pl-PL" sz="1000" dirty="0">
                <a:solidFill>
                  <a:schemeClr val="tx2"/>
                </a:solidFill>
              </a:rPr>
              <a:t>Relocation Big Furnaces</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b="0" cap="none" spc="0" dirty="0">
                <a:ln w="0"/>
                <a:solidFill>
                  <a:schemeClr val="tx1"/>
                </a:solidFill>
                <a:effectLst>
                  <a:outerShdw blurRad="38100" dist="19050" dir="2700000" algn="tl" rotWithShape="0">
                    <a:schemeClr val="dk1">
                      <a:alpha val="40000"/>
                    </a:schemeClr>
                  </a:outerShdw>
                </a:effectLst>
              </a:rPr>
              <a:t>75%</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7" cstate="hqprint">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9" cstate="hqprint">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1" cstate="hqprint">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3" cstate="hqprint">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3"/>
            </a:lnRef>
            <a:fillRef idx="1">
              <a:schemeClr val="lt1"/>
            </a:fillRef>
            <a:effectRef idx="0">
              <a:schemeClr val="accent3"/>
            </a:effectRef>
            <a:fontRef idx="minor">
              <a:schemeClr val="dk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9" cstate="hq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1" cstate="hqprint">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3" cstate="hq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5" cstate="hqprint">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56" name="Owal 255">
            <a:extLst>
              <a:ext uri="{FF2B5EF4-FFF2-40B4-BE49-F238E27FC236}">
                <a16:creationId xmlns:a16="http://schemas.microsoft.com/office/drawing/2014/main" id="{3EA5C2AF-356A-4732-AC80-A80B0B1F20C9}"/>
              </a:ext>
            </a:extLst>
          </p:cNvPr>
          <p:cNvSpPr/>
          <p:nvPr/>
        </p:nvSpPr>
        <p:spPr>
          <a:xfrm>
            <a:off x="12042236" y="2237277"/>
            <a:ext cx="79765" cy="76203"/>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1</a:t>
            </a:r>
            <a:endParaRPr lang="en-US" sz="800" dirty="0"/>
          </a:p>
        </p:txBody>
      </p: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193" name="Grafika 192" descr="Dodawać">
            <a:extLst>
              <a:ext uri="{FF2B5EF4-FFF2-40B4-BE49-F238E27FC236}">
                <a16:creationId xmlns:a16="http://schemas.microsoft.com/office/drawing/2014/main" id="{176F2BD2-0C30-4793-98DE-53A893602BCC}"/>
              </a:ext>
            </a:extLst>
          </p:cNvPr>
          <p:cNvPicPr>
            <a:picLocks noChangeAspect="1"/>
          </p:cNvPicPr>
          <p:nvPr/>
        </p:nvPicPr>
        <p:blipFill>
          <a:blip r:embed="rId47" cstate="hqprint">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1175817" y="1538060"/>
            <a:ext cx="153000" cy="153000"/>
          </a:xfrm>
          <a:prstGeom prst="rect">
            <a:avLst/>
          </a:prstGeom>
        </p:spPr>
      </p:pic>
      <p:pic>
        <p:nvPicPr>
          <p:cNvPr id="194" name="Grafika 193" descr="Dodawać">
            <a:extLst>
              <a:ext uri="{FF2B5EF4-FFF2-40B4-BE49-F238E27FC236}">
                <a16:creationId xmlns:a16="http://schemas.microsoft.com/office/drawing/2014/main" id="{E01E21F8-E404-4922-A052-D54B35D3ECB0}"/>
              </a:ext>
            </a:extLst>
          </p:cNvPr>
          <p:cNvPicPr>
            <a:picLocks noChangeAspect="1"/>
          </p:cNvPicPr>
          <p:nvPr/>
        </p:nvPicPr>
        <p:blipFill>
          <a:blip r:embed="rId47" cstate="hqprint">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3654763" y="1529903"/>
            <a:ext cx="153000" cy="153000"/>
          </a:xfrm>
          <a:prstGeom prst="rect">
            <a:avLst/>
          </a:prstGeom>
        </p:spPr>
      </p:pic>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pole tekstowe 222">
            <a:extLst>
              <a:ext uri="{FF2B5EF4-FFF2-40B4-BE49-F238E27FC236}">
                <a16:creationId xmlns:a16="http://schemas.microsoft.com/office/drawing/2014/main" id="{69A545E3-FC35-4C4F-9649-D8407673117B}"/>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Tablica | </a:t>
            </a:r>
            <a:r>
              <a:rPr lang="pl-PL" sz="800" u="sng" dirty="0">
                <a:solidFill>
                  <a:schemeClr val="bg1"/>
                </a:solidFill>
              </a:rPr>
              <a:t>Wykresy </a:t>
            </a:r>
            <a:endParaRPr lang="en-US" sz="800" u="sng" dirty="0">
              <a:solidFill>
                <a:schemeClr val="bg1"/>
              </a:solidFill>
            </a:endParaRPr>
          </a:p>
        </p:txBody>
      </p:sp>
      <p:sp>
        <p:nvSpPr>
          <p:cNvPr id="173" name="Owal 172">
            <a:extLst>
              <a:ext uri="{FF2B5EF4-FFF2-40B4-BE49-F238E27FC236}">
                <a16:creationId xmlns:a16="http://schemas.microsoft.com/office/drawing/2014/main" id="{3EFB0377-30B5-4876-B822-3B6BEFE90835}"/>
              </a:ext>
            </a:extLst>
          </p:cNvPr>
          <p:cNvSpPr/>
          <p:nvPr/>
        </p:nvSpPr>
        <p:spPr>
          <a:xfrm>
            <a:off x="11700471" y="6317436"/>
            <a:ext cx="341743" cy="31264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wal 175">
            <a:extLst>
              <a:ext uri="{FF2B5EF4-FFF2-40B4-BE49-F238E27FC236}">
                <a16:creationId xmlns:a16="http://schemas.microsoft.com/office/drawing/2014/main" id="{24F657FE-B6F9-4D58-B0B1-9CDD1FB4C8B4}"/>
              </a:ext>
            </a:extLst>
          </p:cNvPr>
          <p:cNvSpPr/>
          <p:nvPr/>
        </p:nvSpPr>
        <p:spPr>
          <a:xfrm>
            <a:off x="11700493" y="4876427"/>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wal 176">
            <a:extLst>
              <a:ext uri="{FF2B5EF4-FFF2-40B4-BE49-F238E27FC236}">
                <a16:creationId xmlns:a16="http://schemas.microsoft.com/office/drawing/2014/main" id="{9C965DE5-91E0-4763-89F2-A143138A50A0}"/>
              </a:ext>
            </a:extLst>
          </p:cNvPr>
          <p:cNvSpPr/>
          <p:nvPr/>
        </p:nvSpPr>
        <p:spPr>
          <a:xfrm>
            <a:off x="11700697" y="3350663"/>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wal 180">
            <a:extLst>
              <a:ext uri="{FF2B5EF4-FFF2-40B4-BE49-F238E27FC236}">
                <a16:creationId xmlns:a16="http://schemas.microsoft.com/office/drawing/2014/main" id="{F9757D8A-5778-49C5-AF65-457FB1DD1DD7}"/>
              </a:ext>
            </a:extLst>
          </p:cNvPr>
          <p:cNvSpPr/>
          <p:nvPr/>
        </p:nvSpPr>
        <p:spPr>
          <a:xfrm>
            <a:off x="11700493" y="3830965"/>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wal 185">
            <a:extLst>
              <a:ext uri="{FF2B5EF4-FFF2-40B4-BE49-F238E27FC236}">
                <a16:creationId xmlns:a16="http://schemas.microsoft.com/office/drawing/2014/main" id="{CD416A5F-1B07-4250-AF36-E0C5B2122AC9}"/>
              </a:ext>
            </a:extLst>
          </p:cNvPr>
          <p:cNvSpPr/>
          <p:nvPr/>
        </p:nvSpPr>
        <p:spPr>
          <a:xfrm>
            <a:off x="11700471" y="5838042"/>
            <a:ext cx="341743" cy="31264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Owal 195">
            <a:extLst>
              <a:ext uri="{FF2B5EF4-FFF2-40B4-BE49-F238E27FC236}">
                <a16:creationId xmlns:a16="http://schemas.microsoft.com/office/drawing/2014/main" id="{6EB195FD-12E9-4C35-8004-14CB89F382F7}"/>
              </a:ext>
            </a:extLst>
          </p:cNvPr>
          <p:cNvSpPr/>
          <p:nvPr/>
        </p:nvSpPr>
        <p:spPr>
          <a:xfrm>
            <a:off x="11700493" y="4350961"/>
            <a:ext cx="341743" cy="31264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wal 208">
            <a:extLst>
              <a:ext uri="{FF2B5EF4-FFF2-40B4-BE49-F238E27FC236}">
                <a16:creationId xmlns:a16="http://schemas.microsoft.com/office/drawing/2014/main" id="{04C26175-9472-495F-BD4B-CFAF82A37C91}"/>
              </a:ext>
            </a:extLst>
          </p:cNvPr>
          <p:cNvSpPr/>
          <p:nvPr/>
        </p:nvSpPr>
        <p:spPr>
          <a:xfrm>
            <a:off x="11694240" y="5364080"/>
            <a:ext cx="341743" cy="312640"/>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pole tekstowe 169">
            <a:extLst>
              <a:ext uri="{FF2B5EF4-FFF2-40B4-BE49-F238E27FC236}">
                <a16:creationId xmlns:a16="http://schemas.microsoft.com/office/drawing/2014/main" id="{B01887D3-4A98-410B-B816-F1C51CBCFEFB}"/>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71" name="Grafika 170" descr="Szkło powiększające">
            <a:extLst>
              <a:ext uri="{FF2B5EF4-FFF2-40B4-BE49-F238E27FC236}">
                <a16:creationId xmlns:a16="http://schemas.microsoft.com/office/drawing/2014/main" id="{9E0D9D9A-9A45-4876-8BD5-FE175AA77C14}"/>
              </a:ext>
            </a:extLst>
          </p:cNvPr>
          <p:cNvPicPr>
            <a:picLocks noChangeAspect="1"/>
          </p:cNvPicPr>
          <p:nvPr/>
        </p:nvPicPr>
        <p:blipFill>
          <a:blip r:embed="rId56" cstate="hqprint">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3264902" y="508422"/>
            <a:ext cx="132962" cy="132962"/>
          </a:xfrm>
          <a:prstGeom prst="rect">
            <a:avLst/>
          </a:prstGeom>
        </p:spPr>
      </p:pic>
      <p:graphicFrame>
        <p:nvGraphicFramePr>
          <p:cNvPr id="32" name="Wykres 31">
            <a:extLst>
              <a:ext uri="{FF2B5EF4-FFF2-40B4-BE49-F238E27FC236}">
                <a16:creationId xmlns:a16="http://schemas.microsoft.com/office/drawing/2014/main" id="{3EEBA29E-BFBC-490A-B311-BF0F875AE104}"/>
              </a:ext>
            </a:extLst>
          </p:cNvPr>
          <p:cNvGraphicFramePr/>
          <p:nvPr/>
        </p:nvGraphicFramePr>
        <p:xfrm>
          <a:off x="601706" y="1342291"/>
          <a:ext cx="3656452" cy="3128114"/>
        </p:xfrm>
        <a:graphic>
          <a:graphicData uri="http://schemas.openxmlformats.org/drawingml/2006/chart">
            <c:chart xmlns:c="http://schemas.openxmlformats.org/drawingml/2006/chart" xmlns:r="http://schemas.openxmlformats.org/officeDocument/2006/relationships" r:id="rId58"/>
          </a:graphicData>
        </a:graphic>
      </p:graphicFrame>
      <p:graphicFrame>
        <p:nvGraphicFramePr>
          <p:cNvPr id="35" name="Wykres 34">
            <a:extLst>
              <a:ext uri="{FF2B5EF4-FFF2-40B4-BE49-F238E27FC236}">
                <a16:creationId xmlns:a16="http://schemas.microsoft.com/office/drawing/2014/main" id="{EF1A8B83-6F3A-4E60-AE93-0EA5828543FD}"/>
              </a:ext>
            </a:extLst>
          </p:cNvPr>
          <p:cNvGraphicFramePr/>
          <p:nvPr/>
        </p:nvGraphicFramePr>
        <p:xfrm>
          <a:off x="4507339" y="1362118"/>
          <a:ext cx="3778977" cy="3112971"/>
        </p:xfrm>
        <a:graphic>
          <a:graphicData uri="http://schemas.openxmlformats.org/drawingml/2006/chart">
            <c:chart xmlns:c="http://schemas.openxmlformats.org/drawingml/2006/chart" xmlns:r="http://schemas.openxmlformats.org/officeDocument/2006/relationships" r:id="rId59"/>
          </a:graphicData>
        </a:graphic>
      </p:graphicFrame>
      <p:graphicFrame>
        <p:nvGraphicFramePr>
          <p:cNvPr id="185" name="Wykres 184">
            <a:extLst>
              <a:ext uri="{FF2B5EF4-FFF2-40B4-BE49-F238E27FC236}">
                <a16:creationId xmlns:a16="http://schemas.microsoft.com/office/drawing/2014/main" id="{C42B59E6-0DF1-49C0-B9FF-6E6ED1964B38}"/>
              </a:ext>
            </a:extLst>
          </p:cNvPr>
          <p:cNvGraphicFramePr/>
          <p:nvPr/>
        </p:nvGraphicFramePr>
        <p:xfrm>
          <a:off x="599687" y="4642450"/>
          <a:ext cx="7686629" cy="2055664"/>
        </p:xfrm>
        <a:graphic>
          <a:graphicData uri="http://schemas.openxmlformats.org/drawingml/2006/chart">
            <c:chart xmlns:c="http://schemas.openxmlformats.org/drawingml/2006/chart" xmlns:r="http://schemas.openxmlformats.org/officeDocument/2006/relationships" r:id="rId60"/>
          </a:graphicData>
        </a:graphic>
      </p:graphicFrame>
      <p:sp>
        <p:nvSpPr>
          <p:cNvPr id="175" name="Dowolny kształt: kształt 174">
            <a:extLst>
              <a:ext uri="{FF2B5EF4-FFF2-40B4-BE49-F238E27FC236}">
                <a16:creationId xmlns:a16="http://schemas.microsoft.com/office/drawing/2014/main" id="{21884544-808C-4937-9E5D-A9645041F97B}"/>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2" name="pole tekstowe 151">
            <a:extLst>
              <a:ext uri="{FF2B5EF4-FFF2-40B4-BE49-F238E27FC236}">
                <a16:creationId xmlns:a16="http://schemas.microsoft.com/office/drawing/2014/main" id="{6D6369B4-B65F-41DC-836C-A4D1E4D0F18D}"/>
              </a:ext>
            </a:extLst>
          </p:cNvPr>
          <p:cNvSpPr txBox="1"/>
          <p:nvPr/>
        </p:nvSpPr>
        <p:spPr>
          <a:xfrm>
            <a:off x="620859" y="838089"/>
            <a:ext cx="1284993" cy="215444"/>
          </a:xfrm>
          <a:prstGeom prst="rect">
            <a:avLst/>
          </a:prstGeom>
          <a:noFill/>
        </p:spPr>
        <p:txBody>
          <a:bodyPr wrap="square" rtlCol="0">
            <a:spAutoFit/>
          </a:bodyPr>
          <a:lstStyle/>
          <a:p>
            <a:r>
              <a:rPr lang="pl-PL" sz="800" dirty="0">
                <a:solidFill>
                  <a:schemeClr val="tx2"/>
                </a:solidFill>
              </a:rPr>
              <a:t>2021/015 Sampling Dev…</a:t>
            </a:r>
            <a:endParaRPr lang="en-US" sz="800" dirty="0">
              <a:solidFill>
                <a:schemeClr val="tx2"/>
              </a:solidFill>
            </a:endParaRPr>
          </a:p>
        </p:txBody>
      </p:sp>
      <p:sp>
        <p:nvSpPr>
          <p:cNvPr id="157" name="pole tekstowe 156">
            <a:extLst>
              <a:ext uri="{FF2B5EF4-FFF2-40B4-BE49-F238E27FC236}">
                <a16:creationId xmlns:a16="http://schemas.microsoft.com/office/drawing/2014/main" id="{23344F0D-89A7-41A3-83AF-3A3978177FA1}"/>
              </a:ext>
            </a:extLst>
          </p:cNvPr>
          <p:cNvSpPr txBox="1"/>
          <p:nvPr/>
        </p:nvSpPr>
        <p:spPr>
          <a:xfrm>
            <a:off x="2009618" y="838089"/>
            <a:ext cx="1284993" cy="215444"/>
          </a:xfrm>
          <a:prstGeom prst="rect">
            <a:avLst/>
          </a:prstGeom>
          <a:noFill/>
        </p:spPr>
        <p:txBody>
          <a:bodyPr wrap="square" rtlCol="0">
            <a:spAutoFit/>
          </a:bodyPr>
          <a:lstStyle/>
          <a:p>
            <a:r>
              <a:rPr lang="pl-PL" sz="800" b="1" dirty="0">
                <a:solidFill>
                  <a:schemeClr val="tx2"/>
                </a:solidFill>
              </a:rPr>
              <a:t>2021/019 Relocation Big…</a:t>
            </a:r>
            <a:endParaRPr lang="en-US" sz="800" b="1" dirty="0">
              <a:solidFill>
                <a:schemeClr val="tx2"/>
              </a:solidFill>
            </a:endParaRPr>
          </a:p>
        </p:txBody>
      </p:sp>
      <p:cxnSp>
        <p:nvCxnSpPr>
          <p:cNvPr id="158" name="Łącznik: łamany 157">
            <a:extLst>
              <a:ext uri="{FF2B5EF4-FFF2-40B4-BE49-F238E27FC236}">
                <a16:creationId xmlns:a16="http://schemas.microsoft.com/office/drawing/2014/main" id="{C8C1F324-A7F0-4D4B-939A-7EA71D5CD346}"/>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159" name="pole tekstowe 158">
            <a:extLst>
              <a:ext uri="{FF2B5EF4-FFF2-40B4-BE49-F238E27FC236}">
                <a16:creationId xmlns:a16="http://schemas.microsoft.com/office/drawing/2014/main" id="{26BC2DCC-465E-4CB8-8B2E-37FEAE9BE32B}"/>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160" name="pole tekstowe 159">
            <a:extLst>
              <a:ext uri="{FF2B5EF4-FFF2-40B4-BE49-F238E27FC236}">
                <a16:creationId xmlns:a16="http://schemas.microsoft.com/office/drawing/2014/main" id="{77932741-AAF9-4E97-842E-FFC54B814B7B}"/>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161" name="Łącznik: łamany 160">
            <a:extLst>
              <a:ext uri="{FF2B5EF4-FFF2-40B4-BE49-F238E27FC236}">
                <a16:creationId xmlns:a16="http://schemas.microsoft.com/office/drawing/2014/main" id="{A1109877-8429-4422-A935-41243A059946}"/>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162" name="Łącznik: łamany 161">
            <a:extLst>
              <a:ext uri="{FF2B5EF4-FFF2-40B4-BE49-F238E27FC236}">
                <a16:creationId xmlns:a16="http://schemas.microsoft.com/office/drawing/2014/main" id="{A8F9269E-B179-4C63-9DDA-6BB2C1572D96}"/>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154" name="Łącznik: łamany 153">
            <a:extLst>
              <a:ext uri="{FF2B5EF4-FFF2-40B4-BE49-F238E27FC236}">
                <a16:creationId xmlns:a16="http://schemas.microsoft.com/office/drawing/2014/main" id="{A41660A1-47A7-4490-86F7-8168CAD201C8}"/>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pic>
        <p:nvPicPr>
          <p:cNvPr id="172" name="Grafika 171" descr="Kursor">
            <a:extLst>
              <a:ext uri="{FF2B5EF4-FFF2-40B4-BE49-F238E27FC236}">
                <a16:creationId xmlns:a16="http://schemas.microsoft.com/office/drawing/2014/main" id="{F3F6DCC6-C798-41A4-811A-D095051FBC65}"/>
              </a:ext>
            </a:extLst>
          </p:cNvPr>
          <p:cNvPicPr>
            <a:picLocks noChangeAspect="1"/>
          </p:cNvPicPr>
          <p:nvPr/>
        </p:nvPicPr>
        <p:blipFill>
          <a:blip r:embed="rId61">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1717641" y="912513"/>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4127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dirty="0">
                <a:ln w="0"/>
                <a:effectLst>
                  <a:outerShdw blurRad="38100" dist="19050" dir="2700000" algn="tl" rotWithShape="0">
                    <a:schemeClr val="dk1">
                      <a:alpha val="40000"/>
                    </a:schemeClr>
                  </a:outerShdw>
                </a:effectLst>
              </a:rPr>
              <a:t>20</a:t>
            </a:r>
            <a:r>
              <a:rPr lang="pl-PL" sz="1200" b="0" cap="none" spc="0" dirty="0">
                <a:ln w="0"/>
                <a:solidFill>
                  <a:schemeClr val="tx1"/>
                </a:solidFill>
                <a:effectLst>
                  <a:outerShdw blurRad="38100" dist="19050" dir="2700000" algn="tl" rotWithShape="0">
                    <a:schemeClr val="dk1">
                      <a:alpha val="40000"/>
                    </a:schemeClr>
                  </a:outerShdw>
                </a:effectLst>
              </a:rPr>
              <a:t>%</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193" name="Grafika 192" descr="Dodawać">
            <a:extLst>
              <a:ext uri="{FF2B5EF4-FFF2-40B4-BE49-F238E27FC236}">
                <a16:creationId xmlns:a16="http://schemas.microsoft.com/office/drawing/2014/main" id="{176F2BD2-0C30-4793-98DE-53A893602BCC}"/>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75817" y="1538060"/>
            <a:ext cx="153000" cy="153000"/>
          </a:xfrm>
          <a:prstGeom prst="rect">
            <a:avLst/>
          </a:prstGeom>
        </p:spPr>
      </p:pic>
      <p:pic>
        <p:nvPicPr>
          <p:cNvPr id="194" name="Grafika 193" descr="Dodawać">
            <a:extLst>
              <a:ext uri="{FF2B5EF4-FFF2-40B4-BE49-F238E27FC236}">
                <a16:creationId xmlns:a16="http://schemas.microsoft.com/office/drawing/2014/main" id="{E01E21F8-E404-4922-A052-D54B35D3ECB0}"/>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654763" y="1529903"/>
            <a:ext cx="153000" cy="153000"/>
          </a:xfrm>
          <a:prstGeom prst="rect">
            <a:avLst/>
          </a:prstGeom>
        </p:spPr>
      </p:pic>
      <p:pic>
        <p:nvPicPr>
          <p:cNvPr id="195" name="Grafika 194" descr="Dodawać">
            <a:extLst>
              <a:ext uri="{FF2B5EF4-FFF2-40B4-BE49-F238E27FC236}">
                <a16:creationId xmlns:a16="http://schemas.microsoft.com/office/drawing/2014/main" id="{7788E630-E06F-4EFD-8A65-178AC9A03EB7}"/>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6153205" y="1544679"/>
            <a:ext cx="153000" cy="153000"/>
          </a:xfrm>
          <a:prstGeom prst="rect">
            <a:avLst/>
          </a:prstGeom>
        </p:spPr>
      </p:pic>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ole tekstowe 198">
            <a:extLst>
              <a:ext uri="{FF2B5EF4-FFF2-40B4-BE49-F238E27FC236}">
                <a16:creationId xmlns:a16="http://schemas.microsoft.com/office/drawing/2014/main" id="{CCFFDEDD-D3DE-47E3-8408-10BC78149BCD}"/>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3264902" y="508422"/>
            <a:ext cx="132962" cy="132962"/>
          </a:xfrm>
          <a:prstGeom prst="rect">
            <a:avLst/>
          </a:prstGeom>
        </p:spPr>
      </p:pic>
      <p:pic>
        <p:nvPicPr>
          <p:cNvPr id="171" name="Grafika 170" descr="Ostrzeżenie">
            <a:extLst>
              <a:ext uri="{FF2B5EF4-FFF2-40B4-BE49-F238E27FC236}">
                <a16:creationId xmlns:a16="http://schemas.microsoft.com/office/drawing/2014/main" id="{80A98089-AE7F-48CA-9A4F-D7C645471765}"/>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2071198" y="1719710"/>
            <a:ext cx="105137" cy="105137"/>
          </a:xfrm>
          <a:prstGeom prst="rect">
            <a:avLst/>
          </a:prstGeom>
        </p:spPr>
      </p:pic>
      <p:sp>
        <p:nvSpPr>
          <p:cNvPr id="181" name="Połowa ramki 180">
            <a:extLst>
              <a:ext uri="{FF2B5EF4-FFF2-40B4-BE49-F238E27FC236}">
                <a16:creationId xmlns:a16="http://schemas.microsoft.com/office/drawing/2014/main" id="{E72950A0-6680-4C9A-8D64-0E73E32791E6}"/>
              </a:ext>
            </a:extLst>
          </p:cNvPr>
          <p:cNvSpPr/>
          <p:nvPr/>
        </p:nvSpPr>
        <p:spPr>
          <a:xfrm flipH="1">
            <a:off x="9569015" y="920072"/>
            <a:ext cx="2006325" cy="1519178"/>
          </a:xfrm>
          <a:prstGeom prst="halfFrame">
            <a:avLst>
              <a:gd name="adj1" fmla="val 13444"/>
              <a:gd name="adj2" fmla="val 12921"/>
            </a:avLst>
          </a:pr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p>
        </p:txBody>
      </p:sp>
      <p:sp>
        <p:nvSpPr>
          <p:cNvPr id="189" name="pole tekstowe 188">
            <a:extLst>
              <a:ext uri="{FF2B5EF4-FFF2-40B4-BE49-F238E27FC236}">
                <a16:creationId xmlns:a16="http://schemas.microsoft.com/office/drawing/2014/main" id="{C2D5DC0B-3D77-4267-A44B-011F1C53605E}"/>
              </a:ext>
            </a:extLst>
          </p:cNvPr>
          <p:cNvSpPr txBox="1"/>
          <p:nvPr/>
        </p:nvSpPr>
        <p:spPr>
          <a:xfrm>
            <a:off x="620859" y="838089"/>
            <a:ext cx="1284993" cy="215444"/>
          </a:xfrm>
          <a:prstGeom prst="rect">
            <a:avLst/>
          </a:prstGeom>
          <a:noFill/>
        </p:spPr>
        <p:txBody>
          <a:bodyPr wrap="square" rtlCol="0">
            <a:spAutoFit/>
          </a:bodyPr>
          <a:lstStyle/>
          <a:p>
            <a:r>
              <a:rPr lang="pl-PL" sz="800" b="1" dirty="0">
                <a:solidFill>
                  <a:schemeClr val="tx2"/>
                </a:solidFill>
              </a:rPr>
              <a:t>2021/015 Sampling Dev…</a:t>
            </a:r>
            <a:endParaRPr lang="en-US" sz="800" b="1" dirty="0">
              <a:solidFill>
                <a:schemeClr val="tx2"/>
              </a:solidFill>
            </a:endParaRPr>
          </a:p>
        </p:txBody>
      </p:sp>
      <p:cxnSp>
        <p:nvCxnSpPr>
          <p:cNvPr id="196" name="Łącznik: łamany 195">
            <a:extLst>
              <a:ext uri="{FF2B5EF4-FFF2-40B4-BE49-F238E27FC236}">
                <a16:creationId xmlns:a16="http://schemas.microsoft.com/office/drawing/2014/main" id="{C6362254-56BA-4C7F-AF70-EA93F1B7A84C}"/>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02" name="pole tekstowe 201">
            <a:extLst>
              <a:ext uri="{FF2B5EF4-FFF2-40B4-BE49-F238E27FC236}">
                <a16:creationId xmlns:a16="http://schemas.microsoft.com/office/drawing/2014/main" id="{4C93E502-6AA2-470B-8613-2BF807F667FD}"/>
              </a:ext>
            </a:extLst>
          </p:cNvPr>
          <p:cNvSpPr txBox="1"/>
          <p:nvPr/>
        </p:nvSpPr>
        <p:spPr>
          <a:xfrm>
            <a:off x="2009618" y="838089"/>
            <a:ext cx="1284993" cy="215444"/>
          </a:xfrm>
          <a:prstGeom prst="rect">
            <a:avLst/>
          </a:prstGeom>
          <a:noFill/>
        </p:spPr>
        <p:txBody>
          <a:bodyPr wrap="square" rtlCol="0">
            <a:spAutoFit/>
          </a:bodyPr>
          <a:lstStyle/>
          <a:p>
            <a:r>
              <a:rPr lang="pl-PL" sz="800" dirty="0">
                <a:solidFill>
                  <a:schemeClr val="tx2"/>
                </a:solidFill>
              </a:rPr>
              <a:t>2021/019 Relocation Big…</a:t>
            </a:r>
            <a:endParaRPr lang="en-US" sz="800" dirty="0">
              <a:solidFill>
                <a:schemeClr val="tx2"/>
              </a:solidFill>
            </a:endParaRPr>
          </a:p>
        </p:txBody>
      </p:sp>
      <p:cxnSp>
        <p:nvCxnSpPr>
          <p:cNvPr id="217" name="Łącznik: łamany 216">
            <a:extLst>
              <a:ext uri="{FF2B5EF4-FFF2-40B4-BE49-F238E27FC236}">
                <a16:creationId xmlns:a16="http://schemas.microsoft.com/office/drawing/2014/main" id="{77836E06-15B4-40E4-B50F-CE2BBD486E63}"/>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23" name="pole tekstowe 222">
            <a:extLst>
              <a:ext uri="{FF2B5EF4-FFF2-40B4-BE49-F238E27FC236}">
                <a16:creationId xmlns:a16="http://schemas.microsoft.com/office/drawing/2014/main" id="{B44F01E2-5E2B-4D7D-97E2-2E00FC6EB041}"/>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24" name="pole tekstowe 223">
            <a:extLst>
              <a:ext uri="{FF2B5EF4-FFF2-40B4-BE49-F238E27FC236}">
                <a16:creationId xmlns:a16="http://schemas.microsoft.com/office/drawing/2014/main" id="{6029F849-09CE-416C-9F3B-1491C41E385F}"/>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25" name="Łącznik: łamany 224">
            <a:extLst>
              <a:ext uri="{FF2B5EF4-FFF2-40B4-BE49-F238E27FC236}">
                <a16:creationId xmlns:a16="http://schemas.microsoft.com/office/drawing/2014/main" id="{4C399602-1DFF-45D1-8DE6-683B0DE0F494}"/>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30" name="Łącznik: łamany 229">
            <a:extLst>
              <a:ext uri="{FF2B5EF4-FFF2-40B4-BE49-F238E27FC236}">
                <a16:creationId xmlns:a16="http://schemas.microsoft.com/office/drawing/2014/main" id="{3FB57C35-F399-42F4-BD33-92A31D77FD03}"/>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graphicFrame>
        <p:nvGraphicFramePr>
          <p:cNvPr id="233" name="Wykres 232">
            <a:extLst>
              <a:ext uri="{FF2B5EF4-FFF2-40B4-BE49-F238E27FC236}">
                <a16:creationId xmlns:a16="http://schemas.microsoft.com/office/drawing/2014/main" id="{58AE99CA-2884-46C3-BB7C-F09BED73CE40}"/>
              </a:ext>
            </a:extLst>
          </p:cNvPr>
          <p:cNvGraphicFramePr/>
          <p:nvPr/>
        </p:nvGraphicFramePr>
        <p:xfrm>
          <a:off x="8535497" y="3047397"/>
          <a:ext cx="3002612" cy="3810603"/>
        </p:xfrm>
        <a:graphic>
          <a:graphicData uri="http://schemas.openxmlformats.org/drawingml/2006/chart">
            <c:chart xmlns:c="http://schemas.openxmlformats.org/drawingml/2006/chart" xmlns:r="http://schemas.openxmlformats.org/officeDocument/2006/relationships" r:id="rId52"/>
          </a:graphicData>
        </a:graphic>
      </p:graphicFrame>
      <p:pic>
        <p:nvPicPr>
          <p:cNvPr id="255" name="Grafika 254" descr="Dodawać">
            <a:extLst>
              <a:ext uri="{FF2B5EF4-FFF2-40B4-BE49-F238E27FC236}">
                <a16:creationId xmlns:a16="http://schemas.microsoft.com/office/drawing/2014/main" id="{916E0FA2-05E0-4EFA-8CC3-B8BF98D6117D}"/>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75817" y="1538060"/>
            <a:ext cx="153000" cy="153000"/>
          </a:xfrm>
          <a:prstGeom prst="rect">
            <a:avLst/>
          </a:prstGeom>
        </p:spPr>
      </p:pic>
      <p:pic>
        <p:nvPicPr>
          <p:cNvPr id="257" name="Grafika 256" descr="Dodawać">
            <a:extLst>
              <a:ext uri="{FF2B5EF4-FFF2-40B4-BE49-F238E27FC236}">
                <a16:creationId xmlns:a16="http://schemas.microsoft.com/office/drawing/2014/main" id="{546630BA-C039-4CEB-AEFC-2B4A5CFFFD8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654763" y="1529903"/>
            <a:ext cx="153000" cy="153000"/>
          </a:xfrm>
          <a:prstGeom prst="rect">
            <a:avLst/>
          </a:prstGeom>
        </p:spPr>
      </p:pic>
      <p:graphicFrame>
        <p:nvGraphicFramePr>
          <p:cNvPr id="258" name="Wykres 257">
            <a:extLst>
              <a:ext uri="{FF2B5EF4-FFF2-40B4-BE49-F238E27FC236}">
                <a16:creationId xmlns:a16="http://schemas.microsoft.com/office/drawing/2014/main" id="{5223BB81-E243-4C0F-B2F0-80A13EE68D74}"/>
              </a:ext>
            </a:extLst>
          </p:cNvPr>
          <p:cNvGraphicFramePr/>
          <p:nvPr>
            <p:extLst>
              <p:ext uri="{D42A27DB-BD31-4B8C-83A1-F6EECF244321}">
                <p14:modId xmlns:p14="http://schemas.microsoft.com/office/powerpoint/2010/main" val="370059608"/>
              </p:ext>
            </p:extLst>
          </p:nvPr>
        </p:nvGraphicFramePr>
        <p:xfrm>
          <a:off x="601706" y="1342291"/>
          <a:ext cx="3656452" cy="3128114"/>
        </p:xfrm>
        <a:graphic>
          <a:graphicData uri="http://schemas.openxmlformats.org/drawingml/2006/chart">
            <c:chart xmlns:c="http://schemas.openxmlformats.org/drawingml/2006/chart" xmlns:r="http://schemas.openxmlformats.org/officeDocument/2006/relationships" r:id="rId53"/>
          </a:graphicData>
        </a:graphic>
      </p:graphicFrame>
      <p:graphicFrame>
        <p:nvGraphicFramePr>
          <p:cNvPr id="259" name="Wykres 258">
            <a:extLst>
              <a:ext uri="{FF2B5EF4-FFF2-40B4-BE49-F238E27FC236}">
                <a16:creationId xmlns:a16="http://schemas.microsoft.com/office/drawing/2014/main" id="{77032AAB-09B7-4E50-8DBE-B1A135CD16D1}"/>
              </a:ext>
            </a:extLst>
          </p:cNvPr>
          <p:cNvGraphicFramePr/>
          <p:nvPr>
            <p:extLst>
              <p:ext uri="{D42A27DB-BD31-4B8C-83A1-F6EECF244321}">
                <p14:modId xmlns:p14="http://schemas.microsoft.com/office/powerpoint/2010/main" val="1746959865"/>
              </p:ext>
            </p:extLst>
          </p:nvPr>
        </p:nvGraphicFramePr>
        <p:xfrm>
          <a:off x="4507339" y="1362118"/>
          <a:ext cx="3778977" cy="3112971"/>
        </p:xfrm>
        <a:graphic>
          <a:graphicData uri="http://schemas.openxmlformats.org/drawingml/2006/chart">
            <c:chart xmlns:c="http://schemas.openxmlformats.org/drawingml/2006/chart" xmlns:r="http://schemas.openxmlformats.org/officeDocument/2006/relationships" r:id="rId54"/>
          </a:graphicData>
        </a:graphic>
      </p:graphicFrame>
      <p:graphicFrame>
        <p:nvGraphicFramePr>
          <p:cNvPr id="260" name="Wykres 259">
            <a:extLst>
              <a:ext uri="{FF2B5EF4-FFF2-40B4-BE49-F238E27FC236}">
                <a16:creationId xmlns:a16="http://schemas.microsoft.com/office/drawing/2014/main" id="{6B5DFF3C-EFE2-47A5-8035-0EDE7C92731C}"/>
              </a:ext>
            </a:extLst>
          </p:cNvPr>
          <p:cNvGraphicFramePr/>
          <p:nvPr>
            <p:extLst>
              <p:ext uri="{D42A27DB-BD31-4B8C-83A1-F6EECF244321}">
                <p14:modId xmlns:p14="http://schemas.microsoft.com/office/powerpoint/2010/main" val="218399966"/>
              </p:ext>
            </p:extLst>
          </p:nvPr>
        </p:nvGraphicFramePr>
        <p:xfrm>
          <a:off x="599687" y="4642450"/>
          <a:ext cx="7686629" cy="2055664"/>
        </p:xfrm>
        <a:graphic>
          <a:graphicData uri="http://schemas.openxmlformats.org/drawingml/2006/chart">
            <c:chart xmlns:c="http://schemas.openxmlformats.org/drawingml/2006/chart" xmlns:r="http://schemas.openxmlformats.org/officeDocument/2006/relationships" r:id="rId55"/>
          </a:graphicData>
        </a:graphic>
      </p:graphicFrame>
      <p:sp>
        <p:nvSpPr>
          <p:cNvPr id="261" name="Owal 260">
            <a:extLst>
              <a:ext uri="{FF2B5EF4-FFF2-40B4-BE49-F238E27FC236}">
                <a16:creationId xmlns:a16="http://schemas.microsoft.com/office/drawing/2014/main" id="{1CE8B7F8-ADE0-404D-9B15-E627FA25001C}"/>
              </a:ext>
            </a:extLst>
          </p:cNvPr>
          <p:cNvSpPr/>
          <p:nvPr/>
        </p:nvSpPr>
        <p:spPr>
          <a:xfrm>
            <a:off x="11700471" y="6317436"/>
            <a:ext cx="341743" cy="312640"/>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wal 261">
            <a:extLst>
              <a:ext uri="{FF2B5EF4-FFF2-40B4-BE49-F238E27FC236}">
                <a16:creationId xmlns:a16="http://schemas.microsoft.com/office/drawing/2014/main" id="{83F728AB-F580-4214-A6BF-47A62527FD10}"/>
              </a:ext>
            </a:extLst>
          </p:cNvPr>
          <p:cNvSpPr/>
          <p:nvPr/>
        </p:nvSpPr>
        <p:spPr>
          <a:xfrm>
            <a:off x="11700493" y="4876427"/>
            <a:ext cx="341743" cy="312640"/>
          </a:xfrm>
          <a:prstGeom prst="ellipse">
            <a:avLst/>
          </a:prstGeom>
          <a:blipFill dpi="0" rotWithShape="1">
            <a:blip r:embed="rId5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wal 262">
            <a:extLst>
              <a:ext uri="{FF2B5EF4-FFF2-40B4-BE49-F238E27FC236}">
                <a16:creationId xmlns:a16="http://schemas.microsoft.com/office/drawing/2014/main" id="{28E21E9A-894A-4FDE-96DB-EF0C0CBDBFF2}"/>
              </a:ext>
            </a:extLst>
          </p:cNvPr>
          <p:cNvSpPr/>
          <p:nvPr/>
        </p:nvSpPr>
        <p:spPr>
          <a:xfrm>
            <a:off x="11700697" y="3350663"/>
            <a:ext cx="341743" cy="312640"/>
          </a:xfrm>
          <a:prstGeom prst="ellipse">
            <a:avLst/>
          </a:prstGeom>
          <a:blipFill dpi="0" rotWithShape="1">
            <a:blip r:embed="rId5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wal 263">
            <a:extLst>
              <a:ext uri="{FF2B5EF4-FFF2-40B4-BE49-F238E27FC236}">
                <a16:creationId xmlns:a16="http://schemas.microsoft.com/office/drawing/2014/main" id="{E3DF1344-7804-418B-BE0E-2BC3C6630E3C}"/>
              </a:ext>
            </a:extLst>
          </p:cNvPr>
          <p:cNvSpPr/>
          <p:nvPr/>
        </p:nvSpPr>
        <p:spPr>
          <a:xfrm>
            <a:off x="11700493" y="3830965"/>
            <a:ext cx="341743" cy="312640"/>
          </a:xfrm>
          <a:prstGeom prst="ellipse">
            <a:avLst/>
          </a:prstGeom>
          <a:blipFill dpi="0" rotWithShape="1">
            <a:blip r:embed="rId5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wal 264">
            <a:extLst>
              <a:ext uri="{FF2B5EF4-FFF2-40B4-BE49-F238E27FC236}">
                <a16:creationId xmlns:a16="http://schemas.microsoft.com/office/drawing/2014/main" id="{1C63EBFF-3C6D-43A9-AD9C-773D3C5DABED}"/>
              </a:ext>
            </a:extLst>
          </p:cNvPr>
          <p:cNvSpPr/>
          <p:nvPr/>
        </p:nvSpPr>
        <p:spPr>
          <a:xfrm>
            <a:off x="11700471" y="5838042"/>
            <a:ext cx="341743" cy="312640"/>
          </a:xfrm>
          <a:prstGeom prst="ellipse">
            <a:avLst/>
          </a:prstGeom>
          <a:blipFill dpi="0" rotWithShape="1">
            <a:blip r:embed="rId6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wal 265">
            <a:extLst>
              <a:ext uri="{FF2B5EF4-FFF2-40B4-BE49-F238E27FC236}">
                <a16:creationId xmlns:a16="http://schemas.microsoft.com/office/drawing/2014/main" id="{471C9592-EEF5-446A-87DD-BF65E57523FD}"/>
              </a:ext>
            </a:extLst>
          </p:cNvPr>
          <p:cNvSpPr/>
          <p:nvPr/>
        </p:nvSpPr>
        <p:spPr>
          <a:xfrm>
            <a:off x="11700493" y="4350961"/>
            <a:ext cx="341743" cy="312640"/>
          </a:xfrm>
          <a:prstGeom prst="ellipse">
            <a:avLst/>
          </a:prstGeom>
          <a:blipFill dpi="0" rotWithShape="1">
            <a:blip r:embed="rId6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wal 266">
            <a:extLst>
              <a:ext uri="{FF2B5EF4-FFF2-40B4-BE49-F238E27FC236}">
                <a16:creationId xmlns:a16="http://schemas.microsoft.com/office/drawing/2014/main" id="{D65ACDA9-03C6-46E1-AD94-6E72093AC584}"/>
              </a:ext>
            </a:extLst>
          </p:cNvPr>
          <p:cNvSpPr/>
          <p:nvPr/>
        </p:nvSpPr>
        <p:spPr>
          <a:xfrm>
            <a:off x="11694240" y="5364080"/>
            <a:ext cx="341743" cy="312640"/>
          </a:xfrm>
          <a:prstGeom prst="ellipse">
            <a:avLst/>
          </a:prstGeom>
          <a:blipFill dpi="0" rotWithShape="1">
            <a:blip r:embed="rId6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Dowolny kształt: kształt 158">
            <a:extLst>
              <a:ext uri="{FF2B5EF4-FFF2-40B4-BE49-F238E27FC236}">
                <a16:creationId xmlns:a16="http://schemas.microsoft.com/office/drawing/2014/main" id="{86D95986-6E41-4CD5-87F4-503CADBC69FC}"/>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68" name="Grafika 267" descr="Kursor">
            <a:extLst>
              <a:ext uri="{FF2B5EF4-FFF2-40B4-BE49-F238E27FC236}">
                <a16:creationId xmlns:a16="http://schemas.microsoft.com/office/drawing/2014/main" id="{E15018EF-7EF5-4903-8078-D2BE17E92FE9}"/>
              </a:ext>
            </a:extLst>
          </p:cNvPr>
          <p:cNvPicPr>
            <a:picLocks noChangeAspect="1"/>
          </p:cNvPicPr>
          <p:nvPr/>
        </p:nvPicPr>
        <p:blipFill>
          <a:blip r:embed="rId63">
            <a:extLst>
              <a:ext uri="{28A0092B-C50C-407E-A947-70E740481C1C}">
                <a14:useLocalDpi xmlns:a14="http://schemas.microsoft.com/office/drawing/2010/main"/>
              </a:ext>
              <a:ext uri="{96DAC541-7B7A-43D3-8B79-37D633B846F1}">
                <asvg:svgBlip xmlns:asvg="http://schemas.microsoft.com/office/drawing/2016/SVG/main" r:embed="rId64"/>
              </a:ext>
            </a:extLst>
          </a:blip>
          <a:stretch>
            <a:fillRect/>
          </a:stretch>
        </p:blipFill>
        <p:spPr>
          <a:xfrm>
            <a:off x="1717641" y="912513"/>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6104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dirty="0">
                <a:ln w="0"/>
                <a:effectLst>
                  <a:outerShdw blurRad="38100" dist="19050" dir="2700000" algn="tl" rotWithShape="0">
                    <a:schemeClr val="dk1">
                      <a:alpha val="40000"/>
                    </a:schemeClr>
                  </a:outerShdw>
                </a:effectLst>
              </a:rPr>
              <a:t>20</a:t>
            </a:r>
            <a:r>
              <a:rPr lang="pl-PL" sz="1200" b="0" cap="none" spc="0" dirty="0">
                <a:ln w="0"/>
                <a:solidFill>
                  <a:schemeClr val="tx1"/>
                </a:solidFill>
                <a:effectLst>
                  <a:outerShdw blurRad="38100" dist="19050" dir="2700000" algn="tl" rotWithShape="0">
                    <a:schemeClr val="dk1">
                      <a:alpha val="40000"/>
                    </a:schemeClr>
                  </a:outerShdw>
                </a:effectLst>
              </a:rPr>
              <a:t>%</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193" name="Grafika 192" descr="Dodawać">
            <a:extLst>
              <a:ext uri="{FF2B5EF4-FFF2-40B4-BE49-F238E27FC236}">
                <a16:creationId xmlns:a16="http://schemas.microsoft.com/office/drawing/2014/main" id="{176F2BD2-0C30-4793-98DE-53A893602BCC}"/>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75817" y="1538060"/>
            <a:ext cx="153000" cy="153000"/>
          </a:xfrm>
          <a:prstGeom prst="rect">
            <a:avLst/>
          </a:prstGeom>
        </p:spPr>
      </p:pic>
      <p:pic>
        <p:nvPicPr>
          <p:cNvPr id="194" name="Grafika 193" descr="Dodawać">
            <a:extLst>
              <a:ext uri="{FF2B5EF4-FFF2-40B4-BE49-F238E27FC236}">
                <a16:creationId xmlns:a16="http://schemas.microsoft.com/office/drawing/2014/main" id="{E01E21F8-E404-4922-A052-D54B35D3ECB0}"/>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654763" y="1529903"/>
            <a:ext cx="153000" cy="153000"/>
          </a:xfrm>
          <a:prstGeom prst="rect">
            <a:avLst/>
          </a:prstGeom>
        </p:spPr>
      </p:pic>
      <p:pic>
        <p:nvPicPr>
          <p:cNvPr id="195" name="Grafika 194" descr="Dodawać">
            <a:extLst>
              <a:ext uri="{FF2B5EF4-FFF2-40B4-BE49-F238E27FC236}">
                <a16:creationId xmlns:a16="http://schemas.microsoft.com/office/drawing/2014/main" id="{7788E630-E06F-4EFD-8A65-178AC9A03EB7}"/>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6153205" y="1544679"/>
            <a:ext cx="153000" cy="153000"/>
          </a:xfrm>
          <a:prstGeom prst="rect">
            <a:avLst/>
          </a:prstGeom>
        </p:spPr>
      </p:pic>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ole tekstowe 198">
            <a:extLst>
              <a:ext uri="{FF2B5EF4-FFF2-40B4-BE49-F238E27FC236}">
                <a16:creationId xmlns:a16="http://schemas.microsoft.com/office/drawing/2014/main" id="{CCFFDEDD-D3DE-47E3-8408-10BC78149BCD}"/>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3264902" y="508422"/>
            <a:ext cx="132962" cy="132962"/>
          </a:xfrm>
          <a:prstGeom prst="rect">
            <a:avLst/>
          </a:prstGeom>
        </p:spPr>
      </p:pic>
      <p:pic>
        <p:nvPicPr>
          <p:cNvPr id="171" name="Grafika 170" descr="Ostrzeżenie">
            <a:extLst>
              <a:ext uri="{FF2B5EF4-FFF2-40B4-BE49-F238E27FC236}">
                <a16:creationId xmlns:a16="http://schemas.microsoft.com/office/drawing/2014/main" id="{80A98089-AE7F-48CA-9A4F-D7C645471765}"/>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2071198" y="1719710"/>
            <a:ext cx="105137" cy="105137"/>
          </a:xfrm>
          <a:prstGeom prst="rect">
            <a:avLst/>
          </a:prstGeom>
        </p:spPr>
      </p:pic>
      <p:sp>
        <p:nvSpPr>
          <p:cNvPr id="181" name="Połowa ramki 180">
            <a:extLst>
              <a:ext uri="{FF2B5EF4-FFF2-40B4-BE49-F238E27FC236}">
                <a16:creationId xmlns:a16="http://schemas.microsoft.com/office/drawing/2014/main" id="{E72950A0-6680-4C9A-8D64-0E73E32791E6}"/>
              </a:ext>
            </a:extLst>
          </p:cNvPr>
          <p:cNvSpPr/>
          <p:nvPr/>
        </p:nvSpPr>
        <p:spPr>
          <a:xfrm flipH="1">
            <a:off x="9569015" y="920072"/>
            <a:ext cx="2006325" cy="1519178"/>
          </a:xfrm>
          <a:prstGeom prst="halfFrame">
            <a:avLst>
              <a:gd name="adj1" fmla="val 13444"/>
              <a:gd name="adj2" fmla="val 12921"/>
            </a:avLst>
          </a:pr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p>
        </p:txBody>
      </p:sp>
      <p:sp>
        <p:nvSpPr>
          <p:cNvPr id="189" name="pole tekstowe 188">
            <a:extLst>
              <a:ext uri="{FF2B5EF4-FFF2-40B4-BE49-F238E27FC236}">
                <a16:creationId xmlns:a16="http://schemas.microsoft.com/office/drawing/2014/main" id="{C2D5DC0B-3D77-4267-A44B-011F1C53605E}"/>
              </a:ext>
            </a:extLst>
          </p:cNvPr>
          <p:cNvSpPr txBox="1"/>
          <p:nvPr/>
        </p:nvSpPr>
        <p:spPr>
          <a:xfrm>
            <a:off x="620859" y="838089"/>
            <a:ext cx="1284993" cy="215444"/>
          </a:xfrm>
          <a:prstGeom prst="rect">
            <a:avLst/>
          </a:prstGeom>
          <a:noFill/>
        </p:spPr>
        <p:txBody>
          <a:bodyPr wrap="square" rtlCol="0">
            <a:spAutoFit/>
          </a:bodyPr>
          <a:lstStyle/>
          <a:p>
            <a:r>
              <a:rPr lang="pl-PL" sz="800" b="1" dirty="0">
                <a:solidFill>
                  <a:schemeClr val="tx2"/>
                </a:solidFill>
              </a:rPr>
              <a:t>2021/015 Sampling Dev…</a:t>
            </a:r>
            <a:endParaRPr lang="en-US" sz="800" b="1" dirty="0">
              <a:solidFill>
                <a:schemeClr val="tx2"/>
              </a:solidFill>
            </a:endParaRPr>
          </a:p>
        </p:txBody>
      </p:sp>
      <p:cxnSp>
        <p:nvCxnSpPr>
          <p:cNvPr id="196" name="Łącznik: łamany 195">
            <a:extLst>
              <a:ext uri="{FF2B5EF4-FFF2-40B4-BE49-F238E27FC236}">
                <a16:creationId xmlns:a16="http://schemas.microsoft.com/office/drawing/2014/main" id="{C6362254-56BA-4C7F-AF70-EA93F1B7A84C}"/>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02" name="pole tekstowe 201">
            <a:extLst>
              <a:ext uri="{FF2B5EF4-FFF2-40B4-BE49-F238E27FC236}">
                <a16:creationId xmlns:a16="http://schemas.microsoft.com/office/drawing/2014/main" id="{4C93E502-6AA2-470B-8613-2BF807F667FD}"/>
              </a:ext>
            </a:extLst>
          </p:cNvPr>
          <p:cNvSpPr txBox="1"/>
          <p:nvPr/>
        </p:nvSpPr>
        <p:spPr>
          <a:xfrm>
            <a:off x="2009618" y="838089"/>
            <a:ext cx="1284993" cy="215444"/>
          </a:xfrm>
          <a:prstGeom prst="rect">
            <a:avLst/>
          </a:prstGeom>
          <a:noFill/>
        </p:spPr>
        <p:txBody>
          <a:bodyPr wrap="square" rtlCol="0">
            <a:spAutoFit/>
          </a:bodyPr>
          <a:lstStyle/>
          <a:p>
            <a:r>
              <a:rPr lang="pl-PL" sz="800" dirty="0">
                <a:solidFill>
                  <a:schemeClr val="tx2"/>
                </a:solidFill>
              </a:rPr>
              <a:t>2021/019 Relocation Big…</a:t>
            </a:r>
            <a:endParaRPr lang="en-US" sz="800" dirty="0">
              <a:solidFill>
                <a:schemeClr val="tx2"/>
              </a:solidFill>
            </a:endParaRPr>
          </a:p>
        </p:txBody>
      </p:sp>
      <p:cxnSp>
        <p:nvCxnSpPr>
          <p:cNvPr id="217" name="Łącznik: łamany 216">
            <a:extLst>
              <a:ext uri="{FF2B5EF4-FFF2-40B4-BE49-F238E27FC236}">
                <a16:creationId xmlns:a16="http://schemas.microsoft.com/office/drawing/2014/main" id="{77836E06-15B4-40E4-B50F-CE2BBD486E63}"/>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23" name="pole tekstowe 222">
            <a:extLst>
              <a:ext uri="{FF2B5EF4-FFF2-40B4-BE49-F238E27FC236}">
                <a16:creationId xmlns:a16="http://schemas.microsoft.com/office/drawing/2014/main" id="{B44F01E2-5E2B-4D7D-97E2-2E00FC6EB041}"/>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24" name="pole tekstowe 223">
            <a:extLst>
              <a:ext uri="{FF2B5EF4-FFF2-40B4-BE49-F238E27FC236}">
                <a16:creationId xmlns:a16="http://schemas.microsoft.com/office/drawing/2014/main" id="{6029F849-09CE-416C-9F3B-1491C41E385F}"/>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25" name="Łącznik: łamany 224">
            <a:extLst>
              <a:ext uri="{FF2B5EF4-FFF2-40B4-BE49-F238E27FC236}">
                <a16:creationId xmlns:a16="http://schemas.microsoft.com/office/drawing/2014/main" id="{4C399602-1DFF-45D1-8DE6-683B0DE0F494}"/>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30" name="Łącznik: łamany 229">
            <a:extLst>
              <a:ext uri="{FF2B5EF4-FFF2-40B4-BE49-F238E27FC236}">
                <a16:creationId xmlns:a16="http://schemas.microsoft.com/office/drawing/2014/main" id="{3FB57C35-F399-42F4-BD33-92A31D77FD03}"/>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graphicFrame>
        <p:nvGraphicFramePr>
          <p:cNvPr id="233" name="Wykres 232">
            <a:extLst>
              <a:ext uri="{FF2B5EF4-FFF2-40B4-BE49-F238E27FC236}">
                <a16:creationId xmlns:a16="http://schemas.microsoft.com/office/drawing/2014/main" id="{58AE99CA-2884-46C3-BB7C-F09BED73CE40}"/>
              </a:ext>
            </a:extLst>
          </p:cNvPr>
          <p:cNvGraphicFramePr/>
          <p:nvPr/>
        </p:nvGraphicFramePr>
        <p:xfrm>
          <a:off x="8535497" y="3047397"/>
          <a:ext cx="3002612" cy="3810603"/>
        </p:xfrm>
        <a:graphic>
          <a:graphicData uri="http://schemas.openxmlformats.org/drawingml/2006/chart">
            <c:chart xmlns:c="http://schemas.openxmlformats.org/drawingml/2006/chart" xmlns:r="http://schemas.openxmlformats.org/officeDocument/2006/relationships" r:id="rId52"/>
          </a:graphicData>
        </a:graphic>
      </p:graphicFrame>
      <p:pic>
        <p:nvPicPr>
          <p:cNvPr id="255" name="Grafika 254" descr="Dodawać">
            <a:extLst>
              <a:ext uri="{FF2B5EF4-FFF2-40B4-BE49-F238E27FC236}">
                <a16:creationId xmlns:a16="http://schemas.microsoft.com/office/drawing/2014/main" id="{916E0FA2-05E0-4EFA-8CC3-B8BF98D6117D}"/>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75817" y="1538060"/>
            <a:ext cx="153000" cy="153000"/>
          </a:xfrm>
          <a:prstGeom prst="rect">
            <a:avLst/>
          </a:prstGeom>
        </p:spPr>
      </p:pic>
      <p:pic>
        <p:nvPicPr>
          <p:cNvPr id="257" name="Grafika 256" descr="Dodawać">
            <a:extLst>
              <a:ext uri="{FF2B5EF4-FFF2-40B4-BE49-F238E27FC236}">
                <a16:creationId xmlns:a16="http://schemas.microsoft.com/office/drawing/2014/main" id="{546630BA-C039-4CEB-AEFC-2B4A5CFFFD8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654763" y="1529903"/>
            <a:ext cx="153000" cy="153000"/>
          </a:xfrm>
          <a:prstGeom prst="rect">
            <a:avLst/>
          </a:prstGeom>
        </p:spPr>
      </p:pic>
      <p:graphicFrame>
        <p:nvGraphicFramePr>
          <p:cNvPr id="258" name="Wykres 257">
            <a:extLst>
              <a:ext uri="{FF2B5EF4-FFF2-40B4-BE49-F238E27FC236}">
                <a16:creationId xmlns:a16="http://schemas.microsoft.com/office/drawing/2014/main" id="{5223BB81-E243-4C0F-B2F0-80A13EE68D74}"/>
              </a:ext>
            </a:extLst>
          </p:cNvPr>
          <p:cNvGraphicFramePr/>
          <p:nvPr/>
        </p:nvGraphicFramePr>
        <p:xfrm>
          <a:off x="601706" y="1342291"/>
          <a:ext cx="3656452" cy="3128114"/>
        </p:xfrm>
        <a:graphic>
          <a:graphicData uri="http://schemas.openxmlformats.org/drawingml/2006/chart">
            <c:chart xmlns:c="http://schemas.openxmlformats.org/drawingml/2006/chart" xmlns:r="http://schemas.openxmlformats.org/officeDocument/2006/relationships" r:id="rId53"/>
          </a:graphicData>
        </a:graphic>
      </p:graphicFrame>
      <p:graphicFrame>
        <p:nvGraphicFramePr>
          <p:cNvPr id="259" name="Wykres 258">
            <a:extLst>
              <a:ext uri="{FF2B5EF4-FFF2-40B4-BE49-F238E27FC236}">
                <a16:creationId xmlns:a16="http://schemas.microsoft.com/office/drawing/2014/main" id="{77032AAB-09B7-4E50-8DBE-B1A135CD16D1}"/>
              </a:ext>
            </a:extLst>
          </p:cNvPr>
          <p:cNvGraphicFramePr/>
          <p:nvPr/>
        </p:nvGraphicFramePr>
        <p:xfrm>
          <a:off x="4507339" y="1362118"/>
          <a:ext cx="3778977" cy="3112971"/>
        </p:xfrm>
        <a:graphic>
          <a:graphicData uri="http://schemas.openxmlformats.org/drawingml/2006/chart">
            <c:chart xmlns:c="http://schemas.openxmlformats.org/drawingml/2006/chart" xmlns:r="http://schemas.openxmlformats.org/officeDocument/2006/relationships" r:id="rId54"/>
          </a:graphicData>
        </a:graphic>
      </p:graphicFrame>
      <p:graphicFrame>
        <p:nvGraphicFramePr>
          <p:cNvPr id="260" name="Wykres 259">
            <a:extLst>
              <a:ext uri="{FF2B5EF4-FFF2-40B4-BE49-F238E27FC236}">
                <a16:creationId xmlns:a16="http://schemas.microsoft.com/office/drawing/2014/main" id="{6B5DFF3C-EFE2-47A5-8035-0EDE7C92731C}"/>
              </a:ext>
            </a:extLst>
          </p:cNvPr>
          <p:cNvGraphicFramePr/>
          <p:nvPr/>
        </p:nvGraphicFramePr>
        <p:xfrm>
          <a:off x="599687" y="4642450"/>
          <a:ext cx="7686629" cy="2055664"/>
        </p:xfrm>
        <a:graphic>
          <a:graphicData uri="http://schemas.openxmlformats.org/drawingml/2006/chart">
            <c:chart xmlns:c="http://schemas.openxmlformats.org/drawingml/2006/chart" xmlns:r="http://schemas.openxmlformats.org/officeDocument/2006/relationships" r:id="rId55"/>
          </a:graphicData>
        </a:graphic>
      </p:graphicFrame>
      <p:sp>
        <p:nvSpPr>
          <p:cNvPr id="261" name="Owal 260">
            <a:extLst>
              <a:ext uri="{FF2B5EF4-FFF2-40B4-BE49-F238E27FC236}">
                <a16:creationId xmlns:a16="http://schemas.microsoft.com/office/drawing/2014/main" id="{1CE8B7F8-ADE0-404D-9B15-E627FA25001C}"/>
              </a:ext>
            </a:extLst>
          </p:cNvPr>
          <p:cNvSpPr/>
          <p:nvPr/>
        </p:nvSpPr>
        <p:spPr>
          <a:xfrm>
            <a:off x="11700471" y="6317436"/>
            <a:ext cx="341743" cy="312640"/>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wal 261">
            <a:extLst>
              <a:ext uri="{FF2B5EF4-FFF2-40B4-BE49-F238E27FC236}">
                <a16:creationId xmlns:a16="http://schemas.microsoft.com/office/drawing/2014/main" id="{83F728AB-F580-4214-A6BF-47A62527FD10}"/>
              </a:ext>
            </a:extLst>
          </p:cNvPr>
          <p:cNvSpPr/>
          <p:nvPr/>
        </p:nvSpPr>
        <p:spPr>
          <a:xfrm>
            <a:off x="11700493" y="4876427"/>
            <a:ext cx="341743" cy="312640"/>
          </a:xfrm>
          <a:prstGeom prst="ellipse">
            <a:avLst/>
          </a:prstGeom>
          <a:blipFill dpi="0" rotWithShape="1">
            <a:blip r:embed="rId5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wal 262">
            <a:extLst>
              <a:ext uri="{FF2B5EF4-FFF2-40B4-BE49-F238E27FC236}">
                <a16:creationId xmlns:a16="http://schemas.microsoft.com/office/drawing/2014/main" id="{28E21E9A-894A-4FDE-96DB-EF0C0CBDBFF2}"/>
              </a:ext>
            </a:extLst>
          </p:cNvPr>
          <p:cNvSpPr/>
          <p:nvPr/>
        </p:nvSpPr>
        <p:spPr>
          <a:xfrm>
            <a:off x="11700697" y="3350663"/>
            <a:ext cx="341743" cy="312640"/>
          </a:xfrm>
          <a:prstGeom prst="ellipse">
            <a:avLst/>
          </a:prstGeom>
          <a:blipFill dpi="0" rotWithShape="1">
            <a:blip r:embed="rId5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wal 263">
            <a:extLst>
              <a:ext uri="{FF2B5EF4-FFF2-40B4-BE49-F238E27FC236}">
                <a16:creationId xmlns:a16="http://schemas.microsoft.com/office/drawing/2014/main" id="{E3DF1344-7804-418B-BE0E-2BC3C6630E3C}"/>
              </a:ext>
            </a:extLst>
          </p:cNvPr>
          <p:cNvSpPr/>
          <p:nvPr/>
        </p:nvSpPr>
        <p:spPr>
          <a:xfrm>
            <a:off x="11700493" y="3830965"/>
            <a:ext cx="341743" cy="312640"/>
          </a:xfrm>
          <a:prstGeom prst="ellipse">
            <a:avLst/>
          </a:prstGeom>
          <a:blipFill dpi="0" rotWithShape="1">
            <a:blip r:embed="rId5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wal 264">
            <a:extLst>
              <a:ext uri="{FF2B5EF4-FFF2-40B4-BE49-F238E27FC236}">
                <a16:creationId xmlns:a16="http://schemas.microsoft.com/office/drawing/2014/main" id="{1C63EBFF-3C6D-43A9-AD9C-773D3C5DABED}"/>
              </a:ext>
            </a:extLst>
          </p:cNvPr>
          <p:cNvSpPr/>
          <p:nvPr/>
        </p:nvSpPr>
        <p:spPr>
          <a:xfrm>
            <a:off x="11700471" y="5838042"/>
            <a:ext cx="341743" cy="312640"/>
          </a:xfrm>
          <a:prstGeom prst="ellipse">
            <a:avLst/>
          </a:prstGeom>
          <a:blipFill dpi="0" rotWithShape="1">
            <a:blip r:embed="rId6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wal 265">
            <a:extLst>
              <a:ext uri="{FF2B5EF4-FFF2-40B4-BE49-F238E27FC236}">
                <a16:creationId xmlns:a16="http://schemas.microsoft.com/office/drawing/2014/main" id="{471C9592-EEF5-446A-87DD-BF65E57523FD}"/>
              </a:ext>
            </a:extLst>
          </p:cNvPr>
          <p:cNvSpPr/>
          <p:nvPr/>
        </p:nvSpPr>
        <p:spPr>
          <a:xfrm>
            <a:off x="11700493" y="4350961"/>
            <a:ext cx="341743" cy="312640"/>
          </a:xfrm>
          <a:prstGeom prst="ellipse">
            <a:avLst/>
          </a:prstGeom>
          <a:blipFill dpi="0" rotWithShape="1">
            <a:blip r:embed="rId6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wal 266">
            <a:extLst>
              <a:ext uri="{FF2B5EF4-FFF2-40B4-BE49-F238E27FC236}">
                <a16:creationId xmlns:a16="http://schemas.microsoft.com/office/drawing/2014/main" id="{D65ACDA9-03C6-46E1-AD94-6E72093AC584}"/>
              </a:ext>
            </a:extLst>
          </p:cNvPr>
          <p:cNvSpPr/>
          <p:nvPr/>
        </p:nvSpPr>
        <p:spPr>
          <a:xfrm>
            <a:off x="11694240" y="5364080"/>
            <a:ext cx="341743" cy="312640"/>
          </a:xfrm>
          <a:prstGeom prst="ellipse">
            <a:avLst/>
          </a:prstGeom>
          <a:blipFill dpi="0" rotWithShape="1">
            <a:blip r:embed="rId6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Dowolny kształt: kształt 158">
            <a:extLst>
              <a:ext uri="{FF2B5EF4-FFF2-40B4-BE49-F238E27FC236}">
                <a16:creationId xmlns:a16="http://schemas.microsoft.com/office/drawing/2014/main" id="{86D95986-6E41-4CD5-87F4-503CADBC69FC}"/>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0" name="Prostokąt: zaokrąglone rogi 159">
            <a:extLst>
              <a:ext uri="{FF2B5EF4-FFF2-40B4-BE49-F238E27FC236}">
                <a16:creationId xmlns:a16="http://schemas.microsoft.com/office/drawing/2014/main" id="{024149E1-409A-478C-ADDA-A25451CC9D7C}"/>
              </a:ext>
            </a:extLst>
          </p:cNvPr>
          <p:cNvSpPr/>
          <p:nvPr/>
        </p:nvSpPr>
        <p:spPr>
          <a:xfrm>
            <a:off x="10359630" y="918183"/>
            <a:ext cx="1734871" cy="895965"/>
          </a:xfrm>
          <a:prstGeom prst="round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1" name="pole tekstowe 160">
            <a:extLst>
              <a:ext uri="{FF2B5EF4-FFF2-40B4-BE49-F238E27FC236}">
                <a16:creationId xmlns:a16="http://schemas.microsoft.com/office/drawing/2014/main" id="{95B882FF-0BDF-4FDF-BF5A-44738DDA6E65}"/>
              </a:ext>
            </a:extLst>
          </p:cNvPr>
          <p:cNvSpPr txBox="1"/>
          <p:nvPr/>
        </p:nvSpPr>
        <p:spPr>
          <a:xfrm>
            <a:off x="10360173" y="1094000"/>
            <a:ext cx="1533994" cy="338554"/>
          </a:xfrm>
          <a:prstGeom prst="rect">
            <a:avLst/>
          </a:prstGeom>
          <a:noFill/>
        </p:spPr>
        <p:txBody>
          <a:bodyPr wrap="square" rtlCol="0">
            <a:spAutoFit/>
          </a:bodyPr>
          <a:lstStyle/>
          <a:p>
            <a:r>
              <a:rPr lang="pl-PL" sz="800" dirty="0"/>
              <a:t>Specyfikacja techniczna </a:t>
            </a:r>
            <a:r>
              <a:rPr lang="pl-PL" sz="800" dirty="0">
                <a:solidFill>
                  <a:srgbClr val="FF6565"/>
                </a:solidFill>
              </a:rPr>
              <a:t>odrzucona</a:t>
            </a:r>
            <a:r>
              <a:rPr lang="pl-PL" sz="800" dirty="0"/>
              <a:t> przez </a:t>
            </a:r>
            <a:r>
              <a:rPr lang="pl-PL" sz="800" dirty="0">
                <a:solidFill>
                  <a:schemeClr val="accent1"/>
                </a:solidFill>
              </a:rPr>
              <a:t>@Adam Nowak </a:t>
            </a:r>
            <a:endParaRPr lang="en-US" sz="800" dirty="0">
              <a:solidFill>
                <a:schemeClr val="accent1"/>
              </a:solidFill>
            </a:endParaRPr>
          </a:p>
        </p:txBody>
      </p:sp>
      <p:cxnSp>
        <p:nvCxnSpPr>
          <p:cNvPr id="162" name="Łącznik prosty 161">
            <a:extLst>
              <a:ext uri="{FF2B5EF4-FFF2-40B4-BE49-F238E27FC236}">
                <a16:creationId xmlns:a16="http://schemas.microsoft.com/office/drawing/2014/main" id="{19A70819-E7EC-4967-9037-F3A78289A953}"/>
              </a:ext>
            </a:extLst>
          </p:cNvPr>
          <p:cNvCxnSpPr>
            <a:cxnSpLocks/>
          </p:cNvCxnSpPr>
          <p:nvPr/>
        </p:nvCxnSpPr>
        <p:spPr>
          <a:xfrm>
            <a:off x="10453865" y="1457600"/>
            <a:ext cx="1513873"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167" name="Grafika 17" descr="Uniesiony kciuk">
            <a:extLst>
              <a:ext uri="{FF2B5EF4-FFF2-40B4-BE49-F238E27FC236}">
                <a16:creationId xmlns:a16="http://schemas.microsoft.com/office/drawing/2014/main" id="{238CCACA-8CC6-494E-BA77-8CEF3D877F42}"/>
              </a:ext>
            </a:extLst>
          </p:cNvPr>
          <p:cNvGrpSpPr/>
          <p:nvPr/>
        </p:nvGrpSpPr>
        <p:grpSpPr>
          <a:xfrm rot="10800000">
            <a:off x="11779169" y="993720"/>
            <a:ext cx="158481" cy="157631"/>
            <a:chOff x="5818800" y="2971800"/>
            <a:chExt cx="180000" cy="180000"/>
          </a:xfrm>
        </p:grpSpPr>
        <p:sp>
          <p:nvSpPr>
            <p:cNvPr id="180" name="Dowolny kształt: kształt 179">
              <a:extLst>
                <a:ext uri="{FF2B5EF4-FFF2-40B4-BE49-F238E27FC236}">
                  <a16:creationId xmlns:a16="http://schemas.microsoft.com/office/drawing/2014/main" id="{A1711A19-7427-4C96-8F87-3B9C52099B7B}"/>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182" name="Dowolny kształt: kształt 181">
              <a:extLst>
                <a:ext uri="{FF2B5EF4-FFF2-40B4-BE49-F238E27FC236}">
                  <a16:creationId xmlns:a16="http://schemas.microsoft.com/office/drawing/2014/main" id="{533B1822-B105-444A-ACB8-4BBB9E83AAB7}"/>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pic>
        <p:nvPicPr>
          <p:cNvPr id="183" name="Grafika 182" descr="Koperta">
            <a:extLst>
              <a:ext uri="{FF2B5EF4-FFF2-40B4-BE49-F238E27FC236}">
                <a16:creationId xmlns:a16="http://schemas.microsoft.com/office/drawing/2014/main" id="{889B3755-D27E-462F-89E2-0A3A61F5CF1E}"/>
              </a:ext>
            </a:extLst>
          </p:cNvPr>
          <p:cNvPicPr>
            <a:picLocks noChangeAspect="1"/>
          </p:cNvPicPr>
          <p:nvPr/>
        </p:nvPicPr>
        <p:blipFill>
          <a:blip r:embed="rId63" cstate="hqprint">
            <a:extLst>
              <a:ext uri="{28A0092B-C50C-407E-A947-70E740481C1C}">
                <a14:useLocalDpi xmlns:a14="http://schemas.microsoft.com/office/drawing/2010/main"/>
              </a:ext>
              <a:ext uri="{96DAC541-7B7A-43D3-8B79-37D633B846F1}">
                <asvg:svgBlip xmlns:asvg="http://schemas.microsoft.com/office/drawing/2016/SVG/main" r:embed="rId64"/>
              </a:ext>
            </a:extLst>
          </a:blip>
          <a:stretch>
            <a:fillRect/>
          </a:stretch>
        </p:blipFill>
        <p:spPr>
          <a:xfrm>
            <a:off x="10510475" y="1485695"/>
            <a:ext cx="245351" cy="245351"/>
          </a:xfrm>
          <a:prstGeom prst="rect">
            <a:avLst/>
          </a:prstGeom>
        </p:spPr>
      </p:pic>
      <p:pic>
        <p:nvPicPr>
          <p:cNvPr id="184" name="Grafika 183" descr="Czat">
            <a:extLst>
              <a:ext uri="{FF2B5EF4-FFF2-40B4-BE49-F238E27FC236}">
                <a16:creationId xmlns:a16="http://schemas.microsoft.com/office/drawing/2014/main" id="{5671ED37-DF60-48FF-9661-00ADB6164530}"/>
              </a:ext>
            </a:extLst>
          </p:cNvPr>
          <p:cNvPicPr>
            <a:picLocks noChangeAspect="1"/>
          </p:cNvPicPr>
          <p:nvPr/>
        </p:nvPicPr>
        <p:blipFill>
          <a:blip r:embed="rId65" cstate="hqprint">
            <a:extLst>
              <a:ext uri="{28A0092B-C50C-407E-A947-70E740481C1C}">
                <a14:useLocalDpi xmlns:a14="http://schemas.microsoft.com/office/drawing/2010/main"/>
              </a:ext>
              <a:ext uri="{96DAC541-7B7A-43D3-8B79-37D633B846F1}">
                <asvg:svgBlip xmlns:asvg="http://schemas.microsoft.com/office/drawing/2016/SVG/main" r:embed="rId66"/>
              </a:ext>
            </a:extLst>
          </a:blip>
          <a:stretch>
            <a:fillRect/>
          </a:stretch>
        </p:blipFill>
        <p:spPr>
          <a:xfrm>
            <a:off x="10897191" y="1496230"/>
            <a:ext cx="245351" cy="245351"/>
          </a:xfrm>
          <a:prstGeom prst="rect">
            <a:avLst/>
          </a:prstGeom>
        </p:spPr>
      </p:pic>
      <p:pic>
        <p:nvPicPr>
          <p:cNvPr id="185" name="Grafika 184" descr="Zamek">
            <a:extLst>
              <a:ext uri="{FF2B5EF4-FFF2-40B4-BE49-F238E27FC236}">
                <a16:creationId xmlns:a16="http://schemas.microsoft.com/office/drawing/2014/main" id="{A1DF3574-F652-4960-8090-E4E3DAFAF779}"/>
              </a:ext>
            </a:extLst>
          </p:cNvPr>
          <p:cNvPicPr>
            <a:picLocks noChangeAspect="1"/>
          </p:cNvPicPr>
          <p:nvPr/>
        </p:nvPicPr>
        <p:blipFill>
          <a:blip r:embed="rId67" cstate="hqprint">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11650330" y="1498649"/>
            <a:ext cx="213509" cy="213509"/>
          </a:xfrm>
          <a:prstGeom prst="rect">
            <a:avLst/>
          </a:prstGeom>
        </p:spPr>
      </p:pic>
      <p:pic>
        <p:nvPicPr>
          <p:cNvPr id="186" name="Grafika 185" descr="Odśwież (od prawej do lewej)">
            <a:extLst>
              <a:ext uri="{FF2B5EF4-FFF2-40B4-BE49-F238E27FC236}">
                <a16:creationId xmlns:a16="http://schemas.microsoft.com/office/drawing/2014/main" id="{0A07AB15-8948-4C42-8C47-5DB6849B2758}"/>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11312235" y="1503655"/>
            <a:ext cx="195472" cy="195472"/>
          </a:xfrm>
          <a:prstGeom prst="rect">
            <a:avLst/>
          </a:prstGeom>
        </p:spPr>
      </p:pic>
      <p:grpSp>
        <p:nvGrpSpPr>
          <p:cNvPr id="187" name="Grafika 12" descr="Uniesiony kciuk">
            <a:extLst>
              <a:ext uri="{FF2B5EF4-FFF2-40B4-BE49-F238E27FC236}">
                <a16:creationId xmlns:a16="http://schemas.microsoft.com/office/drawing/2014/main" id="{1AE4246A-F74B-4A61-8895-75C567DED484}"/>
              </a:ext>
            </a:extLst>
          </p:cNvPr>
          <p:cNvGrpSpPr/>
          <p:nvPr/>
        </p:nvGrpSpPr>
        <p:grpSpPr>
          <a:xfrm>
            <a:off x="11660589" y="1054474"/>
            <a:ext cx="158481" cy="157631"/>
            <a:chOff x="5638800" y="2971800"/>
            <a:chExt cx="180000" cy="180000"/>
          </a:xfrm>
        </p:grpSpPr>
        <p:sp>
          <p:nvSpPr>
            <p:cNvPr id="188" name="Dowolny kształt: kształt 187">
              <a:extLst>
                <a:ext uri="{FF2B5EF4-FFF2-40B4-BE49-F238E27FC236}">
                  <a16:creationId xmlns:a16="http://schemas.microsoft.com/office/drawing/2014/main" id="{4DF2B0B0-1C41-4C43-ADBC-E9D741589BD7}"/>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190" name="Dowolny kształt: kształt 189">
              <a:extLst>
                <a:ext uri="{FF2B5EF4-FFF2-40B4-BE49-F238E27FC236}">
                  <a16:creationId xmlns:a16="http://schemas.microsoft.com/office/drawing/2014/main" id="{05233694-9202-4859-96FF-A66E5D623FE7}"/>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pic>
        <p:nvPicPr>
          <p:cNvPr id="268" name="Grafika 267" descr="Kursor">
            <a:extLst>
              <a:ext uri="{FF2B5EF4-FFF2-40B4-BE49-F238E27FC236}">
                <a16:creationId xmlns:a16="http://schemas.microsoft.com/office/drawing/2014/main" id="{E15018EF-7EF5-4903-8078-D2BE17E92FE9}"/>
              </a:ext>
            </a:extLst>
          </p:cNvPr>
          <p:cNvPicPr>
            <a:picLocks noChangeAspect="1"/>
          </p:cNvPicPr>
          <p:nvPr/>
        </p:nvPicPr>
        <p:blipFill>
          <a:blip r:embed="rId71">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11916946" y="1731951"/>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72783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Obraz 58" descr="Obraz zawierający pomieszczenie&#10;&#10;Opis wygenerowany automatycznie">
            <a:extLst>
              <a:ext uri="{FF2B5EF4-FFF2-40B4-BE49-F238E27FC236}">
                <a16:creationId xmlns:a16="http://schemas.microsoft.com/office/drawing/2014/main" id="{5A1FF4C5-7538-4E17-8660-8D3ABF3DEE97}"/>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3341753" y="1316304"/>
            <a:ext cx="5175851" cy="2217542"/>
          </a:xfrm>
          <a:custGeom>
            <a:avLst/>
            <a:gdLst>
              <a:gd name="connsiteX0" fmla="*/ 7503958 w 7503958"/>
              <a:gd name="connsiteY0" fmla="*/ 585401 h 3214997"/>
              <a:gd name="connsiteX1" fmla="*/ 7503958 w 7503958"/>
              <a:gd name="connsiteY1" fmla="*/ 1085042 h 3214997"/>
              <a:gd name="connsiteX2" fmla="*/ 7480427 w 7503958"/>
              <a:gd name="connsiteY2" fmla="*/ 1050654 h 3214997"/>
              <a:gd name="connsiteX3" fmla="*/ 7251064 w 7503958"/>
              <a:gd name="connsiteY3" fmla="*/ 835172 h 3214997"/>
              <a:gd name="connsiteX4" fmla="*/ 7178276 w 7503958"/>
              <a:gd name="connsiteY4" fmla="*/ 798597 h 3214997"/>
              <a:gd name="connsiteX5" fmla="*/ 7284572 w 7503958"/>
              <a:gd name="connsiteY5" fmla="*/ 756454 h 3214997"/>
              <a:gd name="connsiteX6" fmla="*/ 7426491 w 7503958"/>
              <a:gd name="connsiteY6" fmla="*/ 665026 h 3214997"/>
              <a:gd name="connsiteX7" fmla="*/ 1156417 w 7503958"/>
              <a:gd name="connsiteY7" fmla="*/ 125599 h 3214997"/>
              <a:gd name="connsiteX8" fmla="*/ 684929 w 7503958"/>
              <a:gd name="connsiteY8" fmla="*/ 556605 h 3214997"/>
              <a:gd name="connsiteX9" fmla="*/ 694508 w 7503958"/>
              <a:gd name="connsiteY9" fmla="*/ 643468 h 3214997"/>
              <a:gd name="connsiteX10" fmla="*/ 695744 w 7503958"/>
              <a:gd name="connsiteY10" fmla="*/ 647106 h 3214997"/>
              <a:gd name="connsiteX11" fmla="*/ 658326 w 7503958"/>
              <a:gd name="connsiteY11" fmla="*/ 639000 h 3214997"/>
              <a:gd name="connsiteX12" fmla="*/ 566945 w 7503958"/>
              <a:gd name="connsiteY12" fmla="*/ 658950 h 3214997"/>
              <a:gd name="connsiteX13" fmla="*/ 674141 w 7503958"/>
              <a:gd name="connsiteY13" fmla="*/ 1025436 h 3214997"/>
              <a:gd name="connsiteX14" fmla="*/ 725486 w 7503958"/>
              <a:gd name="connsiteY14" fmla="*/ 1099644 h 3214997"/>
              <a:gd name="connsiteX15" fmla="*/ 682411 w 7503958"/>
              <a:gd name="connsiteY15" fmla="*/ 1116647 h 3214997"/>
              <a:gd name="connsiteX16" fmla="*/ 446804 w 7503958"/>
              <a:gd name="connsiteY16" fmla="*/ 1568636 h 3214997"/>
              <a:gd name="connsiteX17" fmla="*/ 832567 w 7503958"/>
              <a:gd name="connsiteY17" fmla="*/ 2059174 h 3214997"/>
              <a:gd name="connsiteX18" fmla="*/ 1162482 w 7503958"/>
              <a:gd name="connsiteY18" fmla="*/ 1822998 h 3214997"/>
              <a:gd name="connsiteX19" fmla="*/ 1183589 w 7503958"/>
              <a:gd name="connsiteY19" fmla="*/ 1768950 h 3214997"/>
              <a:gd name="connsiteX20" fmla="*/ 1242142 w 7503958"/>
              <a:gd name="connsiteY20" fmla="*/ 1773423 h 3214997"/>
              <a:gd name="connsiteX21" fmla="*/ 1310732 w 7503958"/>
              <a:gd name="connsiteY21" fmla="*/ 1768184 h 3214997"/>
              <a:gd name="connsiteX22" fmla="*/ 1322392 w 7503958"/>
              <a:gd name="connsiteY22" fmla="*/ 1765209 h 3214997"/>
              <a:gd name="connsiteX23" fmla="*/ 1361307 w 7503958"/>
              <a:gd name="connsiteY23" fmla="*/ 1801727 h 3214997"/>
              <a:gd name="connsiteX24" fmla="*/ 2190206 w 7503958"/>
              <a:gd name="connsiteY24" fmla="*/ 2254997 h 3214997"/>
              <a:gd name="connsiteX25" fmla="*/ 1563166 w 7503958"/>
              <a:gd name="connsiteY25" fmla="*/ 1269236 h 3214997"/>
              <a:gd name="connsiteX26" fmla="*/ 1395844 w 7503958"/>
              <a:gd name="connsiteY26" fmla="*/ 1112221 h 3214997"/>
              <a:gd name="connsiteX27" fmla="*/ 1240384 w 7503958"/>
              <a:gd name="connsiteY27" fmla="*/ 979873 h 3214997"/>
              <a:gd name="connsiteX28" fmla="*/ 1251439 w 7503958"/>
              <a:gd name="connsiteY28" fmla="*/ 978855 h 3214997"/>
              <a:gd name="connsiteX29" fmla="*/ 1627905 w 7503958"/>
              <a:gd name="connsiteY29" fmla="*/ 556605 h 3214997"/>
              <a:gd name="connsiteX30" fmla="*/ 1156417 w 7503958"/>
              <a:gd name="connsiteY30" fmla="*/ 125599 h 3214997"/>
              <a:gd name="connsiteX31" fmla="*/ 7259930 w 7503958"/>
              <a:gd name="connsiteY31" fmla="*/ 0 h 3214997"/>
              <a:gd name="connsiteX32" fmla="*/ 7503958 w 7503958"/>
              <a:gd name="connsiteY32" fmla="*/ 0 h 3214997"/>
              <a:gd name="connsiteX33" fmla="*/ 7503958 w 7503958"/>
              <a:gd name="connsiteY33" fmla="*/ 180145 h 3214997"/>
              <a:gd name="connsiteX34" fmla="*/ 7426491 w 7503958"/>
              <a:gd name="connsiteY34" fmla="*/ 100521 h 3214997"/>
              <a:gd name="connsiteX35" fmla="*/ 7315997 w 7503958"/>
              <a:gd name="connsiteY35" fmla="*/ 25808 h 3214997"/>
              <a:gd name="connsiteX36" fmla="*/ 4855295 w 7503958"/>
              <a:gd name="connsiteY36" fmla="*/ 0 h 3214997"/>
              <a:gd name="connsiteX37" fmla="*/ 4958231 w 7503958"/>
              <a:gd name="connsiteY37" fmla="*/ 0 h 3214997"/>
              <a:gd name="connsiteX38" fmla="*/ 4889693 w 7503958"/>
              <a:gd name="connsiteY38" fmla="*/ 59316 h 3214997"/>
              <a:gd name="connsiteX39" fmla="*/ 4878008 w 7503958"/>
              <a:gd name="connsiteY39" fmla="*/ 71339 h 3214997"/>
              <a:gd name="connsiteX40" fmla="*/ 0 w 7503958"/>
              <a:gd name="connsiteY40" fmla="*/ 0 h 3214997"/>
              <a:gd name="connsiteX41" fmla="*/ 2518492 w 7503958"/>
              <a:gd name="connsiteY41" fmla="*/ 0 h 3214997"/>
              <a:gd name="connsiteX42" fmla="*/ 1742204 w 7503958"/>
              <a:gd name="connsiteY42" fmla="*/ 458087 h 3214997"/>
              <a:gd name="connsiteX43" fmla="*/ 2362043 w 7503958"/>
              <a:gd name="connsiteY43" fmla="*/ 906867 h 3214997"/>
              <a:gd name="connsiteX44" fmla="*/ 2391777 w 7503958"/>
              <a:gd name="connsiteY44" fmla="*/ 908636 h 3214997"/>
              <a:gd name="connsiteX45" fmla="*/ 2389904 w 7503958"/>
              <a:gd name="connsiteY45" fmla="*/ 940748 h 3214997"/>
              <a:gd name="connsiteX46" fmla="*/ 2775667 w 7503958"/>
              <a:gd name="connsiteY46" fmla="*/ 1607498 h 3214997"/>
              <a:gd name="connsiteX47" fmla="*/ 2991351 w 7503958"/>
              <a:gd name="connsiteY47" fmla="*/ 1493628 h 3214997"/>
              <a:gd name="connsiteX48" fmla="*/ 3008903 w 7503958"/>
              <a:gd name="connsiteY48" fmla="*/ 1468598 h 3214997"/>
              <a:gd name="connsiteX49" fmla="*/ 3009031 w 7503958"/>
              <a:gd name="connsiteY49" fmla="*/ 1468624 h 3214997"/>
              <a:gd name="connsiteX50" fmla="*/ 3115542 w 7503958"/>
              <a:gd name="connsiteY50" fmla="*/ 1402742 h 3214997"/>
              <a:gd name="connsiteX51" fmla="*/ 3126163 w 7503958"/>
              <a:gd name="connsiteY51" fmla="*/ 1384995 h 3214997"/>
              <a:gd name="connsiteX52" fmla="*/ 3144117 w 7503958"/>
              <a:gd name="connsiteY52" fmla="*/ 1397110 h 3214997"/>
              <a:gd name="connsiteX53" fmla="*/ 3166192 w 7503958"/>
              <a:gd name="connsiteY53" fmla="*/ 1401948 h 3214997"/>
              <a:gd name="connsiteX54" fmla="*/ 3275730 w 7503958"/>
              <a:gd name="connsiteY54" fmla="*/ 1163823 h 3214997"/>
              <a:gd name="connsiteX55" fmla="*/ 3188268 w 7503958"/>
              <a:gd name="connsiteY55" fmla="*/ 930536 h 3214997"/>
              <a:gd name="connsiteX56" fmla="*/ 3181696 w 7503958"/>
              <a:gd name="connsiteY56" fmla="*/ 929096 h 3214997"/>
              <a:gd name="connsiteX57" fmla="*/ 3166997 w 7503958"/>
              <a:gd name="connsiteY57" fmla="*/ 867177 h 3214997"/>
              <a:gd name="connsiteX58" fmla="*/ 3155493 w 7503958"/>
              <a:gd name="connsiteY58" fmla="*/ 838943 h 3214997"/>
              <a:gd name="connsiteX59" fmla="*/ 3153593 w 7503958"/>
              <a:gd name="connsiteY59" fmla="*/ 806375 h 3214997"/>
              <a:gd name="connsiteX60" fmla="*/ 3139904 w 7503958"/>
              <a:gd name="connsiteY60" fmla="*/ 730156 h 3214997"/>
              <a:gd name="connsiteX61" fmla="*/ 3162203 w 7503958"/>
              <a:gd name="connsiteY61" fmla="*/ 714208 h 3214997"/>
              <a:gd name="connsiteX62" fmla="*/ 3294780 w 7503958"/>
              <a:gd name="connsiteY62" fmla="*/ 458087 h 3214997"/>
              <a:gd name="connsiteX63" fmla="*/ 2518492 w 7503958"/>
              <a:gd name="connsiteY63" fmla="*/ 0 h 3214997"/>
              <a:gd name="connsiteX64" fmla="*/ 4353639 w 7503958"/>
              <a:gd name="connsiteY64" fmla="*/ 0 h 3214997"/>
              <a:gd name="connsiteX65" fmla="*/ 4324078 w 7503958"/>
              <a:gd name="connsiteY65" fmla="*/ 92850 h 3214997"/>
              <a:gd name="connsiteX66" fmla="*/ 4266329 w 7503958"/>
              <a:gd name="connsiteY66" fmla="*/ 582798 h 3214997"/>
              <a:gd name="connsiteX67" fmla="*/ 4292902 w 7503958"/>
              <a:gd name="connsiteY67" fmla="*/ 923894 h 3214997"/>
              <a:gd name="connsiteX68" fmla="*/ 4302841 w 7503958"/>
              <a:gd name="connsiteY68" fmla="*/ 971350 h 3214997"/>
              <a:gd name="connsiteX69" fmla="*/ 4293281 w 7503958"/>
              <a:gd name="connsiteY69" fmla="*/ 1006751 h 3214997"/>
              <a:gd name="connsiteX70" fmla="*/ 4356472 w 7503958"/>
              <a:gd name="connsiteY70" fmla="*/ 1308544 h 3214997"/>
              <a:gd name="connsiteX71" fmla="*/ 4437684 w 7503958"/>
              <a:gd name="connsiteY71" fmla="*/ 1351953 h 3214997"/>
              <a:gd name="connsiteX72" fmla="*/ 4446772 w 7503958"/>
              <a:gd name="connsiteY72" fmla="*/ 1353553 h 3214997"/>
              <a:gd name="connsiteX73" fmla="*/ 4472849 w 7503958"/>
              <a:gd name="connsiteY73" fmla="*/ 1390234 h 3214997"/>
              <a:gd name="connsiteX74" fmla="*/ 4604467 w 7503958"/>
              <a:gd name="connsiteY74" fmla="*/ 1459098 h 3214997"/>
              <a:gd name="connsiteX75" fmla="*/ 4793523 w 7503958"/>
              <a:gd name="connsiteY75" fmla="*/ 1309440 h 3214997"/>
              <a:gd name="connsiteX76" fmla="*/ 4807563 w 7503958"/>
              <a:gd name="connsiteY76" fmla="*/ 1279420 h 3214997"/>
              <a:gd name="connsiteX77" fmla="*/ 4945619 w 7503958"/>
              <a:gd name="connsiteY77" fmla="*/ 1201871 h 3214997"/>
              <a:gd name="connsiteX78" fmla="*/ 5401181 w 7503958"/>
              <a:gd name="connsiteY78" fmla="*/ 805987 h 3214997"/>
              <a:gd name="connsiteX79" fmla="*/ 5847035 w 7503958"/>
              <a:gd name="connsiteY79" fmla="*/ 13455 h 3214997"/>
              <a:gd name="connsiteX80" fmla="*/ 5848075 w 7503958"/>
              <a:gd name="connsiteY80" fmla="*/ 0 h 3214997"/>
              <a:gd name="connsiteX81" fmla="*/ 6092377 w 7503958"/>
              <a:gd name="connsiteY81" fmla="*/ 0 h 3214997"/>
              <a:gd name="connsiteX82" fmla="*/ 6036311 w 7503958"/>
              <a:gd name="connsiteY82" fmla="*/ 25808 h 3214997"/>
              <a:gd name="connsiteX83" fmla="*/ 5771279 w 7503958"/>
              <a:gd name="connsiteY83" fmla="*/ 382773 h 3214997"/>
              <a:gd name="connsiteX84" fmla="*/ 6493790 w 7503958"/>
              <a:gd name="connsiteY84" fmla="*/ 877342 h 3214997"/>
              <a:gd name="connsiteX85" fmla="*/ 6658025 w 7503958"/>
              <a:gd name="connsiteY85" fmla="*/ 886579 h 3214997"/>
              <a:gd name="connsiteX86" fmla="*/ 6649384 w 7503958"/>
              <a:gd name="connsiteY86" fmla="*/ 892760 h 3214997"/>
              <a:gd name="connsiteX87" fmla="*/ 6114179 w 7503958"/>
              <a:gd name="connsiteY87" fmla="*/ 2470714 h 3214997"/>
              <a:gd name="connsiteX88" fmla="*/ 6183043 w 7503958"/>
              <a:gd name="connsiteY88" fmla="*/ 3137309 h 3214997"/>
              <a:gd name="connsiteX89" fmla="*/ 6202193 w 7503958"/>
              <a:gd name="connsiteY89" fmla="*/ 3214997 h 3214997"/>
              <a:gd name="connsiteX90" fmla="*/ 1136936 w 7503958"/>
              <a:gd name="connsiteY90" fmla="*/ 3214997 h 3214997"/>
              <a:gd name="connsiteX91" fmla="*/ 1182943 w 7503958"/>
              <a:gd name="connsiteY91" fmla="*/ 3154958 h 3214997"/>
              <a:gd name="connsiteX92" fmla="*/ 1227854 w 7503958"/>
              <a:gd name="connsiteY92" fmla="*/ 2997386 h 3214997"/>
              <a:gd name="connsiteX93" fmla="*/ 656354 w 7503958"/>
              <a:gd name="connsiteY93" fmla="*/ 2592573 h 3214997"/>
              <a:gd name="connsiteX94" fmla="*/ 84854 w 7503958"/>
              <a:gd name="connsiteY94" fmla="*/ 2997386 h 3214997"/>
              <a:gd name="connsiteX95" fmla="*/ 129765 w 7503958"/>
              <a:gd name="connsiteY95" fmla="*/ 3154958 h 3214997"/>
              <a:gd name="connsiteX96" fmla="*/ 175773 w 7503958"/>
              <a:gd name="connsiteY96" fmla="*/ 3214997 h 3214997"/>
              <a:gd name="connsiteX97" fmla="*/ 0 w 7503958"/>
              <a:gd name="connsiteY97" fmla="*/ 3214997 h 321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503958" h="3214997">
                <a:moveTo>
                  <a:pt x="7503958" y="585401"/>
                </a:moveTo>
                <a:lnTo>
                  <a:pt x="7503958" y="1085042"/>
                </a:lnTo>
                <a:lnTo>
                  <a:pt x="7480427" y="1050654"/>
                </a:lnTo>
                <a:cubicBezTo>
                  <a:pt x="7410497" y="958328"/>
                  <a:pt x="7333382" y="885209"/>
                  <a:pt x="7251064" y="835172"/>
                </a:cubicBezTo>
                <a:lnTo>
                  <a:pt x="7178276" y="798597"/>
                </a:lnTo>
                <a:lnTo>
                  <a:pt x="7284572" y="756454"/>
                </a:lnTo>
                <a:cubicBezTo>
                  <a:pt x="7338136" y="729293"/>
                  <a:pt x="7385838" y="698597"/>
                  <a:pt x="7426491" y="665026"/>
                </a:cubicBezTo>
                <a:close/>
                <a:moveTo>
                  <a:pt x="1156417" y="125599"/>
                </a:moveTo>
                <a:cubicBezTo>
                  <a:pt x="896021" y="125599"/>
                  <a:pt x="684929" y="318567"/>
                  <a:pt x="684929" y="556605"/>
                </a:cubicBezTo>
                <a:cubicBezTo>
                  <a:pt x="684929" y="586360"/>
                  <a:pt x="688228" y="615410"/>
                  <a:pt x="694508" y="643468"/>
                </a:cubicBezTo>
                <a:lnTo>
                  <a:pt x="695744" y="647106"/>
                </a:lnTo>
                <a:lnTo>
                  <a:pt x="658326" y="639000"/>
                </a:lnTo>
                <a:cubicBezTo>
                  <a:pt x="617271" y="633319"/>
                  <a:pt x="586060" y="639509"/>
                  <a:pt x="566945" y="658950"/>
                </a:cubicBezTo>
                <a:cubicBezTo>
                  <a:pt x="515972" y="710792"/>
                  <a:pt x="560669" y="847049"/>
                  <a:pt x="674141" y="1025436"/>
                </a:cubicBezTo>
                <a:lnTo>
                  <a:pt x="725486" y="1099644"/>
                </a:lnTo>
                <a:lnTo>
                  <a:pt x="682411" y="1116647"/>
                </a:lnTo>
                <a:cubicBezTo>
                  <a:pt x="543955" y="1191115"/>
                  <a:pt x="446804" y="1365448"/>
                  <a:pt x="446804" y="1568636"/>
                </a:cubicBezTo>
                <a:cubicBezTo>
                  <a:pt x="446804" y="1839553"/>
                  <a:pt x="619516" y="2059174"/>
                  <a:pt x="832567" y="2059174"/>
                </a:cubicBezTo>
                <a:cubicBezTo>
                  <a:pt x="972382" y="2059174"/>
                  <a:pt x="1094824" y="1964591"/>
                  <a:pt x="1162482" y="1822998"/>
                </a:cubicBezTo>
                <a:lnTo>
                  <a:pt x="1183589" y="1768950"/>
                </a:lnTo>
                <a:lnTo>
                  <a:pt x="1242142" y="1773423"/>
                </a:lnTo>
                <a:cubicBezTo>
                  <a:pt x="1266472" y="1773423"/>
                  <a:pt x="1289651" y="1771557"/>
                  <a:pt x="1310732" y="1768184"/>
                </a:cubicBezTo>
                <a:lnTo>
                  <a:pt x="1322392" y="1765209"/>
                </a:lnTo>
                <a:lnTo>
                  <a:pt x="1361307" y="1801727"/>
                </a:lnTo>
                <a:cubicBezTo>
                  <a:pt x="1748366" y="2147866"/>
                  <a:pt x="2101003" y="2345721"/>
                  <a:pt x="2190206" y="2254997"/>
                </a:cubicBezTo>
                <a:cubicBezTo>
                  <a:pt x="2292152" y="2151313"/>
                  <a:pt x="2011417" y="1709972"/>
                  <a:pt x="1563166" y="1269236"/>
                </a:cubicBezTo>
                <a:cubicBezTo>
                  <a:pt x="1507134" y="1214144"/>
                  <a:pt x="1451138" y="1161669"/>
                  <a:pt x="1395844" y="1112221"/>
                </a:cubicBezTo>
                <a:lnTo>
                  <a:pt x="1240384" y="979873"/>
                </a:lnTo>
                <a:lnTo>
                  <a:pt x="1251439" y="978855"/>
                </a:lnTo>
                <a:cubicBezTo>
                  <a:pt x="1466288" y="938665"/>
                  <a:pt x="1627905" y="764888"/>
                  <a:pt x="1627905" y="556605"/>
                </a:cubicBezTo>
                <a:cubicBezTo>
                  <a:pt x="1627905" y="318567"/>
                  <a:pt x="1416813" y="125599"/>
                  <a:pt x="1156417" y="125599"/>
                </a:cubicBezTo>
                <a:close/>
                <a:moveTo>
                  <a:pt x="7259930" y="0"/>
                </a:moveTo>
                <a:lnTo>
                  <a:pt x="7503958" y="0"/>
                </a:lnTo>
                <a:lnTo>
                  <a:pt x="7503958" y="180145"/>
                </a:lnTo>
                <a:lnTo>
                  <a:pt x="7426491" y="100521"/>
                </a:lnTo>
                <a:cubicBezTo>
                  <a:pt x="7393968" y="73664"/>
                  <a:pt x="7356935" y="48647"/>
                  <a:pt x="7315997" y="25808"/>
                </a:cubicBezTo>
                <a:close/>
                <a:moveTo>
                  <a:pt x="4855295" y="0"/>
                </a:moveTo>
                <a:lnTo>
                  <a:pt x="4958231" y="0"/>
                </a:lnTo>
                <a:lnTo>
                  <a:pt x="4889693" y="59316"/>
                </a:lnTo>
                <a:lnTo>
                  <a:pt x="4878008" y="71339"/>
                </a:lnTo>
                <a:close/>
                <a:moveTo>
                  <a:pt x="0" y="0"/>
                </a:moveTo>
                <a:lnTo>
                  <a:pt x="2518492" y="0"/>
                </a:lnTo>
                <a:cubicBezTo>
                  <a:pt x="2089760" y="0"/>
                  <a:pt x="1742204" y="205093"/>
                  <a:pt x="1742204" y="458087"/>
                </a:cubicBezTo>
                <a:cubicBezTo>
                  <a:pt x="1742204" y="679457"/>
                  <a:pt x="2008302" y="864152"/>
                  <a:pt x="2362043" y="906867"/>
                </a:cubicBezTo>
                <a:lnTo>
                  <a:pt x="2391777" y="908636"/>
                </a:lnTo>
                <a:lnTo>
                  <a:pt x="2389904" y="940748"/>
                </a:lnTo>
                <a:cubicBezTo>
                  <a:pt x="2389904" y="1308984"/>
                  <a:pt x="2562616" y="1607498"/>
                  <a:pt x="2775667" y="1607498"/>
                </a:cubicBezTo>
                <a:cubicBezTo>
                  <a:pt x="2855562" y="1607498"/>
                  <a:pt x="2929783" y="1565520"/>
                  <a:pt x="2991351" y="1493628"/>
                </a:cubicBezTo>
                <a:lnTo>
                  <a:pt x="3008903" y="1468598"/>
                </a:lnTo>
                <a:lnTo>
                  <a:pt x="3009031" y="1468624"/>
                </a:lnTo>
                <a:cubicBezTo>
                  <a:pt x="3048485" y="1468624"/>
                  <a:pt x="3085138" y="1444336"/>
                  <a:pt x="3115542" y="1402742"/>
                </a:cubicBezTo>
                <a:lnTo>
                  <a:pt x="3126163" y="1384995"/>
                </a:lnTo>
                <a:lnTo>
                  <a:pt x="3144117" y="1397110"/>
                </a:lnTo>
                <a:cubicBezTo>
                  <a:pt x="3151247" y="1400282"/>
                  <a:pt x="3158630" y="1401948"/>
                  <a:pt x="3166192" y="1401948"/>
                </a:cubicBezTo>
                <a:cubicBezTo>
                  <a:pt x="3226688" y="1401948"/>
                  <a:pt x="3275730" y="1295336"/>
                  <a:pt x="3275730" y="1163823"/>
                </a:cubicBezTo>
                <a:cubicBezTo>
                  <a:pt x="3275730" y="1048749"/>
                  <a:pt x="3238183" y="952740"/>
                  <a:pt x="3188268" y="930536"/>
                </a:cubicBezTo>
                <a:lnTo>
                  <a:pt x="3181696" y="929096"/>
                </a:lnTo>
                <a:lnTo>
                  <a:pt x="3166997" y="867177"/>
                </a:lnTo>
                <a:lnTo>
                  <a:pt x="3155493" y="838943"/>
                </a:lnTo>
                <a:lnTo>
                  <a:pt x="3153593" y="806375"/>
                </a:lnTo>
                <a:lnTo>
                  <a:pt x="3139904" y="730156"/>
                </a:lnTo>
                <a:lnTo>
                  <a:pt x="3162203" y="714208"/>
                </a:lnTo>
                <a:cubicBezTo>
                  <a:pt x="3245905" y="641097"/>
                  <a:pt x="3294780" y="552960"/>
                  <a:pt x="3294780" y="458087"/>
                </a:cubicBezTo>
                <a:cubicBezTo>
                  <a:pt x="3294780" y="205093"/>
                  <a:pt x="2947224" y="0"/>
                  <a:pt x="2518492" y="0"/>
                </a:cubicBezTo>
                <a:lnTo>
                  <a:pt x="4353639" y="0"/>
                </a:lnTo>
                <a:lnTo>
                  <a:pt x="4324078" y="92850"/>
                </a:lnTo>
                <a:cubicBezTo>
                  <a:pt x="4287618" y="232709"/>
                  <a:pt x="4266329" y="401310"/>
                  <a:pt x="4266329" y="582798"/>
                </a:cubicBezTo>
                <a:cubicBezTo>
                  <a:pt x="4266329" y="703790"/>
                  <a:pt x="4275791" y="819054"/>
                  <a:pt x="4292902" y="923894"/>
                </a:cubicBezTo>
                <a:lnTo>
                  <a:pt x="4302841" y="971350"/>
                </a:lnTo>
                <a:lnTo>
                  <a:pt x="4293281" y="1006751"/>
                </a:lnTo>
                <a:cubicBezTo>
                  <a:pt x="4269159" y="1140065"/>
                  <a:pt x="4287915" y="1247264"/>
                  <a:pt x="4356472" y="1308544"/>
                </a:cubicBezTo>
                <a:cubicBezTo>
                  <a:pt x="4379325" y="1328970"/>
                  <a:pt x="4406629" y="1343328"/>
                  <a:pt x="4437684" y="1351953"/>
                </a:cubicBezTo>
                <a:lnTo>
                  <a:pt x="4446772" y="1353553"/>
                </a:lnTo>
                <a:lnTo>
                  <a:pt x="4472849" y="1390234"/>
                </a:lnTo>
                <a:cubicBezTo>
                  <a:pt x="4513303" y="1434577"/>
                  <a:pt x="4557780" y="1459098"/>
                  <a:pt x="4604467" y="1459098"/>
                </a:cubicBezTo>
                <a:cubicBezTo>
                  <a:pt x="4674498" y="1459098"/>
                  <a:pt x="4739556" y="1403926"/>
                  <a:pt x="4793523" y="1309440"/>
                </a:cubicBezTo>
                <a:lnTo>
                  <a:pt x="4807563" y="1279420"/>
                </a:lnTo>
                <a:lnTo>
                  <a:pt x="4945619" y="1201871"/>
                </a:lnTo>
                <a:cubicBezTo>
                  <a:pt x="5095216" y="1106342"/>
                  <a:pt x="5253372" y="971350"/>
                  <a:pt x="5401181" y="805987"/>
                </a:cubicBezTo>
                <a:cubicBezTo>
                  <a:pt x="5647529" y="530383"/>
                  <a:pt x="5806833" y="235647"/>
                  <a:pt x="5847035" y="13455"/>
                </a:cubicBezTo>
                <a:lnTo>
                  <a:pt x="5848075" y="0"/>
                </a:lnTo>
                <a:lnTo>
                  <a:pt x="6092377" y="0"/>
                </a:lnTo>
                <a:lnTo>
                  <a:pt x="6036311" y="25808"/>
                </a:lnTo>
                <a:cubicBezTo>
                  <a:pt x="5872561" y="117163"/>
                  <a:pt x="5771279" y="243370"/>
                  <a:pt x="5771279" y="382773"/>
                </a:cubicBezTo>
                <a:cubicBezTo>
                  <a:pt x="5771279" y="626729"/>
                  <a:pt x="6081454" y="830269"/>
                  <a:pt x="6493790" y="877342"/>
                </a:cubicBezTo>
                <a:lnTo>
                  <a:pt x="6658025" y="886579"/>
                </a:lnTo>
                <a:lnTo>
                  <a:pt x="6649384" y="892760"/>
                </a:lnTo>
                <a:cubicBezTo>
                  <a:pt x="6334866" y="1152736"/>
                  <a:pt x="6114179" y="1761360"/>
                  <a:pt x="6114179" y="2470714"/>
                </a:cubicBezTo>
                <a:cubicBezTo>
                  <a:pt x="6114179" y="2707166"/>
                  <a:pt x="6138700" y="2932425"/>
                  <a:pt x="6183043" y="3137309"/>
                </a:cubicBezTo>
                <a:lnTo>
                  <a:pt x="6202193" y="3214997"/>
                </a:lnTo>
                <a:lnTo>
                  <a:pt x="1136936" y="3214997"/>
                </a:lnTo>
                <a:lnTo>
                  <a:pt x="1182943" y="3154958"/>
                </a:lnTo>
                <a:cubicBezTo>
                  <a:pt x="1211862" y="3106526"/>
                  <a:pt x="1227854" y="3053279"/>
                  <a:pt x="1227854" y="2997386"/>
                </a:cubicBezTo>
                <a:cubicBezTo>
                  <a:pt x="1227854" y="2773814"/>
                  <a:pt x="971985" y="2592573"/>
                  <a:pt x="656354" y="2592573"/>
                </a:cubicBezTo>
                <a:cubicBezTo>
                  <a:pt x="340723" y="2592573"/>
                  <a:pt x="84854" y="2773814"/>
                  <a:pt x="84854" y="2997386"/>
                </a:cubicBezTo>
                <a:cubicBezTo>
                  <a:pt x="84854" y="3053279"/>
                  <a:pt x="100846" y="3106526"/>
                  <a:pt x="129765" y="3154958"/>
                </a:cubicBezTo>
                <a:lnTo>
                  <a:pt x="175773" y="3214997"/>
                </a:lnTo>
                <a:lnTo>
                  <a:pt x="0" y="3214997"/>
                </a:lnTo>
                <a:close/>
              </a:path>
            </a:pathLst>
          </a:custGeom>
        </p:spPr>
      </p:pic>
      <p:sp>
        <p:nvSpPr>
          <p:cNvPr id="4" name="Prostokąt: zaokrąglone rogi 3">
            <a:extLst>
              <a:ext uri="{FF2B5EF4-FFF2-40B4-BE49-F238E27FC236}">
                <a16:creationId xmlns:a16="http://schemas.microsoft.com/office/drawing/2014/main" id="{6E274D65-76DD-49B1-A4E5-3C41A6DB28A9}"/>
              </a:ext>
            </a:extLst>
          </p:cNvPr>
          <p:cNvSpPr/>
          <p:nvPr/>
        </p:nvSpPr>
        <p:spPr>
          <a:xfrm>
            <a:off x="501250" y="5184589"/>
            <a:ext cx="3691188" cy="1065633"/>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pl-PL" sz="1400" dirty="0"/>
              <a:t>W teorii „Zarządzanie Projektem” sprowadza się do zastosowania tej prostej definicji:</a:t>
            </a:r>
          </a:p>
        </p:txBody>
      </p:sp>
      <p:sp>
        <p:nvSpPr>
          <p:cNvPr id="5" name="Prostokąt 4">
            <a:extLst>
              <a:ext uri="{FF2B5EF4-FFF2-40B4-BE49-F238E27FC236}">
                <a16:creationId xmlns:a16="http://schemas.microsoft.com/office/drawing/2014/main" id="{C681E116-BA18-4C43-9215-17DD3D3722B7}"/>
              </a:ext>
            </a:extLst>
          </p:cNvPr>
          <p:cNvSpPr/>
          <p:nvPr/>
        </p:nvSpPr>
        <p:spPr>
          <a:xfrm>
            <a:off x="4572976" y="5294239"/>
            <a:ext cx="6442956" cy="707886"/>
          </a:xfrm>
          <a:prstGeom prst="rect">
            <a:avLst/>
          </a:prstGeom>
          <a:noFill/>
        </p:spPr>
        <p:txBody>
          <a:bodyPr wrap="square" lIns="91440" tIns="45720" rIns="91440" bIns="45720">
            <a:spAutoFit/>
          </a:bodyPr>
          <a:lstStyle/>
          <a:p>
            <a:pPr algn="ctr"/>
            <a:r>
              <a:rPr lang="pl-PL" sz="2000" i="1" dirty="0">
                <a:ln w="0"/>
                <a:solidFill>
                  <a:schemeClr val="accent1"/>
                </a:solidFill>
                <a:effectLst>
                  <a:outerShdw blurRad="38100" dist="25400" dir="5400000" algn="ctr" rotWithShape="0">
                    <a:srgbClr val="6E747A">
                      <a:alpha val="43000"/>
                    </a:srgbClr>
                  </a:outerShdw>
                </a:effectLst>
                <a:latin typeface="Abadi" panose="020B0604020104020204" pitchFamily="34" charset="0"/>
                <a:cs typeface="Aldhabi" panose="020B0604020202020204" pitchFamily="2" charset="-78"/>
              </a:rPr>
              <a:t>„Osiągnąć zamierzony cel projektu, względnie tanio, szybko i na satysfakcjonującym poziomie jakościowym”</a:t>
            </a:r>
            <a:endParaRPr lang="en-US" sz="2000" i="1" dirty="0">
              <a:ln w="0"/>
              <a:solidFill>
                <a:schemeClr val="accent1"/>
              </a:solidFill>
              <a:effectLst>
                <a:outerShdw blurRad="38100" dist="25400" dir="5400000" algn="ctr" rotWithShape="0">
                  <a:srgbClr val="6E747A">
                    <a:alpha val="43000"/>
                  </a:srgbClr>
                </a:outerShdw>
              </a:effectLst>
              <a:latin typeface="Abadi" panose="020B0604020104020204" pitchFamily="34" charset="0"/>
              <a:cs typeface="Aldhabi" panose="020B0604020202020204" pitchFamily="2" charset="-78"/>
            </a:endParaRPr>
          </a:p>
        </p:txBody>
      </p:sp>
      <p:sp>
        <p:nvSpPr>
          <p:cNvPr id="6" name="Prostokąt 5">
            <a:extLst>
              <a:ext uri="{FF2B5EF4-FFF2-40B4-BE49-F238E27FC236}">
                <a16:creationId xmlns:a16="http://schemas.microsoft.com/office/drawing/2014/main" id="{E387E87F-BBB6-4EED-845D-A23D84A32D62}"/>
              </a:ext>
            </a:extLst>
          </p:cNvPr>
          <p:cNvSpPr/>
          <p:nvPr/>
        </p:nvSpPr>
        <p:spPr>
          <a:xfrm>
            <a:off x="3904727" y="3882582"/>
            <a:ext cx="4148893" cy="553998"/>
          </a:xfrm>
          <a:prstGeom prst="rect">
            <a:avLst/>
          </a:prstGeom>
          <a:noFill/>
        </p:spPr>
        <p:txBody>
          <a:bodyPr wrap="none" lIns="91440" tIns="45720" rIns="91440" bIns="45720">
            <a:spAutoFit/>
          </a:bodyPr>
          <a:lstStyle/>
          <a:p>
            <a:pPr algn="ctr"/>
            <a:r>
              <a:rPr lang="pl-PL" sz="3000" dirty="0">
                <a:ln w="0"/>
                <a:gradFill>
                  <a:gsLst>
                    <a:gs pos="21000">
                      <a:srgbClr val="53575C"/>
                    </a:gs>
                    <a:gs pos="88000">
                      <a:srgbClr val="C5C7CA"/>
                    </a:gs>
                  </a:gsLst>
                  <a:lin ang="5400000"/>
                </a:gradFill>
                <a:latin typeface="DengXian" panose="02010600030101010101" pitchFamily="2" charset="-122"/>
                <a:ea typeface="DengXian" panose="02010600030101010101" pitchFamily="2" charset="-122"/>
              </a:rPr>
              <a:t>PROJECT MANAGEMNT</a:t>
            </a:r>
          </a:p>
        </p:txBody>
      </p:sp>
    </p:spTree>
    <p:extLst>
      <p:ext uri="{BB962C8B-B14F-4D97-AF65-F5344CB8AC3E}">
        <p14:creationId xmlns:p14="http://schemas.microsoft.com/office/powerpoint/2010/main" val="2721152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2" name="Grafika 22" descr="Wykres słupkowy">
            <a:extLst>
              <a:ext uri="{FF2B5EF4-FFF2-40B4-BE49-F238E27FC236}">
                <a16:creationId xmlns:a16="http://schemas.microsoft.com/office/drawing/2014/main" id="{4165BF2D-A9CA-4957-A2C5-BEDDDE792D38}"/>
              </a:ext>
            </a:extLst>
          </p:cNvPr>
          <p:cNvGrpSpPr/>
          <p:nvPr/>
        </p:nvGrpSpPr>
        <p:grpSpPr>
          <a:xfrm rot="10800000" flipH="1">
            <a:off x="96264" y="2106702"/>
            <a:ext cx="158992" cy="133842"/>
            <a:chOff x="966673" y="3596857"/>
            <a:chExt cx="207712" cy="187461"/>
          </a:xfrm>
          <a:solidFill>
            <a:schemeClr val="bg2"/>
          </a:solidFill>
        </p:grpSpPr>
        <p:sp>
          <p:nvSpPr>
            <p:cNvPr id="6" name="Dowolny kształt: kształt 5">
              <a:extLst>
                <a:ext uri="{FF2B5EF4-FFF2-40B4-BE49-F238E27FC236}">
                  <a16:creationId xmlns:a16="http://schemas.microsoft.com/office/drawing/2014/main" id="{A248908C-E9FE-40F9-9EDD-BE96AC7F4F4A}"/>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rgbClr val="FFC000"/>
              </a:solidFill>
              <a:prstDash val="solid"/>
              <a:miter/>
            </a:ln>
          </p:spPr>
          <p:txBody>
            <a:bodyPr rtlCol="0" anchor="ctr"/>
            <a:lstStyle/>
            <a:p>
              <a:endParaRPr lang="en-US" dirty="0"/>
            </a:p>
          </p:txBody>
        </p:sp>
        <p:sp>
          <p:nvSpPr>
            <p:cNvPr id="26" name="Dowolny kształt: kształt 25">
              <a:extLst>
                <a:ext uri="{FF2B5EF4-FFF2-40B4-BE49-F238E27FC236}">
                  <a16:creationId xmlns:a16="http://schemas.microsoft.com/office/drawing/2014/main" id="{3851C282-36D0-43B4-B92A-366BD79A6875}"/>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rgbClr val="FFC000"/>
              </a:solidFill>
              <a:prstDash val="solid"/>
              <a:miter/>
            </a:ln>
          </p:spPr>
          <p:txBody>
            <a:bodyPr rtlCol="0" anchor="ctr"/>
            <a:lstStyle/>
            <a:p>
              <a:endParaRPr lang="en-US"/>
            </a:p>
          </p:txBody>
        </p:sp>
        <p:sp>
          <p:nvSpPr>
            <p:cNvPr id="27" name="Dowolny kształt: kształt 26">
              <a:extLst>
                <a:ext uri="{FF2B5EF4-FFF2-40B4-BE49-F238E27FC236}">
                  <a16:creationId xmlns:a16="http://schemas.microsoft.com/office/drawing/2014/main" id="{0CEB5799-5D70-43CA-918B-59299F08FEF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rgbClr val="FFC000"/>
              </a:solidFill>
              <a:prstDash val="solid"/>
              <a:miter/>
            </a:ln>
          </p:spPr>
          <p:txBody>
            <a:bodyPr rtlCol="0" anchor="ctr"/>
            <a:lstStyle/>
            <a:p>
              <a:endParaRPr lang="en-US"/>
            </a:p>
          </p:txBody>
        </p:sp>
      </p:grpSp>
      <p:sp>
        <p:nvSpPr>
          <p:cNvPr id="28" name="Grafika 23" descr="Powrót">
            <a:extLst>
              <a:ext uri="{FF2B5EF4-FFF2-40B4-BE49-F238E27FC236}">
                <a16:creationId xmlns:a16="http://schemas.microsoft.com/office/drawing/2014/main" id="{EB20FD8C-BE0E-45CE-88E8-24EF16B28C19}"/>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rgbClr val="FFC000"/>
            </a:solidFill>
            <a:prstDash val="solid"/>
            <a:miter/>
          </a:ln>
        </p:spPr>
        <p:txBody>
          <a:bodyPr rtlCol="0" anchor="ctr"/>
          <a:lstStyle/>
          <a:p>
            <a:endParaRPr lang="en-US" dirty="0"/>
          </a:p>
        </p:txBody>
      </p:sp>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dirty="0">
                <a:ln w="0"/>
                <a:effectLst>
                  <a:outerShdw blurRad="38100" dist="19050" dir="2700000" algn="tl" rotWithShape="0">
                    <a:schemeClr val="dk1">
                      <a:alpha val="40000"/>
                    </a:schemeClr>
                  </a:outerShdw>
                </a:effectLst>
              </a:rPr>
              <a:t>20</a:t>
            </a:r>
            <a:r>
              <a:rPr lang="pl-PL" sz="1200" b="0" cap="none" spc="0" dirty="0">
                <a:ln w="0"/>
                <a:solidFill>
                  <a:schemeClr val="tx1"/>
                </a:solidFill>
                <a:effectLst>
                  <a:outerShdw blurRad="38100" dist="19050" dir="2700000" algn="tl" rotWithShape="0">
                    <a:schemeClr val="dk1">
                      <a:alpha val="40000"/>
                    </a:schemeClr>
                  </a:outerShdw>
                </a:effectLst>
              </a:rPr>
              <a:t>%</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pic>
        <p:nvPicPr>
          <p:cNvPr id="193" name="Grafika 192" descr="Dodawać">
            <a:extLst>
              <a:ext uri="{FF2B5EF4-FFF2-40B4-BE49-F238E27FC236}">
                <a16:creationId xmlns:a16="http://schemas.microsoft.com/office/drawing/2014/main" id="{176F2BD2-0C30-4793-98DE-53A893602BCC}"/>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75817" y="1538060"/>
            <a:ext cx="153000" cy="153000"/>
          </a:xfrm>
          <a:prstGeom prst="rect">
            <a:avLst/>
          </a:prstGeom>
        </p:spPr>
      </p:pic>
      <p:pic>
        <p:nvPicPr>
          <p:cNvPr id="194" name="Grafika 193" descr="Dodawać">
            <a:extLst>
              <a:ext uri="{FF2B5EF4-FFF2-40B4-BE49-F238E27FC236}">
                <a16:creationId xmlns:a16="http://schemas.microsoft.com/office/drawing/2014/main" id="{E01E21F8-E404-4922-A052-D54B35D3ECB0}"/>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654763" y="1529903"/>
            <a:ext cx="153000" cy="153000"/>
          </a:xfrm>
          <a:prstGeom prst="rect">
            <a:avLst/>
          </a:prstGeom>
        </p:spPr>
      </p:pic>
      <p:pic>
        <p:nvPicPr>
          <p:cNvPr id="195" name="Grafika 194" descr="Dodawać">
            <a:extLst>
              <a:ext uri="{FF2B5EF4-FFF2-40B4-BE49-F238E27FC236}">
                <a16:creationId xmlns:a16="http://schemas.microsoft.com/office/drawing/2014/main" id="{7788E630-E06F-4EFD-8A65-178AC9A03EB7}"/>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6153205" y="1544679"/>
            <a:ext cx="153000" cy="153000"/>
          </a:xfrm>
          <a:prstGeom prst="rect">
            <a:avLst/>
          </a:prstGeom>
        </p:spPr>
      </p:pic>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Przedział</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ole tekstowe 198">
            <a:extLst>
              <a:ext uri="{FF2B5EF4-FFF2-40B4-BE49-F238E27FC236}">
                <a16:creationId xmlns:a16="http://schemas.microsoft.com/office/drawing/2014/main" id="{CCFFDEDD-D3DE-47E3-8408-10BC78149BCD}"/>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3264902" y="508422"/>
            <a:ext cx="132962" cy="132962"/>
          </a:xfrm>
          <a:prstGeom prst="rect">
            <a:avLst/>
          </a:prstGeom>
        </p:spPr>
      </p:pic>
      <p:pic>
        <p:nvPicPr>
          <p:cNvPr id="171" name="Grafika 170" descr="Ostrzeżenie">
            <a:extLst>
              <a:ext uri="{FF2B5EF4-FFF2-40B4-BE49-F238E27FC236}">
                <a16:creationId xmlns:a16="http://schemas.microsoft.com/office/drawing/2014/main" id="{80A98089-AE7F-48CA-9A4F-D7C645471765}"/>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2071198" y="1719710"/>
            <a:ext cx="105137" cy="105137"/>
          </a:xfrm>
          <a:prstGeom prst="rect">
            <a:avLst/>
          </a:prstGeom>
        </p:spPr>
      </p:pic>
      <p:sp>
        <p:nvSpPr>
          <p:cNvPr id="181" name="Połowa ramki 180">
            <a:extLst>
              <a:ext uri="{FF2B5EF4-FFF2-40B4-BE49-F238E27FC236}">
                <a16:creationId xmlns:a16="http://schemas.microsoft.com/office/drawing/2014/main" id="{E72950A0-6680-4C9A-8D64-0E73E32791E6}"/>
              </a:ext>
            </a:extLst>
          </p:cNvPr>
          <p:cNvSpPr/>
          <p:nvPr/>
        </p:nvSpPr>
        <p:spPr>
          <a:xfrm flipH="1">
            <a:off x="9569015" y="920072"/>
            <a:ext cx="2006325" cy="1519178"/>
          </a:xfrm>
          <a:prstGeom prst="halfFrame">
            <a:avLst>
              <a:gd name="adj1" fmla="val 13444"/>
              <a:gd name="adj2" fmla="val 12921"/>
            </a:avLst>
          </a:pr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p>
        </p:txBody>
      </p:sp>
      <p:sp>
        <p:nvSpPr>
          <p:cNvPr id="189" name="pole tekstowe 188">
            <a:extLst>
              <a:ext uri="{FF2B5EF4-FFF2-40B4-BE49-F238E27FC236}">
                <a16:creationId xmlns:a16="http://schemas.microsoft.com/office/drawing/2014/main" id="{C2D5DC0B-3D77-4267-A44B-011F1C53605E}"/>
              </a:ext>
            </a:extLst>
          </p:cNvPr>
          <p:cNvSpPr txBox="1"/>
          <p:nvPr/>
        </p:nvSpPr>
        <p:spPr>
          <a:xfrm>
            <a:off x="620859" y="838089"/>
            <a:ext cx="1284993" cy="215444"/>
          </a:xfrm>
          <a:prstGeom prst="rect">
            <a:avLst/>
          </a:prstGeom>
          <a:noFill/>
        </p:spPr>
        <p:txBody>
          <a:bodyPr wrap="square" rtlCol="0">
            <a:spAutoFit/>
          </a:bodyPr>
          <a:lstStyle/>
          <a:p>
            <a:r>
              <a:rPr lang="pl-PL" sz="800" b="1" dirty="0">
                <a:solidFill>
                  <a:schemeClr val="tx2"/>
                </a:solidFill>
              </a:rPr>
              <a:t>2021/015 Sampling Dev…</a:t>
            </a:r>
            <a:endParaRPr lang="en-US" sz="800" b="1" dirty="0">
              <a:solidFill>
                <a:schemeClr val="tx2"/>
              </a:solidFill>
            </a:endParaRPr>
          </a:p>
        </p:txBody>
      </p:sp>
      <p:cxnSp>
        <p:nvCxnSpPr>
          <p:cNvPr id="196" name="Łącznik: łamany 195">
            <a:extLst>
              <a:ext uri="{FF2B5EF4-FFF2-40B4-BE49-F238E27FC236}">
                <a16:creationId xmlns:a16="http://schemas.microsoft.com/office/drawing/2014/main" id="{C6362254-56BA-4C7F-AF70-EA93F1B7A84C}"/>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02" name="pole tekstowe 201">
            <a:extLst>
              <a:ext uri="{FF2B5EF4-FFF2-40B4-BE49-F238E27FC236}">
                <a16:creationId xmlns:a16="http://schemas.microsoft.com/office/drawing/2014/main" id="{4C93E502-6AA2-470B-8613-2BF807F667FD}"/>
              </a:ext>
            </a:extLst>
          </p:cNvPr>
          <p:cNvSpPr txBox="1"/>
          <p:nvPr/>
        </p:nvSpPr>
        <p:spPr>
          <a:xfrm>
            <a:off x="2009618" y="838089"/>
            <a:ext cx="1284993" cy="215444"/>
          </a:xfrm>
          <a:prstGeom prst="rect">
            <a:avLst/>
          </a:prstGeom>
          <a:noFill/>
        </p:spPr>
        <p:txBody>
          <a:bodyPr wrap="square" rtlCol="0">
            <a:spAutoFit/>
          </a:bodyPr>
          <a:lstStyle/>
          <a:p>
            <a:r>
              <a:rPr lang="pl-PL" sz="800" dirty="0">
                <a:solidFill>
                  <a:schemeClr val="tx2"/>
                </a:solidFill>
              </a:rPr>
              <a:t>2021/019 Relocation Big…</a:t>
            </a:r>
            <a:endParaRPr lang="en-US" sz="800" dirty="0">
              <a:solidFill>
                <a:schemeClr val="tx2"/>
              </a:solidFill>
            </a:endParaRPr>
          </a:p>
        </p:txBody>
      </p:sp>
      <p:cxnSp>
        <p:nvCxnSpPr>
          <p:cNvPr id="217" name="Łącznik: łamany 216">
            <a:extLst>
              <a:ext uri="{FF2B5EF4-FFF2-40B4-BE49-F238E27FC236}">
                <a16:creationId xmlns:a16="http://schemas.microsoft.com/office/drawing/2014/main" id="{77836E06-15B4-40E4-B50F-CE2BBD486E63}"/>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23" name="pole tekstowe 222">
            <a:extLst>
              <a:ext uri="{FF2B5EF4-FFF2-40B4-BE49-F238E27FC236}">
                <a16:creationId xmlns:a16="http://schemas.microsoft.com/office/drawing/2014/main" id="{B44F01E2-5E2B-4D7D-97E2-2E00FC6EB041}"/>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24" name="pole tekstowe 223">
            <a:extLst>
              <a:ext uri="{FF2B5EF4-FFF2-40B4-BE49-F238E27FC236}">
                <a16:creationId xmlns:a16="http://schemas.microsoft.com/office/drawing/2014/main" id="{6029F849-09CE-416C-9F3B-1491C41E385F}"/>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25" name="Łącznik: łamany 224">
            <a:extLst>
              <a:ext uri="{FF2B5EF4-FFF2-40B4-BE49-F238E27FC236}">
                <a16:creationId xmlns:a16="http://schemas.microsoft.com/office/drawing/2014/main" id="{4C399602-1DFF-45D1-8DE6-683B0DE0F494}"/>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30" name="Łącznik: łamany 229">
            <a:extLst>
              <a:ext uri="{FF2B5EF4-FFF2-40B4-BE49-F238E27FC236}">
                <a16:creationId xmlns:a16="http://schemas.microsoft.com/office/drawing/2014/main" id="{3FB57C35-F399-42F4-BD33-92A31D77FD03}"/>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graphicFrame>
        <p:nvGraphicFramePr>
          <p:cNvPr id="233" name="Wykres 232">
            <a:extLst>
              <a:ext uri="{FF2B5EF4-FFF2-40B4-BE49-F238E27FC236}">
                <a16:creationId xmlns:a16="http://schemas.microsoft.com/office/drawing/2014/main" id="{58AE99CA-2884-46C3-BB7C-F09BED73CE40}"/>
              </a:ext>
            </a:extLst>
          </p:cNvPr>
          <p:cNvGraphicFramePr/>
          <p:nvPr/>
        </p:nvGraphicFramePr>
        <p:xfrm>
          <a:off x="8535497" y="3047397"/>
          <a:ext cx="3002612" cy="3810603"/>
        </p:xfrm>
        <a:graphic>
          <a:graphicData uri="http://schemas.openxmlformats.org/drawingml/2006/chart">
            <c:chart xmlns:c="http://schemas.openxmlformats.org/drawingml/2006/chart" xmlns:r="http://schemas.openxmlformats.org/officeDocument/2006/relationships" r:id="rId52"/>
          </a:graphicData>
        </a:graphic>
      </p:graphicFrame>
      <p:pic>
        <p:nvPicPr>
          <p:cNvPr id="255" name="Grafika 254" descr="Dodawać">
            <a:extLst>
              <a:ext uri="{FF2B5EF4-FFF2-40B4-BE49-F238E27FC236}">
                <a16:creationId xmlns:a16="http://schemas.microsoft.com/office/drawing/2014/main" id="{916E0FA2-05E0-4EFA-8CC3-B8BF98D6117D}"/>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75817" y="1538060"/>
            <a:ext cx="153000" cy="153000"/>
          </a:xfrm>
          <a:prstGeom prst="rect">
            <a:avLst/>
          </a:prstGeom>
        </p:spPr>
      </p:pic>
      <p:pic>
        <p:nvPicPr>
          <p:cNvPr id="257" name="Grafika 256" descr="Dodawać">
            <a:extLst>
              <a:ext uri="{FF2B5EF4-FFF2-40B4-BE49-F238E27FC236}">
                <a16:creationId xmlns:a16="http://schemas.microsoft.com/office/drawing/2014/main" id="{546630BA-C039-4CEB-AEFC-2B4A5CFFFD82}"/>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654763" y="1529903"/>
            <a:ext cx="153000" cy="153000"/>
          </a:xfrm>
          <a:prstGeom prst="rect">
            <a:avLst/>
          </a:prstGeom>
        </p:spPr>
      </p:pic>
      <p:graphicFrame>
        <p:nvGraphicFramePr>
          <p:cNvPr id="258" name="Wykres 257">
            <a:extLst>
              <a:ext uri="{FF2B5EF4-FFF2-40B4-BE49-F238E27FC236}">
                <a16:creationId xmlns:a16="http://schemas.microsoft.com/office/drawing/2014/main" id="{5223BB81-E243-4C0F-B2F0-80A13EE68D74}"/>
              </a:ext>
            </a:extLst>
          </p:cNvPr>
          <p:cNvGraphicFramePr/>
          <p:nvPr/>
        </p:nvGraphicFramePr>
        <p:xfrm>
          <a:off x="601706" y="1342291"/>
          <a:ext cx="3656452" cy="3128114"/>
        </p:xfrm>
        <a:graphic>
          <a:graphicData uri="http://schemas.openxmlformats.org/drawingml/2006/chart">
            <c:chart xmlns:c="http://schemas.openxmlformats.org/drawingml/2006/chart" xmlns:r="http://schemas.openxmlformats.org/officeDocument/2006/relationships" r:id="rId53"/>
          </a:graphicData>
        </a:graphic>
      </p:graphicFrame>
      <p:graphicFrame>
        <p:nvGraphicFramePr>
          <p:cNvPr id="259" name="Wykres 258">
            <a:extLst>
              <a:ext uri="{FF2B5EF4-FFF2-40B4-BE49-F238E27FC236}">
                <a16:creationId xmlns:a16="http://schemas.microsoft.com/office/drawing/2014/main" id="{77032AAB-09B7-4E50-8DBE-B1A135CD16D1}"/>
              </a:ext>
            </a:extLst>
          </p:cNvPr>
          <p:cNvGraphicFramePr/>
          <p:nvPr/>
        </p:nvGraphicFramePr>
        <p:xfrm>
          <a:off x="4507339" y="1362118"/>
          <a:ext cx="3778977" cy="3112971"/>
        </p:xfrm>
        <a:graphic>
          <a:graphicData uri="http://schemas.openxmlformats.org/drawingml/2006/chart">
            <c:chart xmlns:c="http://schemas.openxmlformats.org/drawingml/2006/chart" xmlns:r="http://schemas.openxmlformats.org/officeDocument/2006/relationships" r:id="rId54"/>
          </a:graphicData>
        </a:graphic>
      </p:graphicFrame>
      <p:graphicFrame>
        <p:nvGraphicFramePr>
          <p:cNvPr id="260" name="Wykres 259">
            <a:extLst>
              <a:ext uri="{FF2B5EF4-FFF2-40B4-BE49-F238E27FC236}">
                <a16:creationId xmlns:a16="http://schemas.microsoft.com/office/drawing/2014/main" id="{6B5DFF3C-EFE2-47A5-8035-0EDE7C92731C}"/>
              </a:ext>
            </a:extLst>
          </p:cNvPr>
          <p:cNvGraphicFramePr/>
          <p:nvPr/>
        </p:nvGraphicFramePr>
        <p:xfrm>
          <a:off x="599687" y="4642450"/>
          <a:ext cx="7686629" cy="2055664"/>
        </p:xfrm>
        <a:graphic>
          <a:graphicData uri="http://schemas.openxmlformats.org/drawingml/2006/chart">
            <c:chart xmlns:c="http://schemas.openxmlformats.org/drawingml/2006/chart" xmlns:r="http://schemas.openxmlformats.org/officeDocument/2006/relationships" r:id="rId55"/>
          </a:graphicData>
        </a:graphic>
      </p:graphicFrame>
      <p:sp>
        <p:nvSpPr>
          <p:cNvPr id="261" name="Owal 260">
            <a:extLst>
              <a:ext uri="{FF2B5EF4-FFF2-40B4-BE49-F238E27FC236}">
                <a16:creationId xmlns:a16="http://schemas.microsoft.com/office/drawing/2014/main" id="{1CE8B7F8-ADE0-404D-9B15-E627FA25001C}"/>
              </a:ext>
            </a:extLst>
          </p:cNvPr>
          <p:cNvSpPr/>
          <p:nvPr/>
        </p:nvSpPr>
        <p:spPr>
          <a:xfrm>
            <a:off x="11700471" y="6317436"/>
            <a:ext cx="341743" cy="312640"/>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wal 261">
            <a:extLst>
              <a:ext uri="{FF2B5EF4-FFF2-40B4-BE49-F238E27FC236}">
                <a16:creationId xmlns:a16="http://schemas.microsoft.com/office/drawing/2014/main" id="{83F728AB-F580-4214-A6BF-47A62527FD10}"/>
              </a:ext>
            </a:extLst>
          </p:cNvPr>
          <p:cNvSpPr/>
          <p:nvPr/>
        </p:nvSpPr>
        <p:spPr>
          <a:xfrm>
            <a:off x="11700493" y="4876427"/>
            <a:ext cx="341743" cy="312640"/>
          </a:xfrm>
          <a:prstGeom prst="ellipse">
            <a:avLst/>
          </a:prstGeom>
          <a:blipFill dpi="0" rotWithShape="1">
            <a:blip r:embed="rId5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wal 262">
            <a:extLst>
              <a:ext uri="{FF2B5EF4-FFF2-40B4-BE49-F238E27FC236}">
                <a16:creationId xmlns:a16="http://schemas.microsoft.com/office/drawing/2014/main" id="{28E21E9A-894A-4FDE-96DB-EF0C0CBDBFF2}"/>
              </a:ext>
            </a:extLst>
          </p:cNvPr>
          <p:cNvSpPr/>
          <p:nvPr/>
        </p:nvSpPr>
        <p:spPr>
          <a:xfrm>
            <a:off x="11700697" y="3350663"/>
            <a:ext cx="341743" cy="312640"/>
          </a:xfrm>
          <a:prstGeom prst="ellipse">
            <a:avLst/>
          </a:prstGeom>
          <a:blipFill dpi="0" rotWithShape="1">
            <a:blip r:embed="rId5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wal 263">
            <a:extLst>
              <a:ext uri="{FF2B5EF4-FFF2-40B4-BE49-F238E27FC236}">
                <a16:creationId xmlns:a16="http://schemas.microsoft.com/office/drawing/2014/main" id="{E3DF1344-7804-418B-BE0E-2BC3C6630E3C}"/>
              </a:ext>
            </a:extLst>
          </p:cNvPr>
          <p:cNvSpPr/>
          <p:nvPr/>
        </p:nvSpPr>
        <p:spPr>
          <a:xfrm>
            <a:off x="11700493" y="3830965"/>
            <a:ext cx="341743" cy="312640"/>
          </a:xfrm>
          <a:prstGeom prst="ellipse">
            <a:avLst/>
          </a:prstGeom>
          <a:blipFill dpi="0" rotWithShape="1">
            <a:blip r:embed="rId5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wal 264">
            <a:extLst>
              <a:ext uri="{FF2B5EF4-FFF2-40B4-BE49-F238E27FC236}">
                <a16:creationId xmlns:a16="http://schemas.microsoft.com/office/drawing/2014/main" id="{1C63EBFF-3C6D-43A9-AD9C-773D3C5DABED}"/>
              </a:ext>
            </a:extLst>
          </p:cNvPr>
          <p:cNvSpPr/>
          <p:nvPr/>
        </p:nvSpPr>
        <p:spPr>
          <a:xfrm>
            <a:off x="11700471" y="5838042"/>
            <a:ext cx="341743" cy="312640"/>
          </a:xfrm>
          <a:prstGeom prst="ellipse">
            <a:avLst/>
          </a:prstGeom>
          <a:blipFill dpi="0" rotWithShape="1">
            <a:blip r:embed="rId6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wal 265">
            <a:extLst>
              <a:ext uri="{FF2B5EF4-FFF2-40B4-BE49-F238E27FC236}">
                <a16:creationId xmlns:a16="http://schemas.microsoft.com/office/drawing/2014/main" id="{471C9592-EEF5-446A-87DD-BF65E57523FD}"/>
              </a:ext>
            </a:extLst>
          </p:cNvPr>
          <p:cNvSpPr/>
          <p:nvPr/>
        </p:nvSpPr>
        <p:spPr>
          <a:xfrm>
            <a:off x="11700493" y="4350961"/>
            <a:ext cx="341743" cy="312640"/>
          </a:xfrm>
          <a:prstGeom prst="ellipse">
            <a:avLst/>
          </a:prstGeom>
          <a:blipFill dpi="0" rotWithShape="1">
            <a:blip r:embed="rId6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wal 266">
            <a:extLst>
              <a:ext uri="{FF2B5EF4-FFF2-40B4-BE49-F238E27FC236}">
                <a16:creationId xmlns:a16="http://schemas.microsoft.com/office/drawing/2014/main" id="{D65ACDA9-03C6-46E1-AD94-6E72093AC584}"/>
              </a:ext>
            </a:extLst>
          </p:cNvPr>
          <p:cNvSpPr/>
          <p:nvPr/>
        </p:nvSpPr>
        <p:spPr>
          <a:xfrm>
            <a:off x="11694240" y="5364080"/>
            <a:ext cx="341743" cy="312640"/>
          </a:xfrm>
          <a:prstGeom prst="ellipse">
            <a:avLst/>
          </a:prstGeom>
          <a:blipFill dpi="0" rotWithShape="1">
            <a:blip r:embed="rId6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Dowolny kształt: kształt 158">
            <a:extLst>
              <a:ext uri="{FF2B5EF4-FFF2-40B4-BE49-F238E27FC236}">
                <a16:creationId xmlns:a16="http://schemas.microsoft.com/office/drawing/2014/main" id="{86D95986-6E41-4CD5-87F4-503CADBC69FC}"/>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0" name="Prostokąt: zaokrąglone rogi 159">
            <a:extLst>
              <a:ext uri="{FF2B5EF4-FFF2-40B4-BE49-F238E27FC236}">
                <a16:creationId xmlns:a16="http://schemas.microsoft.com/office/drawing/2014/main" id="{024149E1-409A-478C-ADDA-A25451CC9D7C}"/>
              </a:ext>
            </a:extLst>
          </p:cNvPr>
          <p:cNvSpPr/>
          <p:nvPr/>
        </p:nvSpPr>
        <p:spPr>
          <a:xfrm>
            <a:off x="10359630" y="918183"/>
            <a:ext cx="1734871" cy="895965"/>
          </a:xfrm>
          <a:prstGeom prst="round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1" name="pole tekstowe 160">
            <a:extLst>
              <a:ext uri="{FF2B5EF4-FFF2-40B4-BE49-F238E27FC236}">
                <a16:creationId xmlns:a16="http://schemas.microsoft.com/office/drawing/2014/main" id="{95B882FF-0BDF-4FDF-BF5A-44738DDA6E65}"/>
              </a:ext>
            </a:extLst>
          </p:cNvPr>
          <p:cNvSpPr txBox="1"/>
          <p:nvPr/>
        </p:nvSpPr>
        <p:spPr>
          <a:xfrm>
            <a:off x="10360173" y="1094000"/>
            <a:ext cx="1533994" cy="338554"/>
          </a:xfrm>
          <a:prstGeom prst="rect">
            <a:avLst/>
          </a:prstGeom>
          <a:noFill/>
        </p:spPr>
        <p:txBody>
          <a:bodyPr wrap="square" rtlCol="0">
            <a:spAutoFit/>
          </a:bodyPr>
          <a:lstStyle/>
          <a:p>
            <a:r>
              <a:rPr lang="pl-PL" sz="800" dirty="0"/>
              <a:t>Specyfikacja techniczna </a:t>
            </a:r>
            <a:r>
              <a:rPr lang="pl-PL" sz="800" dirty="0">
                <a:solidFill>
                  <a:srgbClr val="FF6565"/>
                </a:solidFill>
              </a:rPr>
              <a:t>odrzucona</a:t>
            </a:r>
            <a:r>
              <a:rPr lang="pl-PL" sz="800" dirty="0"/>
              <a:t> przez </a:t>
            </a:r>
            <a:r>
              <a:rPr lang="pl-PL" sz="800" dirty="0">
                <a:solidFill>
                  <a:schemeClr val="accent1"/>
                </a:solidFill>
              </a:rPr>
              <a:t>@Adam Nowak </a:t>
            </a:r>
            <a:endParaRPr lang="en-US" sz="800" dirty="0">
              <a:solidFill>
                <a:schemeClr val="accent1"/>
              </a:solidFill>
            </a:endParaRPr>
          </a:p>
        </p:txBody>
      </p:sp>
      <p:cxnSp>
        <p:nvCxnSpPr>
          <p:cNvPr id="162" name="Łącznik prosty 161">
            <a:extLst>
              <a:ext uri="{FF2B5EF4-FFF2-40B4-BE49-F238E27FC236}">
                <a16:creationId xmlns:a16="http://schemas.microsoft.com/office/drawing/2014/main" id="{19A70819-E7EC-4967-9037-F3A78289A953}"/>
              </a:ext>
            </a:extLst>
          </p:cNvPr>
          <p:cNvCxnSpPr>
            <a:cxnSpLocks/>
          </p:cNvCxnSpPr>
          <p:nvPr/>
        </p:nvCxnSpPr>
        <p:spPr>
          <a:xfrm>
            <a:off x="10453865" y="1457600"/>
            <a:ext cx="1513873"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167" name="Grafika 17" descr="Uniesiony kciuk">
            <a:extLst>
              <a:ext uri="{FF2B5EF4-FFF2-40B4-BE49-F238E27FC236}">
                <a16:creationId xmlns:a16="http://schemas.microsoft.com/office/drawing/2014/main" id="{238CCACA-8CC6-494E-BA77-8CEF3D877F42}"/>
              </a:ext>
            </a:extLst>
          </p:cNvPr>
          <p:cNvGrpSpPr/>
          <p:nvPr/>
        </p:nvGrpSpPr>
        <p:grpSpPr>
          <a:xfrm rot="10800000">
            <a:off x="11779169" y="993720"/>
            <a:ext cx="158481" cy="157631"/>
            <a:chOff x="5818800" y="2971800"/>
            <a:chExt cx="180000" cy="180000"/>
          </a:xfrm>
        </p:grpSpPr>
        <p:sp>
          <p:nvSpPr>
            <p:cNvPr id="180" name="Dowolny kształt: kształt 179">
              <a:extLst>
                <a:ext uri="{FF2B5EF4-FFF2-40B4-BE49-F238E27FC236}">
                  <a16:creationId xmlns:a16="http://schemas.microsoft.com/office/drawing/2014/main" id="{A1711A19-7427-4C96-8F87-3B9C52099B7B}"/>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182" name="Dowolny kształt: kształt 181">
              <a:extLst>
                <a:ext uri="{FF2B5EF4-FFF2-40B4-BE49-F238E27FC236}">
                  <a16:creationId xmlns:a16="http://schemas.microsoft.com/office/drawing/2014/main" id="{533B1822-B105-444A-ACB8-4BBB9E83AAB7}"/>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pic>
        <p:nvPicPr>
          <p:cNvPr id="183" name="Grafika 182" descr="Koperta">
            <a:extLst>
              <a:ext uri="{FF2B5EF4-FFF2-40B4-BE49-F238E27FC236}">
                <a16:creationId xmlns:a16="http://schemas.microsoft.com/office/drawing/2014/main" id="{889B3755-D27E-462F-89E2-0A3A61F5CF1E}"/>
              </a:ext>
            </a:extLst>
          </p:cNvPr>
          <p:cNvPicPr>
            <a:picLocks noChangeAspect="1"/>
          </p:cNvPicPr>
          <p:nvPr/>
        </p:nvPicPr>
        <p:blipFill>
          <a:blip r:embed="rId63" cstate="hqprint">
            <a:extLst>
              <a:ext uri="{28A0092B-C50C-407E-A947-70E740481C1C}">
                <a14:useLocalDpi xmlns:a14="http://schemas.microsoft.com/office/drawing/2010/main"/>
              </a:ext>
              <a:ext uri="{96DAC541-7B7A-43D3-8B79-37D633B846F1}">
                <asvg:svgBlip xmlns:asvg="http://schemas.microsoft.com/office/drawing/2016/SVG/main" r:embed="rId64"/>
              </a:ext>
            </a:extLst>
          </a:blip>
          <a:stretch>
            <a:fillRect/>
          </a:stretch>
        </p:blipFill>
        <p:spPr>
          <a:xfrm>
            <a:off x="10510475" y="1485695"/>
            <a:ext cx="245351" cy="245351"/>
          </a:xfrm>
          <a:prstGeom prst="rect">
            <a:avLst/>
          </a:prstGeom>
        </p:spPr>
      </p:pic>
      <p:pic>
        <p:nvPicPr>
          <p:cNvPr id="184" name="Grafika 183" descr="Czat">
            <a:extLst>
              <a:ext uri="{FF2B5EF4-FFF2-40B4-BE49-F238E27FC236}">
                <a16:creationId xmlns:a16="http://schemas.microsoft.com/office/drawing/2014/main" id="{5671ED37-DF60-48FF-9661-00ADB6164530}"/>
              </a:ext>
            </a:extLst>
          </p:cNvPr>
          <p:cNvPicPr>
            <a:picLocks noChangeAspect="1"/>
          </p:cNvPicPr>
          <p:nvPr/>
        </p:nvPicPr>
        <p:blipFill>
          <a:blip r:embed="rId65" cstate="hqprint">
            <a:extLst>
              <a:ext uri="{28A0092B-C50C-407E-A947-70E740481C1C}">
                <a14:useLocalDpi xmlns:a14="http://schemas.microsoft.com/office/drawing/2010/main"/>
              </a:ext>
              <a:ext uri="{96DAC541-7B7A-43D3-8B79-37D633B846F1}">
                <asvg:svgBlip xmlns:asvg="http://schemas.microsoft.com/office/drawing/2016/SVG/main" r:embed="rId66"/>
              </a:ext>
            </a:extLst>
          </a:blip>
          <a:stretch>
            <a:fillRect/>
          </a:stretch>
        </p:blipFill>
        <p:spPr>
          <a:xfrm>
            <a:off x="10897191" y="1496230"/>
            <a:ext cx="245351" cy="245351"/>
          </a:xfrm>
          <a:prstGeom prst="rect">
            <a:avLst/>
          </a:prstGeom>
        </p:spPr>
      </p:pic>
      <p:pic>
        <p:nvPicPr>
          <p:cNvPr id="185" name="Grafika 184" descr="Zamek">
            <a:extLst>
              <a:ext uri="{FF2B5EF4-FFF2-40B4-BE49-F238E27FC236}">
                <a16:creationId xmlns:a16="http://schemas.microsoft.com/office/drawing/2014/main" id="{A1DF3574-F652-4960-8090-E4E3DAFAF779}"/>
              </a:ext>
            </a:extLst>
          </p:cNvPr>
          <p:cNvPicPr>
            <a:picLocks noChangeAspect="1"/>
          </p:cNvPicPr>
          <p:nvPr/>
        </p:nvPicPr>
        <p:blipFill>
          <a:blip r:embed="rId67" cstate="hqprint">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11650330" y="1498649"/>
            <a:ext cx="213509" cy="213509"/>
          </a:xfrm>
          <a:prstGeom prst="rect">
            <a:avLst/>
          </a:prstGeom>
        </p:spPr>
      </p:pic>
      <p:pic>
        <p:nvPicPr>
          <p:cNvPr id="186" name="Grafika 185" descr="Odśwież (od prawej do lewej)">
            <a:extLst>
              <a:ext uri="{FF2B5EF4-FFF2-40B4-BE49-F238E27FC236}">
                <a16:creationId xmlns:a16="http://schemas.microsoft.com/office/drawing/2014/main" id="{0A07AB15-8948-4C42-8C47-5DB6849B2758}"/>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11312235" y="1503655"/>
            <a:ext cx="195472" cy="195472"/>
          </a:xfrm>
          <a:prstGeom prst="rect">
            <a:avLst/>
          </a:prstGeom>
        </p:spPr>
      </p:pic>
      <p:grpSp>
        <p:nvGrpSpPr>
          <p:cNvPr id="187" name="Grafika 12" descr="Uniesiony kciuk">
            <a:extLst>
              <a:ext uri="{FF2B5EF4-FFF2-40B4-BE49-F238E27FC236}">
                <a16:creationId xmlns:a16="http://schemas.microsoft.com/office/drawing/2014/main" id="{1AE4246A-F74B-4A61-8895-75C567DED484}"/>
              </a:ext>
            </a:extLst>
          </p:cNvPr>
          <p:cNvGrpSpPr/>
          <p:nvPr/>
        </p:nvGrpSpPr>
        <p:grpSpPr>
          <a:xfrm>
            <a:off x="11660589" y="1054474"/>
            <a:ext cx="158481" cy="157631"/>
            <a:chOff x="5638800" y="2971800"/>
            <a:chExt cx="180000" cy="180000"/>
          </a:xfrm>
        </p:grpSpPr>
        <p:sp>
          <p:nvSpPr>
            <p:cNvPr id="188" name="Dowolny kształt: kształt 187">
              <a:extLst>
                <a:ext uri="{FF2B5EF4-FFF2-40B4-BE49-F238E27FC236}">
                  <a16:creationId xmlns:a16="http://schemas.microsoft.com/office/drawing/2014/main" id="{4DF2B0B0-1C41-4C43-ADBC-E9D741589BD7}"/>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sp>
          <p:nvSpPr>
            <p:cNvPr id="190" name="Dowolny kształt: kształt 189">
              <a:extLst>
                <a:ext uri="{FF2B5EF4-FFF2-40B4-BE49-F238E27FC236}">
                  <a16:creationId xmlns:a16="http://schemas.microsoft.com/office/drawing/2014/main" id="{05233694-9202-4859-96FF-A66E5D623FE7}"/>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pic>
        <p:nvPicPr>
          <p:cNvPr id="268" name="Grafika 267" descr="Kursor">
            <a:extLst>
              <a:ext uri="{FF2B5EF4-FFF2-40B4-BE49-F238E27FC236}">
                <a16:creationId xmlns:a16="http://schemas.microsoft.com/office/drawing/2014/main" id="{E15018EF-7EF5-4903-8078-D2BE17E92FE9}"/>
              </a:ext>
            </a:extLst>
          </p:cNvPr>
          <p:cNvPicPr>
            <a:picLocks noChangeAspect="1"/>
          </p:cNvPicPr>
          <p:nvPr/>
        </p:nvPicPr>
        <p:blipFill>
          <a:blip r:embed="rId71">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11732706" y="1039844"/>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719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67"/>
                                        </p:tgtEl>
                                      </p:cBhvr>
                                    </p:animEffect>
                                    <p:animScale>
                                      <p:cBhvr>
                                        <p:cTn id="7" dur="250" autoRev="1" fill="hold"/>
                                        <p:tgtEl>
                                          <p:spTgt spid="167"/>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87"/>
                                        </p:tgtEl>
                                      </p:cBhvr>
                                    </p:animEffect>
                                    <p:animScale>
                                      <p:cBhvr>
                                        <p:cTn id="10" dur="250" autoRev="1" fill="hold"/>
                                        <p:tgtEl>
                                          <p:spTgt spid="18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2">
            <a:extLst>
              <a:ext uri="{FF2B5EF4-FFF2-40B4-BE49-F238E27FC236}">
                <a16:creationId xmlns:a16="http://schemas.microsoft.com/office/drawing/2014/main" id="{EE4AC828-1742-49DA-BD09-C75EF2E24065}"/>
              </a:ext>
            </a:extLst>
          </p:cNvPr>
          <p:cNvGraphicFramePr>
            <a:graphicFrameLocks noGrp="1"/>
          </p:cNvGraphicFramePr>
          <p:nvPr>
            <p:extLst>
              <p:ext uri="{D42A27DB-BD31-4B8C-83A1-F6EECF244321}">
                <p14:modId xmlns:p14="http://schemas.microsoft.com/office/powerpoint/2010/main" val="2168184270"/>
              </p:ext>
            </p:extLst>
          </p:nvPr>
        </p:nvGraphicFramePr>
        <p:xfrm>
          <a:off x="898937" y="1427217"/>
          <a:ext cx="8576600" cy="5074546"/>
        </p:xfrm>
        <a:graphic>
          <a:graphicData uri="http://schemas.openxmlformats.org/drawingml/2006/table">
            <a:tbl>
              <a:tblPr firstRow="1" bandRow="1">
                <a:tableStyleId>{5C22544A-7EE6-4342-B048-85BDC9FD1C3A}</a:tableStyleId>
              </a:tblPr>
              <a:tblGrid>
                <a:gridCol w="1843928">
                  <a:extLst>
                    <a:ext uri="{9D8B030D-6E8A-4147-A177-3AD203B41FA5}">
                      <a16:colId xmlns:a16="http://schemas.microsoft.com/office/drawing/2014/main" val="2075188000"/>
                    </a:ext>
                  </a:extLst>
                </a:gridCol>
                <a:gridCol w="814523">
                  <a:extLst>
                    <a:ext uri="{9D8B030D-6E8A-4147-A177-3AD203B41FA5}">
                      <a16:colId xmlns:a16="http://schemas.microsoft.com/office/drawing/2014/main" val="1208128480"/>
                    </a:ext>
                  </a:extLst>
                </a:gridCol>
                <a:gridCol w="2666491">
                  <a:extLst>
                    <a:ext uri="{9D8B030D-6E8A-4147-A177-3AD203B41FA5}">
                      <a16:colId xmlns:a16="http://schemas.microsoft.com/office/drawing/2014/main" val="1372111242"/>
                    </a:ext>
                  </a:extLst>
                </a:gridCol>
                <a:gridCol w="1326746">
                  <a:extLst>
                    <a:ext uri="{9D8B030D-6E8A-4147-A177-3AD203B41FA5}">
                      <a16:colId xmlns:a16="http://schemas.microsoft.com/office/drawing/2014/main" val="1685377803"/>
                    </a:ext>
                  </a:extLst>
                </a:gridCol>
                <a:gridCol w="1924912">
                  <a:extLst>
                    <a:ext uri="{9D8B030D-6E8A-4147-A177-3AD203B41FA5}">
                      <a16:colId xmlns:a16="http://schemas.microsoft.com/office/drawing/2014/main" val="4127486877"/>
                    </a:ext>
                  </a:extLst>
                </a:gridCol>
              </a:tblGrid>
              <a:tr h="253626">
                <a:tc>
                  <a:txBody>
                    <a:bodyPr/>
                    <a:lstStyle/>
                    <a:p>
                      <a:pPr algn="ctr"/>
                      <a:r>
                        <a:rPr lang="pl-PL" sz="1000" dirty="0"/>
                        <a:t>Projekt</a:t>
                      </a:r>
                      <a:endParaRPr lang="en-US" sz="1000" dirty="0"/>
                    </a:p>
                  </a:txBody>
                  <a:tcPr>
                    <a:solidFill>
                      <a:srgbClr val="333F50">
                        <a:alpha val="69804"/>
                      </a:srgbClr>
                    </a:solidFill>
                  </a:tcPr>
                </a:tc>
                <a:tc>
                  <a:txBody>
                    <a:bodyPr/>
                    <a:lstStyle/>
                    <a:p>
                      <a:pPr algn="ctr"/>
                      <a:r>
                        <a:rPr lang="pl-PL" sz="1000" dirty="0"/>
                        <a:t>Wysłano do </a:t>
                      </a:r>
                      <a:endParaRPr lang="en-US" sz="1000" dirty="0"/>
                    </a:p>
                  </a:txBody>
                  <a:tcPr>
                    <a:solidFill>
                      <a:srgbClr val="333F50">
                        <a:alpha val="69804"/>
                      </a:srgbClr>
                    </a:solidFill>
                  </a:tcPr>
                </a:tc>
                <a:tc>
                  <a:txBody>
                    <a:bodyPr/>
                    <a:lstStyle/>
                    <a:p>
                      <a:pPr algn="ctr"/>
                      <a:r>
                        <a:rPr lang="pl-PL" sz="1000" dirty="0"/>
                        <a:t>Tytuł żądania</a:t>
                      </a:r>
                      <a:endParaRPr lang="en-US" sz="1000" dirty="0"/>
                    </a:p>
                  </a:txBody>
                  <a:tcPr>
                    <a:solidFill>
                      <a:srgbClr val="333F50">
                        <a:alpha val="69804"/>
                      </a:srgbClr>
                    </a:solidFill>
                  </a:tcPr>
                </a:tc>
                <a:tc>
                  <a:txBody>
                    <a:bodyPr/>
                    <a:lstStyle/>
                    <a:p>
                      <a:pPr algn="ctr"/>
                      <a:r>
                        <a:rPr lang="pl-PL" sz="1000" dirty="0"/>
                        <a:t>Termin</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solidFill>
                      <a:srgbClr val="333F50">
                        <a:alpha val="69804"/>
                      </a:srgbClr>
                    </a:solidFill>
                  </a:tcPr>
                </a:tc>
                <a:extLst>
                  <a:ext uri="{0D108BD9-81ED-4DB2-BD59-A6C34878D82A}">
                    <a16:rowId xmlns:a16="http://schemas.microsoft.com/office/drawing/2014/main" val="121929559"/>
                  </a:ext>
                </a:extLst>
              </a:tr>
              <a:tr h="370840">
                <a:tc>
                  <a:txBody>
                    <a:bodyPr/>
                    <a:lstStyle/>
                    <a:p>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Potwierdź wymagania AIM</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10.03.2021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B w="3175" cap="flat" cmpd="sng" algn="ctr">
                      <a:solidFill>
                        <a:schemeClr val="bg1">
                          <a:lumMod val="75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Potwierdź wymagania AIM</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10.03.2021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Potwierdź wymagania AIM</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10.03.2021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Specyfikacja techniczna – wstępna ocena</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15.03.2021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Specyfikacja techniczna – wstępna ocena</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15.03.2021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508059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Specyfikacja techniczna – wstępna ocena</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15.03.2021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0560315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Specyfikacja techniczna – wstępna ocena</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15.03.2021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9055305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Oferta techniczna AMC (Basic engineering)</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14.03.2021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403632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Oferta techniczna DMG (Automation part)</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21.03.2021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7745410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Oferta techniczna PARTNER (Electricity part)</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23.03.2021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2372767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Ocena dokumentacji technicznej BE część I</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25.04.2021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7358918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Ocena dokumentacji technicznej BE część II</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27.04.2021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2838360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Ocena dokumentacji technicznej BE część III</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29.03.2021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712263034"/>
                  </a:ext>
                </a:extLst>
              </a:tr>
            </a:tbl>
          </a:graphicData>
        </a:graphic>
      </p:graphicFrame>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dirty="0">
                <a:ln w="0"/>
                <a:effectLst>
                  <a:outerShdw blurRad="38100" dist="19050" dir="2700000" algn="tl" rotWithShape="0">
                    <a:schemeClr val="dk1">
                      <a:alpha val="40000"/>
                    </a:schemeClr>
                  </a:outerShdw>
                </a:effectLst>
              </a:rPr>
              <a:t>20</a:t>
            </a:r>
            <a:r>
              <a:rPr lang="pl-PL" sz="1200" b="0" cap="none" spc="0" dirty="0">
                <a:ln w="0"/>
                <a:solidFill>
                  <a:schemeClr val="tx1"/>
                </a:solidFill>
                <a:effectLst>
                  <a:outerShdw blurRad="38100" dist="19050" dir="2700000" algn="tl" rotWithShape="0">
                    <a:schemeClr val="dk1">
                      <a:alpha val="40000"/>
                    </a:schemeClr>
                  </a:outerShdw>
                </a:effectLst>
              </a:rPr>
              <a:t>%</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Projekt</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ole tekstowe 198">
            <a:extLst>
              <a:ext uri="{FF2B5EF4-FFF2-40B4-BE49-F238E27FC236}">
                <a16:creationId xmlns:a16="http://schemas.microsoft.com/office/drawing/2014/main" id="{CCFFDEDD-D3DE-47E3-8408-10BC78149BCD}"/>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264902" y="508422"/>
            <a:ext cx="132962" cy="132962"/>
          </a:xfrm>
          <a:prstGeom prst="rect">
            <a:avLst/>
          </a:prstGeom>
        </p:spPr>
      </p:pic>
      <p:pic>
        <p:nvPicPr>
          <p:cNvPr id="171" name="Grafika 170" descr="Ostrzeżenie">
            <a:extLst>
              <a:ext uri="{FF2B5EF4-FFF2-40B4-BE49-F238E27FC236}">
                <a16:creationId xmlns:a16="http://schemas.microsoft.com/office/drawing/2014/main" id="{80A98089-AE7F-48CA-9A4F-D7C64547176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2071198" y="1719710"/>
            <a:ext cx="105137" cy="105137"/>
          </a:xfrm>
          <a:prstGeom prst="rect">
            <a:avLst/>
          </a:prstGeom>
        </p:spPr>
      </p:pic>
      <p:sp>
        <p:nvSpPr>
          <p:cNvPr id="181" name="Połowa ramki 180">
            <a:extLst>
              <a:ext uri="{FF2B5EF4-FFF2-40B4-BE49-F238E27FC236}">
                <a16:creationId xmlns:a16="http://schemas.microsoft.com/office/drawing/2014/main" id="{E72950A0-6680-4C9A-8D64-0E73E32791E6}"/>
              </a:ext>
            </a:extLst>
          </p:cNvPr>
          <p:cNvSpPr/>
          <p:nvPr/>
        </p:nvSpPr>
        <p:spPr>
          <a:xfrm flipH="1">
            <a:off x="9569015" y="920072"/>
            <a:ext cx="2006325" cy="1519178"/>
          </a:xfrm>
          <a:prstGeom prst="halfFrame">
            <a:avLst>
              <a:gd name="adj1" fmla="val 13444"/>
              <a:gd name="adj2" fmla="val 12921"/>
            </a:avLst>
          </a:pr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p>
        </p:txBody>
      </p:sp>
      <p:sp>
        <p:nvSpPr>
          <p:cNvPr id="189" name="pole tekstowe 188">
            <a:extLst>
              <a:ext uri="{FF2B5EF4-FFF2-40B4-BE49-F238E27FC236}">
                <a16:creationId xmlns:a16="http://schemas.microsoft.com/office/drawing/2014/main" id="{C2D5DC0B-3D77-4267-A44B-011F1C53605E}"/>
              </a:ext>
            </a:extLst>
          </p:cNvPr>
          <p:cNvSpPr txBox="1"/>
          <p:nvPr/>
        </p:nvSpPr>
        <p:spPr>
          <a:xfrm>
            <a:off x="620859" y="838089"/>
            <a:ext cx="1284993" cy="215444"/>
          </a:xfrm>
          <a:prstGeom prst="rect">
            <a:avLst/>
          </a:prstGeom>
          <a:noFill/>
        </p:spPr>
        <p:txBody>
          <a:bodyPr wrap="square" rtlCol="0">
            <a:spAutoFit/>
          </a:bodyPr>
          <a:lstStyle/>
          <a:p>
            <a:r>
              <a:rPr lang="pl-PL" sz="800" b="1" dirty="0">
                <a:solidFill>
                  <a:schemeClr val="tx2"/>
                </a:solidFill>
              </a:rPr>
              <a:t>2021/015 Sampling Dev…</a:t>
            </a:r>
            <a:endParaRPr lang="en-US" sz="800" b="1" dirty="0">
              <a:solidFill>
                <a:schemeClr val="tx2"/>
              </a:solidFill>
            </a:endParaRPr>
          </a:p>
        </p:txBody>
      </p:sp>
      <p:cxnSp>
        <p:nvCxnSpPr>
          <p:cNvPr id="196" name="Łącznik: łamany 195">
            <a:extLst>
              <a:ext uri="{FF2B5EF4-FFF2-40B4-BE49-F238E27FC236}">
                <a16:creationId xmlns:a16="http://schemas.microsoft.com/office/drawing/2014/main" id="{C6362254-56BA-4C7F-AF70-EA93F1B7A84C}"/>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02" name="pole tekstowe 201">
            <a:extLst>
              <a:ext uri="{FF2B5EF4-FFF2-40B4-BE49-F238E27FC236}">
                <a16:creationId xmlns:a16="http://schemas.microsoft.com/office/drawing/2014/main" id="{4C93E502-6AA2-470B-8613-2BF807F667FD}"/>
              </a:ext>
            </a:extLst>
          </p:cNvPr>
          <p:cNvSpPr txBox="1"/>
          <p:nvPr/>
        </p:nvSpPr>
        <p:spPr>
          <a:xfrm>
            <a:off x="2009618" y="838089"/>
            <a:ext cx="1284993" cy="215444"/>
          </a:xfrm>
          <a:prstGeom prst="rect">
            <a:avLst/>
          </a:prstGeom>
          <a:noFill/>
        </p:spPr>
        <p:txBody>
          <a:bodyPr wrap="square" rtlCol="0">
            <a:spAutoFit/>
          </a:bodyPr>
          <a:lstStyle/>
          <a:p>
            <a:r>
              <a:rPr lang="pl-PL" sz="800" dirty="0">
                <a:solidFill>
                  <a:schemeClr val="tx2"/>
                </a:solidFill>
              </a:rPr>
              <a:t>2021/019 Relocation Big…</a:t>
            </a:r>
            <a:endParaRPr lang="en-US" sz="800" dirty="0">
              <a:solidFill>
                <a:schemeClr val="tx2"/>
              </a:solidFill>
            </a:endParaRPr>
          </a:p>
        </p:txBody>
      </p:sp>
      <p:cxnSp>
        <p:nvCxnSpPr>
          <p:cNvPr id="217" name="Łącznik: łamany 216">
            <a:extLst>
              <a:ext uri="{FF2B5EF4-FFF2-40B4-BE49-F238E27FC236}">
                <a16:creationId xmlns:a16="http://schemas.microsoft.com/office/drawing/2014/main" id="{77836E06-15B4-40E4-B50F-CE2BBD486E63}"/>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23" name="pole tekstowe 222">
            <a:extLst>
              <a:ext uri="{FF2B5EF4-FFF2-40B4-BE49-F238E27FC236}">
                <a16:creationId xmlns:a16="http://schemas.microsoft.com/office/drawing/2014/main" id="{B44F01E2-5E2B-4D7D-97E2-2E00FC6EB041}"/>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24" name="pole tekstowe 223">
            <a:extLst>
              <a:ext uri="{FF2B5EF4-FFF2-40B4-BE49-F238E27FC236}">
                <a16:creationId xmlns:a16="http://schemas.microsoft.com/office/drawing/2014/main" id="{6029F849-09CE-416C-9F3B-1491C41E385F}"/>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25" name="Łącznik: łamany 224">
            <a:extLst>
              <a:ext uri="{FF2B5EF4-FFF2-40B4-BE49-F238E27FC236}">
                <a16:creationId xmlns:a16="http://schemas.microsoft.com/office/drawing/2014/main" id="{4C399602-1DFF-45D1-8DE6-683B0DE0F494}"/>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30" name="Łącznik: łamany 229">
            <a:extLst>
              <a:ext uri="{FF2B5EF4-FFF2-40B4-BE49-F238E27FC236}">
                <a16:creationId xmlns:a16="http://schemas.microsoft.com/office/drawing/2014/main" id="{3FB57C35-F399-42F4-BD33-92A31D77FD03}"/>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61" name="Owal 260">
            <a:extLst>
              <a:ext uri="{FF2B5EF4-FFF2-40B4-BE49-F238E27FC236}">
                <a16:creationId xmlns:a16="http://schemas.microsoft.com/office/drawing/2014/main" id="{1CE8B7F8-ADE0-404D-9B15-E627FA25001C}"/>
              </a:ext>
            </a:extLst>
          </p:cNvPr>
          <p:cNvSpPr/>
          <p:nvPr/>
        </p:nvSpPr>
        <p:spPr>
          <a:xfrm>
            <a:off x="2838333" y="4379404"/>
            <a:ext cx="167088" cy="18510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wal 261">
            <a:extLst>
              <a:ext uri="{FF2B5EF4-FFF2-40B4-BE49-F238E27FC236}">
                <a16:creationId xmlns:a16="http://schemas.microsoft.com/office/drawing/2014/main" id="{83F728AB-F580-4214-A6BF-47A62527FD10}"/>
              </a:ext>
            </a:extLst>
          </p:cNvPr>
          <p:cNvSpPr/>
          <p:nvPr/>
        </p:nvSpPr>
        <p:spPr>
          <a:xfrm>
            <a:off x="3022739" y="3217397"/>
            <a:ext cx="250812" cy="255786"/>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wal 262">
            <a:extLst>
              <a:ext uri="{FF2B5EF4-FFF2-40B4-BE49-F238E27FC236}">
                <a16:creationId xmlns:a16="http://schemas.microsoft.com/office/drawing/2014/main" id="{28E21E9A-894A-4FDE-96DB-EF0C0CBDBFF2}"/>
              </a:ext>
            </a:extLst>
          </p:cNvPr>
          <p:cNvSpPr/>
          <p:nvPr/>
        </p:nvSpPr>
        <p:spPr>
          <a:xfrm>
            <a:off x="3069197" y="4370624"/>
            <a:ext cx="169765" cy="18510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wal 263">
            <a:extLst>
              <a:ext uri="{FF2B5EF4-FFF2-40B4-BE49-F238E27FC236}">
                <a16:creationId xmlns:a16="http://schemas.microsoft.com/office/drawing/2014/main" id="{E3DF1344-7804-418B-BE0E-2BC3C6630E3C}"/>
              </a:ext>
            </a:extLst>
          </p:cNvPr>
          <p:cNvSpPr/>
          <p:nvPr/>
        </p:nvSpPr>
        <p:spPr>
          <a:xfrm>
            <a:off x="3034933" y="2838970"/>
            <a:ext cx="250812" cy="255786"/>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wal 266">
            <a:extLst>
              <a:ext uri="{FF2B5EF4-FFF2-40B4-BE49-F238E27FC236}">
                <a16:creationId xmlns:a16="http://schemas.microsoft.com/office/drawing/2014/main" id="{D65ACDA9-03C6-46E1-AD94-6E72093AC584}"/>
              </a:ext>
            </a:extLst>
          </p:cNvPr>
          <p:cNvSpPr/>
          <p:nvPr/>
        </p:nvSpPr>
        <p:spPr>
          <a:xfrm>
            <a:off x="3034933" y="3592967"/>
            <a:ext cx="250812" cy="255786"/>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sp>
        <p:nvSpPr>
          <p:cNvPr id="167" name="Owal 166">
            <a:extLst>
              <a:ext uri="{FF2B5EF4-FFF2-40B4-BE49-F238E27FC236}">
                <a16:creationId xmlns:a16="http://schemas.microsoft.com/office/drawing/2014/main" id="{F5C37041-D1B8-4B31-80C3-77BDBB2E0B64}"/>
              </a:ext>
            </a:extLst>
          </p:cNvPr>
          <p:cNvSpPr/>
          <p:nvPr/>
        </p:nvSpPr>
        <p:spPr>
          <a:xfrm>
            <a:off x="3038419" y="2091240"/>
            <a:ext cx="250812" cy="255786"/>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wal 167">
            <a:extLst>
              <a:ext uri="{FF2B5EF4-FFF2-40B4-BE49-F238E27FC236}">
                <a16:creationId xmlns:a16="http://schemas.microsoft.com/office/drawing/2014/main" id="{B63F5874-F70A-4847-AFEB-C1F6D4FD606C}"/>
              </a:ext>
            </a:extLst>
          </p:cNvPr>
          <p:cNvSpPr/>
          <p:nvPr/>
        </p:nvSpPr>
        <p:spPr>
          <a:xfrm>
            <a:off x="3042793" y="1719710"/>
            <a:ext cx="250812" cy="255786"/>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Prostokąt: ścięte rogi u góry 181">
            <a:extLst>
              <a:ext uri="{FF2B5EF4-FFF2-40B4-BE49-F238E27FC236}">
                <a16:creationId xmlns:a16="http://schemas.microsoft.com/office/drawing/2014/main" id="{F6726C25-D045-4FC2-9507-068C3765A002}"/>
              </a:ext>
            </a:extLst>
          </p:cNvPr>
          <p:cNvSpPr/>
          <p:nvPr/>
        </p:nvSpPr>
        <p:spPr>
          <a:xfrm rot="16200000">
            <a:off x="31032" y="3399481"/>
            <a:ext cx="1458851" cy="245919"/>
          </a:xfrm>
          <a:prstGeom prst="snip2Same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ZWIŃ</a:t>
            </a:r>
            <a:endParaRPr lang="en-US" sz="1000" dirty="0"/>
          </a:p>
        </p:txBody>
      </p:sp>
      <p:sp>
        <p:nvSpPr>
          <p:cNvPr id="183" name="Prostokąt: ścięte rogi u góry 182">
            <a:extLst>
              <a:ext uri="{FF2B5EF4-FFF2-40B4-BE49-F238E27FC236}">
                <a16:creationId xmlns:a16="http://schemas.microsoft.com/office/drawing/2014/main" id="{36B1250A-F2C3-4FA4-91BE-96AF8A4106CD}"/>
              </a:ext>
            </a:extLst>
          </p:cNvPr>
          <p:cNvSpPr/>
          <p:nvPr/>
        </p:nvSpPr>
        <p:spPr>
          <a:xfrm rot="16200000">
            <a:off x="203685" y="2102636"/>
            <a:ext cx="1117386" cy="242077"/>
          </a:xfrm>
          <a:prstGeom prst="snip2Same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ZWIŃ</a:t>
            </a:r>
            <a:endParaRPr lang="en-US" sz="1000" dirty="0"/>
          </a:p>
        </p:txBody>
      </p:sp>
      <p:sp>
        <p:nvSpPr>
          <p:cNvPr id="159" name="Prostokąt: ścięte rogi u góry 158">
            <a:extLst>
              <a:ext uri="{FF2B5EF4-FFF2-40B4-BE49-F238E27FC236}">
                <a16:creationId xmlns:a16="http://schemas.microsoft.com/office/drawing/2014/main" id="{504B1B13-24CE-43D0-83E7-5F4D9D1527B7}"/>
              </a:ext>
            </a:extLst>
          </p:cNvPr>
          <p:cNvSpPr/>
          <p:nvPr/>
        </p:nvSpPr>
        <p:spPr>
          <a:xfrm rot="16200000">
            <a:off x="577138" y="6183000"/>
            <a:ext cx="356167" cy="225345"/>
          </a:xfrm>
          <a:prstGeom prst="snip2Same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0" name="Prostokąt: ścięte rogi u góry 159">
            <a:extLst>
              <a:ext uri="{FF2B5EF4-FFF2-40B4-BE49-F238E27FC236}">
                <a16:creationId xmlns:a16="http://schemas.microsoft.com/office/drawing/2014/main" id="{BA31BC32-0373-4954-A520-FDD5ED373C04}"/>
              </a:ext>
            </a:extLst>
          </p:cNvPr>
          <p:cNvSpPr/>
          <p:nvPr/>
        </p:nvSpPr>
        <p:spPr>
          <a:xfrm rot="16200000">
            <a:off x="577138" y="5812794"/>
            <a:ext cx="356167" cy="225345"/>
          </a:xfrm>
          <a:prstGeom prst="snip2Same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1" name="Prostokąt: ścięte rogi u góry 160">
            <a:extLst>
              <a:ext uri="{FF2B5EF4-FFF2-40B4-BE49-F238E27FC236}">
                <a16:creationId xmlns:a16="http://schemas.microsoft.com/office/drawing/2014/main" id="{ADF4B1DF-E76C-41F5-BCE7-4B3ABCEE7C3F}"/>
              </a:ext>
            </a:extLst>
          </p:cNvPr>
          <p:cNvSpPr/>
          <p:nvPr/>
        </p:nvSpPr>
        <p:spPr>
          <a:xfrm rot="16200000">
            <a:off x="584871" y="5442588"/>
            <a:ext cx="356167" cy="225345"/>
          </a:xfrm>
          <a:prstGeom prst="snip2Same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2" name="Prostokąt: ścięte rogi u góry 161">
            <a:extLst>
              <a:ext uri="{FF2B5EF4-FFF2-40B4-BE49-F238E27FC236}">
                <a16:creationId xmlns:a16="http://schemas.microsoft.com/office/drawing/2014/main" id="{BC330BE2-1419-4C65-9D6D-C7271E73CFEC}"/>
              </a:ext>
            </a:extLst>
          </p:cNvPr>
          <p:cNvSpPr/>
          <p:nvPr/>
        </p:nvSpPr>
        <p:spPr>
          <a:xfrm rot="16200000">
            <a:off x="584870" y="5075110"/>
            <a:ext cx="356167" cy="225345"/>
          </a:xfrm>
          <a:prstGeom prst="snip2Same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3" name="Prostokąt: ścięte rogi u góry 162">
            <a:extLst>
              <a:ext uri="{FF2B5EF4-FFF2-40B4-BE49-F238E27FC236}">
                <a16:creationId xmlns:a16="http://schemas.microsoft.com/office/drawing/2014/main" id="{57C0440C-40C7-442D-A4CD-B706BEB474D4}"/>
              </a:ext>
            </a:extLst>
          </p:cNvPr>
          <p:cNvSpPr/>
          <p:nvPr/>
        </p:nvSpPr>
        <p:spPr>
          <a:xfrm rot="16200000">
            <a:off x="579775" y="4698131"/>
            <a:ext cx="356167" cy="225345"/>
          </a:xfrm>
          <a:prstGeom prst="snip2Same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4" name="Prostokąt: ścięte rogi u góry 163">
            <a:extLst>
              <a:ext uri="{FF2B5EF4-FFF2-40B4-BE49-F238E27FC236}">
                <a16:creationId xmlns:a16="http://schemas.microsoft.com/office/drawing/2014/main" id="{220C67B7-0D2B-4EA1-A49A-58BF9CCA8BC2}"/>
              </a:ext>
            </a:extLst>
          </p:cNvPr>
          <p:cNvSpPr/>
          <p:nvPr/>
        </p:nvSpPr>
        <p:spPr>
          <a:xfrm rot="16200000">
            <a:off x="579692" y="4317637"/>
            <a:ext cx="356167" cy="245919"/>
          </a:xfrm>
          <a:prstGeom prst="snip2Same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6" name="Prostokąt 165">
            <a:extLst>
              <a:ext uri="{FF2B5EF4-FFF2-40B4-BE49-F238E27FC236}">
                <a16:creationId xmlns:a16="http://schemas.microsoft.com/office/drawing/2014/main" id="{BFDD2C7E-C0EC-49A0-88B7-E73C2523C419}"/>
              </a:ext>
            </a:extLst>
          </p:cNvPr>
          <p:cNvSpPr/>
          <p:nvPr/>
        </p:nvSpPr>
        <p:spPr>
          <a:xfrm>
            <a:off x="8270334" y="3210760"/>
            <a:ext cx="539942"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88" name="Prostokąt 187">
            <a:extLst>
              <a:ext uri="{FF2B5EF4-FFF2-40B4-BE49-F238E27FC236}">
                <a16:creationId xmlns:a16="http://schemas.microsoft.com/office/drawing/2014/main" id="{62CF6DDC-CCE9-4C3A-B436-42AA0EE83151}"/>
              </a:ext>
            </a:extLst>
          </p:cNvPr>
          <p:cNvSpPr/>
          <p:nvPr/>
        </p:nvSpPr>
        <p:spPr>
          <a:xfrm>
            <a:off x="8925702" y="1708977"/>
            <a:ext cx="543690"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90" name="Prostokąt 189">
            <a:extLst>
              <a:ext uri="{FF2B5EF4-FFF2-40B4-BE49-F238E27FC236}">
                <a16:creationId xmlns:a16="http://schemas.microsoft.com/office/drawing/2014/main" id="{7616E9EF-48BF-45A2-9ABA-8EC2AF70CA81}"/>
              </a:ext>
            </a:extLst>
          </p:cNvPr>
          <p:cNvSpPr/>
          <p:nvPr/>
        </p:nvSpPr>
        <p:spPr>
          <a:xfrm>
            <a:off x="7583480" y="2825233"/>
            <a:ext cx="543689"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91" name="Prostokąt 190">
            <a:extLst>
              <a:ext uri="{FF2B5EF4-FFF2-40B4-BE49-F238E27FC236}">
                <a16:creationId xmlns:a16="http://schemas.microsoft.com/office/drawing/2014/main" id="{FB71ED46-2140-4CF6-BC3A-038646770B5C}"/>
              </a:ext>
            </a:extLst>
          </p:cNvPr>
          <p:cNvSpPr/>
          <p:nvPr/>
        </p:nvSpPr>
        <p:spPr>
          <a:xfrm>
            <a:off x="8922816" y="3573071"/>
            <a:ext cx="543690"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92" name="Prostokąt 191">
            <a:extLst>
              <a:ext uri="{FF2B5EF4-FFF2-40B4-BE49-F238E27FC236}">
                <a16:creationId xmlns:a16="http://schemas.microsoft.com/office/drawing/2014/main" id="{753E904D-03AD-4D2F-864D-1D64D7A3D7C2}"/>
              </a:ext>
            </a:extLst>
          </p:cNvPr>
          <p:cNvSpPr/>
          <p:nvPr/>
        </p:nvSpPr>
        <p:spPr>
          <a:xfrm>
            <a:off x="8922816" y="3925336"/>
            <a:ext cx="543690"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93" name="Prostokąt 192">
            <a:extLst>
              <a:ext uri="{FF2B5EF4-FFF2-40B4-BE49-F238E27FC236}">
                <a16:creationId xmlns:a16="http://schemas.microsoft.com/office/drawing/2014/main" id="{06DD24FD-C97B-4C08-84CF-CB8F6D77DA37}"/>
              </a:ext>
            </a:extLst>
          </p:cNvPr>
          <p:cNvSpPr/>
          <p:nvPr/>
        </p:nvSpPr>
        <p:spPr>
          <a:xfrm>
            <a:off x="8921974" y="2091240"/>
            <a:ext cx="543690"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94" name="Prostokąt 193">
            <a:extLst>
              <a:ext uri="{FF2B5EF4-FFF2-40B4-BE49-F238E27FC236}">
                <a16:creationId xmlns:a16="http://schemas.microsoft.com/office/drawing/2014/main" id="{A0791E8A-B93F-4D1E-9647-EA56C6ACC88C}"/>
              </a:ext>
            </a:extLst>
          </p:cNvPr>
          <p:cNvSpPr/>
          <p:nvPr/>
        </p:nvSpPr>
        <p:spPr>
          <a:xfrm>
            <a:off x="8920092" y="2457136"/>
            <a:ext cx="543690" cy="295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p>
        </p:txBody>
      </p:sp>
      <p:grpSp>
        <p:nvGrpSpPr>
          <p:cNvPr id="169" name="Grafika 12" descr="Uniesiony kciuk">
            <a:extLst>
              <a:ext uri="{FF2B5EF4-FFF2-40B4-BE49-F238E27FC236}">
                <a16:creationId xmlns:a16="http://schemas.microsoft.com/office/drawing/2014/main" id="{F489B71D-8678-40D5-B446-7766DCAC254F}"/>
              </a:ext>
            </a:extLst>
          </p:cNvPr>
          <p:cNvGrpSpPr/>
          <p:nvPr/>
        </p:nvGrpSpPr>
        <p:grpSpPr>
          <a:xfrm>
            <a:off x="9080715" y="1710220"/>
            <a:ext cx="212460" cy="274765"/>
            <a:chOff x="5638800" y="2971800"/>
            <a:chExt cx="180000" cy="180000"/>
          </a:xfrm>
        </p:grpSpPr>
        <p:sp>
          <p:nvSpPr>
            <p:cNvPr id="172" name="Dowolny kształt: kształt 171">
              <a:extLst>
                <a:ext uri="{FF2B5EF4-FFF2-40B4-BE49-F238E27FC236}">
                  <a16:creationId xmlns:a16="http://schemas.microsoft.com/office/drawing/2014/main" id="{DC5DA24C-DF5B-4B2B-B07B-DE649AEA983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80" name="Dowolny kształt: kształt 179">
              <a:extLst>
                <a:ext uri="{FF2B5EF4-FFF2-40B4-BE49-F238E27FC236}">
                  <a16:creationId xmlns:a16="http://schemas.microsoft.com/office/drawing/2014/main" id="{99F18815-6213-429B-9110-E68CD13DF3BB}"/>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95" name="Grafika 12" descr="Uniesiony kciuk">
            <a:extLst>
              <a:ext uri="{FF2B5EF4-FFF2-40B4-BE49-F238E27FC236}">
                <a16:creationId xmlns:a16="http://schemas.microsoft.com/office/drawing/2014/main" id="{416BDB76-DFB3-4793-9E79-2FD8E0E2A76B}"/>
              </a:ext>
            </a:extLst>
          </p:cNvPr>
          <p:cNvGrpSpPr/>
          <p:nvPr/>
        </p:nvGrpSpPr>
        <p:grpSpPr>
          <a:xfrm>
            <a:off x="9094037" y="2095443"/>
            <a:ext cx="212460" cy="274765"/>
            <a:chOff x="5638800" y="2971800"/>
            <a:chExt cx="180000" cy="180000"/>
          </a:xfrm>
        </p:grpSpPr>
        <p:sp>
          <p:nvSpPr>
            <p:cNvPr id="200" name="Dowolny kształt: kształt 199">
              <a:extLst>
                <a:ext uri="{FF2B5EF4-FFF2-40B4-BE49-F238E27FC236}">
                  <a16:creationId xmlns:a16="http://schemas.microsoft.com/office/drawing/2014/main" id="{BEDB5586-2D0D-4243-B747-16421EF857B2}"/>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01" name="Dowolny kształt: kształt 200">
              <a:extLst>
                <a:ext uri="{FF2B5EF4-FFF2-40B4-BE49-F238E27FC236}">
                  <a16:creationId xmlns:a16="http://schemas.microsoft.com/office/drawing/2014/main" id="{BF8E869C-3D60-49F3-A9BF-CC70ACF67CF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203" name="Grafika 12" descr="Uniesiony kciuk">
            <a:extLst>
              <a:ext uri="{FF2B5EF4-FFF2-40B4-BE49-F238E27FC236}">
                <a16:creationId xmlns:a16="http://schemas.microsoft.com/office/drawing/2014/main" id="{2303E57D-1CD5-4104-B07E-CEBDCB3A6B69}"/>
              </a:ext>
            </a:extLst>
          </p:cNvPr>
          <p:cNvGrpSpPr/>
          <p:nvPr/>
        </p:nvGrpSpPr>
        <p:grpSpPr>
          <a:xfrm>
            <a:off x="9076332" y="2465831"/>
            <a:ext cx="212460" cy="274765"/>
            <a:chOff x="5638800" y="2971800"/>
            <a:chExt cx="180000" cy="180000"/>
          </a:xfrm>
        </p:grpSpPr>
        <p:sp>
          <p:nvSpPr>
            <p:cNvPr id="204" name="Dowolny kształt: kształt 203">
              <a:extLst>
                <a:ext uri="{FF2B5EF4-FFF2-40B4-BE49-F238E27FC236}">
                  <a16:creationId xmlns:a16="http://schemas.microsoft.com/office/drawing/2014/main" id="{1892B8FB-F672-4FA0-AA99-41E2D88629E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05" name="Dowolny kształt: kształt 204">
              <a:extLst>
                <a:ext uri="{FF2B5EF4-FFF2-40B4-BE49-F238E27FC236}">
                  <a16:creationId xmlns:a16="http://schemas.microsoft.com/office/drawing/2014/main" id="{A6FED66D-9893-486C-8748-C66AEC52F172}"/>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sp>
        <p:nvSpPr>
          <p:cNvPr id="206" name="Owal 205">
            <a:extLst>
              <a:ext uri="{FF2B5EF4-FFF2-40B4-BE49-F238E27FC236}">
                <a16:creationId xmlns:a16="http://schemas.microsoft.com/office/drawing/2014/main" id="{8EEF731F-A89C-4C13-ABBB-46FDA182B6B1}"/>
              </a:ext>
            </a:extLst>
          </p:cNvPr>
          <p:cNvSpPr/>
          <p:nvPr/>
        </p:nvSpPr>
        <p:spPr>
          <a:xfrm>
            <a:off x="9323652" y="2637725"/>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07" name="Prostokąt 206">
            <a:extLst>
              <a:ext uri="{FF2B5EF4-FFF2-40B4-BE49-F238E27FC236}">
                <a16:creationId xmlns:a16="http://schemas.microsoft.com/office/drawing/2014/main" id="{857E3EB4-09A3-4458-A93B-53A3BDCEE944}"/>
              </a:ext>
            </a:extLst>
          </p:cNvPr>
          <p:cNvSpPr/>
          <p:nvPr/>
        </p:nvSpPr>
        <p:spPr>
          <a:xfrm>
            <a:off x="7583480" y="4318353"/>
            <a:ext cx="543690" cy="289643"/>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208" name="Prostokąt 207">
            <a:extLst>
              <a:ext uri="{FF2B5EF4-FFF2-40B4-BE49-F238E27FC236}">
                <a16:creationId xmlns:a16="http://schemas.microsoft.com/office/drawing/2014/main" id="{65EE9B7B-931B-4FC4-9E98-131BCD511B16}"/>
              </a:ext>
            </a:extLst>
          </p:cNvPr>
          <p:cNvSpPr/>
          <p:nvPr/>
        </p:nvSpPr>
        <p:spPr>
          <a:xfrm>
            <a:off x="7583479" y="4682726"/>
            <a:ext cx="543689" cy="286883"/>
          </a:xfrm>
          <a:prstGeom prst="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900" dirty="0"/>
          </a:p>
        </p:txBody>
      </p:sp>
      <p:sp>
        <p:nvSpPr>
          <p:cNvPr id="209" name="Prostokąt 208">
            <a:extLst>
              <a:ext uri="{FF2B5EF4-FFF2-40B4-BE49-F238E27FC236}">
                <a16:creationId xmlns:a16="http://schemas.microsoft.com/office/drawing/2014/main" id="{99DA8BA4-384B-446A-BDED-69731E1D4525}"/>
              </a:ext>
            </a:extLst>
          </p:cNvPr>
          <p:cNvSpPr/>
          <p:nvPr/>
        </p:nvSpPr>
        <p:spPr>
          <a:xfrm>
            <a:off x="7583479" y="5066442"/>
            <a:ext cx="543689" cy="286883"/>
          </a:xfrm>
          <a:prstGeom prst="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900" dirty="0"/>
          </a:p>
        </p:txBody>
      </p:sp>
      <p:sp>
        <p:nvSpPr>
          <p:cNvPr id="210" name="Prostokąt 209">
            <a:extLst>
              <a:ext uri="{FF2B5EF4-FFF2-40B4-BE49-F238E27FC236}">
                <a16:creationId xmlns:a16="http://schemas.microsoft.com/office/drawing/2014/main" id="{38C6CCED-0C19-41B1-A2CF-F2CBD10F5FE5}"/>
              </a:ext>
            </a:extLst>
          </p:cNvPr>
          <p:cNvSpPr/>
          <p:nvPr/>
        </p:nvSpPr>
        <p:spPr>
          <a:xfrm>
            <a:off x="7583479" y="5430783"/>
            <a:ext cx="543689" cy="286883"/>
          </a:xfrm>
          <a:prstGeom prst="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900" dirty="0"/>
          </a:p>
        </p:txBody>
      </p:sp>
      <p:sp>
        <p:nvSpPr>
          <p:cNvPr id="211" name="Prostokąt 210">
            <a:extLst>
              <a:ext uri="{FF2B5EF4-FFF2-40B4-BE49-F238E27FC236}">
                <a16:creationId xmlns:a16="http://schemas.microsoft.com/office/drawing/2014/main" id="{DA4F51FF-A28B-4501-9AD3-6ACC7F908562}"/>
              </a:ext>
            </a:extLst>
          </p:cNvPr>
          <p:cNvSpPr/>
          <p:nvPr/>
        </p:nvSpPr>
        <p:spPr>
          <a:xfrm>
            <a:off x="7583479" y="5794486"/>
            <a:ext cx="543689" cy="286883"/>
          </a:xfrm>
          <a:prstGeom prst="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900" dirty="0"/>
          </a:p>
        </p:txBody>
      </p:sp>
      <p:sp>
        <p:nvSpPr>
          <p:cNvPr id="212" name="Prostokąt 211">
            <a:extLst>
              <a:ext uri="{FF2B5EF4-FFF2-40B4-BE49-F238E27FC236}">
                <a16:creationId xmlns:a16="http://schemas.microsoft.com/office/drawing/2014/main" id="{788841A4-D2CE-439F-B898-27547AA3D479}"/>
              </a:ext>
            </a:extLst>
          </p:cNvPr>
          <p:cNvSpPr/>
          <p:nvPr/>
        </p:nvSpPr>
        <p:spPr>
          <a:xfrm>
            <a:off x="7583479" y="6168727"/>
            <a:ext cx="543689" cy="286883"/>
          </a:xfrm>
          <a:prstGeom prst="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900" dirty="0"/>
          </a:p>
        </p:txBody>
      </p:sp>
      <p:sp>
        <p:nvSpPr>
          <p:cNvPr id="214" name="Owal 213">
            <a:extLst>
              <a:ext uri="{FF2B5EF4-FFF2-40B4-BE49-F238E27FC236}">
                <a16:creationId xmlns:a16="http://schemas.microsoft.com/office/drawing/2014/main" id="{41A90F97-FB32-41DA-BBB3-0BEC6D5D5F73}"/>
              </a:ext>
            </a:extLst>
          </p:cNvPr>
          <p:cNvSpPr/>
          <p:nvPr/>
        </p:nvSpPr>
        <p:spPr>
          <a:xfrm>
            <a:off x="3302738" y="4370624"/>
            <a:ext cx="167088" cy="185100"/>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wal 214">
            <a:extLst>
              <a:ext uri="{FF2B5EF4-FFF2-40B4-BE49-F238E27FC236}">
                <a16:creationId xmlns:a16="http://schemas.microsoft.com/office/drawing/2014/main" id="{92FBC69C-85B3-4256-A454-AD9394F78F44}"/>
              </a:ext>
            </a:extLst>
          </p:cNvPr>
          <p:cNvSpPr/>
          <p:nvPr/>
        </p:nvSpPr>
        <p:spPr>
          <a:xfrm>
            <a:off x="2832161" y="4675141"/>
            <a:ext cx="175208" cy="15761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wal 217">
            <a:extLst>
              <a:ext uri="{FF2B5EF4-FFF2-40B4-BE49-F238E27FC236}">
                <a16:creationId xmlns:a16="http://schemas.microsoft.com/office/drawing/2014/main" id="{33C0AB50-8AB8-4AF8-BA77-C45D9D8D961F}"/>
              </a:ext>
            </a:extLst>
          </p:cNvPr>
          <p:cNvSpPr/>
          <p:nvPr/>
        </p:nvSpPr>
        <p:spPr>
          <a:xfrm>
            <a:off x="3068856" y="4837948"/>
            <a:ext cx="175208" cy="157610"/>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wal 218">
            <a:extLst>
              <a:ext uri="{FF2B5EF4-FFF2-40B4-BE49-F238E27FC236}">
                <a16:creationId xmlns:a16="http://schemas.microsoft.com/office/drawing/2014/main" id="{9BDED4F4-A0F5-45C9-81EE-08FEACE1C982}"/>
              </a:ext>
            </a:extLst>
          </p:cNvPr>
          <p:cNvSpPr/>
          <p:nvPr/>
        </p:nvSpPr>
        <p:spPr>
          <a:xfrm>
            <a:off x="3064605" y="4675141"/>
            <a:ext cx="175208" cy="157610"/>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9E146BB7-96E5-4F8A-84B6-1CA3180EEFEF}"/>
              </a:ext>
            </a:extLst>
          </p:cNvPr>
          <p:cNvSpPr/>
          <p:nvPr/>
        </p:nvSpPr>
        <p:spPr>
          <a:xfrm>
            <a:off x="2831687" y="4837948"/>
            <a:ext cx="175208" cy="15761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wal 220">
            <a:extLst>
              <a:ext uri="{FF2B5EF4-FFF2-40B4-BE49-F238E27FC236}">
                <a16:creationId xmlns:a16="http://schemas.microsoft.com/office/drawing/2014/main" id="{2B9F91A6-4133-4D0D-A8DB-7527E96CFF21}"/>
              </a:ext>
            </a:extLst>
          </p:cNvPr>
          <p:cNvSpPr/>
          <p:nvPr/>
        </p:nvSpPr>
        <p:spPr>
          <a:xfrm>
            <a:off x="3297402" y="4840098"/>
            <a:ext cx="175208" cy="15761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wal 221">
            <a:extLst>
              <a:ext uri="{FF2B5EF4-FFF2-40B4-BE49-F238E27FC236}">
                <a16:creationId xmlns:a16="http://schemas.microsoft.com/office/drawing/2014/main" id="{358A4C61-1250-46CD-B9E8-4735FA4A1DF0}"/>
              </a:ext>
            </a:extLst>
          </p:cNvPr>
          <p:cNvSpPr/>
          <p:nvPr/>
        </p:nvSpPr>
        <p:spPr>
          <a:xfrm>
            <a:off x="3300696" y="4671310"/>
            <a:ext cx="175208" cy="157610"/>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Grafika 12" descr="Uniesiony kciuk">
            <a:extLst>
              <a:ext uri="{FF2B5EF4-FFF2-40B4-BE49-F238E27FC236}">
                <a16:creationId xmlns:a16="http://schemas.microsoft.com/office/drawing/2014/main" id="{37B4477D-CA04-4E25-94E0-593CE6A71839}"/>
              </a:ext>
            </a:extLst>
          </p:cNvPr>
          <p:cNvGrpSpPr/>
          <p:nvPr/>
        </p:nvGrpSpPr>
        <p:grpSpPr>
          <a:xfrm>
            <a:off x="9092609" y="3564719"/>
            <a:ext cx="212460" cy="274765"/>
            <a:chOff x="5638800" y="2971800"/>
            <a:chExt cx="180000" cy="180000"/>
          </a:xfrm>
        </p:grpSpPr>
        <p:sp>
          <p:nvSpPr>
            <p:cNvPr id="227" name="Dowolny kształt: kształt 226">
              <a:extLst>
                <a:ext uri="{FF2B5EF4-FFF2-40B4-BE49-F238E27FC236}">
                  <a16:creationId xmlns:a16="http://schemas.microsoft.com/office/drawing/2014/main" id="{D9F502F0-7725-4D5B-87FB-548B711779C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28" name="Dowolny kształt: kształt 227">
              <a:extLst>
                <a:ext uri="{FF2B5EF4-FFF2-40B4-BE49-F238E27FC236}">
                  <a16:creationId xmlns:a16="http://schemas.microsoft.com/office/drawing/2014/main" id="{AD347C3D-13F8-4435-9269-A724C4909BEB}"/>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229" name="Grafika 12" descr="Uniesiony kciuk">
            <a:extLst>
              <a:ext uri="{FF2B5EF4-FFF2-40B4-BE49-F238E27FC236}">
                <a16:creationId xmlns:a16="http://schemas.microsoft.com/office/drawing/2014/main" id="{109B5426-49FE-46A6-8D68-9BA48D095109}"/>
              </a:ext>
            </a:extLst>
          </p:cNvPr>
          <p:cNvGrpSpPr/>
          <p:nvPr/>
        </p:nvGrpSpPr>
        <p:grpSpPr>
          <a:xfrm>
            <a:off x="9094037" y="3925354"/>
            <a:ext cx="212460" cy="274765"/>
            <a:chOff x="5638800" y="2971800"/>
            <a:chExt cx="180000" cy="180000"/>
          </a:xfrm>
        </p:grpSpPr>
        <p:sp>
          <p:nvSpPr>
            <p:cNvPr id="233" name="Dowolny kształt: kształt 232">
              <a:extLst>
                <a:ext uri="{FF2B5EF4-FFF2-40B4-BE49-F238E27FC236}">
                  <a16:creationId xmlns:a16="http://schemas.microsoft.com/office/drawing/2014/main" id="{E4E44191-7503-4C75-A1FB-08B7C2D0DA4F}"/>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55" name="Dowolny kształt: kształt 254">
              <a:extLst>
                <a:ext uri="{FF2B5EF4-FFF2-40B4-BE49-F238E27FC236}">
                  <a16:creationId xmlns:a16="http://schemas.microsoft.com/office/drawing/2014/main" id="{B038CBF2-56FC-485D-96C3-45B25EB4E4AC}"/>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256" name="Grafika 12" descr="Uniesiony kciuk">
            <a:extLst>
              <a:ext uri="{FF2B5EF4-FFF2-40B4-BE49-F238E27FC236}">
                <a16:creationId xmlns:a16="http://schemas.microsoft.com/office/drawing/2014/main" id="{21120B79-69A4-438D-8441-3145D770F0D9}"/>
              </a:ext>
            </a:extLst>
          </p:cNvPr>
          <p:cNvGrpSpPr/>
          <p:nvPr/>
        </p:nvGrpSpPr>
        <p:grpSpPr>
          <a:xfrm>
            <a:off x="7615777" y="4303213"/>
            <a:ext cx="212460" cy="274765"/>
            <a:chOff x="5638800" y="2971800"/>
            <a:chExt cx="180000" cy="180000"/>
          </a:xfrm>
        </p:grpSpPr>
        <p:sp>
          <p:nvSpPr>
            <p:cNvPr id="257" name="Dowolny kształt: kształt 256">
              <a:extLst>
                <a:ext uri="{FF2B5EF4-FFF2-40B4-BE49-F238E27FC236}">
                  <a16:creationId xmlns:a16="http://schemas.microsoft.com/office/drawing/2014/main" id="{D2DD37B1-3FD0-4D08-B34B-A45D1CFB9F1C}"/>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58" name="Dowolny kształt: kształt 257">
              <a:extLst>
                <a:ext uri="{FF2B5EF4-FFF2-40B4-BE49-F238E27FC236}">
                  <a16:creationId xmlns:a16="http://schemas.microsoft.com/office/drawing/2014/main" id="{283B7999-6062-4D7E-A9BC-36C9CF96190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259" name="Grafika 12" descr="Uniesiony kciuk">
            <a:extLst>
              <a:ext uri="{FF2B5EF4-FFF2-40B4-BE49-F238E27FC236}">
                <a16:creationId xmlns:a16="http://schemas.microsoft.com/office/drawing/2014/main" id="{B00262C7-6177-4730-B134-909F3E23AAC4}"/>
              </a:ext>
            </a:extLst>
          </p:cNvPr>
          <p:cNvGrpSpPr/>
          <p:nvPr/>
        </p:nvGrpSpPr>
        <p:grpSpPr>
          <a:xfrm rot="10800000">
            <a:off x="7749671" y="2827444"/>
            <a:ext cx="212460" cy="274765"/>
            <a:chOff x="5638800" y="2971800"/>
            <a:chExt cx="180000" cy="180000"/>
          </a:xfrm>
        </p:grpSpPr>
        <p:sp>
          <p:nvSpPr>
            <p:cNvPr id="260" name="Dowolny kształt: kształt 259">
              <a:extLst>
                <a:ext uri="{FF2B5EF4-FFF2-40B4-BE49-F238E27FC236}">
                  <a16:creationId xmlns:a16="http://schemas.microsoft.com/office/drawing/2014/main" id="{E08C4C7D-23AF-4ABA-BFC2-BAFDC68F2491}"/>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68" name="Dowolny kształt: kształt 267">
              <a:extLst>
                <a:ext uri="{FF2B5EF4-FFF2-40B4-BE49-F238E27FC236}">
                  <a16:creationId xmlns:a16="http://schemas.microsoft.com/office/drawing/2014/main" id="{5DB29D34-6317-4EE8-9027-944AB6BADB2E}"/>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6" name="Grafika 5" descr="Palec wskazujący w prawo">
            <a:extLst>
              <a:ext uri="{FF2B5EF4-FFF2-40B4-BE49-F238E27FC236}">
                <a16:creationId xmlns:a16="http://schemas.microsoft.com/office/drawing/2014/main" id="{7248302C-3956-4744-B72F-CAA62A65611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27808" y="465715"/>
            <a:ext cx="197904" cy="197904"/>
          </a:xfrm>
          <a:prstGeom prst="rect">
            <a:avLst/>
          </a:prstGeom>
        </p:spPr>
      </p:pic>
      <p:sp>
        <p:nvSpPr>
          <p:cNvPr id="269" name="pole tekstowe 268">
            <a:extLst>
              <a:ext uri="{FF2B5EF4-FFF2-40B4-BE49-F238E27FC236}">
                <a16:creationId xmlns:a16="http://schemas.microsoft.com/office/drawing/2014/main" id="{EEE0AFAE-7033-4C30-B531-9EEAAA9D7635}"/>
              </a:ext>
            </a:extLst>
          </p:cNvPr>
          <p:cNvSpPr txBox="1"/>
          <p:nvPr/>
        </p:nvSpPr>
        <p:spPr>
          <a:xfrm>
            <a:off x="1190013" y="465624"/>
            <a:ext cx="1038754" cy="215444"/>
          </a:xfrm>
          <a:prstGeom prst="rect">
            <a:avLst/>
          </a:prstGeom>
          <a:noFill/>
        </p:spPr>
        <p:txBody>
          <a:bodyPr wrap="square" rtlCol="0">
            <a:spAutoFit/>
          </a:bodyPr>
          <a:lstStyle/>
          <a:p>
            <a:r>
              <a:rPr lang="pl-PL" sz="800" dirty="0">
                <a:solidFill>
                  <a:schemeClr val="bg1"/>
                </a:solidFill>
              </a:rPr>
              <a:t>Nowe zatwierdzenie</a:t>
            </a:r>
            <a:endParaRPr lang="en-US" sz="800" dirty="0">
              <a:solidFill>
                <a:schemeClr val="bg1"/>
              </a:solidFill>
            </a:endParaRPr>
          </a:p>
        </p:txBody>
      </p:sp>
      <p:pic>
        <p:nvPicPr>
          <p:cNvPr id="270" name="Grafika 269" descr="Ostrzeżenie">
            <a:extLst>
              <a:ext uri="{FF2B5EF4-FFF2-40B4-BE49-F238E27FC236}">
                <a16:creationId xmlns:a16="http://schemas.microsoft.com/office/drawing/2014/main" id="{FB91870C-5EFD-44CF-A10F-F09DD93B415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8028817" y="2671353"/>
            <a:ext cx="243323" cy="243323"/>
          </a:xfrm>
          <a:prstGeom prst="rect">
            <a:avLst/>
          </a:prstGeom>
        </p:spPr>
      </p:pic>
      <p:pic>
        <p:nvPicPr>
          <p:cNvPr id="8" name="Grafika 7" descr="Odśwież (od prawej do lewej)">
            <a:extLst>
              <a:ext uri="{FF2B5EF4-FFF2-40B4-BE49-F238E27FC236}">
                <a16:creationId xmlns:a16="http://schemas.microsoft.com/office/drawing/2014/main" id="{977CEA5F-6138-437F-8229-344F1943A132}"/>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444792" y="3226831"/>
            <a:ext cx="246352" cy="246352"/>
          </a:xfrm>
          <a:prstGeom prst="rect">
            <a:avLst/>
          </a:prstGeom>
        </p:spPr>
      </p:pic>
      <p:sp>
        <p:nvSpPr>
          <p:cNvPr id="11" name="Prostokąt 10">
            <a:extLst>
              <a:ext uri="{FF2B5EF4-FFF2-40B4-BE49-F238E27FC236}">
                <a16:creationId xmlns:a16="http://schemas.microsoft.com/office/drawing/2014/main" id="{0276ED2C-98F0-4047-AB75-CDA6E4A3E25A}"/>
              </a:ext>
            </a:extLst>
          </p:cNvPr>
          <p:cNvSpPr/>
          <p:nvPr/>
        </p:nvSpPr>
        <p:spPr>
          <a:xfrm>
            <a:off x="7757141" y="4324674"/>
            <a:ext cx="401072" cy="276999"/>
          </a:xfrm>
          <a:prstGeom prst="rect">
            <a:avLst/>
          </a:prstGeom>
        </p:spPr>
        <p:txBody>
          <a:bodyPr wrap="none">
            <a:spAutoFit/>
          </a:bodyPr>
          <a:lstStyle/>
          <a:p>
            <a:r>
              <a:rPr lang="pl-PL" sz="1200" dirty="0">
                <a:solidFill>
                  <a:schemeClr val="bg1"/>
                </a:solidFill>
              </a:rPr>
              <a:t>3/3</a:t>
            </a:r>
          </a:p>
        </p:txBody>
      </p:sp>
      <p:pic>
        <p:nvPicPr>
          <p:cNvPr id="24" name="Grafika 23" descr="Stoper">
            <a:extLst>
              <a:ext uri="{FF2B5EF4-FFF2-40B4-BE49-F238E27FC236}">
                <a16:creationId xmlns:a16="http://schemas.microsoft.com/office/drawing/2014/main" id="{280A26D0-D7C3-4C4B-88AA-8FD48CF0EB0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23329" y="4682726"/>
            <a:ext cx="275130" cy="275130"/>
          </a:xfrm>
          <a:prstGeom prst="rect">
            <a:avLst/>
          </a:prstGeom>
        </p:spPr>
      </p:pic>
      <p:pic>
        <p:nvPicPr>
          <p:cNvPr id="271" name="Grafika 270" descr="Stoper">
            <a:extLst>
              <a:ext uri="{FF2B5EF4-FFF2-40B4-BE49-F238E27FC236}">
                <a16:creationId xmlns:a16="http://schemas.microsoft.com/office/drawing/2014/main" id="{DE2FF08E-6027-4B8A-847F-9017817F7948}"/>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23329" y="5054689"/>
            <a:ext cx="275130" cy="275130"/>
          </a:xfrm>
          <a:prstGeom prst="rect">
            <a:avLst/>
          </a:prstGeom>
        </p:spPr>
      </p:pic>
      <p:pic>
        <p:nvPicPr>
          <p:cNvPr id="272" name="Grafika 271" descr="Stoper">
            <a:extLst>
              <a:ext uri="{FF2B5EF4-FFF2-40B4-BE49-F238E27FC236}">
                <a16:creationId xmlns:a16="http://schemas.microsoft.com/office/drawing/2014/main" id="{E27E61EB-C12E-45EB-92A8-DC7212F91E63}"/>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23329" y="5422974"/>
            <a:ext cx="275130" cy="275130"/>
          </a:xfrm>
          <a:prstGeom prst="rect">
            <a:avLst/>
          </a:prstGeom>
        </p:spPr>
      </p:pic>
      <p:pic>
        <p:nvPicPr>
          <p:cNvPr id="273" name="Grafika 272" descr="Stoper">
            <a:extLst>
              <a:ext uri="{FF2B5EF4-FFF2-40B4-BE49-F238E27FC236}">
                <a16:creationId xmlns:a16="http://schemas.microsoft.com/office/drawing/2014/main" id="{E1CBD59D-7808-4E13-823A-64FC0883BB8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23329" y="5790333"/>
            <a:ext cx="275130" cy="275130"/>
          </a:xfrm>
          <a:prstGeom prst="rect">
            <a:avLst/>
          </a:prstGeom>
        </p:spPr>
      </p:pic>
      <p:pic>
        <p:nvPicPr>
          <p:cNvPr id="274" name="Grafika 273" descr="Stoper">
            <a:extLst>
              <a:ext uri="{FF2B5EF4-FFF2-40B4-BE49-F238E27FC236}">
                <a16:creationId xmlns:a16="http://schemas.microsoft.com/office/drawing/2014/main" id="{C04CB733-C201-432C-91FD-091157F3D42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23329" y="6180480"/>
            <a:ext cx="275130" cy="275130"/>
          </a:xfrm>
          <a:prstGeom prst="rect">
            <a:avLst/>
          </a:prstGeom>
        </p:spPr>
      </p:pic>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7757" y="6541358"/>
            <a:ext cx="275130" cy="275130"/>
          </a:xfrm>
          <a:prstGeom prst="rect">
            <a:avLst/>
          </a:prstGeom>
        </p:spPr>
      </p:pic>
      <p:pic>
        <p:nvPicPr>
          <p:cNvPr id="282" name="Grafika 281" descr="Koperta">
            <a:extLst>
              <a:ext uri="{FF2B5EF4-FFF2-40B4-BE49-F238E27FC236}">
                <a16:creationId xmlns:a16="http://schemas.microsoft.com/office/drawing/2014/main" id="{4EAACEE9-29C9-4C8C-9EC8-5921FD256A8A}"/>
              </a:ext>
            </a:extLst>
          </p:cNvPr>
          <p:cNvPicPr>
            <a:picLocks noChangeAspect="1"/>
          </p:cNvPicPr>
          <p:nvPr/>
        </p:nvPicPr>
        <p:blipFill>
          <a:blip r:embed="rId65" cstate="hqprint">
            <a:extLst>
              <a:ext uri="{28A0092B-C50C-407E-A947-70E740481C1C}">
                <a14:useLocalDpi xmlns:a14="http://schemas.microsoft.com/office/drawing/2010/main"/>
              </a:ext>
              <a:ext uri="{96DAC541-7B7A-43D3-8B79-37D633B846F1}">
                <asvg:svgBlip xmlns:asvg="http://schemas.microsoft.com/office/drawing/2016/SVG/main" r:embed="rId66"/>
              </a:ext>
            </a:extLst>
          </a:blip>
          <a:stretch>
            <a:fillRect/>
          </a:stretch>
        </p:blipFill>
        <p:spPr>
          <a:xfrm>
            <a:off x="8986780" y="2871973"/>
            <a:ext cx="165583" cy="165583"/>
          </a:xfrm>
          <a:prstGeom prst="rect">
            <a:avLst/>
          </a:prstGeom>
        </p:spPr>
      </p:pic>
      <p:pic>
        <p:nvPicPr>
          <p:cNvPr id="283" name="Grafika 282" descr="Czat">
            <a:extLst>
              <a:ext uri="{FF2B5EF4-FFF2-40B4-BE49-F238E27FC236}">
                <a16:creationId xmlns:a16="http://schemas.microsoft.com/office/drawing/2014/main" id="{07723665-93FD-40A6-B545-92FE35C7E93D}"/>
              </a:ext>
            </a:extLst>
          </p:cNvPr>
          <p:cNvPicPr>
            <a:picLocks noChangeAspect="1"/>
          </p:cNvPicPr>
          <p:nvPr/>
        </p:nvPicPr>
        <p:blipFill>
          <a:blip r:embed="rId67" cstate="hqprint">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9269723" y="2886996"/>
            <a:ext cx="150495" cy="150495"/>
          </a:xfrm>
          <a:prstGeom prst="rect">
            <a:avLst/>
          </a:prstGeom>
        </p:spPr>
      </p:pic>
      <p:pic>
        <p:nvPicPr>
          <p:cNvPr id="284" name="Grafika 283" descr="Koperta">
            <a:extLst>
              <a:ext uri="{FF2B5EF4-FFF2-40B4-BE49-F238E27FC236}">
                <a16:creationId xmlns:a16="http://schemas.microsoft.com/office/drawing/2014/main" id="{01243D70-E298-4197-80B8-8981DE640ED6}"/>
              </a:ext>
            </a:extLst>
          </p:cNvPr>
          <p:cNvPicPr>
            <a:picLocks noChangeAspect="1"/>
          </p:cNvPicPr>
          <p:nvPr/>
        </p:nvPicPr>
        <p:blipFill>
          <a:blip r:embed="rId65" cstate="hqprint">
            <a:extLst>
              <a:ext uri="{28A0092B-C50C-407E-A947-70E740481C1C}">
                <a14:useLocalDpi xmlns:a14="http://schemas.microsoft.com/office/drawing/2010/main"/>
              </a:ext>
              <a:ext uri="{96DAC541-7B7A-43D3-8B79-37D633B846F1}">
                <asvg:svgBlip xmlns:asvg="http://schemas.microsoft.com/office/drawing/2016/SVG/main" r:embed="rId66"/>
              </a:ext>
            </a:extLst>
          </a:blip>
          <a:stretch>
            <a:fillRect/>
          </a:stretch>
        </p:blipFill>
        <p:spPr>
          <a:xfrm>
            <a:off x="8984734" y="3260778"/>
            <a:ext cx="165583" cy="165583"/>
          </a:xfrm>
          <a:prstGeom prst="rect">
            <a:avLst/>
          </a:prstGeom>
        </p:spPr>
      </p:pic>
      <p:pic>
        <p:nvPicPr>
          <p:cNvPr id="285" name="Grafika 284" descr="Czat">
            <a:extLst>
              <a:ext uri="{FF2B5EF4-FFF2-40B4-BE49-F238E27FC236}">
                <a16:creationId xmlns:a16="http://schemas.microsoft.com/office/drawing/2014/main" id="{FC80F269-1F78-4EA3-AAB8-24CF5216E3FD}"/>
              </a:ext>
            </a:extLst>
          </p:cNvPr>
          <p:cNvPicPr>
            <a:picLocks noChangeAspect="1"/>
          </p:cNvPicPr>
          <p:nvPr/>
        </p:nvPicPr>
        <p:blipFill>
          <a:blip r:embed="rId67" cstate="hqprint">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9255021" y="3283738"/>
            <a:ext cx="150495" cy="150495"/>
          </a:xfrm>
          <a:prstGeom prst="rect">
            <a:avLst/>
          </a:prstGeom>
        </p:spPr>
      </p:pic>
      <p:pic>
        <p:nvPicPr>
          <p:cNvPr id="292" name="Grafika 291" descr="Koperta">
            <a:extLst>
              <a:ext uri="{FF2B5EF4-FFF2-40B4-BE49-F238E27FC236}">
                <a16:creationId xmlns:a16="http://schemas.microsoft.com/office/drawing/2014/main" id="{D41D5B04-EF16-4864-ACAD-C9E54554FA2C}"/>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8981865" y="4768723"/>
            <a:ext cx="165583" cy="165583"/>
          </a:xfrm>
          <a:prstGeom prst="rect">
            <a:avLst/>
          </a:prstGeom>
        </p:spPr>
      </p:pic>
      <p:pic>
        <p:nvPicPr>
          <p:cNvPr id="293" name="Grafika 292" descr="Czat">
            <a:extLst>
              <a:ext uri="{FF2B5EF4-FFF2-40B4-BE49-F238E27FC236}">
                <a16:creationId xmlns:a16="http://schemas.microsoft.com/office/drawing/2014/main" id="{4B779087-8BE4-405C-903B-3BB05EE86A55}"/>
              </a:ext>
            </a:extLst>
          </p:cNvPr>
          <p:cNvPicPr>
            <a:picLocks noChangeAspect="1"/>
          </p:cNvPicPr>
          <p:nvPr/>
        </p:nvPicPr>
        <p:blipFill>
          <a:blip r:embed="rId71" cstate="hqprint">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9252152" y="4791683"/>
            <a:ext cx="150495" cy="150495"/>
          </a:xfrm>
          <a:prstGeom prst="rect">
            <a:avLst/>
          </a:prstGeom>
        </p:spPr>
      </p:pic>
      <p:pic>
        <p:nvPicPr>
          <p:cNvPr id="294" name="Grafika 293" descr="Koperta">
            <a:extLst>
              <a:ext uri="{FF2B5EF4-FFF2-40B4-BE49-F238E27FC236}">
                <a16:creationId xmlns:a16="http://schemas.microsoft.com/office/drawing/2014/main" id="{B9B554ED-8D74-4BE0-951B-E2E17CAABFCE}"/>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8987267" y="5135527"/>
            <a:ext cx="165583" cy="165583"/>
          </a:xfrm>
          <a:prstGeom prst="rect">
            <a:avLst/>
          </a:prstGeom>
        </p:spPr>
      </p:pic>
      <p:pic>
        <p:nvPicPr>
          <p:cNvPr id="295" name="Grafika 294" descr="Czat">
            <a:extLst>
              <a:ext uri="{FF2B5EF4-FFF2-40B4-BE49-F238E27FC236}">
                <a16:creationId xmlns:a16="http://schemas.microsoft.com/office/drawing/2014/main" id="{428C4D8B-628E-4EF0-988C-86E1B21FF5F1}"/>
              </a:ext>
            </a:extLst>
          </p:cNvPr>
          <p:cNvPicPr>
            <a:picLocks noChangeAspect="1"/>
          </p:cNvPicPr>
          <p:nvPr/>
        </p:nvPicPr>
        <p:blipFill>
          <a:blip r:embed="rId71" cstate="hqprint">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9257554" y="5158487"/>
            <a:ext cx="150495" cy="150495"/>
          </a:xfrm>
          <a:prstGeom prst="rect">
            <a:avLst/>
          </a:prstGeom>
        </p:spPr>
      </p:pic>
      <p:pic>
        <p:nvPicPr>
          <p:cNvPr id="296" name="Grafika 295" descr="Koperta">
            <a:extLst>
              <a:ext uri="{FF2B5EF4-FFF2-40B4-BE49-F238E27FC236}">
                <a16:creationId xmlns:a16="http://schemas.microsoft.com/office/drawing/2014/main" id="{006A53CD-A99E-4EAB-9D97-6E734955D8C2}"/>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8987267" y="5507569"/>
            <a:ext cx="165583" cy="165583"/>
          </a:xfrm>
          <a:prstGeom prst="rect">
            <a:avLst/>
          </a:prstGeom>
        </p:spPr>
      </p:pic>
      <p:pic>
        <p:nvPicPr>
          <p:cNvPr id="297" name="Grafika 296" descr="Czat">
            <a:extLst>
              <a:ext uri="{FF2B5EF4-FFF2-40B4-BE49-F238E27FC236}">
                <a16:creationId xmlns:a16="http://schemas.microsoft.com/office/drawing/2014/main" id="{C0106935-C90C-423C-8521-7309EF70FBBE}"/>
              </a:ext>
            </a:extLst>
          </p:cNvPr>
          <p:cNvPicPr>
            <a:picLocks noChangeAspect="1"/>
          </p:cNvPicPr>
          <p:nvPr/>
        </p:nvPicPr>
        <p:blipFill>
          <a:blip r:embed="rId71" cstate="hqprint">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9257554" y="5530529"/>
            <a:ext cx="150495" cy="150495"/>
          </a:xfrm>
          <a:prstGeom prst="rect">
            <a:avLst/>
          </a:prstGeom>
        </p:spPr>
      </p:pic>
      <p:pic>
        <p:nvPicPr>
          <p:cNvPr id="298" name="Grafika 297" descr="Koperta">
            <a:extLst>
              <a:ext uri="{FF2B5EF4-FFF2-40B4-BE49-F238E27FC236}">
                <a16:creationId xmlns:a16="http://schemas.microsoft.com/office/drawing/2014/main" id="{5706763F-75A3-4B50-BE9B-C51D58EC24D1}"/>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8987267" y="5873687"/>
            <a:ext cx="165583" cy="165583"/>
          </a:xfrm>
          <a:prstGeom prst="rect">
            <a:avLst/>
          </a:prstGeom>
        </p:spPr>
      </p:pic>
      <p:pic>
        <p:nvPicPr>
          <p:cNvPr id="299" name="Grafika 298" descr="Czat">
            <a:extLst>
              <a:ext uri="{FF2B5EF4-FFF2-40B4-BE49-F238E27FC236}">
                <a16:creationId xmlns:a16="http://schemas.microsoft.com/office/drawing/2014/main" id="{60258AFD-E621-4D0C-AD24-333E67181942}"/>
              </a:ext>
            </a:extLst>
          </p:cNvPr>
          <p:cNvPicPr>
            <a:picLocks noChangeAspect="1"/>
          </p:cNvPicPr>
          <p:nvPr/>
        </p:nvPicPr>
        <p:blipFill>
          <a:blip r:embed="rId71" cstate="hqprint">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9257554" y="5896647"/>
            <a:ext cx="150495" cy="150495"/>
          </a:xfrm>
          <a:prstGeom prst="rect">
            <a:avLst/>
          </a:prstGeom>
        </p:spPr>
      </p:pic>
      <p:pic>
        <p:nvPicPr>
          <p:cNvPr id="300" name="Grafika 299" descr="Koperta">
            <a:extLst>
              <a:ext uri="{FF2B5EF4-FFF2-40B4-BE49-F238E27FC236}">
                <a16:creationId xmlns:a16="http://schemas.microsoft.com/office/drawing/2014/main" id="{F4E2D894-435C-4851-9512-8B39141A3B24}"/>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9000059" y="6235706"/>
            <a:ext cx="165583" cy="165583"/>
          </a:xfrm>
          <a:prstGeom prst="rect">
            <a:avLst/>
          </a:prstGeom>
        </p:spPr>
      </p:pic>
      <p:pic>
        <p:nvPicPr>
          <p:cNvPr id="301" name="Grafika 300" descr="Czat">
            <a:extLst>
              <a:ext uri="{FF2B5EF4-FFF2-40B4-BE49-F238E27FC236}">
                <a16:creationId xmlns:a16="http://schemas.microsoft.com/office/drawing/2014/main" id="{85F98B1D-EFCE-4D3F-B332-4B7AD569CB29}"/>
              </a:ext>
            </a:extLst>
          </p:cNvPr>
          <p:cNvPicPr>
            <a:picLocks noChangeAspect="1"/>
          </p:cNvPicPr>
          <p:nvPr/>
        </p:nvPicPr>
        <p:blipFill>
          <a:blip r:embed="rId71" cstate="hqprint">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9270346" y="6258666"/>
            <a:ext cx="150495" cy="150495"/>
          </a:xfrm>
          <a:prstGeom prst="rect">
            <a:avLst/>
          </a:prstGeom>
        </p:spPr>
      </p:pic>
      <p:pic>
        <p:nvPicPr>
          <p:cNvPr id="216" name="Grafika 215" descr="Odśwież (od prawej do lewej)">
            <a:extLst>
              <a:ext uri="{FF2B5EF4-FFF2-40B4-BE49-F238E27FC236}">
                <a16:creationId xmlns:a16="http://schemas.microsoft.com/office/drawing/2014/main" id="{14A2A647-AF23-4A75-9F77-F537591C468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697737" y="2881236"/>
            <a:ext cx="150495" cy="150495"/>
          </a:xfrm>
          <a:prstGeom prst="rect">
            <a:avLst/>
          </a:prstGeom>
        </p:spPr>
      </p:pic>
      <p:sp>
        <p:nvSpPr>
          <p:cNvPr id="306" name="Owal 305">
            <a:extLst>
              <a:ext uri="{FF2B5EF4-FFF2-40B4-BE49-F238E27FC236}">
                <a16:creationId xmlns:a16="http://schemas.microsoft.com/office/drawing/2014/main" id="{838D241F-C0FF-4819-8A9F-6B97F8027424}"/>
              </a:ext>
            </a:extLst>
          </p:cNvPr>
          <p:cNvSpPr/>
          <p:nvPr/>
        </p:nvSpPr>
        <p:spPr>
          <a:xfrm>
            <a:off x="11700471" y="6317436"/>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wal 306">
            <a:extLst>
              <a:ext uri="{FF2B5EF4-FFF2-40B4-BE49-F238E27FC236}">
                <a16:creationId xmlns:a16="http://schemas.microsoft.com/office/drawing/2014/main" id="{C7013142-231B-4C2F-B60D-3D5A0F692B89}"/>
              </a:ext>
            </a:extLst>
          </p:cNvPr>
          <p:cNvSpPr/>
          <p:nvPr/>
        </p:nvSpPr>
        <p:spPr>
          <a:xfrm>
            <a:off x="11700493" y="4876427"/>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wal 307">
            <a:extLst>
              <a:ext uri="{FF2B5EF4-FFF2-40B4-BE49-F238E27FC236}">
                <a16:creationId xmlns:a16="http://schemas.microsoft.com/office/drawing/2014/main" id="{C0854F20-DC12-4308-9F44-99B28558F176}"/>
              </a:ext>
            </a:extLst>
          </p:cNvPr>
          <p:cNvSpPr/>
          <p:nvPr/>
        </p:nvSpPr>
        <p:spPr>
          <a:xfrm>
            <a:off x="11700493" y="3830965"/>
            <a:ext cx="341743" cy="31264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wal 308">
            <a:extLst>
              <a:ext uri="{FF2B5EF4-FFF2-40B4-BE49-F238E27FC236}">
                <a16:creationId xmlns:a16="http://schemas.microsoft.com/office/drawing/2014/main" id="{A7459F1C-7DC8-4123-B285-60007B0812BD}"/>
              </a:ext>
            </a:extLst>
          </p:cNvPr>
          <p:cNvSpPr/>
          <p:nvPr/>
        </p:nvSpPr>
        <p:spPr>
          <a:xfrm>
            <a:off x="11700471" y="5838042"/>
            <a:ext cx="341743" cy="312640"/>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wal 309">
            <a:extLst>
              <a:ext uri="{FF2B5EF4-FFF2-40B4-BE49-F238E27FC236}">
                <a16:creationId xmlns:a16="http://schemas.microsoft.com/office/drawing/2014/main" id="{A40C465C-EEA7-46C9-9903-C005FCDB67B7}"/>
              </a:ext>
            </a:extLst>
          </p:cNvPr>
          <p:cNvSpPr/>
          <p:nvPr/>
        </p:nvSpPr>
        <p:spPr>
          <a:xfrm>
            <a:off x="11700493" y="4350961"/>
            <a:ext cx="341743" cy="312640"/>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wal 310">
            <a:extLst>
              <a:ext uri="{FF2B5EF4-FFF2-40B4-BE49-F238E27FC236}">
                <a16:creationId xmlns:a16="http://schemas.microsoft.com/office/drawing/2014/main" id="{B2A5C1B1-81B4-450C-B107-9D3C36C8DB5F}"/>
              </a:ext>
            </a:extLst>
          </p:cNvPr>
          <p:cNvSpPr/>
          <p:nvPr/>
        </p:nvSpPr>
        <p:spPr>
          <a:xfrm>
            <a:off x="11694240" y="5364080"/>
            <a:ext cx="341743" cy="31264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Dowolny kształt: kształt 311">
            <a:extLst>
              <a:ext uri="{FF2B5EF4-FFF2-40B4-BE49-F238E27FC236}">
                <a16:creationId xmlns:a16="http://schemas.microsoft.com/office/drawing/2014/main" id="{55A923BD-5ABC-47FC-8ECC-30992E6D7932}"/>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3" name="Owal 312">
            <a:extLst>
              <a:ext uri="{FF2B5EF4-FFF2-40B4-BE49-F238E27FC236}">
                <a16:creationId xmlns:a16="http://schemas.microsoft.com/office/drawing/2014/main" id="{3681C4B0-088A-471E-86C3-2481D58F727E}"/>
              </a:ext>
            </a:extLst>
          </p:cNvPr>
          <p:cNvSpPr/>
          <p:nvPr/>
        </p:nvSpPr>
        <p:spPr>
          <a:xfrm>
            <a:off x="11700697" y="3350663"/>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4" name="Grafika 313" descr="Zamek">
            <a:extLst>
              <a:ext uri="{FF2B5EF4-FFF2-40B4-BE49-F238E27FC236}">
                <a16:creationId xmlns:a16="http://schemas.microsoft.com/office/drawing/2014/main" id="{231EC7BB-6778-4973-ADB7-A36F404684CB}"/>
              </a:ext>
            </a:extLst>
          </p:cNvPr>
          <p:cNvPicPr>
            <a:picLocks noChangeAspect="1"/>
          </p:cNvPicPr>
          <p:nvPr/>
        </p:nvPicPr>
        <p:blipFill>
          <a:blip r:embed="rId75" cstate="hqprint">
            <a:extLst>
              <a:ext uri="{28A0092B-C50C-407E-A947-70E740481C1C}">
                <a14:useLocalDpi xmlns:a14="http://schemas.microsoft.com/office/drawing/2010/main"/>
              </a:ext>
              <a:ext uri="{96DAC541-7B7A-43D3-8B79-37D633B846F1}">
                <asvg:svgBlip xmlns:asvg="http://schemas.microsoft.com/office/drawing/2016/SVG/main" r:embed="rId76"/>
              </a:ext>
            </a:extLst>
          </a:blip>
          <a:stretch>
            <a:fillRect/>
          </a:stretch>
        </p:blipFill>
        <p:spPr>
          <a:xfrm>
            <a:off x="8411829" y="2864652"/>
            <a:ext cx="176041" cy="176041"/>
          </a:xfrm>
          <a:prstGeom prst="rect">
            <a:avLst/>
          </a:prstGeom>
        </p:spPr>
      </p:pic>
      <p:pic>
        <p:nvPicPr>
          <p:cNvPr id="315" name="Grafika 314" descr="Zamek">
            <a:extLst>
              <a:ext uri="{FF2B5EF4-FFF2-40B4-BE49-F238E27FC236}">
                <a16:creationId xmlns:a16="http://schemas.microsoft.com/office/drawing/2014/main" id="{A29E2093-A249-44F6-B2A4-3F10EDAA0260}"/>
              </a:ext>
            </a:extLst>
          </p:cNvPr>
          <p:cNvPicPr>
            <a:picLocks noChangeAspect="1"/>
          </p:cNvPicPr>
          <p:nvPr/>
        </p:nvPicPr>
        <p:blipFill>
          <a:blip r:embed="rId75" cstate="hqprint">
            <a:extLst>
              <a:ext uri="{28A0092B-C50C-407E-A947-70E740481C1C}">
                <a14:useLocalDpi xmlns:a14="http://schemas.microsoft.com/office/drawing/2010/main"/>
              </a:ext>
              <a:ext uri="{96DAC541-7B7A-43D3-8B79-37D633B846F1}">
                <asvg:svgBlip xmlns:asvg="http://schemas.microsoft.com/office/drawing/2016/SVG/main" r:embed="rId76"/>
              </a:ext>
            </a:extLst>
          </a:blip>
          <a:stretch>
            <a:fillRect/>
          </a:stretch>
        </p:blipFill>
        <p:spPr>
          <a:xfrm>
            <a:off x="9106201" y="4382296"/>
            <a:ext cx="176041" cy="176041"/>
          </a:xfrm>
          <a:prstGeom prst="rect">
            <a:avLst/>
          </a:prstGeom>
        </p:spPr>
      </p:pic>
      <p:sp>
        <p:nvSpPr>
          <p:cNvPr id="316" name="Owal 315">
            <a:extLst>
              <a:ext uri="{FF2B5EF4-FFF2-40B4-BE49-F238E27FC236}">
                <a16:creationId xmlns:a16="http://schemas.microsoft.com/office/drawing/2014/main" id="{FA5F9876-3EC0-4D9C-A6F6-D1095D210B57}"/>
              </a:ext>
            </a:extLst>
          </p:cNvPr>
          <p:cNvSpPr/>
          <p:nvPr/>
        </p:nvSpPr>
        <p:spPr>
          <a:xfrm>
            <a:off x="3046590" y="2462770"/>
            <a:ext cx="250812" cy="255786"/>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wal 316">
            <a:extLst>
              <a:ext uri="{FF2B5EF4-FFF2-40B4-BE49-F238E27FC236}">
                <a16:creationId xmlns:a16="http://schemas.microsoft.com/office/drawing/2014/main" id="{13761BBD-4D24-466F-814F-B0E5F5768A26}"/>
              </a:ext>
            </a:extLst>
          </p:cNvPr>
          <p:cNvSpPr/>
          <p:nvPr/>
        </p:nvSpPr>
        <p:spPr>
          <a:xfrm>
            <a:off x="3020324" y="3963134"/>
            <a:ext cx="250812" cy="255786"/>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Grafika 212" descr="Kursor">
            <a:extLst>
              <a:ext uri="{FF2B5EF4-FFF2-40B4-BE49-F238E27FC236}">
                <a16:creationId xmlns:a16="http://schemas.microsoft.com/office/drawing/2014/main" id="{9DE1BBAD-28D9-450C-9E56-2646EC7E700F}"/>
              </a:ext>
            </a:extLst>
          </p:cNvPr>
          <p:cNvPicPr>
            <a:picLocks noChangeAspect="1"/>
          </p:cNvPicPr>
          <p:nvPr/>
        </p:nvPicPr>
        <p:blipFill>
          <a:blip r:embed="rId77">
            <a:extLst>
              <a:ext uri="{28A0092B-C50C-407E-A947-70E740481C1C}">
                <a14:useLocalDpi xmlns:a14="http://schemas.microsoft.com/office/drawing/2010/main"/>
              </a:ext>
              <a:ext uri="{96DAC541-7B7A-43D3-8B79-37D633B846F1}">
                <asvg:svgBlip xmlns:asvg="http://schemas.microsoft.com/office/drawing/2016/SVG/main" r:embed="rId78"/>
              </a:ext>
            </a:extLst>
          </a:blip>
          <a:stretch>
            <a:fillRect/>
          </a:stretch>
        </p:blipFill>
        <p:spPr>
          <a:xfrm>
            <a:off x="11732706" y="1039844"/>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9806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2">
            <a:extLst>
              <a:ext uri="{FF2B5EF4-FFF2-40B4-BE49-F238E27FC236}">
                <a16:creationId xmlns:a16="http://schemas.microsoft.com/office/drawing/2014/main" id="{EE4AC828-1742-49DA-BD09-C75EF2E24065}"/>
              </a:ext>
            </a:extLst>
          </p:cNvPr>
          <p:cNvGraphicFramePr>
            <a:graphicFrameLocks noGrp="1"/>
          </p:cNvGraphicFramePr>
          <p:nvPr/>
        </p:nvGraphicFramePr>
        <p:xfrm>
          <a:off x="898937" y="1427217"/>
          <a:ext cx="8576600" cy="5074546"/>
        </p:xfrm>
        <a:graphic>
          <a:graphicData uri="http://schemas.openxmlformats.org/drawingml/2006/table">
            <a:tbl>
              <a:tblPr firstRow="1" bandRow="1">
                <a:tableStyleId>{5C22544A-7EE6-4342-B048-85BDC9FD1C3A}</a:tableStyleId>
              </a:tblPr>
              <a:tblGrid>
                <a:gridCol w="1843928">
                  <a:extLst>
                    <a:ext uri="{9D8B030D-6E8A-4147-A177-3AD203B41FA5}">
                      <a16:colId xmlns:a16="http://schemas.microsoft.com/office/drawing/2014/main" val="2075188000"/>
                    </a:ext>
                  </a:extLst>
                </a:gridCol>
                <a:gridCol w="814523">
                  <a:extLst>
                    <a:ext uri="{9D8B030D-6E8A-4147-A177-3AD203B41FA5}">
                      <a16:colId xmlns:a16="http://schemas.microsoft.com/office/drawing/2014/main" val="1208128480"/>
                    </a:ext>
                  </a:extLst>
                </a:gridCol>
                <a:gridCol w="2666491">
                  <a:extLst>
                    <a:ext uri="{9D8B030D-6E8A-4147-A177-3AD203B41FA5}">
                      <a16:colId xmlns:a16="http://schemas.microsoft.com/office/drawing/2014/main" val="1372111242"/>
                    </a:ext>
                  </a:extLst>
                </a:gridCol>
                <a:gridCol w="1326746">
                  <a:extLst>
                    <a:ext uri="{9D8B030D-6E8A-4147-A177-3AD203B41FA5}">
                      <a16:colId xmlns:a16="http://schemas.microsoft.com/office/drawing/2014/main" val="1685377803"/>
                    </a:ext>
                  </a:extLst>
                </a:gridCol>
                <a:gridCol w="1924912">
                  <a:extLst>
                    <a:ext uri="{9D8B030D-6E8A-4147-A177-3AD203B41FA5}">
                      <a16:colId xmlns:a16="http://schemas.microsoft.com/office/drawing/2014/main" val="4127486877"/>
                    </a:ext>
                  </a:extLst>
                </a:gridCol>
              </a:tblGrid>
              <a:tr h="253626">
                <a:tc>
                  <a:txBody>
                    <a:bodyPr/>
                    <a:lstStyle/>
                    <a:p>
                      <a:pPr algn="ctr"/>
                      <a:r>
                        <a:rPr lang="pl-PL" sz="1000" dirty="0"/>
                        <a:t>Projekt</a:t>
                      </a:r>
                      <a:endParaRPr lang="en-US" sz="1000" dirty="0"/>
                    </a:p>
                  </a:txBody>
                  <a:tcPr>
                    <a:solidFill>
                      <a:srgbClr val="333F50">
                        <a:alpha val="69804"/>
                      </a:srgbClr>
                    </a:solidFill>
                  </a:tcPr>
                </a:tc>
                <a:tc>
                  <a:txBody>
                    <a:bodyPr/>
                    <a:lstStyle/>
                    <a:p>
                      <a:pPr algn="ctr"/>
                      <a:r>
                        <a:rPr lang="pl-PL" sz="1000" dirty="0"/>
                        <a:t>Wysłano do </a:t>
                      </a:r>
                      <a:endParaRPr lang="en-US" sz="1000" dirty="0"/>
                    </a:p>
                  </a:txBody>
                  <a:tcPr>
                    <a:solidFill>
                      <a:srgbClr val="333F50">
                        <a:alpha val="69804"/>
                      </a:srgbClr>
                    </a:solidFill>
                  </a:tcPr>
                </a:tc>
                <a:tc>
                  <a:txBody>
                    <a:bodyPr/>
                    <a:lstStyle/>
                    <a:p>
                      <a:pPr algn="ctr"/>
                      <a:r>
                        <a:rPr lang="pl-PL" sz="1000" dirty="0"/>
                        <a:t>Tytuł żądania</a:t>
                      </a:r>
                      <a:endParaRPr lang="en-US" sz="1000" dirty="0"/>
                    </a:p>
                  </a:txBody>
                  <a:tcPr>
                    <a:solidFill>
                      <a:srgbClr val="333F50">
                        <a:alpha val="69804"/>
                      </a:srgbClr>
                    </a:solidFill>
                  </a:tcPr>
                </a:tc>
                <a:tc>
                  <a:txBody>
                    <a:bodyPr/>
                    <a:lstStyle/>
                    <a:p>
                      <a:pPr algn="ctr"/>
                      <a:r>
                        <a:rPr lang="pl-PL" sz="1000" dirty="0"/>
                        <a:t>Termin</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solidFill>
                      <a:srgbClr val="333F50">
                        <a:alpha val="69804"/>
                      </a:srgbClr>
                    </a:solidFill>
                  </a:tcPr>
                </a:tc>
                <a:extLst>
                  <a:ext uri="{0D108BD9-81ED-4DB2-BD59-A6C34878D82A}">
                    <a16:rowId xmlns:a16="http://schemas.microsoft.com/office/drawing/2014/main" val="121929559"/>
                  </a:ext>
                </a:extLst>
              </a:tr>
              <a:tr h="370840">
                <a:tc>
                  <a:txBody>
                    <a:bodyPr/>
                    <a:lstStyle/>
                    <a:p>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Potwierdź wymagania AIM</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10.03.2021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B w="3175" cap="flat" cmpd="sng" algn="ctr">
                      <a:solidFill>
                        <a:schemeClr val="bg1">
                          <a:lumMod val="75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Potwierdź wymagania AIM</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10.03.2021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Potwierdź wymagania AIM</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10.03.2021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Specyfikacja techniczna – wstępna ocena</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15.03.2021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Specyfikacja techniczna – wstępna ocena</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15.03.2021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508059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Specyfikacja techniczna – wstępna ocena</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15.03.2021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0560315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Specyfikacja techniczna – wstępna ocena</a:t>
                      </a:r>
                      <a:endParaRPr lang="en-US" sz="800" u="sng"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15.03.2021</a:t>
                      </a:r>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9055305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Oferta techniczna AMC (Basic engineering)</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14.03.2021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403632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Oferta techniczna DMG (Automation part)</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21.03.2021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7745410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Oferta techniczna PARTNER (Electricity part)</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23.03.2021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2372767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Ocena dokumentacji technicznej BE część I</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25.04.2021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7358918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Ocena dokumentacji technicznej BE część II</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27.04.2021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2838360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Ocena dokumentacji technicznej BE część III</a:t>
                      </a:r>
                      <a:endParaRPr lang="en-US" sz="800" u="sng"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tx2"/>
                          </a:solidFill>
                        </a:rPr>
                        <a:t>29.03.2021</a:t>
                      </a:r>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712263034"/>
                  </a:ext>
                </a:extLst>
              </a:tr>
            </a:tbl>
          </a:graphicData>
        </a:graphic>
      </p:graphicFrame>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dirty="0">
                <a:ln w="0"/>
                <a:effectLst>
                  <a:outerShdw blurRad="38100" dist="19050" dir="2700000" algn="tl" rotWithShape="0">
                    <a:schemeClr val="dk1">
                      <a:alpha val="40000"/>
                    </a:schemeClr>
                  </a:outerShdw>
                </a:effectLst>
              </a:rPr>
              <a:t>20</a:t>
            </a:r>
            <a:r>
              <a:rPr lang="pl-PL" sz="1200" b="0" cap="none" spc="0" dirty="0">
                <a:ln w="0"/>
                <a:solidFill>
                  <a:schemeClr val="tx1"/>
                </a:solidFill>
                <a:effectLst>
                  <a:outerShdw blurRad="38100" dist="19050" dir="2700000" algn="tl" rotWithShape="0">
                    <a:schemeClr val="dk1">
                      <a:alpha val="40000"/>
                    </a:schemeClr>
                  </a:outerShdw>
                </a:effectLst>
              </a:rPr>
              <a:t>%</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Projekt</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ole tekstowe 198">
            <a:extLst>
              <a:ext uri="{FF2B5EF4-FFF2-40B4-BE49-F238E27FC236}">
                <a16:creationId xmlns:a16="http://schemas.microsoft.com/office/drawing/2014/main" id="{CCFFDEDD-D3DE-47E3-8408-10BC78149BCD}"/>
              </a:ext>
            </a:extLst>
          </p:cNvPr>
          <p:cNvSpPr txBox="1"/>
          <p:nvPr/>
        </p:nvSpPr>
        <p:spPr>
          <a:xfrm>
            <a:off x="9789284" y="456796"/>
            <a:ext cx="1724910" cy="215444"/>
          </a:xfrm>
          <a:prstGeom prst="rect">
            <a:avLst/>
          </a:prstGeom>
          <a:noFill/>
        </p:spPr>
        <p:txBody>
          <a:bodyPr wrap="square" rtlCol="0">
            <a:spAutoFit/>
          </a:bodyPr>
          <a:lstStyle/>
          <a:p>
            <a:r>
              <a:rPr lang="pl-PL" sz="800" dirty="0">
                <a:solidFill>
                  <a:schemeClr val="bg1"/>
                </a:solidFill>
              </a:rPr>
              <a:t>Widok:</a:t>
            </a:r>
            <a:r>
              <a:rPr lang="pl-PL" sz="800" dirty="0">
                <a:solidFill>
                  <a:schemeClr val="bg2"/>
                </a:solidFill>
              </a:rPr>
              <a:t> Lista </a:t>
            </a:r>
            <a:r>
              <a:rPr lang="pl-PL" sz="800" dirty="0">
                <a:solidFill>
                  <a:schemeClr val="bg2">
                    <a:lumMod val="90000"/>
                  </a:schemeClr>
                </a:solidFill>
              </a:rPr>
              <a:t>| </a:t>
            </a:r>
            <a:r>
              <a:rPr lang="pl-PL" sz="800" u="sng" dirty="0">
                <a:solidFill>
                  <a:schemeClr val="bg1"/>
                </a:solidFill>
              </a:rPr>
              <a:t>Tablica </a:t>
            </a:r>
            <a:r>
              <a:rPr lang="pl-PL" sz="800" dirty="0">
                <a:solidFill>
                  <a:schemeClr val="bg2">
                    <a:lumMod val="90000"/>
                  </a:schemeClr>
                </a:solidFill>
              </a:rPr>
              <a:t>| Wykresy </a:t>
            </a:r>
            <a:endParaRPr lang="en-US" sz="800" dirty="0">
              <a:solidFill>
                <a:schemeClr val="bg2">
                  <a:lumMod val="90000"/>
                </a:schemeClr>
              </a:solidFill>
            </a:endParaRPr>
          </a:p>
        </p:txBody>
      </p: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264902" y="508422"/>
            <a:ext cx="132962" cy="132962"/>
          </a:xfrm>
          <a:prstGeom prst="rect">
            <a:avLst/>
          </a:prstGeom>
        </p:spPr>
      </p:pic>
      <p:pic>
        <p:nvPicPr>
          <p:cNvPr id="171" name="Grafika 170" descr="Ostrzeżenie">
            <a:extLst>
              <a:ext uri="{FF2B5EF4-FFF2-40B4-BE49-F238E27FC236}">
                <a16:creationId xmlns:a16="http://schemas.microsoft.com/office/drawing/2014/main" id="{80A98089-AE7F-48CA-9A4F-D7C64547176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2071198" y="1719710"/>
            <a:ext cx="105137" cy="105137"/>
          </a:xfrm>
          <a:prstGeom prst="rect">
            <a:avLst/>
          </a:prstGeom>
        </p:spPr>
      </p:pic>
      <p:sp>
        <p:nvSpPr>
          <p:cNvPr id="181" name="Połowa ramki 180">
            <a:extLst>
              <a:ext uri="{FF2B5EF4-FFF2-40B4-BE49-F238E27FC236}">
                <a16:creationId xmlns:a16="http://schemas.microsoft.com/office/drawing/2014/main" id="{E72950A0-6680-4C9A-8D64-0E73E32791E6}"/>
              </a:ext>
            </a:extLst>
          </p:cNvPr>
          <p:cNvSpPr/>
          <p:nvPr/>
        </p:nvSpPr>
        <p:spPr>
          <a:xfrm flipH="1">
            <a:off x="9569015" y="920072"/>
            <a:ext cx="2006325" cy="1519178"/>
          </a:xfrm>
          <a:prstGeom prst="halfFrame">
            <a:avLst>
              <a:gd name="adj1" fmla="val 13444"/>
              <a:gd name="adj2" fmla="val 12921"/>
            </a:avLst>
          </a:pr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p>
        </p:txBody>
      </p:sp>
      <p:sp>
        <p:nvSpPr>
          <p:cNvPr id="189" name="pole tekstowe 188">
            <a:extLst>
              <a:ext uri="{FF2B5EF4-FFF2-40B4-BE49-F238E27FC236}">
                <a16:creationId xmlns:a16="http://schemas.microsoft.com/office/drawing/2014/main" id="{C2D5DC0B-3D77-4267-A44B-011F1C53605E}"/>
              </a:ext>
            </a:extLst>
          </p:cNvPr>
          <p:cNvSpPr txBox="1"/>
          <p:nvPr/>
        </p:nvSpPr>
        <p:spPr>
          <a:xfrm>
            <a:off x="620859" y="838089"/>
            <a:ext cx="1284993" cy="215444"/>
          </a:xfrm>
          <a:prstGeom prst="rect">
            <a:avLst/>
          </a:prstGeom>
          <a:noFill/>
        </p:spPr>
        <p:txBody>
          <a:bodyPr wrap="square" rtlCol="0">
            <a:spAutoFit/>
          </a:bodyPr>
          <a:lstStyle/>
          <a:p>
            <a:r>
              <a:rPr lang="pl-PL" sz="800" b="1" dirty="0">
                <a:solidFill>
                  <a:schemeClr val="tx2"/>
                </a:solidFill>
              </a:rPr>
              <a:t>2021/015 Sampling Dev…</a:t>
            </a:r>
            <a:endParaRPr lang="en-US" sz="800" b="1" dirty="0">
              <a:solidFill>
                <a:schemeClr val="tx2"/>
              </a:solidFill>
            </a:endParaRPr>
          </a:p>
        </p:txBody>
      </p:sp>
      <p:cxnSp>
        <p:nvCxnSpPr>
          <p:cNvPr id="196" name="Łącznik: łamany 195">
            <a:extLst>
              <a:ext uri="{FF2B5EF4-FFF2-40B4-BE49-F238E27FC236}">
                <a16:creationId xmlns:a16="http://schemas.microsoft.com/office/drawing/2014/main" id="{C6362254-56BA-4C7F-AF70-EA93F1B7A84C}"/>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02" name="pole tekstowe 201">
            <a:extLst>
              <a:ext uri="{FF2B5EF4-FFF2-40B4-BE49-F238E27FC236}">
                <a16:creationId xmlns:a16="http://schemas.microsoft.com/office/drawing/2014/main" id="{4C93E502-6AA2-470B-8613-2BF807F667FD}"/>
              </a:ext>
            </a:extLst>
          </p:cNvPr>
          <p:cNvSpPr txBox="1"/>
          <p:nvPr/>
        </p:nvSpPr>
        <p:spPr>
          <a:xfrm>
            <a:off x="2009618" y="838089"/>
            <a:ext cx="1284993" cy="215444"/>
          </a:xfrm>
          <a:prstGeom prst="rect">
            <a:avLst/>
          </a:prstGeom>
          <a:noFill/>
        </p:spPr>
        <p:txBody>
          <a:bodyPr wrap="square" rtlCol="0">
            <a:spAutoFit/>
          </a:bodyPr>
          <a:lstStyle/>
          <a:p>
            <a:r>
              <a:rPr lang="pl-PL" sz="800" dirty="0">
                <a:solidFill>
                  <a:schemeClr val="tx2"/>
                </a:solidFill>
              </a:rPr>
              <a:t>2021/019 Relocation Big…</a:t>
            </a:r>
            <a:endParaRPr lang="en-US" sz="800" dirty="0">
              <a:solidFill>
                <a:schemeClr val="tx2"/>
              </a:solidFill>
            </a:endParaRPr>
          </a:p>
        </p:txBody>
      </p:sp>
      <p:cxnSp>
        <p:nvCxnSpPr>
          <p:cNvPr id="217" name="Łącznik: łamany 216">
            <a:extLst>
              <a:ext uri="{FF2B5EF4-FFF2-40B4-BE49-F238E27FC236}">
                <a16:creationId xmlns:a16="http://schemas.microsoft.com/office/drawing/2014/main" id="{77836E06-15B4-40E4-B50F-CE2BBD486E63}"/>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23" name="pole tekstowe 222">
            <a:extLst>
              <a:ext uri="{FF2B5EF4-FFF2-40B4-BE49-F238E27FC236}">
                <a16:creationId xmlns:a16="http://schemas.microsoft.com/office/drawing/2014/main" id="{B44F01E2-5E2B-4D7D-97E2-2E00FC6EB041}"/>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24" name="pole tekstowe 223">
            <a:extLst>
              <a:ext uri="{FF2B5EF4-FFF2-40B4-BE49-F238E27FC236}">
                <a16:creationId xmlns:a16="http://schemas.microsoft.com/office/drawing/2014/main" id="{6029F849-09CE-416C-9F3B-1491C41E385F}"/>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25" name="Łącznik: łamany 224">
            <a:extLst>
              <a:ext uri="{FF2B5EF4-FFF2-40B4-BE49-F238E27FC236}">
                <a16:creationId xmlns:a16="http://schemas.microsoft.com/office/drawing/2014/main" id="{4C399602-1DFF-45D1-8DE6-683B0DE0F494}"/>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30" name="Łącznik: łamany 229">
            <a:extLst>
              <a:ext uri="{FF2B5EF4-FFF2-40B4-BE49-F238E27FC236}">
                <a16:creationId xmlns:a16="http://schemas.microsoft.com/office/drawing/2014/main" id="{3FB57C35-F399-42F4-BD33-92A31D77FD03}"/>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61" name="Owal 260">
            <a:extLst>
              <a:ext uri="{FF2B5EF4-FFF2-40B4-BE49-F238E27FC236}">
                <a16:creationId xmlns:a16="http://schemas.microsoft.com/office/drawing/2014/main" id="{1CE8B7F8-ADE0-404D-9B15-E627FA25001C}"/>
              </a:ext>
            </a:extLst>
          </p:cNvPr>
          <p:cNvSpPr/>
          <p:nvPr/>
        </p:nvSpPr>
        <p:spPr>
          <a:xfrm>
            <a:off x="2838333" y="4379404"/>
            <a:ext cx="167088" cy="18510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wal 261">
            <a:extLst>
              <a:ext uri="{FF2B5EF4-FFF2-40B4-BE49-F238E27FC236}">
                <a16:creationId xmlns:a16="http://schemas.microsoft.com/office/drawing/2014/main" id="{83F728AB-F580-4214-A6BF-47A62527FD10}"/>
              </a:ext>
            </a:extLst>
          </p:cNvPr>
          <p:cNvSpPr/>
          <p:nvPr/>
        </p:nvSpPr>
        <p:spPr>
          <a:xfrm>
            <a:off x="3022739" y="3217397"/>
            <a:ext cx="250812" cy="255786"/>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wal 262">
            <a:extLst>
              <a:ext uri="{FF2B5EF4-FFF2-40B4-BE49-F238E27FC236}">
                <a16:creationId xmlns:a16="http://schemas.microsoft.com/office/drawing/2014/main" id="{28E21E9A-894A-4FDE-96DB-EF0C0CBDBFF2}"/>
              </a:ext>
            </a:extLst>
          </p:cNvPr>
          <p:cNvSpPr/>
          <p:nvPr/>
        </p:nvSpPr>
        <p:spPr>
          <a:xfrm>
            <a:off x="3069197" y="4370624"/>
            <a:ext cx="169765" cy="18510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wal 263">
            <a:extLst>
              <a:ext uri="{FF2B5EF4-FFF2-40B4-BE49-F238E27FC236}">
                <a16:creationId xmlns:a16="http://schemas.microsoft.com/office/drawing/2014/main" id="{E3DF1344-7804-418B-BE0E-2BC3C6630E3C}"/>
              </a:ext>
            </a:extLst>
          </p:cNvPr>
          <p:cNvSpPr/>
          <p:nvPr/>
        </p:nvSpPr>
        <p:spPr>
          <a:xfrm>
            <a:off x="3034933" y="2838970"/>
            <a:ext cx="250812" cy="255786"/>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wal 266">
            <a:extLst>
              <a:ext uri="{FF2B5EF4-FFF2-40B4-BE49-F238E27FC236}">
                <a16:creationId xmlns:a16="http://schemas.microsoft.com/office/drawing/2014/main" id="{D65ACDA9-03C6-46E1-AD94-6E72093AC584}"/>
              </a:ext>
            </a:extLst>
          </p:cNvPr>
          <p:cNvSpPr/>
          <p:nvPr/>
        </p:nvSpPr>
        <p:spPr>
          <a:xfrm>
            <a:off x="3034933" y="3592967"/>
            <a:ext cx="250812" cy="255786"/>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sp>
        <p:nvSpPr>
          <p:cNvPr id="167" name="Owal 166">
            <a:extLst>
              <a:ext uri="{FF2B5EF4-FFF2-40B4-BE49-F238E27FC236}">
                <a16:creationId xmlns:a16="http://schemas.microsoft.com/office/drawing/2014/main" id="{F5C37041-D1B8-4B31-80C3-77BDBB2E0B64}"/>
              </a:ext>
            </a:extLst>
          </p:cNvPr>
          <p:cNvSpPr/>
          <p:nvPr/>
        </p:nvSpPr>
        <p:spPr>
          <a:xfrm>
            <a:off x="3038419" y="2091240"/>
            <a:ext cx="250812" cy="255786"/>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wal 167">
            <a:extLst>
              <a:ext uri="{FF2B5EF4-FFF2-40B4-BE49-F238E27FC236}">
                <a16:creationId xmlns:a16="http://schemas.microsoft.com/office/drawing/2014/main" id="{B63F5874-F70A-4847-AFEB-C1F6D4FD606C}"/>
              </a:ext>
            </a:extLst>
          </p:cNvPr>
          <p:cNvSpPr/>
          <p:nvPr/>
        </p:nvSpPr>
        <p:spPr>
          <a:xfrm>
            <a:off x="3042793" y="1719710"/>
            <a:ext cx="250812" cy="255786"/>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Prostokąt: ścięte rogi u góry 181">
            <a:extLst>
              <a:ext uri="{FF2B5EF4-FFF2-40B4-BE49-F238E27FC236}">
                <a16:creationId xmlns:a16="http://schemas.microsoft.com/office/drawing/2014/main" id="{F6726C25-D045-4FC2-9507-068C3765A002}"/>
              </a:ext>
            </a:extLst>
          </p:cNvPr>
          <p:cNvSpPr/>
          <p:nvPr/>
        </p:nvSpPr>
        <p:spPr>
          <a:xfrm rot="16200000">
            <a:off x="31032" y="3399481"/>
            <a:ext cx="1458851" cy="245919"/>
          </a:xfrm>
          <a:prstGeom prst="snip2Same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ZWIŃ</a:t>
            </a:r>
            <a:endParaRPr lang="en-US" sz="1000" dirty="0"/>
          </a:p>
        </p:txBody>
      </p:sp>
      <p:sp>
        <p:nvSpPr>
          <p:cNvPr id="183" name="Prostokąt: ścięte rogi u góry 182">
            <a:extLst>
              <a:ext uri="{FF2B5EF4-FFF2-40B4-BE49-F238E27FC236}">
                <a16:creationId xmlns:a16="http://schemas.microsoft.com/office/drawing/2014/main" id="{36B1250A-F2C3-4FA4-91BE-96AF8A4106CD}"/>
              </a:ext>
            </a:extLst>
          </p:cNvPr>
          <p:cNvSpPr/>
          <p:nvPr/>
        </p:nvSpPr>
        <p:spPr>
          <a:xfrm rot="16200000">
            <a:off x="203685" y="2102636"/>
            <a:ext cx="1117386" cy="242077"/>
          </a:xfrm>
          <a:prstGeom prst="snip2Same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1000" dirty="0"/>
              <a:t>ZWIŃ</a:t>
            </a:r>
            <a:endParaRPr lang="en-US" sz="1000" dirty="0"/>
          </a:p>
        </p:txBody>
      </p:sp>
      <p:sp>
        <p:nvSpPr>
          <p:cNvPr id="159" name="Prostokąt: ścięte rogi u góry 158">
            <a:extLst>
              <a:ext uri="{FF2B5EF4-FFF2-40B4-BE49-F238E27FC236}">
                <a16:creationId xmlns:a16="http://schemas.microsoft.com/office/drawing/2014/main" id="{504B1B13-24CE-43D0-83E7-5F4D9D1527B7}"/>
              </a:ext>
            </a:extLst>
          </p:cNvPr>
          <p:cNvSpPr/>
          <p:nvPr/>
        </p:nvSpPr>
        <p:spPr>
          <a:xfrm rot="16200000">
            <a:off x="577138" y="6183000"/>
            <a:ext cx="356167" cy="225345"/>
          </a:xfrm>
          <a:prstGeom prst="snip2Same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0" name="Prostokąt: ścięte rogi u góry 159">
            <a:extLst>
              <a:ext uri="{FF2B5EF4-FFF2-40B4-BE49-F238E27FC236}">
                <a16:creationId xmlns:a16="http://schemas.microsoft.com/office/drawing/2014/main" id="{BA31BC32-0373-4954-A520-FDD5ED373C04}"/>
              </a:ext>
            </a:extLst>
          </p:cNvPr>
          <p:cNvSpPr/>
          <p:nvPr/>
        </p:nvSpPr>
        <p:spPr>
          <a:xfrm rot="16200000">
            <a:off x="577138" y="5812794"/>
            <a:ext cx="356167" cy="225345"/>
          </a:xfrm>
          <a:prstGeom prst="snip2Same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1" name="Prostokąt: ścięte rogi u góry 160">
            <a:extLst>
              <a:ext uri="{FF2B5EF4-FFF2-40B4-BE49-F238E27FC236}">
                <a16:creationId xmlns:a16="http://schemas.microsoft.com/office/drawing/2014/main" id="{ADF4B1DF-E76C-41F5-BCE7-4B3ABCEE7C3F}"/>
              </a:ext>
            </a:extLst>
          </p:cNvPr>
          <p:cNvSpPr/>
          <p:nvPr/>
        </p:nvSpPr>
        <p:spPr>
          <a:xfrm rot="16200000">
            <a:off x="584871" y="5442588"/>
            <a:ext cx="356167" cy="225345"/>
          </a:xfrm>
          <a:prstGeom prst="snip2Same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2" name="Prostokąt: ścięte rogi u góry 161">
            <a:extLst>
              <a:ext uri="{FF2B5EF4-FFF2-40B4-BE49-F238E27FC236}">
                <a16:creationId xmlns:a16="http://schemas.microsoft.com/office/drawing/2014/main" id="{BC330BE2-1419-4C65-9D6D-C7271E73CFEC}"/>
              </a:ext>
            </a:extLst>
          </p:cNvPr>
          <p:cNvSpPr/>
          <p:nvPr/>
        </p:nvSpPr>
        <p:spPr>
          <a:xfrm rot="16200000">
            <a:off x="584870" y="5075110"/>
            <a:ext cx="356167" cy="225345"/>
          </a:xfrm>
          <a:prstGeom prst="snip2Same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3" name="Prostokąt: ścięte rogi u góry 162">
            <a:extLst>
              <a:ext uri="{FF2B5EF4-FFF2-40B4-BE49-F238E27FC236}">
                <a16:creationId xmlns:a16="http://schemas.microsoft.com/office/drawing/2014/main" id="{57C0440C-40C7-442D-A4CD-B706BEB474D4}"/>
              </a:ext>
            </a:extLst>
          </p:cNvPr>
          <p:cNvSpPr/>
          <p:nvPr/>
        </p:nvSpPr>
        <p:spPr>
          <a:xfrm rot="16200000">
            <a:off x="579775" y="4698131"/>
            <a:ext cx="356167" cy="225345"/>
          </a:xfrm>
          <a:prstGeom prst="snip2Same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4" name="Prostokąt: ścięte rogi u góry 163">
            <a:extLst>
              <a:ext uri="{FF2B5EF4-FFF2-40B4-BE49-F238E27FC236}">
                <a16:creationId xmlns:a16="http://schemas.microsoft.com/office/drawing/2014/main" id="{220C67B7-0D2B-4EA1-A49A-58BF9CCA8BC2}"/>
              </a:ext>
            </a:extLst>
          </p:cNvPr>
          <p:cNvSpPr/>
          <p:nvPr/>
        </p:nvSpPr>
        <p:spPr>
          <a:xfrm rot="16200000">
            <a:off x="579692" y="4317637"/>
            <a:ext cx="356167" cy="245919"/>
          </a:xfrm>
          <a:prstGeom prst="snip2Same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&gt;&gt;</a:t>
            </a:r>
            <a:endParaRPr lang="en-US" sz="900" dirty="0"/>
          </a:p>
        </p:txBody>
      </p:sp>
      <p:sp>
        <p:nvSpPr>
          <p:cNvPr id="166" name="Prostokąt 165">
            <a:extLst>
              <a:ext uri="{FF2B5EF4-FFF2-40B4-BE49-F238E27FC236}">
                <a16:creationId xmlns:a16="http://schemas.microsoft.com/office/drawing/2014/main" id="{BFDD2C7E-C0EC-49A0-88B7-E73C2523C419}"/>
              </a:ext>
            </a:extLst>
          </p:cNvPr>
          <p:cNvSpPr/>
          <p:nvPr/>
        </p:nvSpPr>
        <p:spPr>
          <a:xfrm>
            <a:off x="8270334" y="3210760"/>
            <a:ext cx="539942"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88" name="Prostokąt 187">
            <a:extLst>
              <a:ext uri="{FF2B5EF4-FFF2-40B4-BE49-F238E27FC236}">
                <a16:creationId xmlns:a16="http://schemas.microsoft.com/office/drawing/2014/main" id="{62CF6DDC-CCE9-4C3A-B436-42AA0EE83151}"/>
              </a:ext>
            </a:extLst>
          </p:cNvPr>
          <p:cNvSpPr/>
          <p:nvPr/>
        </p:nvSpPr>
        <p:spPr>
          <a:xfrm>
            <a:off x="8925702" y="1708977"/>
            <a:ext cx="543690"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90" name="Prostokąt 189">
            <a:extLst>
              <a:ext uri="{FF2B5EF4-FFF2-40B4-BE49-F238E27FC236}">
                <a16:creationId xmlns:a16="http://schemas.microsoft.com/office/drawing/2014/main" id="{7616E9EF-48BF-45A2-9ABA-8EC2AF70CA81}"/>
              </a:ext>
            </a:extLst>
          </p:cNvPr>
          <p:cNvSpPr/>
          <p:nvPr/>
        </p:nvSpPr>
        <p:spPr>
          <a:xfrm>
            <a:off x="7583480" y="2825233"/>
            <a:ext cx="543689"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91" name="Prostokąt 190">
            <a:extLst>
              <a:ext uri="{FF2B5EF4-FFF2-40B4-BE49-F238E27FC236}">
                <a16:creationId xmlns:a16="http://schemas.microsoft.com/office/drawing/2014/main" id="{FB71ED46-2140-4CF6-BC3A-038646770B5C}"/>
              </a:ext>
            </a:extLst>
          </p:cNvPr>
          <p:cNvSpPr/>
          <p:nvPr/>
        </p:nvSpPr>
        <p:spPr>
          <a:xfrm>
            <a:off x="8922816" y="3573071"/>
            <a:ext cx="543690"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92" name="Prostokąt 191">
            <a:extLst>
              <a:ext uri="{FF2B5EF4-FFF2-40B4-BE49-F238E27FC236}">
                <a16:creationId xmlns:a16="http://schemas.microsoft.com/office/drawing/2014/main" id="{753E904D-03AD-4D2F-864D-1D64D7A3D7C2}"/>
              </a:ext>
            </a:extLst>
          </p:cNvPr>
          <p:cNvSpPr/>
          <p:nvPr/>
        </p:nvSpPr>
        <p:spPr>
          <a:xfrm>
            <a:off x="8922816" y="3925336"/>
            <a:ext cx="543690"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93" name="Prostokąt 192">
            <a:extLst>
              <a:ext uri="{FF2B5EF4-FFF2-40B4-BE49-F238E27FC236}">
                <a16:creationId xmlns:a16="http://schemas.microsoft.com/office/drawing/2014/main" id="{06DD24FD-C97B-4C08-84CF-CB8F6D77DA37}"/>
              </a:ext>
            </a:extLst>
          </p:cNvPr>
          <p:cNvSpPr/>
          <p:nvPr/>
        </p:nvSpPr>
        <p:spPr>
          <a:xfrm>
            <a:off x="8921974" y="2091240"/>
            <a:ext cx="543690"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194" name="Prostokąt 193">
            <a:extLst>
              <a:ext uri="{FF2B5EF4-FFF2-40B4-BE49-F238E27FC236}">
                <a16:creationId xmlns:a16="http://schemas.microsoft.com/office/drawing/2014/main" id="{A0791E8A-B93F-4D1E-9647-EA56C6ACC88C}"/>
              </a:ext>
            </a:extLst>
          </p:cNvPr>
          <p:cNvSpPr/>
          <p:nvPr/>
        </p:nvSpPr>
        <p:spPr>
          <a:xfrm>
            <a:off x="8920092" y="2457136"/>
            <a:ext cx="543690" cy="295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p>
        </p:txBody>
      </p:sp>
      <p:grpSp>
        <p:nvGrpSpPr>
          <p:cNvPr id="169" name="Grafika 12" descr="Uniesiony kciuk">
            <a:extLst>
              <a:ext uri="{FF2B5EF4-FFF2-40B4-BE49-F238E27FC236}">
                <a16:creationId xmlns:a16="http://schemas.microsoft.com/office/drawing/2014/main" id="{F489B71D-8678-40D5-B446-7766DCAC254F}"/>
              </a:ext>
            </a:extLst>
          </p:cNvPr>
          <p:cNvGrpSpPr/>
          <p:nvPr/>
        </p:nvGrpSpPr>
        <p:grpSpPr>
          <a:xfrm>
            <a:off x="9080715" y="1710220"/>
            <a:ext cx="212460" cy="274765"/>
            <a:chOff x="5638800" y="2971800"/>
            <a:chExt cx="180000" cy="180000"/>
          </a:xfrm>
        </p:grpSpPr>
        <p:sp>
          <p:nvSpPr>
            <p:cNvPr id="172" name="Dowolny kształt: kształt 171">
              <a:extLst>
                <a:ext uri="{FF2B5EF4-FFF2-40B4-BE49-F238E27FC236}">
                  <a16:creationId xmlns:a16="http://schemas.microsoft.com/office/drawing/2014/main" id="{DC5DA24C-DF5B-4B2B-B07B-DE649AEA983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80" name="Dowolny kształt: kształt 179">
              <a:extLst>
                <a:ext uri="{FF2B5EF4-FFF2-40B4-BE49-F238E27FC236}">
                  <a16:creationId xmlns:a16="http://schemas.microsoft.com/office/drawing/2014/main" id="{99F18815-6213-429B-9110-E68CD13DF3BB}"/>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95" name="Grafika 12" descr="Uniesiony kciuk">
            <a:extLst>
              <a:ext uri="{FF2B5EF4-FFF2-40B4-BE49-F238E27FC236}">
                <a16:creationId xmlns:a16="http://schemas.microsoft.com/office/drawing/2014/main" id="{416BDB76-DFB3-4793-9E79-2FD8E0E2A76B}"/>
              </a:ext>
            </a:extLst>
          </p:cNvPr>
          <p:cNvGrpSpPr/>
          <p:nvPr/>
        </p:nvGrpSpPr>
        <p:grpSpPr>
          <a:xfrm>
            <a:off x="9094037" y="2095443"/>
            <a:ext cx="212460" cy="274765"/>
            <a:chOff x="5638800" y="2971800"/>
            <a:chExt cx="180000" cy="180000"/>
          </a:xfrm>
        </p:grpSpPr>
        <p:sp>
          <p:nvSpPr>
            <p:cNvPr id="200" name="Dowolny kształt: kształt 199">
              <a:extLst>
                <a:ext uri="{FF2B5EF4-FFF2-40B4-BE49-F238E27FC236}">
                  <a16:creationId xmlns:a16="http://schemas.microsoft.com/office/drawing/2014/main" id="{BEDB5586-2D0D-4243-B747-16421EF857B2}"/>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01" name="Dowolny kształt: kształt 200">
              <a:extLst>
                <a:ext uri="{FF2B5EF4-FFF2-40B4-BE49-F238E27FC236}">
                  <a16:creationId xmlns:a16="http://schemas.microsoft.com/office/drawing/2014/main" id="{BF8E869C-3D60-49F3-A9BF-CC70ACF67CF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203" name="Grafika 12" descr="Uniesiony kciuk">
            <a:extLst>
              <a:ext uri="{FF2B5EF4-FFF2-40B4-BE49-F238E27FC236}">
                <a16:creationId xmlns:a16="http://schemas.microsoft.com/office/drawing/2014/main" id="{2303E57D-1CD5-4104-B07E-CEBDCB3A6B69}"/>
              </a:ext>
            </a:extLst>
          </p:cNvPr>
          <p:cNvGrpSpPr/>
          <p:nvPr/>
        </p:nvGrpSpPr>
        <p:grpSpPr>
          <a:xfrm>
            <a:off x="9076332" y="2465831"/>
            <a:ext cx="212460" cy="274765"/>
            <a:chOff x="5638800" y="2971800"/>
            <a:chExt cx="180000" cy="180000"/>
          </a:xfrm>
        </p:grpSpPr>
        <p:sp>
          <p:nvSpPr>
            <p:cNvPr id="204" name="Dowolny kształt: kształt 203">
              <a:extLst>
                <a:ext uri="{FF2B5EF4-FFF2-40B4-BE49-F238E27FC236}">
                  <a16:creationId xmlns:a16="http://schemas.microsoft.com/office/drawing/2014/main" id="{1892B8FB-F672-4FA0-AA99-41E2D88629E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05" name="Dowolny kształt: kształt 204">
              <a:extLst>
                <a:ext uri="{FF2B5EF4-FFF2-40B4-BE49-F238E27FC236}">
                  <a16:creationId xmlns:a16="http://schemas.microsoft.com/office/drawing/2014/main" id="{A6FED66D-9893-486C-8748-C66AEC52F172}"/>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sp>
        <p:nvSpPr>
          <p:cNvPr id="206" name="Owal 205">
            <a:extLst>
              <a:ext uri="{FF2B5EF4-FFF2-40B4-BE49-F238E27FC236}">
                <a16:creationId xmlns:a16="http://schemas.microsoft.com/office/drawing/2014/main" id="{8EEF731F-A89C-4C13-ABBB-46FDA182B6B1}"/>
              </a:ext>
            </a:extLst>
          </p:cNvPr>
          <p:cNvSpPr/>
          <p:nvPr/>
        </p:nvSpPr>
        <p:spPr>
          <a:xfrm>
            <a:off x="9323652" y="2637725"/>
            <a:ext cx="117740" cy="9592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sz="800" dirty="0"/>
              <a:t>2</a:t>
            </a:r>
            <a:endParaRPr lang="en-US" sz="800" dirty="0"/>
          </a:p>
        </p:txBody>
      </p:sp>
      <p:sp>
        <p:nvSpPr>
          <p:cNvPr id="207" name="Prostokąt 206">
            <a:extLst>
              <a:ext uri="{FF2B5EF4-FFF2-40B4-BE49-F238E27FC236}">
                <a16:creationId xmlns:a16="http://schemas.microsoft.com/office/drawing/2014/main" id="{857E3EB4-09A3-4458-A93B-53A3BDCEE944}"/>
              </a:ext>
            </a:extLst>
          </p:cNvPr>
          <p:cNvSpPr/>
          <p:nvPr/>
        </p:nvSpPr>
        <p:spPr>
          <a:xfrm>
            <a:off x="7583480" y="4318353"/>
            <a:ext cx="543690" cy="289643"/>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00" dirty="0"/>
          </a:p>
        </p:txBody>
      </p:sp>
      <p:sp>
        <p:nvSpPr>
          <p:cNvPr id="208" name="Prostokąt 207">
            <a:extLst>
              <a:ext uri="{FF2B5EF4-FFF2-40B4-BE49-F238E27FC236}">
                <a16:creationId xmlns:a16="http://schemas.microsoft.com/office/drawing/2014/main" id="{65EE9B7B-931B-4FC4-9E98-131BCD511B16}"/>
              </a:ext>
            </a:extLst>
          </p:cNvPr>
          <p:cNvSpPr/>
          <p:nvPr/>
        </p:nvSpPr>
        <p:spPr>
          <a:xfrm>
            <a:off x="7583479" y="4682726"/>
            <a:ext cx="543689" cy="286883"/>
          </a:xfrm>
          <a:prstGeom prst="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900" dirty="0"/>
          </a:p>
        </p:txBody>
      </p:sp>
      <p:sp>
        <p:nvSpPr>
          <p:cNvPr id="209" name="Prostokąt 208">
            <a:extLst>
              <a:ext uri="{FF2B5EF4-FFF2-40B4-BE49-F238E27FC236}">
                <a16:creationId xmlns:a16="http://schemas.microsoft.com/office/drawing/2014/main" id="{99DA8BA4-384B-446A-BDED-69731E1D4525}"/>
              </a:ext>
            </a:extLst>
          </p:cNvPr>
          <p:cNvSpPr/>
          <p:nvPr/>
        </p:nvSpPr>
        <p:spPr>
          <a:xfrm>
            <a:off x="7583479" y="5066442"/>
            <a:ext cx="543689" cy="286883"/>
          </a:xfrm>
          <a:prstGeom prst="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900" dirty="0"/>
          </a:p>
        </p:txBody>
      </p:sp>
      <p:sp>
        <p:nvSpPr>
          <p:cNvPr id="210" name="Prostokąt 209">
            <a:extLst>
              <a:ext uri="{FF2B5EF4-FFF2-40B4-BE49-F238E27FC236}">
                <a16:creationId xmlns:a16="http://schemas.microsoft.com/office/drawing/2014/main" id="{38C6CCED-0C19-41B1-A2CF-F2CBD10F5FE5}"/>
              </a:ext>
            </a:extLst>
          </p:cNvPr>
          <p:cNvSpPr/>
          <p:nvPr/>
        </p:nvSpPr>
        <p:spPr>
          <a:xfrm>
            <a:off x="7583479" y="5430783"/>
            <a:ext cx="543689" cy="286883"/>
          </a:xfrm>
          <a:prstGeom prst="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900" dirty="0"/>
          </a:p>
        </p:txBody>
      </p:sp>
      <p:sp>
        <p:nvSpPr>
          <p:cNvPr id="211" name="Prostokąt 210">
            <a:extLst>
              <a:ext uri="{FF2B5EF4-FFF2-40B4-BE49-F238E27FC236}">
                <a16:creationId xmlns:a16="http://schemas.microsoft.com/office/drawing/2014/main" id="{DA4F51FF-A28B-4501-9AD3-6ACC7F908562}"/>
              </a:ext>
            </a:extLst>
          </p:cNvPr>
          <p:cNvSpPr/>
          <p:nvPr/>
        </p:nvSpPr>
        <p:spPr>
          <a:xfrm>
            <a:off x="7583479" y="5794486"/>
            <a:ext cx="543689" cy="286883"/>
          </a:xfrm>
          <a:prstGeom prst="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900" dirty="0"/>
          </a:p>
        </p:txBody>
      </p:sp>
      <p:sp>
        <p:nvSpPr>
          <p:cNvPr id="212" name="Prostokąt 211">
            <a:extLst>
              <a:ext uri="{FF2B5EF4-FFF2-40B4-BE49-F238E27FC236}">
                <a16:creationId xmlns:a16="http://schemas.microsoft.com/office/drawing/2014/main" id="{788841A4-D2CE-439F-B898-27547AA3D479}"/>
              </a:ext>
            </a:extLst>
          </p:cNvPr>
          <p:cNvSpPr/>
          <p:nvPr/>
        </p:nvSpPr>
        <p:spPr>
          <a:xfrm>
            <a:off x="7583479" y="6168727"/>
            <a:ext cx="543689" cy="286883"/>
          </a:xfrm>
          <a:prstGeom prst="rect">
            <a:avLst/>
          </a:prstGeom>
          <a:gradFill flip="none" rotWithShape="1">
            <a:gsLst>
              <a:gs pos="0">
                <a:srgbClr val="8497B0">
                  <a:tint val="66000"/>
                  <a:satMod val="160000"/>
                </a:srgbClr>
              </a:gs>
              <a:gs pos="50000">
                <a:srgbClr val="8497B0">
                  <a:tint val="44500"/>
                  <a:satMod val="160000"/>
                </a:srgbClr>
              </a:gs>
              <a:gs pos="100000">
                <a:srgbClr val="8497B0">
                  <a:tint val="23500"/>
                  <a:satMod val="160000"/>
                </a:srgbClr>
              </a:gs>
            </a:gsLst>
            <a:path path="circle">
              <a:fillToRect l="50000" t="50000" r="50000" b="50000"/>
            </a:path>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900" dirty="0"/>
          </a:p>
        </p:txBody>
      </p:sp>
      <p:sp>
        <p:nvSpPr>
          <p:cNvPr id="214" name="Owal 213">
            <a:extLst>
              <a:ext uri="{FF2B5EF4-FFF2-40B4-BE49-F238E27FC236}">
                <a16:creationId xmlns:a16="http://schemas.microsoft.com/office/drawing/2014/main" id="{41A90F97-FB32-41DA-BBB3-0BEC6D5D5F73}"/>
              </a:ext>
            </a:extLst>
          </p:cNvPr>
          <p:cNvSpPr/>
          <p:nvPr/>
        </p:nvSpPr>
        <p:spPr>
          <a:xfrm>
            <a:off x="3302738" y="4370624"/>
            <a:ext cx="167088" cy="185100"/>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wal 214">
            <a:extLst>
              <a:ext uri="{FF2B5EF4-FFF2-40B4-BE49-F238E27FC236}">
                <a16:creationId xmlns:a16="http://schemas.microsoft.com/office/drawing/2014/main" id="{92FBC69C-85B3-4256-A454-AD9394F78F44}"/>
              </a:ext>
            </a:extLst>
          </p:cNvPr>
          <p:cNvSpPr/>
          <p:nvPr/>
        </p:nvSpPr>
        <p:spPr>
          <a:xfrm>
            <a:off x="2832161" y="4675141"/>
            <a:ext cx="175208" cy="15761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wal 217">
            <a:extLst>
              <a:ext uri="{FF2B5EF4-FFF2-40B4-BE49-F238E27FC236}">
                <a16:creationId xmlns:a16="http://schemas.microsoft.com/office/drawing/2014/main" id="{33C0AB50-8AB8-4AF8-BA77-C45D9D8D961F}"/>
              </a:ext>
            </a:extLst>
          </p:cNvPr>
          <p:cNvSpPr/>
          <p:nvPr/>
        </p:nvSpPr>
        <p:spPr>
          <a:xfrm>
            <a:off x="3068856" y="4837948"/>
            <a:ext cx="175208" cy="157610"/>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wal 218">
            <a:extLst>
              <a:ext uri="{FF2B5EF4-FFF2-40B4-BE49-F238E27FC236}">
                <a16:creationId xmlns:a16="http://schemas.microsoft.com/office/drawing/2014/main" id="{9BDED4F4-A0F5-45C9-81EE-08FEACE1C982}"/>
              </a:ext>
            </a:extLst>
          </p:cNvPr>
          <p:cNvSpPr/>
          <p:nvPr/>
        </p:nvSpPr>
        <p:spPr>
          <a:xfrm>
            <a:off x="3064605" y="4675141"/>
            <a:ext cx="175208" cy="157610"/>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9E146BB7-96E5-4F8A-84B6-1CA3180EEFEF}"/>
              </a:ext>
            </a:extLst>
          </p:cNvPr>
          <p:cNvSpPr/>
          <p:nvPr/>
        </p:nvSpPr>
        <p:spPr>
          <a:xfrm>
            <a:off x="2831687" y="4837948"/>
            <a:ext cx="175208" cy="15761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wal 220">
            <a:extLst>
              <a:ext uri="{FF2B5EF4-FFF2-40B4-BE49-F238E27FC236}">
                <a16:creationId xmlns:a16="http://schemas.microsoft.com/office/drawing/2014/main" id="{2B9F91A6-4133-4D0D-A8DB-7527E96CFF21}"/>
              </a:ext>
            </a:extLst>
          </p:cNvPr>
          <p:cNvSpPr/>
          <p:nvPr/>
        </p:nvSpPr>
        <p:spPr>
          <a:xfrm>
            <a:off x="3297402" y="4840098"/>
            <a:ext cx="175208" cy="15761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wal 221">
            <a:extLst>
              <a:ext uri="{FF2B5EF4-FFF2-40B4-BE49-F238E27FC236}">
                <a16:creationId xmlns:a16="http://schemas.microsoft.com/office/drawing/2014/main" id="{358A4C61-1250-46CD-B9E8-4735FA4A1DF0}"/>
              </a:ext>
            </a:extLst>
          </p:cNvPr>
          <p:cNvSpPr/>
          <p:nvPr/>
        </p:nvSpPr>
        <p:spPr>
          <a:xfrm>
            <a:off x="3300696" y="4671310"/>
            <a:ext cx="175208" cy="157610"/>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Grafika 12" descr="Uniesiony kciuk">
            <a:extLst>
              <a:ext uri="{FF2B5EF4-FFF2-40B4-BE49-F238E27FC236}">
                <a16:creationId xmlns:a16="http://schemas.microsoft.com/office/drawing/2014/main" id="{37B4477D-CA04-4E25-94E0-593CE6A71839}"/>
              </a:ext>
            </a:extLst>
          </p:cNvPr>
          <p:cNvGrpSpPr/>
          <p:nvPr/>
        </p:nvGrpSpPr>
        <p:grpSpPr>
          <a:xfrm>
            <a:off x="9092609" y="3564719"/>
            <a:ext cx="212460" cy="274765"/>
            <a:chOff x="5638800" y="2971800"/>
            <a:chExt cx="180000" cy="180000"/>
          </a:xfrm>
        </p:grpSpPr>
        <p:sp>
          <p:nvSpPr>
            <p:cNvPr id="227" name="Dowolny kształt: kształt 226">
              <a:extLst>
                <a:ext uri="{FF2B5EF4-FFF2-40B4-BE49-F238E27FC236}">
                  <a16:creationId xmlns:a16="http://schemas.microsoft.com/office/drawing/2014/main" id="{D9F502F0-7725-4D5B-87FB-548B711779C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28" name="Dowolny kształt: kształt 227">
              <a:extLst>
                <a:ext uri="{FF2B5EF4-FFF2-40B4-BE49-F238E27FC236}">
                  <a16:creationId xmlns:a16="http://schemas.microsoft.com/office/drawing/2014/main" id="{AD347C3D-13F8-4435-9269-A724C4909BEB}"/>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229" name="Grafika 12" descr="Uniesiony kciuk">
            <a:extLst>
              <a:ext uri="{FF2B5EF4-FFF2-40B4-BE49-F238E27FC236}">
                <a16:creationId xmlns:a16="http://schemas.microsoft.com/office/drawing/2014/main" id="{109B5426-49FE-46A6-8D68-9BA48D095109}"/>
              </a:ext>
            </a:extLst>
          </p:cNvPr>
          <p:cNvGrpSpPr/>
          <p:nvPr/>
        </p:nvGrpSpPr>
        <p:grpSpPr>
          <a:xfrm>
            <a:off x="9094037" y="3925354"/>
            <a:ext cx="212460" cy="274765"/>
            <a:chOff x="5638800" y="2971800"/>
            <a:chExt cx="180000" cy="180000"/>
          </a:xfrm>
        </p:grpSpPr>
        <p:sp>
          <p:nvSpPr>
            <p:cNvPr id="233" name="Dowolny kształt: kształt 232">
              <a:extLst>
                <a:ext uri="{FF2B5EF4-FFF2-40B4-BE49-F238E27FC236}">
                  <a16:creationId xmlns:a16="http://schemas.microsoft.com/office/drawing/2014/main" id="{E4E44191-7503-4C75-A1FB-08B7C2D0DA4F}"/>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55" name="Dowolny kształt: kształt 254">
              <a:extLst>
                <a:ext uri="{FF2B5EF4-FFF2-40B4-BE49-F238E27FC236}">
                  <a16:creationId xmlns:a16="http://schemas.microsoft.com/office/drawing/2014/main" id="{B038CBF2-56FC-485D-96C3-45B25EB4E4AC}"/>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256" name="Grafika 12" descr="Uniesiony kciuk">
            <a:extLst>
              <a:ext uri="{FF2B5EF4-FFF2-40B4-BE49-F238E27FC236}">
                <a16:creationId xmlns:a16="http://schemas.microsoft.com/office/drawing/2014/main" id="{21120B79-69A4-438D-8441-3145D770F0D9}"/>
              </a:ext>
            </a:extLst>
          </p:cNvPr>
          <p:cNvGrpSpPr/>
          <p:nvPr/>
        </p:nvGrpSpPr>
        <p:grpSpPr>
          <a:xfrm>
            <a:off x="7615777" y="4303213"/>
            <a:ext cx="212460" cy="274765"/>
            <a:chOff x="5638800" y="2971800"/>
            <a:chExt cx="180000" cy="180000"/>
          </a:xfrm>
        </p:grpSpPr>
        <p:sp>
          <p:nvSpPr>
            <p:cNvPr id="257" name="Dowolny kształt: kształt 256">
              <a:extLst>
                <a:ext uri="{FF2B5EF4-FFF2-40B4-BE49-F238E27FC236}">
                  <a16:creationId xmlns:a16="http://schemas.microsoft.com/office/drawing/2014/main" id="{D2DD37B1-3FD0-4D08-B34B-A45D1CFB9F1C}"/>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58" name="Dowolny kształt: kształt 257">
              <a:extLst>
                <a:ext uri="{FF2B5EF4-FFF2-40B4-BE49-F238E27FC236}">
                  <a16:creationId xmlns:a16="http://schemas.microsoft.com/office/drawing/2014/main" id="{283B7999-6062-4D7E-A9BC-36C9CF96190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259" name="Grafika 12" descr="Uniesiony kciuk">
            <a:extLst>
              <a:ext uri="{FF2B5EF4-FFF2-40B4-BE49-F238E27FC236}">
                <a16:creationId xmlns:a16="http://schemas.microsoft.com/office/drawing/2014/main" id="{B00262C7-6177-4730-B134-909F3E23AAC4}"/>
              </a:ext>
            </a:extLst>
          </p:cNvPr>
          <p:cNvGrpSpPr/>
          <p:nvPr/>
        </p:nvGrpSpPr>
        <p:grpSpPr>
          <a:xfrm rot="10800000">
            <a:off x="7749671" y="2827444"/>
            <a:ext cx="212460" cy="274765"/>
            <a:chOff x="5638800" y="2971800"/>
            <a:chExt cx="180000" cy="180000"/>
          </a:xfrm>
        </p:grpSpPr>
        <p:sp>
          <p:nvSpPr>
            <p:cNvPr id="260" name="Dowolny kształt: kształt 259">
              <a:extLst>
                <a:ext uri="{FF2B5EF4-FFF2-40B4-BE49-F238E27FC236}">
                  <a16:creationId xmlns:a16="http://schemas.microsoft.com/office/drawing/2014/main" id="{E08C4C7D-23AF-4ABA-BFC2-BAFDC68F2491}"/>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268" name="Dowolny kształt: kształt 267">
              <a:extLst>
                <a:ext uri="{FF2B5EF4-FFF2-40B4-BE49-F238E27FC236}">
                  <a16:creationId xmlns:a16="http://schemas.microsoft.com/office/drawing/2014/main" id="{5DB29D34-6317-4EE8-9027-944AB6BADB2E}"/>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6" name="Grafika 5" descr="Palec wskazujący w prawo">
            <a:extLst>
              <a:ext uri="{FF2B5EF4-FFF2-40B4-BE49-F238E27FC236}">
                <a16:creationId xmlns:a16="http://schemas.microsoft.com/office/drawing/2014/main" id="{7248302C-3956-4744-B72F-CAA62A65611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27808" y="465715"/>
            <a:ext cx="197904" cy="197904"/>
          </a:xfrm>
          <a:prstGeom prst="rect">
            <a:avLst/>
          </a:prstGeom>
        </p:spPr>
      </p:pic>
      <p:sp>
        <p:nvSpPr>
          <p:cNvPr id="269" name="pole tekstowe 268">
            <a:extLst>
              <a:ext uri="{FF2B5EF4-FFF2-40B4-BE49-F238E27FC236}">
                <a16:creationId xmlns:a16="http://schemas.microsoft.com/office/drawing/2014/main" id="{EEE0AFAE-7033-4C30-B531-9EEAAA9D7635}"/>
              </a:ext>
            </a:extLst>
          </p:cNvPr>
          <p:cNvSpPr txBox="1"/>
          <p:nvPr/>
        </p:nvSpPr>
        <p:spPr>
          <a:xfrm>
            <a:off x="1190013" y="465624"/>
            <a:ext cx="1038754" cy="215444"/>
          </a:xfrm>
          <a:prstGeom prst="rect">
            <a:avLst/>
          </a:prstGeom>
          <a:noFill/>
        </p:spPr>
        <p:txBody>
          <a:bodyPr wrap="square" rtlCol="0">
            <a:spAutoFit/>
          </a:bodyPr>
          <a:lstStyle/>
          <a:p>
            <a:r>
              <a:rPr lang="pl-PL" sz="800" dirty="0">
                <a:solidFill>
                  <a:schemeClr val="bg1"/>
                </a:solidFill>
              </a:rPr>
              <a:t>Nowe zatwierdzenie</a:t>
            </a:r>
            <a:endParaRPr lang="en-US" sz="800" dirty="0">
              <a:solidFill>
                <a:schemeClr val="bg1"/>
              </a:solidFill>
            </a:endParaRPr>
          </a:p>
        </p:txBody>
      </p:sp>
      <p:pic>
        <p:nvPicPr>
          <p:cNvPr id="270" name="Grafika 269" descr="Ostrzeżenie">
            <a:extLst>
              <a:ext uri="{FF2B5EF4-FFF2-40B4-BE49-F238E27FC236}">
                <a16:creationId xmlns:a16="http://schemas.microsoft.com/office/drawing/2014/main" id="{FB91870C-5EFD-44CF-A10F-F09DD93B415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8028817" y="2671353"/>
            <a:ext cx="243323" cy="243323"/>
          </a:xfrm>
          <a:prstGeom prst="rect">
            <a:avLst/>
          </a:prstGeom>
        </p:spPr>
      </p:pic>
      <p:pic>
        <p:nvPicPr>
          <p:cNvPr id="8" name="Grafika 7" descr="Odśwież (od prawej do lewej)">
            <a:extLst>
              <a:ext uri="{FF2B5EF4-FFF2-40B4-BE49-F238E27FC236}">
                <a16:creationId xmlns:a16="http://schemas.microsoft.com/office/drawing/2014/main" id="{977CEA5F-6138-437F-8229-344F1943A132}"/>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444792" y="3226831"/>
            <a:ext cx="246352" cy="246352"/>
          </a:xfrm>
          <a:prstGeom prst="rect">
            <a:avLst/>
          </a:prstGeom>
        </p:spPr>
      </p:pic>
      <p:sp>
        <p:nvSpPr>
          <p:cNvPr id="11" name="Prostokąt 10">
            <a:extLst>
              <a:ext uri="{FF2B5EF4-FFF2-40B4-BE49-F238E27FC236}">
                <a16:creationId xmlns:a16="http://schemas.microsoft.com/office/drawing/2014/main" id="{0276ED2C-98F0-4047-AB75-CDA6E4A3E25A}"/>
              </a:ext>
            </a:extLst>
          </p:cNvPr>
          <p:cNvSpPr/>
          <p:nvPr/>
        </p:nvSpPr>
        <p:spPr>
          <a:xfrm>
            <a:off x="7757141" y="4324674"/>
            <a:ext cx="401072" cy="276999"/>
          </a:xfrm>
          <a:prstGeom prst="rect">
            <a:avLst/>
          </a:prstGeom>
        </p:spPr>
        <p:txBody>
          <a:bodyPr wrap="none">
            <a:spAutoFit/>
          </a:bodyPr>
          <a:lstStyle/>
          <a:p>
            <a:r>
              <a:rPr lang="pl-PL" sz="1200" dirty="0">
                <a:solidFill>
                  <a:schemeClr val="bg1"/>
                </a:solidFill>
              </a:rPr>
              <a:t>3/3</a:t>
            </a:r>
          </a:p>
        </p:txBody>
      </p:sp>
      <p:pic>
        <p:nvPicPr>
          <p:cNvPr id="24" name="Grafika 23" descr="Stoper">
            <a:extLst>
              <a:ext uri="{FF2B5EF4-FFF2-40B4-BE49-F238E27FC236}">
                <a16:creationId xmlns:a16="http://schemas.microsoft.com/office/drawing/2014/main" id="{280A26D0-D7C3-4C4B-88AA-8FD48CF0EB0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23329" y="4682726"/>
            <a:ext cx="275130" cy="275130"/>
          </a:xfrm>
          <a:prstGeom prst="rect">
            <a:avLst/>
          </a:prstGeom>
        </p:spPr>
      </p:pic>
      <p:pic>
        <p:nvPicPr>
          <p:cNvPr id="271" name="Grafika 270" descr="Stoper">
            <a:extLst>
              <a:ext uri="{FF2B5EF4-FFF2-40B4-BE49-F238E27FC236}">
                <a16:creationId xmlns:a16="http://schemas.microsoft.com/office/drawing/2014/main" id="{DE2FF08E-6027-4B8A-847F-9017817F7948}"/>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23329" y="5054689"/>
            <a:ext cx="275130" cy="275130"/>
          </a:xfrm>
          <a:prstGeom prst="rect">
            <a:avLst/>
          </a:prstGeom>
        </p:spPr>
      </p:pic>
      <p:pic>
        <p:nvPicPr>
          <p:cNvPr id="272" name="Grafika 271" descr="Stoper">
            <a:extLst>
              <a:ext uri="{FF2B5EF4-FFF2-40B4-BE49-F238E27FC236}">
                <a16:creationId xmlns:a16="http://schemas.microsoft.com/office/drawing/2014/main" id="{E27E61EB-C12E-45EB-92A8-DC7212F91E63}"/>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23329" y="5422974"/>
            <a:ext cx="275130" cy="275130"/>
          </a:xfrm>
          <a:prstGeom prst="rect">
            <a:avLst/>
          </a:prstGeom>
        </p:spPr>
      </p:pic>
      <p:pic>
        <p:nvPicPr>
          <p:cNvPr id="273" name="Grafika 272" descr="Stoper">
            <a:extLst>
              <a:ext uri="{FF2B5EF4-FFF2-40B4-BE49-F238E27FC236}">
                <a16:creationId xmlns:a16="http://schemas.microsoft.com/office/drawing/2014/main" id="{E1CBD59D-7808-4E13-823A-64FC0883BB8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23329" y="5790333"/>
            <a:ext cx="275130" cy="275130"/>
          </a:xfrm>
          <a:prstGeom prst="rect">
            <a:avLst/>
          </a:prstGeom>
        </p:spPr>
      </p:pic>
      <p:pic>
        <p:nvPicPr>
          <p:cNvPr id="274" name="Grafika 273" descr="Stoper">
            <a:extLst>
              <a:ext uri="{FF2B5EF4-FFF2-40B4-BE49-F238E27FC236}">
                <a16:creationId xmlns:a16="http://schemas.microsoft.com/office/drawing/2014/main" id="{C04CB733-C201-432C-91FD-091157F3D42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23329" y="6180480"/>
            <a:ext cx="275130" cy="275130"/>
          </a:xfrm>
          <a:prstGeom prst="rect">
            <a:avLst/>
          </a:prstGeom>
        </p:spPr>
      </p:pic>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7757" y="6541358"/>
            <a:ext cx="275130" cy="275130"/>
          </a:xfrm>
          <a:prstGeom prst="rect">
            <a:avLst/>
          </a:prstGeom>
        </p:spPr>
      </p:pic>
      <p:pic>
        <p:nvPicPr>
          <p:cNvPr id="282" name="Grafika 281" descr="Koperta">
            <a:extLst>
              <a:ext uri="{FF2B5EF4-FFF2-40B4-BE49-F238E27FC236}">
                <a16:creationId xmlns:a16="http://schemas.microsoft.com/office/drawing/2014/main" id="{4EAACEE9-29C9-4C8C-9EC8-5921FD256A8A}"/>
              </a:ext>
            </a:extLst>
          </p:cNvPr>
          <p:cNvPicPr>
            <a:picLocks noChangeAspect="1"/>
          </p:cNvPicPr>
          <p:nvPr/>
        </p:nvPicPr>
        <p:blipFill>
          <a:blip r:embed="rId65" cstate="hqprint">
            <a:extLst>
              <a:ext uri="{28A0092B-C50C-407E-A947-70E740481C1C}">
                <a14:useLocalDpi xmlns:a14="http://schemas.microsoft.com/office/drawing/2010/main"/>
              </a:ext>
              <a:ext uri="{96DAC541-7B7A-43D3-8B79-37D633B846F1}">
                <asvg:svgBlip xmlns:asvg="http://schemas.microsoft.com/office/drawing/2016/SVG/main" r:embed="rId66"/>
              </a:ext>
            </a:extLst>
          </a:blip>
          <a:stretch>
            <a:fillRect/>
          </a:stretch>
        </p:blipFill>
        <p:spPr>
          <a:xfrm>
            <a:off x="8986780" y="2871973"/>
            <a:ext cx="165583" cy="165583"/>
          </a:xfrm>
          <a:prstGeom prst="rect">
            <a:avLst/>
          </a:prstGeom>
        </p:spPr>
      </p:pic>
      <p:pic>
        <p:nvPicPr>
          <p:cNvPr id="283" name="Grafika 282" descr="Czat">
            <a:extLst>
              <a:ext uri="{FF2B5EF4-FFF2-40B4-BE49-F238E27FC236}">
                <a16:creationId xmlns:a16="http://schemas.microsoft.com/office/drawing/2014/main" id="{07723665-93FD-40A6-B545-92FE35C7E93D}"/>
              </a:ext>
            </a:extLst>
          </p:cNvPr>
          <p:cNvPicPr>
            <a:picLocks noChangeAspect="1"/>
          </p:cNvPicPr>
          <p:nvPr/>
        </p:nvPicPr>
        <p:blipFill>
          <a:blip r:embed="rId67" cstate="hqprint">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9269723" y="2886996"/>
            <a:ext cx="150495" cy="150495"/>
          </a:xfrm>
          <a:prstGeom prst="rect">
            <a:avLst/>
          </a:prstGeom>
        </p:spPr>
      </p:pic>
      <p:pic>
        <p:nvPicPr>
          <p:cNvPr id="284" name="Grafika 283" descr="Koperta">
            <a:extLst>
              <a:ext uri="{FF2B5EF4-FFF2-40B4-BE49-F238E27FC236}">
                <a16:creationId xmlns:a16="http://schemas.microsoft.com/office/drawing/2014/main" id="{01243D70-E298-4197-80B8-8981DE640ED6}"/>
              </a:ext>
            </a:extLst>
          </p:cNvPr>
          <p:cNvPicPr>
            <a:picLocks noChangeAspect="1"/>
          </p:cNvPicPr>
          <p:nvPr/>
        </p:nvPicPr>
        <p:blipFill>
          <a:blip r:embed="rId65" cstate="hqprint">
            <a:extLst>
              <a:ext uri="{28A0092B-C50C-407E-A947-70E740481C1C}">
                <a14:useLocalDpi xmlns:a14="http://schemas.microsoft.com/office/drawing/2010/main"/>
              </a:ext>
              <a:ext uri="{96DAC541-7B7A-43D3-8B79-37D633B846F1}">
                <asvg:svgBlip xmlns:asvg="http://schemas.microsoft.com/office/drawing/2016/SVG/main" r:embed="rId66"/>
              </a:ext>
            </a:extLst>
          </a:blip>
          <a:stretch>
            <a:fillRect/>
          </a:stretch>
        </p:blipFill>
        <p:spPr>
          <a:xfrm>
            <a:off x="8984734" y="3260778"/>
            <a:ext cx="165583" cy="165583"/>
          </a:xfrm>
          <a:prstGeom prst="rect">
            <a:avLst/>
          </a:prstGeom>
        </p:spPr>
      </p:pic>
      <p:pic>
        <p:nvPicPr>
          <p:cNvPr id="285" name="Grafika 284" descr="Czat">
            <a:extLst>
              <a:ext uri="{FF2B5EF4-FFF2-40B4-BE49-F238E27FC236}">
                <a16:creationId xmlns:a16="http://schemas.microsoft.com/office/drawing/2014/main" id="{FC80F269-1F78-4EA3-AAB8-24CF5216E3FD}"/>
              </a:ext>
            </a:extLst>
          </p:cNvPr>
          <p:cNvPicPr>
            <a:picLocks noChangeAspect="1"/>
          </p:cNvPicPr>
          <p:nvPr/>
        </p:nvPicPr>
        <p:blipFill>
          <a:blip r:embed="rId67" cstate="hqprint">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9255021" y="3283738"/>
            <a:ext cx="150495" cy="150495"/>
          </a:xfrm>
          <a:prstGeom prst="rect">
            <a:avLst/>
          </a:prstGeom>
        </p:spPr>
      </p:pic>
      <p:pic>
        <p:nvPicPr>
          <p:cNvPr id="292" name="Grafika 291" descr="Koperta">
            <a:extLst>
              <a:ext uri="{FF2B5EF4-FFF2-40B4-BE49-F238E27FC236}">
                <a16:creationId xmlns:a16="http://schemas.microsoft.com/office/drawing/2014/main" id="{D41D5B04-EF16-4864-ACAD-C9E54554FA2C}"/>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8981865" y="4768723"/>
            <a:ext cx="165583" cy="165583"/>
          </a:xfrm>
          <a:prstGeom prst="rect">
            <a:avLst/>
          </a:prstGeom>
        </p:spPr>
      </p:pic>
      <p:pic>
        <p:nvPicPr>
          <p:cNvPr id="293" name="Grafika 292" descr="Czat">
            <a:extLst>
              <a:ext uri="{FF2B5EF4-FFF2-40B4-BE49-F238E27FC236}">
                <a16:creationId xmlns:a16="http://schemas.microsoft.com/office/drawing/2014/main" id="{4B779087-8BE4-405C-903B-3BB05EE86A55}"/>
              </a:ext>
            </a:extLst>
          </p:cNvPr>
          <p:cNvPicPr>
            <a:picLocks noChangeAspect="1"/>
          </p:cNvPicPr>
          <p:nvPr/>
        </p:nvPicPr>
        <p:blipFill>
          <a:blip r:embed="rId71" cstate="hqprint">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9252152" y="4791683"/>
            <a:ext cx="150495" cy="150495"/>
          </a:xfrm>
          <a:prstGeom prst="rect">
            <a:avLst/>
          </a:prstGeom>
        </p:spPr>
      </p:pic>
      <p:pic>
        <p:nvPicPr>
          <p:cNvPr id="294" name="Grafika 293" descr="Koperta">
            <a:extLst>
              <a:ext uri="{FF2B5EF4-FFF2-40B4-BE49-F238E27FC236}">
                <a16:creationId xmlns:a16="http://schemas.microsoft.com/office/drawing/2014/main" id="{B9B554ED-8D74-4BE0-951B-E2E17CAABFCE}"/>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8987267" y="5135527"/>
            <a:ext cx="165583" cy="165583"/>
          </a:xfrm>
          <a:prstGeom prst="rect">
            <a:avLst/>
          </a:prstGeom>
        </p:spPr>
      </p:pic>
      <p:pic>
        <p:nvPicPr>
          <p:cNvPr id="295" name="Grafika 294" descr="Czat">
            <a:extLst>
              <a:ext uri="{FF2B5EF4-FFF2-40B4-BE49-F238E27FC236}">
                <a16:creationId xmlns:a16="http://schemas.microsoft.com/office/drawing/2014/main" id="{428C4D8B-628E-4EF0-988C-86E1B21FF5F1}"/>
              </a:ext>
            </a:extLst>
          </p:cNvPr>
          <p:cNvPicPr>
            <a:picLocks noChangeAspect="1"/>
          </p:cNvPicPr>
          <p:nvPr/>
        </p:nvPicPr>
        <p:blipFill>
          <a:blip r:embed="rId71" cstate="hqprint">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9257554" y="5158487"/>
            <a:ext cx="150495" cy="150495"/>
          </a:xfrm>
          <a:prstGeom prst="rect">
            <a:avLst/>
          </a:prstGeom>
        </p:spPr>
      </p:pic>
      <p:pic>
        <p:nvPicPr>
          <p:cNvPr id="296" name="Grafika 295" descr="Koperta">
            <a:extLst>
              <a:ext uri="{FF2B5EF4-FFF2-40B4-BE49-F238E27FC236}">
                <a16:creationId xmlns:a16="http://schemas.microsoft.com/office/drawing/2014/main" id="{006A53CD-A99E-4EAB-9D97-6E734955D8C2}"/>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8987267" y="5507569"/>
            <a:ext cx="165583" cy="165583"/>
          </a:xfrm>
          <a:prstGeom prst="rect">
            <a:avLst/>
          </a:prstGeom>
        </p:spPr>
      </p:pic>
      <p:pic>
        <p:nvPicPr>
          <p:cNvPr id="297" name="Grafika 296" descr="Czat">
            <a:extLst>
              <a:ext uri="{FF2B5EF4-FFF2-40B4-BE49-F238E27FC236}">
                <a16:creationId xmlns:a16="http://schemas.microsoft.com/office/drawing/2014/main" id="{C0106935-C90C-423C-8521-7309EF70FBBE}"/>
              </a:ext>
            </a:extLst>
          </p:cNvPr>
          <p:cNvPicPr>
            <a:picLocks noChangeAspect="1"/>
          </p:cNvPicPr>
          <p:nvPr/>
        </p:nvPicPr>
        <p:blipFill>
          <a:blip r:embed="rId71" cstate="hqprint">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9257554" y="5530529"/>
            <a:ext cx="150495" cy="150495"/>
          </a:xfrm>
          <a:prstGeom prst="rect">
            <a:avLst/>
          </a:prstGeom>
        </p:spPr>
      </p:pic>
      <p:pic>
        <p:nvPicPr>
          <p:cNvPr id="298" name="Grafika 297" descr="Koperta">
            <a:extLst>
              <a:ext uri="{FF2B5EF4-FFF2-40B4-BE49-F238E27FC236}">
                <a16:creationId xmlns:a16="http://schemas.microsoft.com/office/drawing/2014/main" id="{5706763F-75A3-4B50-BE9B-C51D58EC24D1}"/>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8987267" y="5873687"/>
            <a:ext cx="165583" cy="165583"/>
          </a:xfrm>
          <a:prstGeom prst="rect">
            <a:avLst/>
          </a:prstGeom>
        </p:spPr>
      </p:pic>
      <p:pic>
        <p:nvPicPr>
          <p:cNvPr id="299" name="Grafika 298" descr="Czat">
            <a:extLst>
              <a:ext uri="{FF2B5EF4-FFF2-40B4-BE49-F238E27FC236}">
                <a16:creationId xmlns:a16="http://schemas.microsoft.com/office/drawing/2014/main" id="{60258AFD-E621-4D0C-AD24-333E67181942}"/>
              </a:ext>
            </a:extLst>
          </p:cNvPr>
          <p:cNvPicPr>
            <a:picLocks noChangeAspect="1"/>
          </p:cNvPicPr>
          <p:nvPr/>
        </p:nvPicPr>
        <p:blipFill>
          <a:blip r:embed="rId71" cstate="hqprint">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9257554" y="5896647"/>
            <a:ext cx="150495" cy="150495"/>
          </a:xfrm>
          <a:prstGeom prst="rect">
            <a:avLst/>
          </a:prstGeom>
        </p:spPr>
      </p:pic>
      <p:pic>
        <p:nvPicPr>
          <p:cNvPr id="300" name="Grafika 299" descr="Koperta">
            <a:extLst>
              <a:ext uri="{FF2B5EF4-FFF2-40B4-BE49-F238E27FC236}">
                <a16:creationId xmlns:a16="http://schemas.microsoft.com/office/drawing/2014/main" id="{F4E2D894-435C-4851-9512-8B39141A3B24}"/>
              </a:ext>
            </a:extLst>
          </p:cNvPr>
          <p:cNvPicPr>
            <a:picLocks noChangeAspect="1"/>
          </p:cNvPicPr>
          <p:nvPr/>
        </p:nvPicPr>
        <p:blipFill>
          <a:blip r:embed="rId69" cstate="hqprint">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9000059" y="6235706"/>
            <a:ext cx="165583" cy="165583"/>
          </a:xfrm>
          <a:prstGeom prst="rect">
            <a:avLst/>
          </a:prstGeom>
        </p:spPr>
      </p:pic>
      <p:pic>
        <p:nvPicPr>
          <p:cNvPr id="301" name="Grafika 300" descr="Czat">
            <a:extLst>
              <a:ext uri="{FF2B5EF4-FFF2-40B4-BE49-F238E27FC236}">
                <a16:creationId xmlns:a16="http://schemas.microsoft.com/office/drawing/2014/main" id="{85F98B1D-EFCE-4D3F-B332-4B7AD569CB29}"/>
              </a:ext>
            </a:extLst>
          </p:cNvPr>
          <p:cNvPicPr>
            <a:picLocks noChangeAspect="1"/>
          </p:cNvPicPr>
          <p:nvPr/>
        </p:nvPicPr>
        <p:blipFill>
          <a:blip r:embed="rId71" cstate="hqprint">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9270346" y="6258666"/>
            <a:ext cx="150495" cy="150495"/>
          </a:xfrm>
          <a:prstGeom prst="rect">
            <a:avLst/>
          </a:prstGeom>
        </p:spPr>
      </p:pic>
      <p:pic>
        <p:nvPicPr>
          <p:cNvPr id="216" name="Grafika 215" descr="Odśwież (od prawej do lewej)">
            <a:extLst>
              <a:ext uri="{FF2B5EF4-FFF2-40B4-BE49-F238E27FC236}">
                <a16:creationId xmlns:a16="http://schemas.microsoft.com/office/drawing/2014/main" id="{14A2A647-AF23-4A75-9F77-F537591C468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697737" y="2881236"/>
            <a:ext cx="150495" cy="150495"/>
          </a:xfrm>
          <a:prstGeom prst="rect">
            <a:avLst/>
          </a:prstGeom>
        </p:spPr>
      </p:pic>
      <p:sp>
        <p:nvSpPr>
          <p:cNvPr id="306" name="Owal 305">
            <a:extLst>
              <a:ext uri="{FF2B5EF4-FFF2-40B4-BE49-F238E27FC236}">
                <a16:creationId xmlns:a16="http://schemas.microsoft.com/office/drawing/2014/main" id="{838D241F-C0FF-4819-8A9F-6B97F8027424}"/>
              </a:ext>
            </a:extLst>
          </p:cNvPr>
          <p:cNvSpPr/>
          <p:nvPr/>
        </p:nvSpPr>
        <p:spPr>
          <a:xfrm>
            <a:off x="11700471" y="6317436"/>
            <a:ext cx="341743" cy="31264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wal 306">
            <a:extLst>
              <a:ext uri="{FF2B5EF4-FFF2-40B4-BE49-F238E27FC236}">
                <a16:creationId xmlns:a16="http://schemas.microsoft.com/office/drawing/2014/main" id="{C7013142-231B-4C2F-B60D-3D5A0F692B89}"/>
              </a:ext>
            </a:extLst>
          </p:cNvPr>
          <p:cNvSpPr/>
          <p:nvPr/>
        </p:nvSpPr>
        <p:spPr>
          <a:xfrm>
            <a:off x="11700493" y="4876427"/>
            <a:ext cx="341743" cy="31264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wal 307">
            <a:extLst>
              <a:ext uri="{FF2B5EF4-FFF2-40B4-BE49-F238E27FC236}">
                <a16:creationId xmlns:a16="http://schemas.microsoft.com/office/drawing/2014/main" id="{C0854F20-DC12-4308-9F44-99B28558F176}"/>
              </a:ext>
            </a:extLst>
          </p:cNvPr>
          <p:cNvSpPr/>
          <p:nvPr/>
        </p:nvSpPr>
        <p:spPr>
          <a:xfrm>
            <a:off x="11700493" y="3830965"/>
            <a:ext cx="341743" cy="312640"/>
          </a:xfrm>
          <a:prstGeom prst="ellipse">
            <a:avLst/>
          </a:prstGeom>
          <a:blipFill dpi="0" rotWithShape="1">
            <a:blip r:embed="rId53"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wal 308">
            <a:extLst>
              <a:ext uri="{FF2B5EF4-FFF2-40B4-BE49-F238E27FC236}">
                <a16:creationId xmlns:a16="http://schemas.microsoft.com/office/drawing/2014/main" id="{A7459F1C-7DC8-4123-B285-60007B0812BD}"/>
              </a:ext>
            </a:extLst>
          </p:cNvPr>
          <p:cNvSpPr/>
          <p:nvPr/>
        </p:nvSpPr>
        <p:spPr>
          <a:xfrm>
            <a:off x="11700471" y="5838042"/>
            <a:ext cx="341743" cy="312640"/>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wal 309">
            <a:extLst>
              <a:ext uri="{FF2B5EF4-FFF2-40B4-BE49-F238E27FC236}">
                <a16:creationId xmlns:a16="http://schemas.microsoft.com/office/drawing/2014/main" id="{A40C465C-EEA7-46C9-9903-C005FCDB67B7}"/>
              </a:ext>
            </a:extLst>
          </p:cNvPr>
          <p:cNvSpPr/>
          <p:nvPr/>
        </p:nvSpPr>
        <p:spPr>
          <a:xfrm>
            <a:off x="11700493" y="4350961"/>
            <a:ext cx="341743" cy="312640"/>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wal 310">
            <a:extLst>
              <a:ext uri="{FF2B5EF4-FFF2-40B4-BE49-F238E27FC236}">
                <a16:creationId xmlns:a16="http://schemas.microsoft.com/office/drawing/2014/main" id="{B2A5C1B1-81B4-450C-B107-9D3C36C8DB5F}"/>
              </a:ext>
            </a:extLst>
          </p:cNvPr>
          <p:cNvSpPr/>
          <p:nvPr/>
        </p:nvSpPr>
        <p:spPr>
          <a:xfrm>
            <a:off x="11694240" y="5364080"/>
            <a:ext cx="341743" cy="312640"/>
          </a:xfrm>
          <a:prstGeom prst="ellipse">
            <a:avLst/>
          </a:prstGeom>
          <a:blipFill dpi="0" rotWithShape="1">
            <a:blip r:embed="rId54"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Dowolny kształt: kształt 311">
            <a:extLst>
              <a:ext uri="{FF2B5EF4-FFF2-40B4-BE49-F238E27FC236}">
                <a16:creationId xmlns:a16="http://schemas.microsoft.com/office/drawing/2014/main" id="{55A923BD-5ABC-47FC-8ECC-30992E6D7932}"/>
              </a:ext>
            </a:extLst>
          </p:cNvPr>
          <p:cNvSpPr/>
          <p:nvPr/>
        </p:nvSpPr>
        <p:spPr>
          <a:xfrm rot="10800000" flipH="1" flipV="1">
            <a:off x="11531654" y="2716942"/>
            <a:ext cx="666917" cy="4150830"/>
          </a:xfrm>
          <a:custGeom>
            <a:avLst/>
            <a:gdLst>
              <a:gd name="connsiteX0" fmla="*/ 0 w 666917"/>
              <a:gd name="connsiteY0" fmla="*/ 0 h 4150830"/>
              <a:gd name="connsiteX1" fmla="*/ 121198 w 666917"/>
              <a:gd name="connsiteY1" fmla="*/ 76368 h 4150830"/>
              <a:gd name="connsiteX2" fmla="*/ 666917 w 666917"/>
              <a:gd name="connsiteY2" fmla="*/ 500946 h 4150830"/>
              <a:gd name="connsiteX3" fmla="*/ 666917 w 666917"/>
              <a:gd name="connsiteY3" fmla="*/ 4150830 h 4150830"/>
              <a:gd name="connsiteX4" fmla="*/ 0 w 666917"/>
              <a:gd name="connsiteY4" fmla="*/ 4150830 h 415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17" h="4150830">
                <a:moveTo>
                  <a:pt x="0" y="0"/>
                </a:moveTo>
                <a:lnTo>
                  <a:pt x="121198" y="76368"/>
                </a:lnTo>
                <a:lnTo>
                  <a:pt x="666917" y="500946"/>
                </a:lnTo>
                <a:lnTo>
                  <a:pt x="666917" y="4150830"/>
                </a:lnTo>
                <a:lnTo>
                  <a:pt x="0" y="4150830"/>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3" name="Owal 312">
            <a:extLst>
              <a:ext uri="{FF2B5EF4-FFF2-40B4-BE49-F238E27FC236}">
                <a16:creationId xmlns:a16="http://schemas.microsoft.com/office/drawing/2014/main" id="{3681C4B0-088A-471E-86C3-2481D58F727E}"/>
              </a:ext>
            </a:extLst>
          </p:cNvPr>
          <p:cNvSpPr/>
          <p:nvPr/>
        </p:nvSpPr>
        <p:spPr>
          <a:xfrm>
            <a:off x="11700697" y="3350663"/>
            <a:ext cx="341743" cy="312640"/>
          </a:xfrm>
          <a:prstGeom prst="ellipse">
            <a:avLst/>
          </a:prstGeom>
          <a:blipFill dpi="0" rotWithShape="1">
            <a:blip r:embed="rId52"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4" name="Grafika 313" descr="Zamek">
            <a:extLst>
              <a:ext uri="{FF2B5EF4-FFF2-40B4-BE49-F238E27FC236}">
                <a16:creationId xmlns:a16="http://schemas.microsoft.com/office/drawing/2014/main" id="{231EC7BB-6778-4973-ADB7-A36F404684CB}"/>
              </a:ext>
            </a:extLst>
          </p:cNvPr>
          <p:cNvPicPr>
            <a:picLocks noChangeAspect="1"/>
          </p:cNvPicPr>
          <p:nvPr/>
        </p:nvPicPr>
        <p:blipFill>
          <a:blip r:embed="rId75" cstate="hqprint">
            <a:extLst>
              <a:ext uri="{28A0092B-C50C-407E-A947-70E740481C1C}">
                <a14:useLocalDpi xmlns:a14="http://schemas.microsoft.com/office/drawing/2010/main"/>
              </a:ext>
              <a:ext uri="{96DAC541-7B7A-43D3-8B79-37D633B846F1}">
                <asvg:svgBlip xmlns:asvg="http://schemas.microsoft.com/office/drawing/2016/SVG/main" r:embed="rId76"/>
              </a:ext>
            </a:extLst>
          </a:blip>
          <a:stretch>
            <a:fillRect/>
          </a:stretch>
        </p:blipFill>
        <p:spPr>
          <a:xfrm>
            <a:off x="8411829" y="2864652"/>
            <a:ext cx="176041" cy="176041"/>
          </a:xfrm>
          <a:prstGeom prst="rect">
            <a:avLst/>
          </a:prstGeom>
        </p:spPr>
      </p:pic>
      <p:pic>
        <p:nvPicPr>
          <p:cNvPr id="315" name="Grafika 314" descr="Zamek">
            <a:extLst>
              <a:ext uri="{FF2B5EF4-FFF2-40B4-BE49-F238E27FC236}">
                <a16:creationId xmlns:a16="http://schemas.microsoft.com/office/drawing/2014/main" id="{A29E2093-A249-44F6-B2A4-3F10EDAA0260}"/>
              </a:ext>
            </a:extLst>
          </p:cNvPr>
          <p:cNvPicPr>
            <a:picLocks noChangeAspect="1"/>
          </p:cNvPicPr>
          <p:nvPr/>
        </p:nvPicPr>
        <p:blipFill>
          <a:blip r:embed="rId75" cstate="hqprint">
            <a:extLst>
              <a:ext uri="{28A0092B-C50C-407E-A947-70E740481C1C}">
                <a14:useLocalDpi xmlns:a14="http://schemas.microsoft.com/office/drawing/2010/main"/>
              </a:ext>
              <a:ext uri="{96DAC541-7B7A-43D3-8B79-37D633B846F1}">
                <asvg:svgBlip xmlns:asvg="http://schemas.microsoft.com/office/drawing/2016/SVG/main" r:embed="rId76"/>
              </a:ext>
            </a:extLst>
          </a:blip>
          <a:stretch>
            <a:fillRect/>
          </a:stretch>
        </p:blipFill>
        <p:spPr>
          <a:xfrm>
            <a:off x="9106201" y="4382296"/>
            <a:ext cx="176041" cy="176041"/>
          </a:xfrm>
          <a:prstGeom prst="rect">
            <a:avLst/>
          </a:prstGeom>
        </p:spPr>
      </p:pic>
      <p:sp>
        <p:nvSpPr>
          <p:cNvPr id="316" name="Owal 315">
            <a:extLst>
              <a:ext uri="{FF2B5EF4-FFF2-40B4-BE49-F238E27FC236}">
                <a16:creationId xmlns:a16="http://schemas.microsoft.com/office/drawing/2014/main" id="{FA5F9876-3EC0-4D9C-A6F6-D1095D210B57}"/>
              </a:ext>
            </a:extLst>
          </p:cNvPr>
          <p:cNvSpPr/>
          <p:nvPr/>
        </p:nvSpPr>
        <p:spPr>
          <a:xfrm>
            <a:off x="3046590" y="2462770"/>
            <a:ext cx="250812" cy="255786"/>
          </a:xfrm>
          <a:prstGeom prst="ellipse">
            <a:avLst/>
          </a:prstGeom>
          <a:blipFill dpi="0" rotWithShape="1">
            <a:blip r:embed="rId5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wal 316">
            <a:extLst>
              <a:ext uri="{FF2B5EF4-FFF2-40B4-BE49-F238E27FC236}">
                <a16:creationId xmlns:a16="http://schemas.microsoft.com/office/drawing/2014/main" id="{13761BBD-4D24-466F-814F-B0E5F5768A26}"/>
              </a:ext>
            </a:extLst>
          </p:cNvPr>
          <p:cNvSpPr/>
          <p:nvPr/>
        </p:nvSpPr>
        <p:spPr>
          <a:xfrm>
            <a:off x="3020324" y="3963134"/>
            <a:ext cx="250812" cy="255786"/>
          </a:xfrm>
          <a:prstGeom prst="ellipse">
            <a:avLst/>
          </a:prstGeom>
          <a:blipFill dpi="0" rotWithShape="1">
            <a:blip r:embed="rId5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5" name="Grafika 264" descr="Kursor">
            <a:extLst>
              <a:ext uri="{FF2B5EF4-FFF2-40B4-BE49-F238E27FC236}">
                <a16:creationId xmlns:a16="http://schemas.microsoft.com/office/drawing/2014/main" id="{F8744E49-EDE4-4E2A-B96F-C277965D8404}"/>
              </a:ext>
            </a:extLst>
          </p:cNvPr>
          <p:cNvPicPr>
            <a:picLocks noChangeAspect="1"/>
          </p:cNvPicPr>
          <p:nvPr/>
        </p:nvPicPr>
        <p:blipFill>
          <a:blip r:embed="rId77">
            <a:extLst>
              <a:ext uri="{28A0092B-C50C-407E-A947-70E740481C1C}">
                <a14:useLocalDpi xmlns:a14="http://schemas.microsoft.com/office/drawing/2010/main"/>
              </a:ext>
              <a:ext uri="{96DAC541-7B7A-43D3-8B79-37D633B846F1}">
                <asvg:svgBlip xmlns:asvg="http://schemas.microsoft.com/office/drawing/2016/SVG/main" r:embed="rId78"/>
              </a:ext>
            </a:extLst>
          </a:blip>
          <a:stretch>
            <a:fillRect/>
          </a:stretch>
        </p:blipFill>
        <p:spPr>
          <a:xfrm>
            <a:off x="148884" y="3319288"/>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2346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dirty="0">
                <a:ln w="0"/>
                <a:effectLst>
                  <a:outerShdw blurRad="38100" dist="19050" dir="2700000" algn="tl" rotWithShape="0">
                    <a:schemeClr val="dk1">
                      <a:alpha val="40000"/>
                    </a:schemeClr>
                  </a:outerShdw>
                </a:effectLst>
              </a:rPr>
              <a:t>20</a:t>
            </a:r>
            <a:r>
              <a:rPr lang="pl-PL" sz="1200" b="0" cap="none" spc="0" dirty="0">
                <a:ln w="0"/>
                <a:solidFill>
                  <a:schemeClr val="tx1"/>
                </a:solidFill>
                <a:effectLst>
                  <a:outerShdw blurRad="38100" dist="19050" dir="2700000" algn="tl" rotWithShape="0">
                    <a:schemeClr val="dk1">
                      <a:alpha val="40000"/>
                    </a:schemeClr>
                  </a:outerShdw>
                </a:effectLst>
              </a:rPr>
              <a:t>%</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Projekt</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264902" y="508422"/>
            <a:ext cx="132962" cy="132962"/>
          </a:xfrm>
          <a:prstGeom prst="rect">
            <a:avLst/>
          </a:prstGeom>
        </p:spPr>
      </p:pic>
      <p:pic>
        <p:nvPicPr>
          <p:cNvPr id="171" name="Grafika 170" descr="Ostrzeżenie">
            <a:extLst>
              <a:ext uri="{FF2B5EF4-FFF2-40B4-BE49-F238E27FC236}">
                <a16:creationId xmlns:a16="http://schemas.microsoft.com/office/drawing/2014/main" id="{80A98089-AE7F-48CA-9A4F-D7C64547176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2071198" y="1719710"/>
            <a:ext cx="105137" cy="105137"/>
          </a:xfrm>
          <a:prstGeom prst="rect">
            <a:avLst/>
          </a:prstGeom>
        </p:spPr>
      </p:pic>
      <p:sp>
        <p:nvSpPr>
          <p:cNvPr id="181" name="Połowa ramki 180">
            <a:extLst>
              <a:ext uri="{FF2B5EF4-FFF2-40B4-BE49-F238E27FC236}">
                <a16:creationId xmlns:a16="http://schemas.microsoft.com/office/drawing/2014/main" id="{E72950A0-6680-4C9A-8D64-0E73E32791E6}"/>
              </a:ext>
            </a:extLst>
          </p:cNvPr>
          <p:cNvSpPr/>
          <p:nvPr/>
        </p:nvSpPr>
        <p:spPr>
          <a:xfrm flipH="1">
            <a:off x="9569015" y="920072"/>
            <a:ext cx="2006325" cy="1519178"/>
          </a:xfrm>
          <a:prstGeom prst="halfFrame">
            <a:avLst>
              <a:gd name="adj1" fmla="val 13444"/>
              <a:gd name="adj2" fmla="val 12921"/>
            </a:avLst>
          </a:pr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p>
        </p:txBody>
      </p:sp>
      <p:sp>
        <p:nvSpPr>
          <p:cNvPr id="189" name="pole tekstowe 188">
            <a:extLst>
              <a:ext uri="{FF2B5EF4-FFF2-40B4-BE49-F238E27FC236}">
                <a16:creationId xmlns:a16="http://schemas.microsoft.com/office/drawing/2014/main" id="{C2D5DC0B-3D77-4267-A44B-011F1C53605E}"/>
              </a:ext>
            </a:extLst>
          </p:cNvPr>
          <p:cNvSpPr txBox="1"/>
          <p:nvPr/>
        </p:nvSpPr>
        <p:spPr>
          <a:xfrm>
            <a:off x="620859" y="838089"/>
            <a:ext cx="1284993" cy="215444"/>
          </a:xfrm>
          <a:prstGeom prst="rect">
            <a:avLst/>
          </a:prstGeom>
          <a:noFill/>
        </p:spPr>
        <p:txBody>
          <a:bodyPr wrap="square" rtlCol="0">
            <a:spAutoFit/>
          </a:bodyPr>
          <a:lstStyle/>
          <a:p>
            <a:r>
              <a:rPr lang="pl-PL" sz="800" b="1" dirty="0">
                <a:solidFill>
                  <a:schemeClr val="tx2"/>
                </a:solidFill>
              </a:rPr>
              <a:t>2021/015 Sampling Dev…</a:t>
            </a:r>
            <a:endParaRPr lang="en-US" sz="800" b="1" dirty="0">
              <a:solidFill>
                <a:schemeClr val="tx2"/>
              </a:solidFill>
            </a:endParaRPr>
          </a:p>
        </p:txBody>
      </p:sp>
      <p:cxnSp>
        <p:nvCxnSpPr>
          <p:cNvPr id="196" name="Łącznik: łamany 195">
            <a:extLst>
              <a:ext uri="{FF2B5EF4-FFF2-40B4-BE49-F238E27FC236}">
                <a16:creationId xmlns:a16="http://schemas.microsoft.com/office/drawing/2014/main" id="{C6362254-56BA-4C7F-AF70-EA93F1B7A84C}"/>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02" name="pole tekstowe 201">
            <a:extLst>
              <a:ext uri="{FF2B5EF4-FFF2-40B4-BE49-F238E27FC236}">
                <a16:creationId xmlns:a16="http://schemas.microsoft.com/office/drawing/2014/main" id="{4C93E502-6AA2-470B-8613-2BF807F667FD}"/>
              </a:ext>
            </a:extLst>
          </p:cNvPr>
          <p:cNvSpPr txBox="1"/>
          <p:nvPr/>
        </p:nvSpPr>
        <p:spPr>
          <a:xfrm>
            <a:off x="2009618" y="838089"/>
            <a:ext cx="1284993" cy="215444"/>
          </a:xfrm>
          <a:prstGeom prst="rect">
            <a:avLst/>
          </a:prstGeom>
          <a:noFill/>
        </p:spPr>
        <p:txBody>
          <a:bodyPr wrap="square" rtlCol="0">
            <a:spAutoFit/>
          </a:bodyPr>
          <a:lstStyle/>
          <a:p>
            <a:r>
              <a:rPr lang="pl-PL" sz="800" dirty="0">
                <a:solidFill>
                  <a:schemeClr val="tx2"/>
                </a:solidFill>
              </a:rPr>
              <a:t>2021/019 Relocation Big…</a:t>
            </a:r>
            <a:endParaRPr lang="en-US" sz="800" dirty="0">
              <a:solidFill>
                <a:schemeClr val="tx2"/>
              </a:solidFill>
            </a:endParaRPr>
          </a:p>
        </p:txBody>
      </p:sp>
      <p:cxnSp>
        <p:nvCxnSpPr>
          <p:cNvPr id="217" name="Łącznik: łamany 216">
            <a:extLst>
              <a:ext uri="{FF2B5EF4-FFF2-40B4-BE49-F238E27FC236}">
                <a16:creationId xmlns:a16="http://schemas.microsoft.com/office/drawing/2014/main" id="{77836E06-15B4-40E4-B50F-CE2BBD486E63}"/>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23" name="pole tekstowe 222">
            <a:extLst>
              <a:ext uri="{FF2B5EF4-FFF2-40B4-BE49-F238E27FC236}">
                <a16:creationId xmlns:a16="http://schemas.microsoft.com/office/drawing/2014/main" id="{B44F01E2-5E2B-4D7D-97E2-2E00FC6EB041}"/>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24" name="pole tekstowe 223">
            <a:extLst>
              <a:ext uri="{FF2B5EF4-FFF2-40B4-BE49-F238E27FC236}">
                <a16:creationId xmlns:a16="http://schemas.microsoft.com/office/drawing/2014/main" id="{6029F849-09CE-416C-9F3B-1491C41E385F}"/>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25" name="Łącznik: łamany 224">
            <a:extLst>
              <a:ext uri="{FF2B5EF4-FFF2-40B4-BE49-F238E27FC236}">
                <a16:creationId xmlns:a16="http://schemas.microsoft.com/office/drawing/2014/main" id="{4C399602-1DFF-45D1-8DE6-683B0DE0F494}"/>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30" name="Łącznik: łamany 229">
            <a:extLst>
              <a:ext uri="{FF2B5EF4-FFF2-40B4-BE49-F238E27FC236}">
                <a16:creationId xmlns:a16="http://schemas.microsoft.com/office/drawing/2014/main" id="{3FB57C35-F399-42F4-BD33-92A31D77FD03}"/>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7717757" y="6541358"/>
            <a:ext cx="275130" cy="275130"/>
          </a:xfrm>
          <a:prstGeom prst="rect">
            <a:avLst/>
          </a:prstGeom>
        </p:spPr>
      </p:pic>
      <p:pic>
        <p:nvPicPr>
          <p:cNvPr id="4" name="Obraz 3">
            <a:extLst>
              <a:ext uri="{FF2B5EF4-FFF2-40B4-BE49-F238E27FC236}">
                <a16:creationId xmlns:a16="http://schemas.microsoft.com/office/drawing/2014/main" id="{3A334C54-48BA-4BCA-BBA5-F347F93227F3}"/>
              </a:ext>
            </a:extLst>
          </p:cNvPr>
          <p:cNvPicPr>
            <a:picLocks noChangeAspect="1"/>
          </p:cNvPicPr>
          <p:nvPr/>
        </p:nvPicPr>
        <p:blipFill>
          <a:blip r:embed="rId52"/>
          <a:stretch>
            <a:fillRect/>
          </a:stretch>
        </p:blipFill>
        <p:spPr>
          <a:xfrm>
            <a:off x="574194" y="1250239"/>
            <a:ext cx="6914686" cy="3216946"/>
          </a:xfrm>
          <a:prstGeom prst="rect">
            <a:avLst/>
          </a:prstGeom>
        </p:spPr>
      </p:pic>
      <p:graphicFrame>
        <p:nvGraphicFramePr>
          <p:cNvPr id="213" name="Wykres 212">
            <a:extLst>
              <a:ext uri="{FF2B5EF4-FFF2-40B4-BE49-F238E27FC236}">
                <a16:creationId xmlns:a16="http://schemas.microsoft.com/office/drawing/2014/main" id="{C6D679F4-79B8-4ED0-B47C-C96E86576454}"/>
              </a:ext>
            </a:extLst>
          </p:cNvPr>
          <p:cNvGraphicFramePr/>
          <p:nvPr>
            <p:extLst>
              <p:ext uri="{D42A27DB-BD31-4B8C-83A1-F6EECF244321}">
                <p14:modId xmlns:p14="http://schemas.microsoft.com/office/powerpoint/2010/main" val="3100737740"/>
              </p:ext>
            </p:extLst>
          </p:nvPr>
        </p:nvGraphicFramePr>
        <p:xfrm>
          <a:off x="7709142" y="1571047"/>
          <a:ext cx="3121452" cy="2369083"/>
        </p:xfrm>
        <a:graphic>
          <a:graphicData uri="http://schemas.openxmlformats.org/drawingml/2006/chart">
            <c:chart xmlns:c="http://schemas.openxmlformats.org/drawingml/2006/chart" xmlns:r="http://schemas.openxmlformats.org/officeDocument/2006/relationships" r:id="rId53"/>
          </a:graphicData>
        </a:graphic>
      </p:graphicFrame>
      <p:graphicFrame>
        <p:nvGraphicFramePr>
          <p:cNvPr id="265" name="Wykres 264">
            <a:extLst>
              <a:ext uri="{FF2B5EF4-FFF2-40B4-BE49-F238E27FC236}">
                <a16:creationId xmlns:a16="http://schemas.microsoft.com/office/drawing/2014/main" id="{51625F28-0EED-417B-92CF-42BCABF01CB4}"/>
              </a:ext>
            </a:extLst>
          </p:cNvPr>
          <p:cNvGraphicFramePr>
            <a:graphicFrameLocks/>
          </p:cNvGraphicFramePr>
          <p:nvPr>
            <p:extLst>
              <p:ext uri="{D42A27DB-BD31-4B8C-83A1-F6EECF244321}">
                <p14:modId xmlns:p14="http://schemas.microsoft.com/office/powerpoint/2010/main" val="3808082507"/>
              </p:ext>
            </p:extLst>
          </p:nvPr>
        </p:nvGraphicFramePr>
        <p:xfrm>
          <a:off x="620858" y="4519606"/>
          <a:ext cx="6781427" cy="2176310"/>
        </p:xfrm>
        <a:graphic>
          <a:graphicData uri="http://schemas.openxmlformats.org/drawingml/2006/chart">
            <c:chart xmlns:c="http://schemas.openxmlformats.org/drawingml/2006/chart" xmlns:r="http://schemas.openxmlformats.org/officeDocument/2006/relationships" r:id="rId54"/>
          </a:graphicData>
        </a:graphic>
      </p:graphicFrame>
      <p:graphicFrame>
        <p:nvGraphicFramePr>
          <p:cNvPr id="266" name="Wykres 265">
            <a:extLst>
              <a:ext uri="{FF2B5EF4-FFF2-40B4-BE49-F238E27FC236}">
                <a16:creationId xmlns:a16="http://schemas.microsoft.com/office/drawing/2014/main" id="{AA63AA5C-EB30-4B00-8A35-B9327F1B56EA}"/>
              </a:ext>
            </a:extLst>
          </p:cNvPr>
          <p:cNvGraphicFramePr>
            <a:graphicFrameLocks/>
          </p:cNvGraphicFramePr>
          <p:nvPr>
            <p:extLst>
              <p:ext uri="{D42A27DB-BD31-4B8C-83A1-F6EECF244321}">
                <p14:modId xmlns:p14="http://schemas.microsoft.com/office/powerpoint/2010/main" val="520702080"/>
              </p:ext>
            </p:extLst>
          </p:nvPr>
        </p:nvGraphicFramePr>
        <p:xfrm>
          <a:off x="7548950" y="3956824"/>
          <a:ext cx="4572000" cy="2743200"/>
        </p:xfrm>
        <a:graphic>
          <a:graphicData uri="http://schemas.openxmlformats.org/drawingml/2006/chart">
            <c:chart xmlns:c="http://schemas.openxmlformats.org/drawingml/2006/chart" xmlns:r="http://schemas.openxmlformats.org/officeDocument/2006/relationships" r:id="rId55"/>
          </a:graphicData>
        </a:graphic>
      </p:graphicFrame>
      <p:grpSp>
        <p:nvGrpSpPr>
          <p:cNvPr id="116" name="Grafika 12" descr="Uniesiony kciuk">
            <a:extLst>
              <a:ext uri="{FF2B5EF4-FFF2-40B4-BE49-F238E27FC236}">
                <a16:creationId xmlns:a16="http://schemas.microsoft.com/office/drawing/2014/main" id="{E595A510-B416-4EC6-9659-C6FD32CE31EF}"/>
              </a:ext>
            </a:extLst>
          </p:cNvPr>
          <p:cNvGrpSpPr/>
          <p:nvPr/>
        </p:nvGrpSpPr>
        <p:grpSpPr>
          <a:xfrm>
            <a:off x="91615" y="2944374"/>
            <a:ext cx="105152" cy="107832"/>
            <a:chOff x="5638800" y="2971800"/>
            <a:chExt cx="180000" cy="180000"/>
          </a:xfrm>
        </p:grpSpPr>
        <p:sp>
          <p:nvSpPr>
            <p:cNvPr id="117" name="Dowolny kształt: kształt 116">
              <a:extLst>
                <a:ext uri="{FF2B5EF4-FFF2-40B4-BE49-F238E27FC236}">
                  <a16:creationId xmlns:a16="http://schemas.microsoft.com/office/drawing/2014/main" id="{D356E328-5E7B-4DFA-BCE4-ABFC22511755}"/>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18" name="Dowolny kształt: kształt 117">
              <a:extLst>
                <a:ext uri="{FF2B5EF4-FFF2-40B4-BE49-F238E27FC236}">
                  <a16:creationId xmlns:a16="http://schemas.microsoft.com/office/drawing/2014/main" id="{F8B606E8-7BC5-4BA3-827F-1617CBAA1D32}"/>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grpSp>
        <p:nvGrpSpPr>
          <p:cNvPr id="119" name="Grafika 17" descr="Uniesiony kciuk">
            <a:extLst>
              <a:ext uri="{FF2B5EF4-FFF2-40B4-BE49-F238E27FC236}">
                <a16:creationId xmlns:a16="http://schemas.microsoft.com/office/drawing/2014/main" id="{F878094F-5113-491C-9515-2C7A01010E44}"/>
              </a:ext>
            </a:extLst>
          </p:cNvPr>
          <p:cNvGrpSpPr/>
          <p:nvPr/>
        </p:nvGrpSpPr>
        <p:grpSpPr>
          <a:xfrm rot="10800000">
            <a:off x="179131" y="2904002"/>
            <a:ext cx="105152" cy="107832"/>
            <a:chOff x="5818800" y="2971800"/>
            <a:chExt cx="180000" cy="180000"/>
          </a:xfrm>
        </p:grpSpPr>
        <p:sp>
          <p:nvSpPr>
            <p:cNvPr id="159" name="Dowolny kształt: kształt 158">
              <a:extLst>
                <a:ext uri="{FF2B5EF4-FFF2-40B4-BE49-F238E27FC236}">
                  <a16:creationId xmlns:a16="http://schemas.microsoft.com/office/drawing/2014/main" id="{EDC8491C-2C80-4DA7-BE6E-928E165CED9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3175" cap="flat">
              <a:solidFill>
                <a:schemeClr val="bg1"/>
              </a:solidFill>
              <a:prstDash val="solid"/>
              <a:miter/>
            </a:ln>
          </p:spPr>
          <p:txBody>
            <a:bodyPr rtlCol="0" anchor="ctr"/>
            <a:lstStyle/>
            <a:p>
              <a:endParaRPr lang="en-US"/>
            </a:p>
          </p:txBody>
        </p:sp>
        <p:sp>
          <p:nvSpPr>
            <p:cNvPr id="160" name="Dowolny kształt: kształt 159">
              <a:extLst>
                <a:ext uri="{FF2B5EF4-FFF2-40B4-BE49-F238E27FC236}">
                  <a16:creationId xmlns:a16="http://schemas.microsoft.com/office/drawing/2014/main" id="{8B0C5FB5-89AF-446C-8FA3-31DA9500DCD6}"/>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3175" cap="flat">
              <a:solidFill>
                <a:schemeClr val="bg1"/>
              </a:solidFill>
              <a:prstDash val="solid"/>
              <a:miter/>
            </a:ln>
          </p:spPr>
          <p:txBody>
            <a:bodyPr rtlCol="0" anchor="ctr"/>
            <a:lstStyle/>
            <a:p>
              <a:endParaRPr lang="en-US"/>
            </a:p>
          </p:txBody>
        </p:sp>
      </p:grpSp>
      <p:sp>
        <p:nvSpPr>
          <p:cNvPr id="161" name="pole tekstowe 160">
            <a:extLst>
              <a:ext uri="{FF2B5EF4-FFF2-40B4-BE49-F238E27FC236}">
                <a16:creationId xmlns:a16="http://schemas.microsoft.com/office/drawing/2014/main" id="{ACB58EB6-30BE-46C0-885E-691445133B43}"/>
              </a:ext>
            </a:extLst>
          </p:cNvPr>
          <p:cNvSpPr txBox="1"/>
          <p:nvPr/>
        </p:nvSpPr>
        <p:spPr>
          <a:xfrm>
            <a:off x="1195049" y="470015"/>
            <a:ext cx="916339" cy="215444"/>
          </a:xfrm>
          <a:prstGeom prst="rect">
            <a:avLst/>
          </a:prstGeom>
          <a:noFill/>
        </p:spPr>
        <p:txBody>
          <a:bodyPr wrap="square" rtlCol="0">
            <a:spAutoFit/>
          </a:bodyPr>
          <a:lstStyle/>
          <a:p>
            <a:r>
              <a:rPr lang="pl-PL" sz="800" dirty="0">
                <a:solidFill>
                  <a:schemeClr val="bg1"/>
                </a:solidFill>
              </a:rPr>
              <a:t>Zwolnij płatność</a:t>
            </a:r>
            <a:endParaRPr lang="en-US" sz="800" dirty="0">
              <a:solidFill>
                <a:schemeClr val="bg1"/>
              </a:solidFill>
            </a:endParaRPr>
          </a:p>
        </p:txBody>
      </p:sp>
      <p:sp>
        <p:nvSpPr>
          <p:cNvPr id="162" name="pole tekstowe 161">
            <a:extLst>
              <a:ext uri="{FF2B5EF4-FFF2-40B4-BE49-F238E27FC236}">
                <a16:creationId xmlns:a16="http://schemas.microsoft.com/office/drawing/2014/main" id="{8BC732A1-E7B1-4545-9221-918ABA4D62F8}"/>
              </a:ext>
            </a:extLst>
          </p:cNvPr>
          <p:cNvSpPr txBox="1"/>
          <p:nvPr/>
        </p:nvSpPr>
        <p:spPr>
          <a:xfrm>
            <a:off x="2502456" y="465623"/>
            <a:ext cx="661007" cy="215444"/>
          </a:xfrm>
          <a:prstGeom prst="rect">
            <a:avLst/>
          </a:prstGeom>
          <a:noFill/>
        </p:spPr>
        <p:txBody>
          <a:bodyPr wrap="square" rtlCol="0">
            <a:spAutoFit/>
          </a:bodyPr>
          <a:lstStyle/>
          <a:p>
            <a:r>
              <a:rPr lang="pl-PL" sz="800" dirty="0">
                <a:solidFill>
                  <a:schemeClr val="bg1"/>
                </a:solidFill>
              </a:rPr>
              <a:t>Faktury</a:t>
            </a:r>
            <a:endParaRPr lang="en-US" sz="800" dirty="0">
              <a:solidFill>
                <a:schemeClr val="bg1"/>
              </a:solidFill>
            </a:endParaRPr>
          </a:p>
        </p:txBody>
      </p:sp>
      <p:pic>
        <p:nvPicPr>
          <p:cNvPr id="3" name="Grafika 2" descr="Pieniądze">
            <a:extLst>
              <a:ext uri="{FF2B5EF4-FFF2-40B4-BE49-F238E27FC236}">
                <a16:creationId xmlns:a16="http://schemas.microsoft.com/office/drawing/2014/main" id="{64CD0BE0-0E83-45E8-BCE7-59B17462565F}"/>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332751" y="464637"/>
            <a:ext cx="215444" cy="215444"/>
          </a:xfrm>
          <a:prstGeom prst="rect">
            <a:avLst/>
          </a:prstGeom>
        </p:spPr>
      </p:pic>
      <p:pic>
        <p:nvPicPr>
          <p:cNvPr id="6" name="Grafika 5" descr="Monety">
            <a:extLst>
              <a:ext uri="{FF2B5EF4-FFF2-40B4-BE49-F238E27FC236}">
                <a16:creationId xmlns:a16="http://schemas.microsoft.com/office/drawing/2014/main" id="{5A853714-8B56-4ACF-876E-7AEA31A0382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32637" y="480136"/>
            <a:ext cx="200931" cy="200931"/>
          </a:xfrm>
          <a:prstGeom prst="rect">
            <a:avLst/>
          </a:prstGeom>
        </p:spPr>
      </p:pic>
      <p:pic>
        <p:nvPicPr>
          <p:cNvPr id="154" name="Grafika 153" descr="Kursor">
            <a:extLst>
              <a:ext uri="{FF2B5EF4-FFF2-40B4-BE49-F238E27FC236}">
                <a16:creationId xmlns:a16="http://schemas.microsoft.com/office/drawing/2014/main" id="{3D09A07A-A500-45C3-93E4-A7B8BCF50FAE}"/>
              </a:ext>
            </a:extLst>
          </p:cNvPr>
          <p:cNvPicPr>
            <a:picLocks noChangeAspect="1"/>
          </p:cNvPicPr>
          <p:nvPr/>
        </p:nvPicPr>
        <p:blipFill>
          <a:blip r:embed="rId60">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148884" y="3319288"/>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4936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owolny kształt: kształt 112">
            <a:extLst>
              <a:ext uri="{FF2B5EF4-FFF2-40B4-BE49-F238E27FC236}">
                <a16:creationId xmlns:a16="http://schemas.microsoft.com/office/drawing/2014/main" id="{FB37785D-334F-486D-81E4-9E23942CEFE4}"/>
              </a:ext>
            </a:extLst>
          </p:cNvPr>
          <p:cNvSpPr/>
          <p:nvPr/>
        </p:nvSpPr>
        <p:spPr>
          <a:xfrm rot="16200000" flipV="1">
            <a:off x="4738059" y="-3635567"/>
            <a:ext cx="356166" cy="9162757"/>
          </a:xfrm>
          <a:custGeom>
            <a:avLst/>
            <a:gdLst>
              <a:gd name="connsiteX0" fmla="*/ 356166 w 356166"/>
              <a:gd name="connsiteY0" fmla="*/ 9162757 h 9162757"/>
              <a:gd name="connsiteX1" fmla="*/ 356166 w 356166"/>
              <a:gd name="connsiteY1" fmla="*/ 457524 h 9162757"/>
              <a:gd name="connsiteX2" fmla="*/ 0 w 356166"/>
              <a:gd name="connsiteY2" fmla="*/ 0 h 9162757"/>
              <a:gd name="connsiteX3" fmla="*/ 0 w 356166"/>
              <a:gd name="connsiteY3" fmla="*/ 9162757 h 9162757"/>
            </a:gdLst>
            <a:ahLst/>
            <a:cxnLst>
              <a:cxn ang="0">
                <a:pos x="connsiteX0" y="connsiteY0"/>
              </a:cxn>
              <a:cxn ang="0">
                <a:pos x="connsiteX1" y="connsiteY1"/>
              </a:cxn>
              <a:cxn ang="0">
                <a:pos x="connsiteX2" y="connsiteY2"/>
              </a:cxn>
              <a:cxn ang="0">
                <a:pos x="connsiteX3" y="connsiteY3"/>
              </a:cxn>
            </a:cxnLst>
            <a:rect l="l" t="t" r="r" b="b"/>
            <a:pathLst>
              <a:path w="356166" h="9162757">
                <a:moveTo>
                  <a:pt x="356166" y="9162757"/>
                </a:moveTo>
                <a:lnTo>
                  <a:pt x="356166" y="457524"/>
                </a:lnTo>
                <a:lnTo>
                  <a:pt x="0" y="0"/>
                </a:lnTo>
                <a:lnTo>
                  <a:pt x="0" y="9162757"/>
                </a:lnTo>
                <a:close/>
              </a:path>
            </a:pathLst>
          </a:custGeom>
          <a:solidFill>
            <a:srgbClr val="333F50">
              <a:alpha val="2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sp>
        <p:nvSpPr>
          <p:cNvPr id="231" name="pole tekstowe 230">
            <a:extLst>
              <a:ext uri="{FF2B5EF4-FFF2-40B4-BE49-F238E27FC236}">
                <a16:creationId xmlns:a16="http://schemas.microsoft.com/office/drawing/2014/main" id="{779E66DD-D299-4975-8C7F-8797717C1070}"/>
              </a:ext>
            </a:extLst>
          </p:cNvPr>
          <p:cNvSpPr txBox="1"/>
          <p:nvPr/>
        </p:nvSpPr>
        <p:spPr>
          <a:xfrm>
            <a:off x="10005567" y="1123896"/>
            <a:ext cx="1449698" cy="430887"/>
          </a:xfrm>
          <a:prstGeom prst="rect">
            <a:avLst/>
          </a:prstGeom>
          <a:noFill/>
        </p:spPr>
        <p:txBody>
          <a:bodyPr wrap="square" rtlCol="0">
            <a:spAutoFit/>
          </a:bodyPr>
          <a:lstStyle/>
          <a:p>
            <a:r>
              <a:rPr lang="pl-PL" sz="1200" dirty="0">
                <a:solidFill>
                  <a:schemeClr val="bg2">
                    <a:lumMod val="25000"/>
                  </a:schemeClr>
                </a:solidFill>
              </a:rPr>
              <a:t>2021/015</a:t>
            </a:r>
          </a:p>
          <a:p>
            <a:r>
              <a:rPr lang="pl-PL" sz="1000" dirty="0">
                <a:solidFill>
                  <a:schemeClr val="tx2"/>
                </a:solidFill>
              </a:rPr>
              <a:t>Sampling Device BOF</a:t>
            </a:r>
            <a:endParaRPr lang="en-US" sz="1000" dirty="0">
              <a:solidFill>
                <a:schemeClr val="tx2"/>
              </a:solidFill>
            </a:endParaRPr>
          </a:p>
        </p:txBody>
      </p:sp>
      <p:sp>
        <p:nvSpPr>
          <p:cNvPr id="232" name="Prostokąt 231">
            <a:extLst>
              <a:ext uri="{FF2B5EF4-FFF2-40B4-BE49-F238E27FC236}">
                <a16:creationId xmlns:a16="http://schemas.microsoft.com/office/drawing/2014/main" id="{FEBDC917-9730-477D-8EA7-9ECFBE01D997}"/>
              </a:ext>
            </a:extLst>
          </p:cNvPr>
          <p:cNvSpPr/>
          <p:nvPr/>
        </p:nvSpPr>
        <p:spPr>
          <a:xfrm>
            <a:off x="10830594" y="1637302"/>
            <a:ext cx="462470" cy="276999"/>
          </a:xfrm>
          <a:prstGeom prst="rect">
            <a:avLst/>
          </a:prstGeom>
          <a:noFill/>
        </p:spPr>
        <p:txBody>
          <a:bodyPr wrap="square" lIns="91440" tIns="45720" rIns="91440" bIns="45720">
            <a:spAutoFit/>
          </a:bodyPr>
          <a:lstStyle/>
          <a:p>
            <a:pPr algn="ctr"/>
            <a:r>
              <a:rPr lang="pl-PL" sz="1200" dirty="0">
                <a:ln w="0"/>
                <a:effectLst>
                  <a:outerShdw blurRad="38100" dist="19050" dir="2700000" algn="tl" rotWithShape="0">
                    <a:schemeClr val="dk1">
                      <a:alpha val="40000"/>
                    </a:schemeClr>
                  </a:outerShdw>
                </a:effectLst>
              </a:rPr>
              <a:t>20</a:t>
            </a:r>
            <a:r>
              <a:rPr lang="pl-PL" sz="1200" b="0" cap="none" spc="0" dirty="0">
                <a:ln w="0"/>
                <a:solidFill>
                  <a:schemeClr val="tx1"/>
                </a:solidFill>
                <a:effectLst>
                  <a:outerShdw blurRad="38100" dist="19050" dir="2700000" algn="tl" rotWithShape="0">
                    <a:schemeClr val="dk1">
                      <a:alpha val="40000"/>
                    </a:schemeClr>
                  </a:outerShdw>
                </a:effectLst>
              </a:rPr>
              <a:t>%</a:t>
            </a:r>
          </a:p>
        </p:txBody>
      </p:sp>
      <p:pic>
        <p:nvPicPr>
          <p:cNvPr id="234" name="Grafika 233" descr="Kalendarz codzienny">
            <a:extLst>
              <a:ext uri="{FF2B5EF4-FFF2-40B4-BE49-F238E27FC236}">
                <a16:creationId xmlns:a16="http://schemas.microsoft.com/office/drawing/2014/main" id="{8990874E-B742-4CAF-9BF0-8A1394FE900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896208" y="988763"/>
            <a:ext cx="225793" cy="225793"/>
          </a:xfrm>
          <a:prstGeom prst="rect">
            <a:avLst/>
          </a:prstGeom>
        </p:spPr>
      </p:pic>
      <p:pic>
        <p:nvPicPr>
          <p:cNvPr id="235" name="Grafika 234" descr="Karta kredytowa">
            <a:extLst>
              <a:ext uri="{FF2B5EF4-FFF2-40B4-BE49-F238E27FC236}">
                <a16:creationId xmlns:a16="http://schemas.microsoft.com/office/drawing/2014/main" id="{FC113E8D-D9D1-427A-844D-8F768DD7B11B}"/>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910519" y="807281"/>
            <a:ext cx="203638" cy="190584"/>
          </a:xfrm>
          <a:prstGeom prst="rect">
            <a:avLst/>
          </a:prstGeom>
        </p:spPr>
      </p:pic>
      <p:pic>
        <p:nvPicPr>
          <p:cNvPr id="236" name="Grafika 235" descr="Powrót">
            <a:extLst>
              <a:ext uri="{FF2B5EF4-FFF2-40B4-BE49-F238E27FC236}">
                <a16:creationId xmlns:a16="http://schemas.microsoft.com/office/drawing/2014/main" id="{92E1926B-DA3A-4086-90D1-FB68D17E4BCE}"/>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901751" y="1302116"/>
            <a:ext cx="220996" cy="159240"/>
          </a:xfrm>
          <a:prstGeom prst="rect">
            <a:avLst/>
          </a:prstGeom>
        </p:spPr>
      </p:pic>
      <p:pic>
        <p:nvPicPr>
          <p:cNvPr id="237" name="Grafika 236" descr="Spotkanie">
            <a:extLst>
              <a:ext uri="{FF2B5EF4-FFF2-40B4-BE49-F238E27FC236}">
                <a16:creationId xmlns:a16="http://schemas.microsoft.com/office/drawing/2014/main" id="{AC5440C5-E2E2-4CD4-842F-C59E9AEF7232}"/>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927342" y="1464052"/>
            <a:ext cx="177793" cy="177793"/>
          </a:xfrm>
          <a:prstGeom prst="rect">
            <a:avLst/>
          </a:prstGeom>
        </p:spPr>
      </p:pic>
      <p:grpSp>
        <p:nvGrpSpPr>
          <p:cNvPr id="238" name="Grafika 12" descr="Uniesiony kciuk">
            <a:extLst>
              <a:ext uri="{FF2B5EF4-FFF2-40B4-BE49-F238E27FC236}">
                <a16:creationId xmlns:a16="http://schemas.microsoft.com/office/drawing/2014/main" id="{1522475C-7EDA-42F1-A1D6-1312DE016DE0}"/>
              </a:ext>
            </a:extLst>
          </p:cNvPr>
          <p:cNvGrpSpPr/>
          <p:nvPr/>
        </p:nvGrpSpPr>
        <p:grpSpPr>
          <a:xfrm>
            <a:off x="11950002" y="1739665"/>
            <a:ext cx="88897" cy="61337"/>
            <a:chOff x="5638800" y="2971800"/>
            <a:chExt cx="180000" cy="180000"/>
          </a:xfrm>
        </p:grpSpPr>
        <p:sp>
          <p:nvSpPr>
            <p:cNvPr id="239" name="Dowolny kształt: kształt 238">
              <a:extLst>
                <a:ext uri="{FF2B5EF4-FFF2-40B4-BE49-F238E27FC236}">
                  <a16:creationId xmlns:a16="http://schemas.microsoft.com/office/drawing/2014/main" id="{433E0C63-BCD3-42E2-9FFA-1D5426389740}"/>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a:solidFill>
                <a:schemeClr val="accent3"/>
              </a:solidFill>
              <a:prstDash val="solid"/>
              <a:miter/>
            </a:ln>
          </p:spPr>
          <p:txBody>
            <a:bodyPr rtlCol="0" anchor="ctr"/>
            <a:lstStyle/>
            <a:p>
              <a:endParaRPr lang="en-US" sz="1200" dirty="0"/>
            </a:p>
          </p:txBody>
        </p:sp>
        <p:sp>
          <p:nvSpPr>
            <p:cNvPr id="240" name="Dowolny kształt: kształt 239">
              <a:extLst>
                <a:ext uri="{FF2B5EF4-FFF2-40B4-BE49-F238E27FC236}">
                  <a16:creationId xmlns:a16="http://schemas.microsoft.com/office/drawing/2014/main" id="{9A451D74-BE38-422C-B77E-6484AE42F58A}"/>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a:solidFill>
                <a:schemeClr val="accent3"/>
              </a:solidFill>
              <a:prstDash val="solid"/>
              <a:miter/>
            </a:ln>
          </p:spPr>
          <p:txBody>
            <a:bodyPr rtlCol="0" anchor="ctr"/>
            <a:lstStyle/>
            <a:p>
              <a:endParaRPr lang="en-US" sz="1200"/>
            </a:p>
          </p:txBody>
        </p:sp>
      </p:grpSp>
      <p:grpSp>
        <p:nvGrpSpPr>
          <p:cNvPr id="241" name="Grafika 17" descr="Uniesiony kciuk">
            <a:extLst>
              <a:ext uri="{FF2B5EF4-FFF2-40B4-BE49-F238E27FC236}">
                <a16:creationId xmlns:a16="http://schemas.microsoft.com/office/drawing/2014/main" id="{BD6CBB17-DDFD-495F-98F7-BF8FA85099F4}"/>
              </a:ext>
            </a:extLst>
          </p:cNvPr>
          <p:cNvGrpSpPr/>
          <p:nvPr/>
        </p:nvGrpSpPr>
        <p:grpSpPr>
          <a:xfrm rot="10800000">
            <a:off x="12003525" y="1698830"/>
            <a:ext cx="88897" cy="61337"/>
            <a:chOff x="5818800" y="2971800"/>
            <a:chExt cx="180000" cy="180000"/>
          </a:xfrm>
          <a:solidFill>
            <a:srgbClr val="FFC000"/>
          </a:solidFill>
        </p:grpSpPr>
        <p:sp>
          <p:nvSpPr>
            <p:cNvPr id="242" name="Dowolny kształt: kształt 241">
              <a:extLst>
                <a:ext uri="{FF2B5EF4-FFF2-40B4-BE49-F238E27FC236}">
                  <a16:creationId xmlns:a16="http://schemas.microsoft.com/office/drawing/2014/main" id="{477687DA-3695-4747-A88B-C1383361C64D}"/>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sp>
          <p:nvSpPr>
            <p:cNvPr id="243" name="Dowolny kształt: kształt 242">
              <a:extLst>
                <a:ext uri="{FF2B5EF4-FFF2-40B4-BE49-F238E27FC236}">
                  <a16:creationId xmlns:a16="http://schemas.microsoft.com/office/drawing/2014/main" id="{496A0994-72D5-4631-8EE0-CCBEDDA38373}"/>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a:p>
          </p:txBody>
        </p:sp>
      </p:grpSp>
      <p:pic>
        <p:nvPicPr>
          <p:cNvPr id="244" name="Grafika 243" descr="Pieniądze">
            <a:extLst>
              <a:ext uri="{FF2B5EF4-FFF2-40B4-BE49-F238E27FC236}">
                <a16:creationId xmlns:a16="http://schemas.microsoft.com/office/drawing/2014/main" id="{56DB8776-54CE-4708-8C51-B9C9D9C38B0B}"/>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51630" y="1840568"/>
            <a:ext cx="153463" cy="173107"/>
          </a:xfrm>
          <a:prstGeom prst="rect">
            <a:avLst/>
          </a:prstGeom>
        </p:spPr>
      </p:pic>
      <p:pic>
        <p:nvPicPr>
          <p:cNvPr id="245" name="Grafika 244" descr="Otwarta książka">
            <a:extLst>
              <a:ext uri="{FF2B5EF4-FFF2-40B4-BE49-F238E27FC236}">
                <a16:creationId xmlns:a16="http://schemas.microsoft.com/office/drawing/2014/main" id="{CE2876FE-7484-420A-A2EF-C58FE4698649}"/>
              </a:ext>
            </a:extLst>
          </p:cNvPr>
          <p:cNvPicPr>
            <a:picLocks noChangeAspect="1"/>
          </p:cNvPicPr>
          <p:nvPr/>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42594" y="2720918"/>
            <a:ext cx="177793" cy="177793"/>
          </a:xfrm>
          <a:prstGeom prst="rect">
            <a:avLst/>
          </a:prstGeom>
        </p:spPr>
      </p:pic>
      <p:pic>
        <p:nvPicPr>
          <p:cNvPr id="246" name="Grafika 245" descr="Pobierać z chmury">
            <a:extLst>
              <a:ext uri="{FF2B5EF4-FFF2-40B4-BE49-F238E27FC236}">
                <a16:creationId xmlns:a16="http://schemas.microsoft.com/office/drawing/2014/main" id="{7D72517A-C8D7-4FC6-B92F-A6AD429EB8AC}"/>
              </a:ext>
            </a:extLst>
          </p:cNvPr>
          <p:cNvPicPr>
            <a:picLocks noChangeAspect="1"/>
          </p:cNvPicPr>
          <p:nvPr/>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937735" y="2335204"/>
            <a:ext cx="177793" cy="177793"/>
          </a:xfrm>
          <a:prstGeom prst="rect">
            <a:avLst/>
          </a:prstGeom>
        </p:spPr>
      </p:pic>
      <p:pic>
        <p:nvPicPr>
          <p:cNvPr id="247" name="Grafika 246" descr="Czat">
            <a:extLst>
              <a:ext uri="{FF2B5EF4-FFF2-40B4-BE49-F238E27FC236}">
                <a16:creationId xmlns:a16="http://schemas.microsoft.com/office/drawing/2014/main" id="{2CD95B82-71C6-4A1D-95F8-8D65E489E172}"/>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1938681" y="2167146"/>
            <a:ext cx="146334" cy="146334"/>
          </a:xfrm>
          <a:prstGeom prst="rect">
            <a:avLst/>
          </a:prstGeom>
        </p:spPr>
      </p:pic>
      <p:pic>
        <p:nvPicPr>
          <p:cNvPr id="248" name="Grafika 247" descr="Koperta">
            <a:extLst>
              <a:ext uri="{FF2B5EF4-FFF2-40B4-BE49-F238E27FC236}">
                <a16:creationId xmlns:a16="http://schemas.microsoft.com/office/drawing/2014/main" id="{151296C1-E088-4249-974B-F59C2C8A32EF}"/>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944088" y="2013663"/>
            <a:ext cx="161005" cy="161005"/>
          </a:xfrm>
          <a:prstGeom prst="rect">
            <a:avLst/>
          </a:prstGeom>
        </p:spPr>
      </p:pic>
      <p:pic>
        <p:nvPicPr>
          <p:cNvPr id="249" name="Grafika 248" descr="Wykres kołowy">
            <a:extLst>
              <a:ext uri="{FF2B5EF4-FFF2-40B4-BE49-F238E27FC236}">
                <a16:creationId xmlns:a16="http://schemas.microsoft.com/office/drawing/2014/main" id="{B769D676-D420-4F31-BDC6-27F0BA2DF523}"/>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943074" y="2537950"/>
            <a:ext cx="162019" cy="162019"/>
          </a:xfrm>
          <a:prstGeom prst="rect">
            <a:avLst/>
          </a:prstGeom>
        </p:spPr>
      </p:pic>
      <p:grpSp>
        <p:nvGrpSpPr>
          <p:cNvPr id="250" name="Grafika 22" descr="Wykres słupkowy">
            <a:extLst>
              <a:ext uri="{FF2B5EF4-FFF2-40B4-BE49-F238E27FC236}">
                <a16:creationId xmlns:a16="http://schemas.microsoft.com/office/drawing/2014/main" id="{F45032CF-2329-4CA7-A0EA-5F23F43BA5D0}"/>
              </a:ext>
            </a:extLst>
          </p:cNvPr>
          <p:cNvGrpSpPr/>
          <p:nvPr/>
        </p:nvGrpSpPr>
        <p:grpSpPr>
          <a:xfrm rot="10800000" flipH="1">
            <a:off x="11937735" y="1235428"/>
            <a:ext cx="154687" cy="137608"/>
            <a:chOff x="966673" y="3596857"/>
            <a:chExt cx="207712" cy="187461"/>
          </a:xfrm>
          <a:solidFill>
            <a:schemeClr val="accent5">
              <a:lumMod val="20000"/>
              <a:lumOff val="80000"/>
            </a:schemeClr>
          </a:solidFill>
        </p:grpSpPr>
        <p:sp>
          <p:nvSpPr>
            <p:cNvPr id="251" name="Dowolny kształt: kształt 250">
              <a:extLst>
                <a:ext uri="{FF2B5EF4-FFF2-40B4-BE49-F238E27FC236}">
                  <a16:creationId xmlns:a16="http://schemas.microsoft.com/office/drawing/2014/main" id="{95A98390-A2C1-4E7E-BE18-A5E45746543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252" name="Dowolny kształt: kształt 251">
              <a:extLst>
                <a:ext uri="{FF2B5EF4-FFF2-40B4-BE49-F238E27FC236}">
                  <a16:creationId xmlns:a16="http://schemas.microsoft.com/office/drawing/2014/main" id="{D849C5AF-7B44-4398-B0D7-966B8C089BDE}"/>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53" name="Dowolny kształt: kształt 252">
              <a:extLst>
                <a:ext uri="{FF2B5EF4-FFF2-40B4-BE49-F238E27FC236}">
                  <a16:creationId xmlns:a16="http://schemas.microsoft.com/office/drawing/2014/main" id="{EAEC31D1-D555-4FA4-9CB7-6006866B93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ln w="3175"/>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cxnSp>
        <p:nvCxnSpPr>
          <p:cNvPr id="254" name="Łącznik prosty 253">
            <a:extLst>
              <a:ext uri="{FF2B5EF4-FFF2-40B4-BE49-F238E27FC236}">
                <a16:creationId xmlns:a16="http://schemas.microsoft.com/office/drawing/2014/main" id="{BF19BB72-8493-4F75-A443-95F0C4D38C58}"/>
              </a:ext>
            </a:extLst>
          </p:cNvPr>
          <p:cNvCxnSpPr>
            <a:cxnSpLocks/>
          </p:cNvCxnSpPr>
          <p:nvPr/>
        </p:nvCxnSpPr>
        <p:spPr>
          <a:xfrm>
            <a:off x="9032218" y="775626"/>
            <a:ext cx="3166354" cy="2456054"/>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97" name="pole tekstowe 196">
            <a:extLst>
              <a:ext uri="{FF2B5EF4-FFF2-40B4-BE49-F238E27FC236}">
                <a16:creationId xmlns:a16="http://schemas.microsoft.com/office/drawing/2014/main" id="{29E5FD83-EEFE-4677-80CE-910F1CF8ED5D}"/>
              </a:ext>
            </a:extLst>
          </p:cNvPr>
          <p:cNvSpPr txBox="1"/>
          <p:nvPr/>
        </p:nvSpPr>
        <p:spPr>
          <a:xfrm>
            <a:off x="4215540" y="460504"/>
            <a:ext cx="1443860" cy="215444"/>
          </a:xfrm>
          <a:prstGeom prst="rect">
            <a:avLst/>
          </a:prstGeom>
          <a:noFill/>
        </p:spPr>
        <p:txBody>
          <a:bodyPr wrap="square" rtlCol="0">
            <a:spAutoFit/>
          </a:bodyPr>
          <a:lstStyle/>
          <a:p>
            <a:r>
              <a:rPr lang="pl-PL" sz="800" dirty="0">
                <a:solidFill>
                  <a:schemeClr val="bg1"/>
                </a:solidFill>
              </a:rPr>
              <a:t>Grupuj według: Projekt</a:t>
            </a:r>
            <a:endParaRPr lang="en-US" sz="800" dirty="0">
              <a:solidFill>
                <a:schemeClr val="bg1"/>
              </a:solidFill>
            </a:endParaRPr>
          </a:p>
        </p:txBody>
      </p:sp>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4137526" y="52577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264902" y="508422"/>
            <a:ext cx="132962" cy="132962"/>
          </a:xfrm>
          <a:prstGeom prst="rect">
            <a:avLst/>
          </a:prstGeom>
        </p:spPr>
      </p:pic>
      <p:pic>
        <p:nvPicPr>
          <p:cNvPr id="171" name="Grafika 170" descr="Ostrzeżenie">
            <a:extLst>
              <a:ext uri="{FF2B5EF4-FFF2-40B4-BE49-F238E27FC236}">
                <a16:creationId xmlns:a16="http://schemas.microsoft.com/office/drawing/2014/main" id="{80A98089-AE7F-48CA-9A4F-D7C64547176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2071198" y="1719710"/>
            <a:ext cx="105137" cy="105137"/>
          </a:xfrm>
          <a:prstGeom prst="rect">
            <a:avLst/>
          </a:prstGeom>
        </p:spPr>
      </p:pic>
      <p:sp>
        <p:nvSpPr>
          <p:cNvPr id="181" name="Połowa ramki 180">
            <a:extLst>
              <a:ext uri="{FF2B5EF4-FFF2-40B4-BE49-F238E27FC236}">
                <a16:creationId xmlns:a16="http://schemas.microsoft.com/office/drawing/2014/main" id="{E72950A0-6680-4C9A-8D64-0E73E32791E6}"/>
              </a:ext>
            </a:extLst>
          </p:cNvPr>
          <p:cNvSpPr/>
          <p:nvPr/>
        </p:nvSpPr>
        <p:spPr>
          <a:xfrm flipH="1">
            <a:off x="9569015" y="920072"/>
            <a:ext cx="2006325" cy="1519178"/>
          </a:xfrm>
          <a:prstGeom prst="halfFrame">
            <a:avLst>
              <a:gd name="adj1" fmla="val 13444"/>
              <a:gd name="adj2" fmla="val 12921"/>
            </a:avLst>
          </a:prstGeom>
          <a:gradFill>
            <a:gsLst>
              <a:gs pos="0">
                <a:schemeClr val="accent1">
                  <a:lumMod val="75000"/>
                </a:schemeClr>
              </a:gs>
              <a:gs pos="20000">
                <a:schemeClr val="accent1">
                  <a:tint val="44500"/>
                  <a:satMod val="160000"/>
                </a:schemeClr>
              </a:gs>
              <a:gs pos="31000">
                <a:schemeClr val="bg1"/>
              </a:gs>
            </a:gsLst>
            <a:lin ang="5400000" scaled="0"/>
          </a:gradFill>
          <a:ln>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p>
        </p:txBody>
      </p:sp>
      <p:sp>
        <p:nvSpPr>
          <p:cNvPr id="189" name="pole tekstowe 188">
            <a:extLst>
              <a:ext uri="{FF2B5EF4-FFF2-40B4-BE49-F238E27FC236}">
                <a16:creationId xmlns:a16="http://schemas.microsoft.com/office/drawing/2014/main" id="{C2D5DC0B-3D77-4267-A44B-011F1C53605E}"/>
              </a:ext>
            </a:extLst>
          </p:cNvPr>
          <p:cNvSpPr txBox="1"/>
          <p:nvPr/>
        </p:nvSpPr>
        <p:spPr>
          <a:xfrm>
            <a:off x="620859" y="838089"/>
            <a:ext cx="1284993" cy="215444"/>
          </a:xfrm>
          <a:prstGeom prst="rect">
            <a:avLst/>
          </a:prstGeom>
          <a:noFill/>
        </p:spPr>
        <p:txBody>
          <a:bodyPr wrap="square" rtlCol="0">
            <a:spAutoFit/>
          </a:bodyPr>
          <a:lstStyle/>
          <a:p>
            <a:r>
              <a:rPr lang="pl-PL" sz="800" b="1" dirty="0">
                <a:solidFill>
                  <a:schemeClr val="tx2"/>
                </a:solidFill>
              </a:rPr>
              <a:t>2021/015 Sampling Dev…</a:t>
            </a:r>
            <a:endParaRPr lang="en-US" sz="800" b="1" dirty="0">
              <a:solidFill>
                <a:schemeClr val="tx2"/>
              </a:solidFill>
            </a:endParaRPr>
          </a:p>
        </p:txBody>
      </p:sp>
      <p:cxnSp>
        <p:nvCxnSpPr>
          <p:cNvPr id="196" name="Łącznik: łamany 195">
            <a:extLst>
              <a:ext uri="{FF2B5EF4-FFF2-40B4-BE49-F238E27FC236}">
                <a16:creationId xmlns:a16="http://schemas.microsoft.com/office/drawing/2014/main" id="{C6362254-56BA-4C7F-AF70-EA93F1B7A84C}"/>
              </a:ext>
            </a:extLst>
          </p:cNvPr>
          <p:cNvCxnSpPr>
            <a:cxnSpLocks/>
          </p:cNvCxnSpPr>
          <p:nvPr/>
        </p:nvCxnSpPr>
        <p:spPr>
          <a:xfrm flipV="1">
            <a:off x="486143" y="803548"/>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02" name="pole tekstowe 201">
            <a:extLst>
              <a:ext uri="{FF2B5EF4-FFF2-40B4-BE49-F238E27FC236}">
                <a16:creationId xmlns:a16="http://schemas.microsoft.com/office/drawing/2014/main" id="{4C93E502-6AA2-470B-8613-2BF807F667FD}"/>
              </a:ext>
            </a:extLst>
          </p:cNvPr>
          <p:cNvSpPr txBox="1"/>
          <p:nvPr/>
        </p:nvSpPr>
        <p:spPr>
          <a:xfrm>
            <a:off x="2009618" y="838089"/>
            <a:ext cx="1284993" cy="215444"/>
          </a:xfrm>
          <a:prstGeom prst="rect">
            <a:avLst/>
          </a:prstGeom>
          <a:noFill/>
        </p:spPr>
        <p:txBody>
          <a:bodyPr wrap="square" rtlCol="0">
            <a:spAutoFit/>
          </a:bodyPr>
          <a:lstStyle/>
          <a:p>
            <a:r>
              <a:rPr lang="pl-PL" sz="800" dirty="0">
                <a:solidFill>
                  <a:schemeClr val="tx2"/>
                </a:solidFill>
              </a:rPr>
              <a:t>2021/019 Relocation Big…</a:t>
            </a:r>
            <a:endParaRPr lang="en-US" sz="800" dirty="0">
              <a:solidFill>
                <a:schemeClr val="tx2"/>
              </a:solidFill>
            </a:endParaRPr>
          </a:p>
        </p:txBody>
      </p:sp>
      <p:cxnSp>
        <p:nvCxnSpPr>
          <p:cNvPr id="217" name="Łącznik: łamany 216">
            <a:extLst>
              <a:ext uri="{FF2B5EF4-FFF2-40B4-BE49-F238E27FC236}">
                <a16:creationId xmlns:a16="http://schemas.microsoft.com/office/drawing/2014/main" id="{77836E06-15B4-40E4-B50F-CE2BBD486E63}"/>
              </a:ext>
            </a:extLst>
          </p:cNvPr>
          <p:cNvCxnSpPr>
            <a:cxnSpLocks/>
          </p:cNvCxnSpPr>
          <p:nvPr/>
        </p:nvCxnSpPr>
        <p:spPr>
          <a:xfrm flipV="1">
            <a:off x="2014787" y="803547"/>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sp>
        <p:nvSpPr>
          <p:cNvPr id="223" name="pole tekstowe 222">
            <a:extLst>
              <a:ext uri="{FF2B5EF4-FFF2-40B4-BE49-F238E27FC236}">
                <a16:creationId xmlns:a16="http://schemas.microsoft.com/office/drawing/2014/main" id="{B44F01E2-5E2B-4D7D-97E2-2E00FC6EB041}"/>
              </a:ext>
            </a:extLst>
          </p:cNvPr>
          <p:cNvSpPr txBox="1"/>
          <p:nvPr/>
        </p:nvSpPr>
        <p:spPr>
          <a:xfrm>
            <a:off x="3491274" y="839210"/>
            <a:ext cx="1284993" cy="215444"/>
          </a:xfrm>
          <a:prstGeom prst="rect">
            <a:avLst/>
          </a:prstGeom>
          <a:noFill/>
        </p:spPr>
        <p:txBody>
          <a:bodyPr wrap="square" rtlCol="0">
            <a:spAutoFit/>
          </a:bodyPr>
          <a:lstStyle/>
          <a:p>
            <a:r>
              <a:rPr lang="pl-PL" sz="800" dirty="0">
                <a:solidFill>
                  <a:schemeClr val="tx2"/>
                </a:solidFill>
              </a:rPr>
              <a:t>2021/1257 Automation l…</a:t>
            </a:r>
            <a:endParaRPr lang="en-US" sz="800" dirty="0">
              <a:solidFill>
                <a:schemeClr val="tx2"/>
              </a:solidFill>
            </a:endParaRPr>
          </a:p>
        </p:txBody>
      </p:sp>
      <p:sp>
        <p:nvSpPr>
          <p:cNvPr id="224" name="pole tekstowe 223">
            <a:extLst>
              <a:ext uri="{FF2B5EF4-FFF2-40B4-BE49-F238E27FC236}">
                <a16:creationId xmlns:a16="http://schemas.microsoft.com/office/drawing/2014/main" id="{6029F849-09CE-416C-9F3B-1491C41E385F}"/>
              </a:ext>
            </a:extLst>
          </p:cNvPr>
          <p:cNvSpPr txBox="1"/>
          <p:nvPr/>
        </p:nvSpPr>
        <p:spPr>
          <a:xfrm>
            <a:off x="4954204" y="817260"/>
            <a:ext cx="1345251" cy="215444"/>
          </a:xfrm>
          <a:prstGeom prst="rect">
            <a:avLst/>
          </a:prstGeom>
          <a:noFill/>
        </p:spPr>
        <p:txBody>
          <a:bodyPr wrap="square" rtlCol="0">
            <a:spAutoFit/>
          </a:bodyPr>
          <a:lstStyle/>
          <a:p>
            <a:r>
              <a:rPr lang="pl-PL" sz="800" dirty="0">
                <a:solidFill>
                  <a:schemeClr val="tx2"/>
                </a:solidFill>
              </a:rPr>
              <a:t>2021/1453 Modernization…</a:t>
            </a:r>
            <a:endParaRPr lang="en-US" sz="800" dirty="0">
              <a:solidFill>
                <a:schemeClr val="tx2"/>
              </a:solidFill>
            </a:endParaRPr>
          </a:p>
        </p:txBody>
      </p:sp>
      <p:cxnSp>
        <p:nvCxnSpPr>
          <p:cNvPr id="225" name="Łącznik: łamany 224">
            <a:extLst>
              <a:ext uri="{FF2B5EF4-FFF2-40B4-BE49-F238E27FC236}">
                <a16:creationId xmlns:a16="http://schemas.microsoft.com/office/drawing/2014/main" id="{4C399602-1DFF-45D1-8DE6-683B0DE0F494}"/>
              </a:ext>
            </a:extLst>
          </p:cNvPr>
          <p:cNvCxnSpPr>
            <a:cxnSpLocks/>
          </p:cNvCxnSpPr>
          <p:nvPr/>
        </p:nvCxnSpPr>
        <p:spPr>
          <a:xfrm flipV="1">
            <a:off x="3486902" y="797120"/>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230" name="Łącznik: łamany 229">
            <a:extLst>
              <a:ext uri="{FF2B5EF4-FFF2-40B4-BE49-F238E27FC236}">
                <a16:creationId xmlns:a16="http://schemas.microsoft.com/office/drawing/2014/main" id="{3FB57C35-F399-42F4-BD33-92A31D77FD03}"/>
              </a:ext>
            </a:extLst>
          </p:cNvPr>
          <p:cNvCxnSpPr>
            <a:cxnSpLocks/>
          </p:cNvCxnSpPr>
          <p:nvPr/>
        </p:nvCxnSpPr>
        <p:spPr>
          <a:xfrm flipV="1">
            <a:off x="4954204" y="790693"/>
            <a:ext cx="2769125" cy="258195"/>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154" name="Grafika 153" descr="Kursor">
            <a:extLst>
              <a:ext uri="{FF2B5EF4-FFF2-40B4-BE49-F238E27FC236}">
                <a16:creationId xmlns:a16="http://schemas.microsoft.com/office/drawing/2014/main" id="{3D09A07A-A500-45C3-93E4-A7B8BCF50FAE}"/>
              </a:ext>
            </a:extLst>
          </p:cNvPr>
          <p:cNvPicPr>
            <a:picLocks noChangeAspect="1"/>
          </p:cNvPicPr>
          <p:nvPr/>
        </p:nvPicPr>
        <p:blipFill>
          <a:blip r:embed="rId50">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75523" y="3688009"/>
            <a:ext cx="422764" cy="422764"/>
          </a:xfrm>
          <a:prstGeom prst="rect">
            <a:avLst/>
          </a:prstGeom>
          <a:effectLst>
            <a:outerShdw blurRad="50800" dist="38100" dir="2700000" algn="tl" rotWithShape="0">
              <a:prstClr val="black">
                <a:alpha val="40000"/>
              </a:prstClr>
            </a:outerShdw>
          </a:effectLst>
        </p:spPr>
      </p:pic>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717757" y="6541358"/>
            <a:ext cx="275130" cy="275130"/>
          </a:xfrm>
          <a:prstGeom prst="rect">
            <a:avLst/>
          </a:prstGeom>
        </p:spPr>
      </p:pic>
      <p:pic>
        <p:nvPicPr>
          <p:cNvPr id="2" name="Obraz 1">
            <a:extLst>
              <a:ext uri="{FF2B5EF4-FFF2-40B4-BE49-F238E27FC236}">
                <a16:creationId xmlns:a16="http://schemas.microsoft.com/office/drawing/2014/main" id="{399F0D14-61AF-4111-A20D-5F6CF4F5D98A}"/>
              </a:ext>
            </a:extLst>
          </p:cNvPr>
          <p:cNvPicPr>
            <a:picLocks noChangeAspect="1"/>
          </p:cNvPicPr>
          <p:nvPr/>
        </p:nvPicPr>
        <p:blipFill>
          <a:blip r:embed="rId54"/>
          <a:stretch>
            <a:fillRect/>
          </a:stretch>
        </p:blipFill>
        <p:spPr>
          <a:xfrm>
            <a:off x="470365" y="1356405"/>
            <a:ext cx="9191955" cy="1317843"/>
          </a:xfrm>
          <a:prstGeom prst="rect">
            <a:avLst/>
          </a:prstGeom>
        </p:spPr>
      </p:pic>
      <p:pic>
        <p:nvPicPr>
          <p:cNvPr id="5" name="Grafika 4" descr="Folder">
            <a:extLst>
              <a:ext uri="{FF2B5EF4-FFF2-40B4-BE49-F238E27FC236}">
                <a16:creationId xmlns:a16="http://schemas.microsoft.com/office/drawing/2014/main" id="{11345718-E6AA-48F2-BCB4-8A8D655683B3}"/>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033974" y="496122"/>
            <a:ext cx="187464" cy="187464"/>
          </a:xfrm>
          <a:prstGeom prst="rect">
            <a:avLst/>
          </a:prstGeom>
        </p:spPr>
      </p:pic>
      <p:pic>
        <p:nvPicPr>
          <p:cNvPr id="159" name="Grafika 158" descr="Dodawać">
            <a:extLst>
              <a:ext uri="{FF2B5EF4-FFF2-40B4-BE49-F238E27FC236}">
                <a16:creationId xmlns:a16="http://schemas.microsoft.com/office/drawing/2014/main" id="{5672646F-9262-4CF1-A04E-FAD3AFB68AD5}"/>
              </a:ext>
            </a:extLst>
          </p:cNvPr>
          <p:cNvPicPr>
            <a:picLocks noChangeAspect="1"/>
          </p:cNvPicPr>
          <p:nvPr/>
        </p:nvPicPr>
        <p:blipFill>
          <a:blip r:embed="rId57" cstate="hqprint">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1109098" y="465623"/>
            <a:ext cx="112340" cy="112340"/>
          </a:xfrm>
          <a:prstGeom prst="rect">
            <a:avLst/>
          </a:prstGeom>
        </p:spPr>
      </p:pic>
      <p:sp>
        <p:nvSpPr>
          <p:cNvPr id="160" name="pole tekstowe 159">
            <a:extLst>
              <a:ext uri="{FF2B5EF4-FFF2-40B4-BE49-F238E27FC236}">
                <a16:creationId xmlns:a16="http://schemas.microsoft.com/office/drawing/2014/main" id="{06E637AC-55F9-4691-A839-764D78E5815C}"/>
              </a:ext>
            </a:extLst>
          </p:cNvPr>
          <p:cNvSpPr txBox="1"/>
          <p:nvPr/>
        </p:nvSpPr>
        <p:spPr>
          <a:xfrm>
            <a:off x="1209151" y="460504"/>
            <a:ext cx="477339" cy="215444"/>
          </a:xfrm>
          <a:prstGeom prst="rect">
            <a:avLst/>
          </a:prstGeom>
          <a:noFill/>
        </p:spPr>
        <p:txBody>
          <a:bodyPr wrap="square" rtlCol="0">
            <a:spAutoFit/>
          </a:bodyPr>
          <a:lstStyle/>
          <a:p>
            <a:r>
              <a:rPr lang="pl-PL" sz="800" dirty="0">
                <a:solidFill>
                  <a:schemeClr val="bg1"/>
                </a:solidFill>
              </a:rPr>
              <a:t>Nowy</a:t>
            </a:r>
            <a:endParaRPr lang="en-US" sz="800" dirty="0">
              <a:solidFill>
                <a:schemeClr val="bg1"/>
              </a:solidFill>
            </a:endParaRPr>
          </a:p>
        </p:txBody>
      </p:sp>
      <p:pic>
        <p:nvPicPr>
          <p:cNvPr id="7" name="Grafika 6" descr="Pobierać">
            <a:extLst>
              <a:ext uri="{FF2B5EF4-FFF2-40B4-BE49-F238E27FC236}">
                <a16:creationId xmlns:a16="http://schemas.microsoft.com/office/drawing/2014/main" id="{2B2CDCDF-C25D-4AB0-AC8D-C072AC7FB78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779924" y="478743"/>
            <a:ext cx="192115" cy="192115"/>
          </a:xfrm>
          <a:prstGeom prst="rect">
            <a:avLst/>
          </a:prstGeom>
        </p:spPr>
      </p:pic>
      <p:sp>
        <p:nvSpPr>
          <p:cNvPr id="161" name="pole tekstowe 160">
            <a:extLst>
              <a:ext uri="{FF2B5EF4-FFF2-40B4-BE49-F238E27FC236}">
                <a16:creationId xmlns:a16="http://schemas.microsoft.com/office/drawing/2014/main" id="{6D4D1EE3-6283-44EC-9006-3683D16BA5D9}"/>
              </a:ext>
            </a:extLst>
          </p:cNvPr>
          <p:cNvSpPr txBox="1"/>
          <p:nvPr/>
        </p:nvSpPr>
        <p:spPr>
          <a:xfrm>
            <a:off x="1895805" y="465623"/>
            <a:ext cx="665582" cy="215444"/>
          </a:xfrm>
          <a:prstGeom prst="rect">
            <a:avLst/>
          </a:prstGeom>
          <a:noFill/>
        </p:spPr>
        <p:txBody>
          <a:bodyPr wrap="square" rtlCol="0">
            <a:spAutoFit/>
          </a:bodyPr>
          <a:lstStyle/>
          <a:p>
            <a:r>
              <a:rPr lang="pl-PL" sz="800" dirty="0">
                <a:solidFill>
                  <a:schemeClr val="bg1"/>
                </a:solidFill>
              </a:rPr>
              <a:t>Pobierz</a:t>
            </a:r>
            <a:endParaRPr lang="en-US" sz="800" dirty="0">
              <a:solidFill>
                <a:schemeClr val="bg1"/>
              </a:solidFill>
            </a:endParaRPr>
          </a:p>
        </p:txBody>
      </p:sp>
      <p:sp>
        <p:nvSpPr>
          <p:cNvPr id="162" name="pole tekstowe 161">
            <a:extLst>
              <a:ext uri="{FF2B5EF4-FFF2-40B4-BE49-F238E27FC236}">
                <a16:creationId xmlns:a16="http://schemas.microsoft.com/office/drawing/2014/main" id="{0EC9D1BB-A2B3-480E-92FB-BE42553A4B55}"/>
              </a:ext>
            </a:extLst>
          </p:cNvPr>
          <p:cNvSpPr txBox="1"/>
          <p:nvPr/>
        </p:nvSpPr>
        <p:spPr>
          <a:xfrm>
            <a:off x="2682395" y="465623"/>
            <a:ext cx="665582" cy="215444"/>
          </a:xfrm>
          <a:prstGeom prst="rect">
            <a:avLst/>
          </a:prstGeom>
          <a:noFill/>
        </p:spPr>
        <p:txBody>
          <a:bodyPr wrap="square" rtlCol="0">
            <a:spAutoFit/>
          </a:bodyPr>
          <a:lstStyle/>
          <a:p>
            <a:r>
              <a:rPr lang="pl-PL" sz="800" dirty="0">
                <a:solidFill>
                  <a:schemeClr val="bg1"/>
                </a:solidFill>
              </a:rPr>
              <a:t>Link</a:t>
            </a:r>
            <a:endParaRPr lang="en-US" sz="800" dirty="0">
              <a:solidFill>
                <a:schemeClr val="bg1"/>
              </a:solidFill>
            </a:endParaRPr>
          </a:p>
        </p:txBody>
      </p:sp>
      <p:pic>
        <p:nvPicPr>
          <p:cNvPr id="11" name="Grafika 10" descr="Link">
            <a:extLst>
              <a:ext uri="{FF2B5EF4-FFF2-40B4-BE49-F238E27FC236}">
                <a16:creationId xmlns:a16="http://schemas.microsoft.com/office/drawing/2014/main" id="{11D556F0-9C28-41A4-8635-18DB70E225A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46556" y="482953"/>
            <a:ext cx="192115" cy="192115"/>
          </a:xfrm>
          <a:prstGeom prst="rect">
            <a:avLst/>
          </a:prstGeom>
        </p:spPr>
      </p:pic>
      <p:graphicFrame>
        <p:nvGraphicFramePr>
          <p:cNvPr id="26" name="Wykres 25">
            <a:extLst>
              <a:ext uri="{FF2B5EF4-FFF2-40B4-BE49-F238E27FC236}">
                <a16:creationId xmlns:a16="http://schemas.microsoft.com/office/drawing/2014/main" id="{8946C978-63EE-4F6B-842C-1623A910C905}"/>
              </a:ext>
            </a:extLst>
          </p:cNvPr>
          <p:cNvGraphicFramePr/>
          <p:nvPr>
            <p:extLst>
              <p:ext uri="{D42A27DB-BD31-4B8C-83A1-F6EECF244321}">
                <p14:modId xmlns:p14="http://schemas.microsoft.com/office/powerpoint/2010/main" val="334140882"/>
              </p:ext>
            </p:extLst>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63"/>
          </a:graphicData>
        </a:graphic>
      </p:graphicFrame>
    </p:spTree>
    <p:extLst>
      <p:ext uri="{BB962C8B-B14F-4D97-AF65-F5344CB8AC3E}">
        <p14:creationId xmlns:p14="http://schemas.microsoft.com/office/powerpoint/2010/main" val="262930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717757" y="6541358"/>
            <a:ext cx="275130" cy="275130"/>
          </a:xfrm>
          <a:prstGeom prst="rect">
            <a:avLst/>
          </a:prstGeom>
        </p:spPr>
      </p:pic>
      <p:pic>
        <p:nvPicPr>
          <p:cNvPr id="159" name="Grafika 158" descr="Dodawać">
            <a:extLst>
              <a:ext uri="{FF2B5EF4-FFF2-40B4-BE49-F238E27FC236}">
                <a16:creationId xmlns:a16="http://schemas.microsoft.com/office/drawing/2014/main" id="{5672646F-9262-4CF1-A04E-FAD3AFB68AD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51015" y="517919"/>
            <a:ext cx="112340" cy="112340"/>
          </a:xfrm>
          <a:prstGeom prst="rect">
            <a:avLst/>
          </a:prstGeom>
        </p:spPr>
      </p:pic>
      <p:sp>
        <p:nvSpPr>
          <p:cNvPr id="160" name="pole tekstowe 159">
            <a:extLst>
              <a:ext uri="{FF2B5EF4-FFF2-40B4-BE49-F238E27FC236}">
                <a16:creationId xmlns:a16="http://schemas.microsoft.com/office/drawing/2014/main" id="{06E637AC-55F9-4691-A839-764D78E5815C}"/>
              </a:ext>
            </a:extLst>
          </p:cNvPr>
          <p:cNvSpPr txBox="1"/>
          <p:nvPr/>
        </p:nvSpPr>
        <p:spPr>
          <a:xfrm>
            <a:off x="1209151" y="460504"/>
            <a:ext cx="860232" cy="215444"/>
          </a:xfrm>
          <a:prstGeom prst="rect">
            <a:avLst/>
          </a:prstGeom>
          <a:noFill/>
        </p:spPr>
        <p:txBody>
          <a:bodyPr wrap="square" rtlCol="0">
            <a:spAutoFit/>
          </a:bodyPr>
          <a:lstStyle/>
          <a:p>
            <a:r>
              <a:rPr lang="pl-PL" sz="800" dirty="0">
                <a:solidFill>
                  <a:schemeClr val="bg1"/>
                </a:solidFill>
              </a:rPr>
              <a:t>Nowy wpis</a:t>
            </a:r>
            <a:endParaRPr lang="en-US" sz="800" dirty="0">
              <a:solidFill>
                <a:schemeClr val="bg1"/>
              </a:solidFill>
            </a:endParaRPr>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32"/>
          </a:graphicData>
        </a:graphic>
      </p:graphicFrame>
      <p:graphicFrame>
        <p:nvGraphicFramePr>
          <p:cNvPr id="163" name="Tabela 2">
            <a:extLst>
              <a:ext uri="{FF2B5EF4-FFF2-40B4-BE49-F238E27FC236}">
                <a16:creationId xmlns:a16="http://schemas.microsoft.com/office/drawing/2014/main" id="{8ACB7EA6-807E-4718-9D0E-5F2000CB5823}"/>
              </a:ext>
            </a:extLst>
          </p:cNvPr>
          <p:cNvGraphicFramePr>
            <a:graphicFrameLocks noGrp="1"/>
          </p:cNvGraphicFramePr>
          <p:nvPr>
            <p:extLst>
              <p:ext uri="{D42A27DB-BD31-4B8C-83A1-F6EECF244321}">
                <p14:modId xmlns:p14="http://schemas.microsoft.com/office/powerpoint/2010/main" val="3165946432"/>
              </p:ext>
            </p:extLst>
          </p:nvPr>
        </p:nvGraphicFramePr>
        <p:xfrm>
          <a:off x="605095" y="991578"/>
          <a:ext cx="11402208" cy="5700750"/>
        </p:xfrm>
        <a:graphic>
          <a:graphicData uri="http://schemas.openxmlformats.org/drawingml/2006/table">
            <a:tbl>
              <a:tblPr firstRow="1" bandRow="1">
                <a:tableStyleId>{5C22544A-7EE6-4342-B048-85BDC9FD1C3A}</a:tableStyleId>
              </a:tblPr>
              <a:tblGrid>
                <a:gridCol w="595552">
                  <a:extLst>
                    <a:ext uri="{9D8B030D-6E8A-4147-A177-3AD203B41FA5}">
                      <a16:colId xmlns:a16="http://schemas.microsoft.com/office/drawing/2014/main" val="832678855"/>
                    </a:ext>
                  </a:extLst>
                </a:gridCol>
                <a:gridCol w="1781092">
                  <a:extLst>
                    <a:ext uri="{9D8B030D-6E8A-4147-A177-3AD203B41FA5}">
                      <a16:colId xmlns:a16="http://schemas.microsoft.com/office/drawing/2014/main" val="2075188000"/>
                    </a:ext>
                  </a:extLst>
                </a:gridCol>
                <a:gridCol w="858741">
                  <a:extLst>
                    <a:ext uri="{9D8B030D-6E8A-4147-A177-3AD203B41FA5}">
                      <a16:colId xmlns:a16="http://schemas.microsoft.com/office/drawing/2014/main" val="1208128480"/>
                    </a:ext>
                  </a:extLst>
                </a:gridCol>
                <a:gridCol w="362079">
                  <a:extLst>
                    <a:ext uri="{9D8B030D-6E8A-4147-A177-3AD203B41FA5}">
                      <a16:colId xmlns:a16="http://schemas.microsoft.com/office/drawing/2014/main" val="400063830"/>
                    </a:ext>
                  </a:extLst>
                </a:gridCol>
                <a:gridCol w="2130563">
                  <a:extLst>
                    <a:ext uri="{9D8B030D-6E8A-4147-A177-3AD203B41FA5}">
                      <a16:colId xmlns:a16="http://schemas.microsoft.com/office/drawing/2014/main" val="1372111242"/>
                    </a:ext>
                  </a:extLst>
                </a:gridCol>
                <a:gridCol w="1188812">
                  <a:extLst>
                    <a:ext uri="{9D8B030D-6E8A-4147-A177-3AD203B41FA5}">
                      <a16:colId xmlns:a16="http://schemas.microsoft.com/office/drawing/2014/main" val="1685377803"/>
                    </a:ext>
                  </a:extLst>
                </a:gridCol>
                <a:gridCol w="1009816">
                  <a:extLst>
                    <a:ext uri="{9D8B030D-6E8A-4147-A177-3AD203B41FA5}">
                      <a16:colId xmlns:a16="http://schemas.microsoft.com/office/drawing/2014/main" val="4127486877"/>
                    </a:ext>
                  </a:extLst>
                </a:gridCol>
                <a:gridCol w="1009815">
                  <a:extLst>
                    <a:ext uri="{9D8B030D-6E8A-4147-A177-3AD203B41FA5}">
                      <a16:colId xmlns:a16="http://schemas.microsoft.com/office/drawing/2014/main" val="2914849729"/>
                    </a:ext>
                  </a:extLst>
                </a:gridCol>
                <a:gridCol w="2465738">
                  <a:extLst>
                    <a:ext uri="{9D8B030D-6E8A-4147-A177-3AD203B41FA5}">
                      <a16:colId xmlns:a16="http://schemas.microsoft.com/office/drawing/2014/main" val="3447085932"/>
                    </a:ext>
                  </a:extLst>
                </a:gridCol>
              </a:tblGrid>
              <a:tr h="284924">
                <a:tc>
                  <a:txBody>
                    <a:bodyPr/>
                    <a:lstStyle/>
                    <a:p>
                      <a:pPr algn="ctr"/>
                      <a:r>
                        <a:rPr lang="pl-PL" sz="1000" dirty="0"/>
                        <a:t>DATA</a:t>
                      </a:r>
                      <a:endParaRPr lang="en-US" sz="1000" dirty="0"/>
                    </a:p>
                  </a:txBody>
                  <a:tcPr>
                    <a:solidFill>
                      <a:srgbClr val="333F50">
                        <a:alpha val="69804"/>
                      </a:srgbClr>
                    </a:solidFill>
                  </a:tcPr>
                </a:tc>
                <a:tc>
                  <a:txBody>
                    <a:bodyPr/>
                    <a:lstStyle/>
                    <a:p>
                      <a:pPr algn="ctr"/>
                      <a:r>
                        <a:rPr lang="pl-PL" sz="1000" dirty="0"/>
                        <a:t>PROJEKT</a:t>
                      </a:r>
                      <a:endParaRPr lang="en-US" sz="1000" dirty="0"/>
                    </a:p>
                  </a:txBody>
                  <a:tcPr>
                    <a:solidFill>
                      <a:srgbClr val="333F50">
                        <a:alpha val="69804"/>
                      </a:srgbClr>
                    </a:solidFill>
                  </a:tcPr>
                </a:tc>
                <a:tc gridSpan="2">
                  <a:txBody>
                    <a:bodyPr/>
                    <a:lstStyle/>
                    <a:p>
                      <a:pPr algn="ctr"/>
                      <a:r>
                        <a:rPr lang="pl-PL" sz="1000" dirty="0"/>
                        <a:t>AKCJA</a:t>
                      </a:r>
                      <a:endParaRPr lang="en-US" sz="1000" dirty="0"/>
                    </a:p>
                  </a:txBody>
                  <a:tcPr>
                    <a:solidFill>
                      <a:srgbClr val="333F50">
                        <a:alpha val="69804"/>
                      </a:srgbClr>
                    </a:solidFill>
                  </a:tcPr>
                </a:tc>
                <a:tc hMerge="1">
                  <a:txBody>
                    <a:bodyPr/>
                    <a:lstStyle/>
                    <a:p>
                      <a:endParaRPr lang="en-US"/>
                    </a:p>
                  </a:txBody>
                  <a:tcPr/>
                </a:tc>
                <a:tc>
                  <a:txBody>
                    <a:bodyPr/>
                    <a:lstStyle/>
                    <a:p>
                      <a:pPr algn="ctr"/>
                      <a:r>
                        <a:rPr lang="pl-PL" sz="1000" dirty="0"/>
                        <a:t>TYTUŁ</a:t>
                      </a:r>
                      <a:endParaRPr lang="en-US" sz="1000" dirty="0"/>
                    </a:p>
                  </a:txBody>
                  <a:tcPr>
                    <a:solidFill>
                      <a:srgbClr val="333F50">
                        <a:alpha val="69804"/>
                      </a:srgbClr>
                    </a:solidFill>
                  </a:tcPr>
                </a:tc>
                <a:tc>
                  <a:txBody>
                    <a:bodyPr/>
                    <a:lstStyle/>
                    <a:p>
                      <a:pPr algn="ctr"/>
                      <a:r>
                        <a:rPr lang="pl-PL" sz="1000" dirty="0"/>
                        <a:t>ODPOWIEDZIALNY</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DATA (DO)</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KOMENTARZ</a:t>
                      </a:r>
                      <a:endParaRPr lang="en-US" sz="1000" dirty="0"/>
                    </a:p>
                  </a:txBody>
                  <a:tcPr>
                    <a:lnL w="3175" cap="flat" cmpd="sng" algn="ctr">
                      <a:solidFill>
                        <a:schemeClr val="bg1">
                          <a:lumMod val="75000"/>
                        </a:schemeClr>
                      </a:solidFill>
                      <a:prstDash val="solid"/>
                      <a:round/>
                      <a:headEnd type="none" w="med" len="med"/>
                      <a:tailEnd type="none" w="med" len="med"/>
                    </a:lnL>
                    <a:solidFill>
                      <a:srgbClr val="333F50">
                        <a:alpha val="69804"/>
                      </a:srgbClr>
                    </a:solidFill>
                  </a:tcPr>
                </a:tc>
                <a:extLst>
                  <a:ext uri="{0D108BD9-81ED-4DB2-BD59-A6C34878D82A}">
                    <a16:rowId xmlns:a16="http://schemas.microsoft.com/office/drawing/2014/main" val="121929559"/>
                  </a:ext>
                </a:extLst>
              </a:tr>
              <a:tr h="416602">
                <a:tc>
                  <a:txBody>
                    <a:bodyPr/>
                    <a:lstStyle/>
                    <a:p>
                      <a:pPr algn="ctr"/>
                      <a:r>
                        <a:rPr lang="pl-PL" sz="800" dirty="0">
                          <a:solidFill>
                            <a:schemeClr val="bg1">
                              <a:lumMod val="50000"/>
                            </a:schemeClr>
                          </a:solidFill>
                        </a:rPr>
                        <a:t>15.03.21 </a:t>
                      </a:r>
                      <a:r>
                        <a:rPr lang="pl-PL" sz="800" dirty="0">
                          <a:solidFill>
                            <a:schemeClr val="tx2"/>
                          </a:solidFill>
                        </a:rPr>
                        <a:t> 12:44</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Telefon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o wymagania</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a:t>
                      </a:r>
                      <a:r>
                        <a:rPr lang="pl-PL" sz="800" dirty="0">
                          <a:solidFill>
                            <a:schemeClr val="tx2"/>
                          </a:solidFill>
                        </a:rPr>
                        <a:t>przesłał już wymagania na ostatni spotkaniu do automatyków oraz sieciowców</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12:20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Ustalenie wizji lokalnej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a:t>
                      </a:r>
                      <a:r>
                        <a:rPr lang="pl-PL" sz="800" dirty="0">
                          <a:solidFill>
                            <a:schemeClr val="tx2"/>
                          </a:solidFill>
                        </a:rPr>
                        <a:t>zorganizuje wizje lokalna na wydziale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11:50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Pytania o dobór sterowników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@Krzysztof </a:t>
                      </a:r>
                      <a:r>
                        <a:rPr lang="pl-PL" sz="800" dirty="0">
                          <a:solidFill>
                            <a:schemeClr val="tx2"/>
                          </a:solidFill>
                        </a:rPr>
                        <a:t>ustali typ sterowników potrzebnych do modernizacji automatyki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11:13</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2021/1257 Automation line production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Zatwierdzenia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Ocena oferty AMDEC</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#Automation </a:t>
                      </a:r>
                      <a:r>
                        <a:rPr lang="pl-PL" sz="800" dirty="0">
                          <a:solidFill>
                            <a:schemeClr val="tx2"/>
                          </a:solidFill>
                        </a:rPr>
                        <a:t>przeprowadzi ocenę oferty technicznej firmy AMDEC</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10:26</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Zatwierdzenia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Ocena specyfikacji technicznej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#Sampling </a:t>
                      </a:r>
                      <a:r>
                        <a:rPr lang="pl-PL" sz="800" dirty="0">
                          <a:solidFill>
                            <a:schemeClr val="tx2"/>
                          </a:solidFill>
                        </a:rPr>
                        <a:t>ocen specyfikacje techniczna pod katem wymagań </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508059158"/>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09:30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Zwolnij płatność</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Prace adaptacyjne czujników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$Sampling </a:t>
                      </a:r>
                      <a:r>
                        <a:rPr lang="pl-PL" sz="800" dirty="0">
                          <a:solidFill>
                            <a:schemeClr val="tx2"/>
                          </a:solidFill>
                        </a:rPr>
                        <a:t>zwolnij płatność za wykonane prace adaptacyjne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056031559"/>
                  </a:ext>
                </a:extLst>
              </a:tr>
              <a:tr h="416602">
                <a:tc>
                  <a:txBody>
                    <a:bodyPr/>
                    <a:lstStyle/>
                    <a:p>
                      <a:pPr algn="ctr"/>
                      <a:r>
                        <a:rPr lang="pl-PL" sz="800" dirty="0">
                          <a:solidFill>
                            <a:schemeClr val="bg1">
                              <a:lumMod val="50000"/>
                            </a:schemeClr>
                          </a:solidFill>
                        </a:rPr>
                        <a:t>15.03.21</a:t>
                      </a:r>
                      <a:r>
                        <a:rPr lang="pl-PL" sz="800" dirty="0">
                          <a:solidFill>
                            <a:schemeClr val="tx2"/>
                          </a:solidFill>
                        </a:rPr>
                        <a:t>  08:45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Braki w ofercie CESCO</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@Zuzanna </a:t>
                      </a:r>
                      <a:r>
                        <a:rPr lang="pl-PL" sz="800" dirty="0">
                          <a:solidFill>
                            <a:schemeClr val="tx2"/>
                          </a:solidFill>
                        </a:rPr>
                        <a:t>zgłosili braki w ofercie CESCO odnośnie terminów, wyjaśniono telefonicznie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905530587"/>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08:41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Telekonferencja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Spotkanie koordynujące </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14.03.2021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Ustalono spotkanie zespołu </a:t>
                      </a:r>
                      <a:r>
                        <a:rPr lang="pl-PL" sz="800" dirty="0">
                          <a:solidFill>
                            <a:srgbClr val="00B0F0"/>
                          </a:solidFill>
                        </a:rPr>
                        <a:t>#Modernization </a:t>
                      </a:r>
                      <a:r>
                        <a:rPr lang="pl-PL" sz="800" dirty="0">
                          <a:solidFill>
                            <a:schemeClr val="tx2"/>
                          </a:solidFill>
                        </a:rPr>
                        <a:t>odnośnie postępów prac do wykonania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403632680"/>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08:15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2021/1257 Automation line production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Czat</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Brak działania w temacie chłodzenia</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21.03.2021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@Anna </a:t>
                      </a:r>
                      <a:r>
                        <a:rPr lang="pl-PL" sz="800" dirty="0">
                          <a:solidFill>
                            <a:schemeClr val="tx2"/>
                          </a:solidFill>
                        </a:rPr>
                        <a:t>wyjaśniła brak działania – przesunięto termin o 2 dni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774541044"/>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08:01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w sprawie wizualizacji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23.03.2021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a:t>
                      </a:r>
                      <a:r>
                        <a:rPr lang="pl-PL" sz="800" dirty="0">
                          <a:solidFill>
                            <a:schemeClr val="tx2"/>
                          </a:solidFill>
                        </a:rPr>
                        <a:t>odpowie w sprawie wyglądu wizualizacji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23727677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07:46</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Zadanie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Sprecyzować system Safety</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25.04.2021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#Modernization </a:t>
                      </a:r>
                      <a:r>
                        <a:rPr lang="pl-PL" sz="800" dirty="0">
                          <a:solidFill>
                            <a:schemeClr val="tx2"/>
                          </a:solidFill>
                        </a:rPr>
                        <a:t>sprecyzuje system Safety</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735891834"/>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07:44</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2021/1257 Automation line production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Zatwierdzenia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Ocena dokumentacji technicznej BE część 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27.04.2021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#Automation </a:t>
                      </a:r>
                      <a:r>
                        <a:rPr lang="pl-PL" sz="800" dirty="0">
                          <a:solidFill>
                            <a:schemeClr val="tx2"/>
                          </a:solidFill>
                        </a:rPr>
                        <a:t>brak zatwierdzenia zespołu – przesunięto termin o 3 dni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28383602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 </a:t>
                      </a:r>
                      <a:r>
                        <a:rPr lang="pl-PL" sz="800" dirty="0">
                          <a:solidFill>
                            <a:schemeClr val="tx2"/>
                          </a:solidFill>
                        </a:rPr>
                        <a:t> 06:57</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Zadanie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Wykonać pomiary obrotu BOF </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29.03.2021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a:t>
                      </a:r>
                      <a:r>
                        <a:rPr lang="pl-PL" sz="800" dirty="0">
                          <a:solidFill>
                            <a:schemeClr val="tx2"/>
                          </a:solidFill>
                        </a:rPr>
                        <a:t>wykona pomiary obrotu BOF i prześle do PM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712263034"/>
                  </a:ext>
                </a:extLst>
              </a:tr>
            </a:tbl>
          </a:graphicData>
        </a:graphic>
      </p:graphicFrame>
      <p:sp>
        <p:nvSpPr>
          <p:cNvPr id="172" name="pole tekstowe 171">
            <a:extLst>
              <a:ext uri="{FF2B5EF4-FFF2-40B4-BE49-F238E27FC236}">
                <a16:creationId xmlns:a16="http://schemas.microsoft.com/office/drawing/2014/main" id="{21E04EFF-E044-448B-AA86-B5B48D9C6E87}"/>
              </a:ext>
            </a:extLst>
          </p:cNvPr>
          <p:cNvSpPr txBox="1"/>
          <p:nvPr/>
        </p:nvSpPr>
        <p:spPr>
          <a:xfrm>
            <a:off x="2170450" y="455841"/>
            <a:ext cx="860232" cy="215444"/>
          </a:xfrm>
          <a:prstGeom prst="rect">
            <a:avLst/>
          </a:prstGeom>
          <a:noFill/>
        </p:spPr>
        <p:txBody>
          <a:bodyPr wrap="square" rtlCol="0">
            <a:spAutoFit/>
          </a:bodyPr>
          <a:lstStyle/>
          <a:p>
            <a:r>
              <a:rPr lang="pl-PL" sz="800" dirty="0">
                <a:solidFill>
                  <a:schemeClr val="bg1"/>
                </a:solidFill>
              </a:rPr>
              <a:t>Szybka notatka</a:t>
            </a:r>
            <a:endParaRPr lang="en-US" sz="800" dirty="0">
              <a:solidFill>
                <a:schemeClr val="bg1"/>
              </a:solidFill>
            </a:endParaRPr>
          </a:p>
        </p:txBody>
      </p:sp>
      <p:pic>
        <p:nvPicPr>
          <p:cNvPr id="8" name="Grafika 7" descr="Królik">
            <a:extLst>
              <a:ext uri="{FF2B5EF4-FFF2-40B4-BE49-F238E27FC236}">
                <a16:creationId xmlns:a16="http://schemas.microsoft.com/office/drawing/2014/main" id="{16D00552-97DA-4FCD-87C5-851B561F4F9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98106" y="428449"/>
            <a:ext cx="243622" cy="243622"/>
          </a:xfrm>
          <a:prstGeom prst="rect">
            <a:avLst/>
          </a:prstGeom>
        </p:spPr>
      </p:pic>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1113835" y="1092040"/>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rójkąt równoramienny 163">
            <a:extLst>
              <a:ext uri="{FF2B5EF4-FFF2-40B4-BE49-F238E27FC236}">
                <a16:creationId xmlns:a16="http://schemas.microsoft.com/office/drawing/2014/main" id="{F50240EF-2FBB-478B-A790-DB47D05E5E35}"/>
              </a:ext>
            </a:extLst>
          </p:cNvPr>
          <p:cNvSpPr/>
          <p:nvPr/>
        </p:nvSpPr>
        <p:spPr>
          <a:xfrm rot="10800000">
            <a:off x="2837723" y="1091218"/>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rójkąt równoramienny 164">
            <a:extLst>
              <a:ext uri="{FF2B5EF4-FFF2-40B4-BE49-F238E27FC236}">
                <a16:creationId xmlns:a16="http://schemas.microsoft.com/office/drawing/2014/main" id="{8E9591BE-04CB-46FF-A1DC-7F86CE512A90}"/>
              </a:ext>
            </a:extLst>
          </p:cNvPr>
          <p:cNvSpPr/>
          <p:nvPr/>
        </p:nvSpPr>
        <p:spPr>
          <a:xfrm rot="10800000">
            <a:off x="4069352" y="1092041"/>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rójkąt równoramienny 165">
            <a:extLst>
              <a:ext uri="{FF2B5EF4-FFF2-40B4-BE49-F238E27FC236}">
                <a16:creationId xmlns:a16="http://schemas.microsoft.com/office/drawing/2014/main" id="{8B385606-3E75-4348-B516-1D309603F3BC}"/>
              </a:ext>
            </a:extLst>
          </p:cNvPr>
          <p:cNvSpPr/>
          <p:nvPr/>
        </p:nvSpPr>
        <p:spPr>
          <a:xfrm rot="10800000">
            <a:off x="6185083" y="1092041"/>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ójkąt równoramienny 168">
            <a:extLst>
              <a:ext uri="{FF2B5EF4-FFF2-40B4-BE49-F238E27FC236}">
                <a16:creationId xmlns:a16="http://schemas.microsoft.com/office/drawing/2014/main" id="{B9DBA86B-F74E-4D19-9188-F850D81B79A0}"/>
              </a:ext>
            </a:extLst>
          </p:cNvPr>
          <p:cNvSpPr/>
          <p:nvPr/>
        </p:nvSpPr>
        <p:spPr>
          <a:xfrm rot="10800000">
            <a:off x="9331417" y="1102945"/>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fika 92" descr="Słuchawka">
            <a:extLst>
              <a:ext uri="{FF2B5EF4-FFF2-40B4-BE49-F238E27FC236}">
                <a16:creationId xmlns:a16="http://schemas.microsoft.com/office/drawing/2014/main" id="{2ADE9252-F70A-496D-A489-37253F642D8A}"/>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11364" y="1408602"/>
            <a:ext cx="204390" cy="204390"/>
          </a:xfrm>
          <a:prstGeom prst="rect">
            <a:avLst/>
          </a:prstGeom>
        </p:spPr>
      </p:pic>
      <p:pic>
        <p:nvPicPr>
          <p:cNvPr id="94" name="Grafika 93" descr="Koperta">
            <a:extLst>
              <a:ext uri="{FF2B5EF4-FFF2-40B4-BE49-F238E27FC236}">
                <a16:creationId xmlns:a16="http://schemas.microsoft.com/office/drawing/2014/main" id="{3D4566A8-CDEA-4249-93F3-4E7152637B48}"/>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08711" y="1814264"/>
            <a:ext cx="204390" cy="204390"/>
          </a:xfrm>
          <a:prstGeom prst="rect">
            <a:avLst/>
          </a:prstGeom>
        </p:spPr>
      </p:pic>
      <p:grpSp>
        <p:nvGrpSpPr>
          <p:cNvPr id="95" name="Grafika 12" descr="Uniesiony kciuk">
            <a:extLst>
              <a:ext uri="{FF2B5EF4-FFF2-40B4-BE49-F238E27FC236}">
                <a16:creationId xmlns:a16="http://schemas.microsoft.com/office/drawing/2014/main" id="{B234FF2F-892C-47FE-B3D2-D167AAC76854}"/>
              </a:ext>
            </a:extLst>
          </p:cNvPr>
          <p:cNvGrpSpPr/>
          <p:nvPr/>
        </p:nvGrpSpPr>
        <p:grpSpPr>
          <a:xfrm>
            <a:off x="3914694" y="2691966"/>
            <a:ext cx="138738" cy="158128"/>
            <a:chOff x="5638800" y="2971800"/>
            <a:chExt cx="180000" cy="180000"/>
          </a:xfrm>
          <a:solidFill>
            <a:schemeClr val="bg1"/>
          </a:solidFill>
        </p:grpSpPr>
        <p:sp>
          <p:nvSpPr>
            <p:cNvPr id="96" name="Dowolny kształt: kształt 95">
              <a:extLst>
                <a:ext uri="{FF2B5EF4-FFF2-40B4-BE49-F238E27FC236}">
                  <a16:creationId xmlns:a16="http://schemas.microsoft.com/office/drawing/2014/main" id="{3E2511AC-135C-4548-937E-F054287E61A7}"/>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97" name="Dowolny kształt: kształt 96">
              <a:extLst>
                <a:ext uri="{FF2B5EF4-FFF2-40B4-BE49-F238E27FC236}">
                  <a16:creationId xmlns:a16="http://schemas.microsoft.com/office/drawing/2014/main" id="{180027DD-4FBB-48C0-B8F2-0F1CF8BF028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103" name="Grafika 12" descr="Uniesiony kciuk">
            <a:extLst>
              <a:ext uri="{FF2B5EF4-FFF2-40B4-BE49-F238E27FC236}">
                <a16:creationId xmlns:a16="http://schemas.microsoft.com/office/drawing/2014/main" id="{6C201D9F-FF87-473A-A27F-AA44EC3543F6}"/>
              </a:ext>
            </a:extLst>
          </p:cNvPr>
          <p:cNvGrpSpPr/>
          <p:nvPr/>
        </p:nvGrpSpPr>
        <p:grpSpPr>
          <a:xfrm rot="10800000">
            <a:off x="4012936" y="2599332"/>
            <a:ext cx="138738" cy="158128"/>
            <a:chOff x="5638800" y="2971800"/>
            <a:chExt cx="180000" cy="180000"/>
          </a:xfrm>
          <a:solidFill>
            <a:schemeClr val="bg1"/>
          </a:solidFill>
        </p:grpSpPr>
        <p:sp>
          <p:nvSpPr>
            <p:cNvPr id="104" name="Dowolny kształt: kształt 103">
              <a:extLst>
                <a:ext uri="{FF2B5EF4-FFF2-40B4-BE49-F238E27FC236}">
                  <a16:creationId xmlns:a16="http://schemas.microsoft.com/office/drawing/2014/main" id="{3C20C284-704D-42C3-9D8A-32EF29DB5AAA}"/>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05" name="Dowolny kształt: kształt 104">
              <a:extLst>
                <a:ext uri="{FF2B5EF4-FFF2-40B4-BE49-F238E27FC236}">
                  <a16:creationId xmlns:a16="http://schemas.microsoft.com/office/drawing/2014/main" id="{AA544C67-322F-401B-AFC8-7D6E2AD71550}"/>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pic>
        <p:nvPicPr>
          <p:cNvPr id="106" name="Grafika 105" descr="Monety">
            <a:extLst>
              <a:ext uri="{FF2B5EF4-FFF2-40B4-BE49-F238E27FC236}">
                <a16:creationId xmlns:a16="http://schemas.microsoft.com/office/drawing/2014/main" id="{112D4CAA-573C-4220-BEA6-FAAC2C4AEC3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24654" y="3485593"/>
            <a:ext cx="200931" cy="200931"/>
          </a:xfrm>
          <a:prstGeom prst="rect">
            <a:avLst/>
          </a:prstGeom>
        </p:spPr>
      </p:pic>
      <p:pic>
        <p:nvPicPr>
          <p:cNvPr id="107" name="Grafika 106" descr="Centrum telefoniczne">
            <a:extLst>
              <a:ext uri="{FF2B5EF4-FFF2-40B4-BE49-F238E27FC236}">
                <a16:creationId xmlns:a16="http://schemas.microsoft.com/office/drawing/2014/main" id="{1D4BB923-05AF-418E-AD0D-5C7C46FCC9E5}"/>
              </a:ext>
            </a:extLst>
          </p:cNvPr>
          <p:cNvPicPr>
            <a:picLocks noChangeAspect="1"/>
          </p:cNvPicPr>
          <p:nvPr/>
        </p:nvPicPr>
        <p:blipFill>
          <a:blip r:embed="rId41" cstate="hqprint">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3908263" y="4301433"/>
            <a:ext cx="204390" cy="204390"/>
          </a:xfrm>
          <a:prstGeom prst="rect">
            <a:avLst/>
          </a:prstGeom>
        </p:spPr>
      </p:pic>
      <p:pic>
        <p:nvPicPr>
          <p:cNvPr id="108" name="Grafika 107" descr="Czat">
            <a:extLst>
              <a:ext uri="{FF2B5EF4-FFF2-40B4-BE49-F238E27FC236}">
                <a16:creationId xmlns:a16="http://schemas.microsoft.com/office/drawing/2014/main" id="{17B3575E-31F8-4DB7-9F57-30C3C0BBD89C}"/>
              </a:ext>
            </a:extLst>
          </p:cNvPr>
          <p:cNvPicPr>
            <a:picLocks noChangeAspect="1"/>
          </p:cNvPicPr>
          <p:nvPr/>
        </p:nvPicPr>
        <p:blipFill>
          <a:blip r:embed="rId43" cstate="hq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3919185" y="4715516"/>
            <a:ext cx="204390" cy="204390"/>
          </a:xfrm>
          <a:prstGeom prst="rect">
            <a:avLst/>
          </a:prstGeom>
        </p:spPr>
      </p:pic>
      <p:pic>
        <p:nvPicPr>
          <p:cNvPr id="116" name="Grafika 115" descr="Koperta">
            <a:extLst>
              <a:ext uri="{FF2B5EF4-FFF2-40B4-BE49-F238E27FC236}">
                <a16:creationId xmlns:a16="http://schemas.microsoft.com/office/drawing/2014/main" id="{8BCAB110-BF89-420A-BC82-95808AEF797B}"/>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08711" y="2234855"/>
            <a:ext cx="204390" cy="204390"/>
          </a:xfrm>
          <a:prstGeom prst="rect">
            <a:avLst/>
          </a:prstGeom>
        </p:spPr>
      </p:pic>
      <p:pic>
        <p:nvPicPr>
          <p:cNvPr id="117" name="Grafika 116" descr="Koperta">
            <a:extLst>
              <a:ext uri="{FF2B5EF4-FFF2-40B4-BE49-F238E27FC236}">
                <a16:creationId xmlns:a16="http://schemas.microsoft.com/office/drawing/2014/main" id="{7D1B8D17-14F0-4DDD-A66C-EDD539CE7F4B}"/>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31532" y="3880531"/>
            <a:ext cx="204390" cy="204390"/>
          </a:xfrm>
          <a:prstGeom prst="rect">
            <a:avLst/>
          </a:prstGeom>
        </p:spPr>
      </p:pic>
      <p:pic>
        <p:nvPicPr>
          <p:cNvPr id="118" name="Grafika 117" descr="Koperta">
            <a:extLst>
              <a:ext uri="{FF2B5EF4-FFF2-40B4-BE49-F238E27FC236}">
                <a16:creationId xmlns:a16="http://schemas.microsoft.com/office/drawing/2014/main" id="{E7A24AE9-25E9-4778-AAA7-882CCA6085FF}"/>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16578" y="5162019"/>
            <a:ext cx="204390" cy="204390"/>
          </a:xfrm>
          <a:prstGeom prst="rect">
            <a:avLst/>
          </a:prstGeom>
        </p:spPr>
      </p:pic>
      <p:grpSp>
        <p:nvGrpSpPr>
          <p:cNvPr id="119" name="Grafika 22" descr="Wykres słupkowy">
            <a:extLst>
              <a:ext uri="{FF2B5EF4-FFF2-40B4-BE49-F238E27FC236}">
                <a16:creationId xmlns:a16="http://schemas.microsoft.com/office/drawing/2014/main" id="{C20619AF-7BA8-46A4-AF93-30FE56EFCF5C}"/>
              </a:ext>
            </a:extLst>
          </p:cNvPr>
          <p:cNvGrpSpPr/>
          <p:nvPr/>
        </p:nvGrpSpPr>
        <p:grpSpPr>
          <a:xfrm rot="10800000" flipH="1">
            <a:off x="3929662" y="5543302"/>
            <a:ext cx="158992" cy="133842"/>
            <a:chOff x="966673" y="3596857"/>
            <a:chExt cx="207712" cy="187461"/>
          </a:xfrm>
          <a:solidFill>
            <a:schemeClr val="bg1"/>
          </a:solidFill>
        </p:grpSpPr>
        <p:sp>
          <p:nvSpPr>
            <p:cNvPr id="161" name="Dowolny kształt: kształt 160">
              <a:extLst>
                <a:ext uri="{FF2B5EF4-FFF2-40B4-BE49-F238E27FC236}">
                  <a16:creationId xmlns:a16="http://schemas.microsoft.com/office/drawing/2014/main" id="{9EBB33AA-D6E1-4950-8978-DC1DBCBCAB0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2" name="Dowolny kształt: kształt 161">
              <a:extLst>
                <a:ext uri="{FF2B5EF4-FFF2-40B4-BE49-F238E27FC236}">
                  <a16:creationId xmlns:a16="http://schemas.microsoft.com/office/drawing/2014/main" id="{A9EFAE78-CCC8-4128-88D4-2B03DA7BF087}"/>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71" name="Dowolny kształt: kształt 170">
              <a:extLst>
                <a:ext uri="{FF2B5EF4-FFF2-40B4-BE49-F238E27FC236}">
                  <a16:creationId xmlns:a16="http://schemas.microsoft.com/office/drawing/2014/main" id="{BE7EFF17-B9BB-46BD-85B6-F1AEE30F1D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3" name="Grafika 23" descr="Powrót">
            <a:extLst>
              <a:ext uri="{FF2B5EF4-FFF2-40B4-BE49-F238E27FC236}">
                <a16:creationId xmlns:a16="http://schemas.microsoft.com/office/drawing/2014/main" id="{C6D39954-416E-4956-B47B-D2FD9DA28B93}"/>
              </a:ext>
            </a:extLst>
          </p:cNvPr>
          <p:cNvSpPr/>
          <p:nvPr/>
        </p:nvSpPr>
        <p:spPr>
          <a:xfrm>
            <a:off x="3928319" y="56162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solidFill>
            <a:schemeClr val="bg1"/>
          </a:solid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grpSp>
        <p:nvGrpSpPr>
          <p:cNvPr id="180" name="Grafika 22" descr="Wykres słupkowy">
            <a:extLst>
              <a:ext uri="{FF2B5EF4-FFF2-40B4-BE49-F238E27FC236}">
                <a16:creationId xmlns:a16="http://schemas.microsoft.com/office/drawing/2014/main" id="{42A247BE-9565-4E65-9597-4059D2044E60}"/>
              </a:ext>
            </a:extLst>
          </p:cNvPr>
          <p:cNvGrpSpPr/>
          <p:nvPr/>
        </p:nvGrpSpPr>
        <p:grpSpPr>
          <a:xfrm rot="10800000" flipH="1">
            <a:off x="3930247" y="6379076"/>
            <a:ext cx="158992" cy="133842"/>
            <a:chOff x="966673" y="3596857"/>
            <a:chExt cx="207712" cy="187461"/>
          </a:xfrm>
          <a:solidFill>
            <a:schemeClr val="bg1"/>
          </a:solidFill>
        </p:grpSpPr>
        <p:sp>
          <p:nvSpPr>
            <p:cNvPr id="181" name="Dowolny kształt: kształt 180">
              <a:extLst>
                <a:ext uri="{FF2B5EF4-FFF2-40B4-BE49-F238E27FC236}">
                  <a16:creationId xmlns:a16="http://schemas.microsoft.com/office/drawing/2014/main" id="{0060413C-DD4C-43F0-9BF5-C4DDF24C0A1B}"/>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2" name="Dowolny kształt: kształt 181">
              <a:extLst>
                <a:ext uri="{FF2B5EF4-FFF2-40B4-BE49-F238E27FC236}">
                  <a16:creationId xmlns:a16="http://schemas.microsoft.com/office/drawing/2014/main" id="{F3A8744E-C4E1-438D-A0F8-DE2BC4E2F2C9}"/>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3" name="Dowolny kształt: kształt 182">
              <a:extLst>
                <a:ext uri="{FF2B5EF4-FFF2-40B4-BE49-F238E27FC236}">
                  <a16:creationId xmlns:a16="http://schemas.microsoft.com/office/drawing/2014/main" id="{6B9323A5-BA58-466F-946F-1909ADD49EB5}"/>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84" name="Grafika 23" descr="Powrót">
            <a:extLst>
              <a:ext uri="{FF2B5EF4-FFF2-40B4-BE49-F238E27FC236}">
                <a16:creationId xmlns:a16="http://schemas.microsoft.com/office/drawing/2014/main" id="{4344554B-57BE-4128-B632-A65775C70829}"/>
              </a:ext>
            </a:extLst>
          </p:cNvPr>
          <p:cNvSpPr/>
          <p:nvPr/>
        </p:nvSpPr>
        <p:spPr>
          <a:xfrm>
            <a:off x="3928904" y="6452028"/>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solidFill>
            <a:schemeClr val="bg1"/>
          </a:solid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grpSp>
        <p:nvGrpSpPr>
          <p:cNvPr id="199" name="Grafika 12" descr="Uniesiony kciuk">
            <a:extLst>
              <a:ext uri="{FF2B5EF4-FFF2-40B4-BE49-F238E27FC236}">
                <a16:creationId xmlns:a16="http://schemas.microsoft.com/office/drawing/2014/main" id="{6DC2EF29-F028-424C-8E35-D37009F92F1F}"/>
              </a:ext>
            </a:extLst>
          </p:cNvPr>
          <p:cNvGrpSpPr/>
          <p:nvPr/>
        </p:nvGrpSpPr>
        <p:grpSpPr>
          <a:xfrm>
            <a:off x="3900052" y="6031216"/>
            <a:ext cx="138738" cy="158128"/>
            <a:chOff x="5638800" y="2971800"/>
            <a:chExt cx="180000" cy="180000"/>
          </a:xfrm>
          <a:solidFill>
            <a:schemeClr val="bg1"/>
          </a:solidFill>
        </p:grpSpPr>
        <p:sp>
          <p:nvSpPr>
            <p:cNvPr id="200" name="Dowolny kształt: kształt 199">
              <a:extLst>
                <a:ext uri="{FF2B5EF4-FFF2-40B4-BE49-F238E27FC236}">
                  <a16:creationId xmlns:a16="http://schemas.microsoft.com/office/drawing/2014/main" id="{9AA90A95-C095-43D3-9822-CC2614D132DF}"/>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1" name="Dowolny kształt: kształt 200">
              <a:extLst>
                <a:ext uri="{FF2B5EF4-FFF2-40B4-BE49-F238E27FC236}">
                  <a16:creationId xmlns:a16="http://schemas.microsoft.com/office/drawing/2014/main" id="{FC9A19CC-39E8-4143-9751-B18B8105528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202" name="Grafika 12" descr="Uniesiony kciuk">
            <a:extLst>
              <a:ext uri="{FF2B5EF4-FFF2-40B4-BE49-F238E27FC236}">
                <a16:creationId xmlns:a16="http://schemas.microsoft.com/office/drawing/2014/main" id="{EB7AE075-B827-40B0-AFE1-46E40DB6D414}"/>
              </a:ext>
            </a:extLst>
          </p:cNvPr>
          <p:cNvGrpSpPr/>
          <p:nvPr/>
        </p:nvGrpSpPr>
        <p:grpSpPr>
          <a:xfrm rot="10800000">
            <a:off x="3998294" y="5938582"/>
            <a:ext cx="138738" cy="158128"/>
            <a:chOff x="5638800" y="2971800"/>
            <a:chExt cx="180000" cy="180000"/>
          </a:xfrm>
          <a:solidFill>
            <a:schemeClr val="bg1"/>
          </a:solidFill>
        </p:grpSpPr>
        <p:sp>
          <p:nvSpPr>
            <p:cNvPr id="203" name="Dowolny kształt: kształt 202">
              <a:extLst>
                <a:ext uri="{FF2B5EF4-FFF2-40B4-BE49-F238E27FC236}">
                  <a16:creationId xmlns:a16="http://schemas.microsoft.com/office/drawing/2014/main" id="{E9AEA649-A01C-4480-9E53-0E020D2CB818}"/>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4" name="Dowolny kształt: kształt 203">
              <a:extLst>
                <a:ext uri="{FF2B5EF4-FFF2-40B4-BE49-F238E27FC236}">
                  <a16:creationId xmlns:a16="http://schemas.microsoft.com/office/drawing/2014/main" id="{D71D090A-C8DC-4D15-BA5B-FBB85D4A664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205" name="Grafika 12" descr="Uniesiony kciuk">
            <a:extLst>
              <a:ext uri="{FF2B5EF4-FFF2-40B4-BE49-F238E27FC236}">
                <a16:creationId xmlns:a16="http://schemas.microsoft.com/office/drawing/2014/main" id="{0AD44BA8-45F9-4530-B159-D8FD9C7A814F}"/>
              </a:ext>
            </a:extLst>
          </p:cNvPr>
          <p:cNvGrpSpPr/>
          <p:nvPr/>
        </p:nvGrpSpPr>
        <p:grpSpPr>
          <a:xfrm>
            <a:off x="3916909" y="3116668"/>
            <a:ext cx="138738" cy="158128"/>
            <a:chOff x="5638800" y="2971800"/>
            <a:chExt cx="180000" cy="180000"/>
          </a:xfrm>
          <a:solidFill>
            <a:schemeClr val="bg1"/>
          </a:solidFill>
        </p:grpSpPr>
        <p:sp>
          <p:nvSpPr>
            <p:cNvPr id="206" name="Dowolny kształt: kształt 205">
              <a:extLst>
                <a:ext uri="{FF2B5EF4-FFF2-40B4-BE49-F238E27FC236}">
                  <a16:creationId xmlns:a16="http://schemas.microsoft.com/office/drawing/2014/main" id="{3E4CDE4A-3F15-436F-980E-D4A677D8F02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7" name="Dowolny kształt: kształt 206">
              <a:extLst>
                <a:ext uri="{FF2B5EF4-FFF2-40B4-BE49-F238E27FC236}">
                  <a16:creationId xmlns:a16="http://schemas.microsoft.com/office/drawing/2014/main" id="{6A514735-427A-401A-A420-521399A0BA2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208" name="Grafika 12" descr="Uniesiony kciuk">
            <a:extLst>
              <a:ext uri="{FF2B5EF4-FFF2-40B4-BE49-F238E27FC236}">
                <a16:creationId xmlns:a16="http://schemas.microsoft.com/office/drawing/2014/main" id="{A7CB0A53-778E-4F22-A8CC-4346F0D4BE58}"/>
              </a:ext>
            </a:extLst>
          </p:cNvPr>
          <p:cNvGrpSpPr/>
          <p:nvPr/>
        </p:nvGrpSpPr>
        <p:grpSpPr>
          <a:xfrm rot="10800000">
            <a:off x="4015151" y="3024034"/>
            <a:ext cx="138738" cy="158128"/>
            <a:chOff x="5638800" y="2971800"/>
            <a:chExt cx="180000" cy="180000"/>
          </a:xfrm>
          <a:solidFill>
            <a:schemeClr val="bg1"/>
          </a:solidFill>
        </p:grpSpPr>
        <p:sp>
          <p:nvSpPr>
            <p:cNvPr id="209" name="Dowolny kształt: kształt 208">
              <a:extLst>
                <a:ext uri="{FF2B5EF4-FFF2-40B4-BE49-F238E27FC236}">
                  <a16:creationId xmlns:a16="http://schemas.microsoft.com/office/drawing/2014/main" id="{66186499-EBD4-4604-90CF-08FA8FC5F958}"/>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0" name="Dowolny kształt: kształt 209">
              <a:extLst>
                <a:ext uri="{FF2B5EF4-FFF2-40B4-BE49-F238E27FC236}">
                  <a16:creationId xmlns:a16="http://schemas.microsoft.com/office/drawing/2014/main" id="{6142BBE7-200E-420C-9D7D-4921DB6D1DD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217" name="Trójkąt równoramienny 216">
            <a:extLst>
              <a:ext uri="{FF2B5EF4-FFF2-40B4-BE49-F238E27FC236}">
                <a16:creationId xmlns:a16="http://schemas.microsoft.com/office/drawing/2014/main" id="{30385653-BC9A-409F-AC71-7DA64BB9CC67}"/>
              </a:ext>
            </a:extLst>
          </p:cNvPr>
          <p:cNvSpPr/>
          <p:nvPr/>
        </p:nvSpPr>
        <p:spPr>
          <a:xfrm rot="10800000">
            <a:off x="8372308" y="1094173"/>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wal 217">
            <a:extLst>
              <a:ext uri="{FF2B5EF4-FFF2-40B4-BE49-F238E27FC236}">
                <a16:creationId xmlns:a16="http://schemas.microsoft.com/office/drawing/2014/main" id="{00AA3F28-926E-4687-BED0-207CF9AA7B53}"/>
              </a:ext>
            </a:extLst>
          </p:cNvPr>
          <p:cNvSpPr/>
          <p:nvPr/>
        </p:nvSpPr>
        <p:spPr>
          <a:xfrm>
            <a:off x="6812057" y="3454557"/>
            <a:ext cx="212146" cy="225397"/>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wal 218">
            <a:extLst>
              <a:ext uri="{FF2B5EF4-FFF2-40B4-BE49-F238E27FC236}">
                <a16:creationId xmlns:a16="http://schemas.microsoft.com/office/drawing/2014/main" id="{CE51C7D2-8304-4703-A301-F31D5A32E34D}"/>
              </a:ext>
            </a:extLst>
          </p:cNvPr>
          <p:cNvSpPr/>
          <p:nvPr/>
        </p:nvSpPr>
        <p:spPr>
          <a:xfrm>
            <a:off x="7035010" y="2203633"/>
            <a:ext cx="250812" cy="255786"/>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547E4CBF-A36A-424A-9EEE-8099313371F4}"/>
              </a:ext>
            </a:extLst>
          </p:cNvPr>
          <p:cNvSpPr/>
          <p:nvPr/>
        </p:nvSpPr>
        <p:spPr>
          <a:xfrm>
            <a:off x="6795956" y="1806493"/>
            <a:ext cx="212146" cy="225397"/>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wal 220">
            <a:extLst>
              <a:ext uri="{FF2B5EF4-FFF2-40B4-BE49-F238E27FC236}">
                <a16:creationId xmlns:a16="http://schemas.microsoft.com/office/drawing/2014/main" id="{CEAF109C-0486-49D8-B9F9-A12798487624}"/>
              </a:ext>
            </a:extLst>
          </p:cNvPr>
          <p:cNvSpPr/>
          <p:nvPr/>
        </p:nvSpPr>
        <p:spPr>
          <a:xfrm>
            <a:off x="6800330" y="1363550"/>
            <a:ext cx="212146" cy="225397"/>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wal 221">
            <a:extLst>
              <a:ext uri="{FF2B5EF4-FFF2-40B4-BE49-F238E27FC236}">
                <a16:creationId xmlns:a16="http://schemas.microsoft.com/office/drawing/2014/main" id="{73AF4ADF-98F6-4A5C-BFF4-2154C30AAEAC}"/>
              </a:ext>
            </a:extLst>
          </p:cNvPr>
          <p:cNvSpPr/>
          <p:nvPr/>
        </p:nvSpPr>
        <p:spPr>
          <a:xfrm>
            <a:off x="6621222" y="2555566"/>
            <a:ext cx="175208" cy="157610"/>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wal 222">
            <a:extLst>
              <a:ext uri="{FF2B5EF4-FFF2-40B4-BE49-F238E27FC236}">
                <a16:creationId xmlns:a16="http://schemas.microsoft.com/office/drawing/2014/main" id="{08B0B3A4-2988-4E30-AF04-A1D1779A4CCB}"/>
              </a:ext>
            </a:extLst>
          </p:cNvPr>
          <p:cNvSpPr/>
          <p:nvPr/>
        </p:nvSpPr>
        <p:spPr>
          <a:xfrm>
            <a:off x="6857917" y="2718373"/>
            <a:ext cx="175208" cy="15761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Owal 223">
            <a:extLst>
              <a:ext uri="{FF2B5EF4-FFF2-40B4-BE49-F238E27FC236}">
                <a16:creationId xmlns:a16="http://schemas.microsoft.com/office/drawing/2014/main" id="{451825EF-96D6-46AC-92F6-2223501034A9}"/>
              </a:ext>
            </a:extLst>
          </p:cNvPr>
          <p:cNvSpPr/>
          <p:nvPr/>
        </p:nvSpPr>
        <p:spPr>
          <a:xfrm>
            <a:off x="6853666" y="2555566"/>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wal 224">
            <a:extLst>
              <a:ext uri="{FF2B5EF4-FFF2-40B4-BE49-F238E27FC236}">
                <a16:creationId xmlns:a16="http://schemas.microsoft.com/office/drawing/2014/main" id="{1B8A8DBD-F42F-403C-8CDF-1A9F0492AF44}"/>
              </a:ext>
            </a:extLst>
          </p:cNvPr>
          <p:cNvSpPr/>
          <p:nvPr/>
        </p:nvSpPr>
        <p:spPr>
          <a:xfrm>
            <a:off x="6620748" y="2718373"/>
            <a:ext cx="175208" cy="15761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wal 225">
            <a:extLst>
              <a:ext uri="{FF2B5EF4-FFF2-40B4-BE49-F238E27FC236}">
                <a16:creationId xmlns:a16="http://schemas.microsoft.com/office/drawing/2014/main" id="{AF75E89F-995C-4DE7-803F-7F22570010C1}"/>
              </a:ext>
            </a:extLst>
          </p:cNvPr>
          <p:cNvSpPr/>
          <p:nvPr/>
        </p:nvSpPr>
        <p:spPr>
          <a:xfrm>
            <a:off x="7086463" y="2720523"/>
            <a:ext cx="175208" cy="157610"/>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wal 226">
            <a:extLst>
              <a:ext uri="{FF2B5EF4-FFF2-40B4-BE49-F238E27FC236}">
                <a16:creationId xmlns:a16="http://schemas.microsoft.com/office/drawing/2014/main" id="{7391BD2B-3D01-49D8-9670-D4285DC8FD4D}"/>
              </a:ext>
            </a:extLst>
          </p:cNvPr>
          <p:cNvSpPr/>
          <p:nvPr/>
        </p:nvSpPr>
        <p:spPr>
          <a:xfrm>
            <a:off x="7089757" y="2551735"/>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wal 227">
            <a:extLst>
              <a:ext uri="{FF2B5EF4-FFF2-40B4-BE49-F238E27FC236}">
                <a16:creationId xmlns:a16="http://schemas.microsoft.com/office/drawing/2014/main" id="{25E44353-57E9-4C84-8436-AACA84D21F6A}"/>
              </a:ext>
            </a:extLst>
          </p:cNvPr>
          <p:cNvSpPr/>
          <p:nvPr/>
        </p:nvSpPr>
        <p:spPr>
          <a:xfrm>
            <a:off x="6607856" y="2203633"/>
            <a:ext cx="250812" cy="255786"/>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wal 228">
            <a:extLst>
              <a:ext uri="{FF2B5EF4-FFF2-40B4-BE49-F238E27FC236}">
                <a16:creationId xmlns:a16="http://schemas.microsoft.com/office/drawing/2014/main" id="{BF54D474-D41F-467D-8FDB-A65046908E4B}"/>
              </a:ext>
            </a:extLst>
          </p:cNvPr>
          <p:cNvSpPr/>
          <p:nvPr/>
        </p:nvSpPr>
        <p:spPr>
          <a:xfrm>
            <a:off x="6641520" y="3870366"/>
            <a:ext cx="212146" cy="225397"/>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wal 229">
            <a:extLst>
              <a:ext uri="{FF2B5EF4-FFF2-40B4-BE49-F238E27FC236}">
                <a16:creationId xmlns:a16="http://schemas.microsoft.com/office/drawing/2014/main" id="{C940D219-91AA-4AC8-9D91-90C2FF0E173C}"/>
              </a:ext>
            </a:extLst>
          </p:cNvPr>
          <p:cNvSpPr/>
          <p:nvPr/>
        </p:nvSpPr>
        <p:spPr>
          <a:xfrm>
            <a:off x="6598475" y="3111699"/>
            <a:ext cx="175208" cy="157610"/>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wal 230">
            <a:extLst>
              <a:ext uri="{FF2B5EF4-FFF2-40B4-BE49-F238E27FC236}">
                <a16:creationId xmlns:a16="http://schemas.microsoft.com/office/drawing/2014/main" id="{F516F8E7-7C80-4376-9963-33D1A30F77DB}"/>
              </a:ext>
            </a:extLst>
          </p:cNvPr>
          <p:cNvSpPr/>
          <p:nvPr/>
        </p:nvSpPr>
        <p:spPr>
          <a:xfrm>
            <a:off x="6830919" y="3111699"/>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wal 231">
            <a:extLst>
              <a:ext uri="{FF2B5EF4-FFF2-40B4-BE49-F238E27FC236}">
                <a16:creationId xmlns:a16="http://schemas.microsoft.com/office/drawing/2014/main" id="{FBE8CC69-3F36-48DA-8F9F-763C74AC3EC3}"/>
              </a:ext>
            </a:extLst>
          </p:cNvPr>
          <p:cNvSpPr/>
          <p:nvPr/>
        </p:nvSpPr>
        <p:spPr>
          <a:xfrm>
            <a:off x="7067010" y="3107868"/>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wal 232">
            <a:extLst>
              <a:ext uri="{FF2B5EF4-FFF2-40B4-BE49-F238E27FC236}">
                <a16:creationId xmlns:a16="http://schemas.microsoft.com/office/drawing/2014/main" id="{80B57ADD-B4D5-4692-970A-D3502C0F699E}"/>
              </a:ext>
            </a:extLst>
          </p:cNvPr>
          <p:cNvSpPr/>
          <p:nvPr/>
        </p:nvSpPr>
        <p:spPr>
          <a:xfrm>
            <a:off x="6795223" y="6005379"/>
            <a:ext cx="175208" cy="15761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Owal 233">
            <a:extLst>
              <a:ext uri="{FF2B5EF4-FFF2-40B4-BE49-F238E27FC236}">
                <a16:creationId xmlns:a16="http://schemas.microsoft.com/office/drawing/2014/main" id="{EF8B89CF-880E-42EF-BC9C-2AC79CD40979}"/>
              </a:ext>
            </a:extLst>
          </p:cNvPr>
          <p:cNvSpPr/>
          <p:nvPr/>
        </p:nvSpPr>
        <p:spPr>
          <a:xfrm>
            <a:off x="6558054" y="6005379"/>
            <a:ext cx="175208" cy="15761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wal 234">
            <a:extLst>
              <a:ext uri="{FF2B5EF4-FFF2-40B4-BE49-F238E27FC236}">
                <a16:creationId xmlns:a16="http://schemas.microsoft.com/office/drawing/2014/main" id="{CC29FF81-90E9-43DE-8C58-13CE3A5F7DB0}"/>
              </a:ext>
            </a:extLst>
          </p:cNvPr>
          <p:cNvSpPr/>
          <p:nvPr/>
        </p:nvSpPr>
        <p:spPr>
          <a:xfrm>
            <a:off x="7023769" y="6007529"/>
            <a:ext cx="175208" cy="157610"/>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wal 235">
            <a:extLst>
              <a:ext uri="{FF2B5EF4-FFF2-40B4-BE49-F238E27FC236}">
                <a16:creationId xmlns:a16="http://schemas.microsoft.com/office/drawing/2014/main" id="{76B922DD-2436-44E0-BC51-81B49D028439}"/>
              </a:ext>
            </a:extLst>
          </p:cNvPr>
          <p:cNvSpPr/>
          <p:nvPr/>
        </p:nvSpPr>
        <p:spPr>
          <a:xfrm>
            <a:off x="6559659" y="5595103"/>
            <a:ext cx="167088" cy="18510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wal 236">
            <a:extLst>
              <a:ext uri="{FF2B5EF4-FFF2-40B4-BE49-F238E27FC236}">
                <a16:creationId xmlns:a16="http://schemas.microsoft.com/office/drawing/2014/main" id="{1B7E42EB-D7CE-4E20-9804-05B18212EE31}"/>
              </a:ext>
            </a:extLst>
          </p:cNvPr>
          <p:cNvSpPr/>
          <p:nvPr/>
        </p:nvSpPr>
        <p:spPr>
          <a:xfrm>
            <a:off x="6790523" y="5586323"/>
            <a:ext cx="169765" cy="18510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wal 237">
            <a:extLst>
              <a:ext uri="{FF2B5EF4-FFF2-40B4-BE49-F238E27FC236}">
                <a16:creationId xmlns:a16="http://schemas.microsoft.com/office/drawing/2014/main" id="{A71A4D3A-9815-4E7C-85DD-68BF135FCD74}"/>
              </a:ext>
            </a:extLst>
          </p:cNvPr>
          <p:cNvSpPr/>
          <p:nvPr/>
        </p:nvSpPr>
        <p:spPr>
          <a:xfrm>
            <a:off x="7024064" y="5586323"/>
            <a:ext cx="167088" cy="18510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Owal 238">
            <a:extLst>
              <a:ext uri="{FF2B5EF4-FFF2-40B4-BE49-F238E27FC236}">
                <a16:creationId xmlns:a16="http://schemas.microsoft.com/office/drawing/2014/main" id="{D64DE66A-FA6E-471E-A891-F590AF6949C9}"/>
              </a:ext>
            </a:extLst>
          </p:cNvPr>
          <p:cNvSpPr/>
          <p:nvPr/>
        </p:nvSpPr>
        <p:spPr>
          <a:xfrm>
            <a:off x="6791597" y="4306536"/>
            <a:ext cx="212146" cy="225397"/>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wal 239">
            <a:extLst>
              <a:ext uri="{FF2B5EF4-FFF2-40B4-BE49-F238E27FC236}">
                <a16:creationId xmlns:a16="http://schemas.microsoft.com/office/drawing/2014/main" id="{3EE497ED-303C-4F35-9C29-559308774861}"/>
              </a:ext>
            </a:extLst>
          </p:cNvPr>
          <p:cNvSpPr/>
          <p:nvPr/>
        </p:nvSpPr>
        <p:spPr>
          <a:xfrm>
            <a:off x="6789455" y="4705597"/>
            <a:ext cx="212146" cy="225397"/>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wal 240">
            <a:extLst>
              <a:ext uri="{FF2B5EF4-FFF2-40B4-BE49-F238E27FC236}">
                <a16:creationId xmlns:a16="http://schemas.microsoft.com/office/drawing/2014/main" id="{E6D6646F-5E86-4BC4-8681-A96128B4362D}"/>
              </a:ext>
            </a:extLst>
          </p:cNvPr>
          <p:cNvSpPr/>
          <p:nvPr/>
        </p:nvSpPr>
        <p:spPr>
          <a:xfrm>
            <a:off x="6773683" y="5151515"/>
            <a:ext cx="212146" cy="225397"/>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wal 241">
            <a:extLst>
              <a:ext uri="{FF2B5EF4-FFF2-40B4-BE49-F238E27FC236}">
                <a16:creationId xmlns:a16="http://schemas.microsoft.com/office/drawing/2014/main" id="{E3723795-29A2-4BB0-BA1C-A5A1AC21BE5A}"/>
              </a:ext>
            </a:extLst>
          </p:cNvPr>
          <p:cNvSpPr/>
          <p:nvPr/>
        </p:nvSpPr>
        <p:spPr>
          <a:xfrm>
            <a:off x="6789455" y="6366521"/>
            <a:ext cx="212146" cy="225397"/>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rostokąt 242">
            <a:extLst>
              <a:ext uri="{FF2B5EF4-FFF2-40B4-BE49-F238E27FC236}">
                <a16:creationId xmlns:a16="http://schemas.microsoft.com/office/drawing/2014/main" id="{76443D23-14D1-45DB-927B-F266A20ADA6F}"/>
              </a:ext>
            </a:extLst>
          </p:cNvPr>
          <p:cNvSpPr/>
          <p:nvPr/>
        </p:nvSpPr>
        <p:spPr>
          <a:xfrm>
            <a:off x="8633128" y="1753946"/>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44" name="Prostokąt 243">
            <a:extLst>
              <a:ext uri="{FF2B5EF4-FFF2-40B4-BE49-F238E27FC236}">
                <a16:creationId xmlns:a16="http://schemas.microsoft.com/office/drawing/2014/main" id="{DD4910F9-2E30-4631-AFC7-7419C5C0AC76}"/>
              </a:ext>
            </a:extLst>
          </p:cNvPr>
          <p:cNvSpPr/>
          <p:nvPr/>
        </p:nvSpPr>
        <p:spPr>
          <a:xfrm>
            <a:off x="8633128" y="1333047"/>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45" name="Prostokąt 244">
            <a:extLst>
              <a:ext uri="{FF2B5EF4-FFF2-40B4-BE49-F238E27FC236}">
                <a16:creationId xmlns:a16="http://schemas.microsoft.com/office/drawing/2014/main" id="{D23FB171-F5A5-4F6E-9727-C1CAD36763AB}"/>
              </a:ext>
            </a:extLst>
          </p:cNvPr>
          <p:cNvSpPr/>
          <p:nvPr/>
        </p:nvSpPr>
        <p:spPr>
          <a:xfrm>
            <a:off x="8633129" y="2149602"/>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6" name="Prostokąt 245">
            <a:extLst>
              <a:ext uri="{FF2B5EF4-FFF2-40B4-BE49-F238E27FC236}">
                <a16:creationId xmlns:a16="http://schemas.microsoft.com/office/drawing/2014/main" id="{4ACF2098-DF80-4644-BE5A-2E0A0D091446}"/>
              </a:ext>
            </a:extLst>
          </p:cNvPr>
          <p:cNvSpPr/>
          <p:nvPr/>
        </p:nvSpPr>
        <p:spPr>
          <a:xfrm>
            <a:off x="8633129" y="2586340"/>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7" name="Prostokąt 246">
            <a:extLst>
              <a:ext uri="{FF2B5EF4-FFF2-40B4-BE49-F238E27FC236}">
                <a16:creationId xmlns:a16="http://schemas.microsoft.com/office/drawing/2014/main" id="{E4610879-1D09-4A25-AF62-E02D4E206763}"/>
              </a:ext>
            </a:extLst>
          </p:cNvPr>
          <p:cNvSpPr/>
          <p:nvPr/>
        </p:nvSpPr>
        <p:spPr>
          <a:xfrm>
            <a:off x="8633127" y="2993748"/>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48" name="Prostokąt 247">
            <a:extLst>
              <a:ext uri="{FF2B5EF4-FFF2-40B4-BE49-F238E27FC236}">
                <a16:creationId xmlns:a16="http://schemas.microsoft.com/office/drawing/2014/main" id="{8B40A415-8053-427F-A1C1-1E05236F217D}"/>
              </a:ext>
            </a:extLst>
          </p:cNvPr>
          <p:cNvSpPr/>
          <p:nvPr/>
        </p:nvSpPr>
        <p:spPr>
          <a:xfrm>
            <a:off x="8627214" y="3406641"/>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49" name="Prostokąt 248">
            <a:extLst>
              <a:ext uri="{FF2B5EF4-FFF2-40B4-BE49-F238E27FC236}">
                <a16:creationId xmlns:a16="http://schemas.microsoft.com/office/drawing/2014/main" id="{95AA1D55-669F-4C32-8BD1-84873A1C3BEC}"/>
              </a:ext>
            </a:extLst>
          </p:cNvPr>
          <p:cNvSpPr/>
          <p:nvPr/>
        </p:nvSpPr>
        <p:spPr>
          <a:xfrm>
            <a:off x="8627213" y="3849514"/>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0" name="Prostokąt 249">
            <a:extLst>
              <a:ext uri="{FF2B5EF4-FFF2-40B4-BE49-F238E27FC236}">
                <a16:creationId xmlns:a16="http://schemas.microsoft.com/office/drawing/2014/main" id="{7A55826E-866B-456B-BD1E-1316CE18041A}"/>
              </a:ext>
            </a:extLst>
          </p:cNvPr>
          <p:cNvSpPr/>
          <p:nvPr/>
        </p:nvSpPr>
        <p:spPr>
          <a:xfrm>
            <a:off x="8627212" y="4655574"/>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1" name="Prostokąt 250">
            <a:extLst>
              <a:ext uri="{FF2B5EF4-FFF2-40B4-BE49-F238E27FC236}">
                <a16:creationId xmlns:a16="http://schemas.microsoft.com/office/drawing/2014/main" id="{4863D48B-A75E-4E76-B1DA-CD241F085F94}"/>
              </a:ext>
            </a:extLst>
          </p:cNvPr>
          <p:cNvSpPr/>
          <p:nvPr/>
        </p:nvSpPr>
        <p:spPr>
          <a:xfrm>
            <a:off x="8616908" y="5086055"/>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52" name="Prostokąt 251">
            <a:extLst>
              <a:ext uri="{FF2B5EF4-FFF2-40B4-BE49-F238E27FC236}">
                <a16:creationId xmlns:a16="http://schemas.microsoft.com/office/drawing/2014/main" id="{2739C1FA-2555-4D1F-8430-0724E34CDB67}"/>
              </a:ext>
            </a:extLst>
          </p:cNvPr>
          <p:cNvSpPr/>
          <p:nvPr/>
        </p:nvSpPr>
        <p:spPr>
          <a:xfrm>
            <a:off x="8619121" y="5497098"/>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3" name="Prostokąt 252">
            <a:extLst>
              <a:ext uri="{FF2B5EF4-FFF2-40B4-BE49-F238E27FC236}">
                <a16:creationId xmlns:a16="http://schemas.microsoft.com/office/drawing/2014/main" id="{934D9E86-4D3A-4D6F-9223-17AADF547B76}"/>
              </a:ext>
            </a:extLst>
          </p:cNvPr>
          <p:cNvSpPr/>
          <p:nvPr/>
        </p:nvSpPr>
        <p:spPr>
          <a:xfrm>
            <a:off x="8617846" y="5930476"/>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54" name="Prostokąt 253">
            <a:extLst>
              <a:ext uri="{FF2B5EF4-FFF2-40B4-BE49-F238E27FC236}">
                <a16:creationId xmlns:a16="http://schemas.microsoft.com/office/drawing/2014/main" id="{8F63B1F2-BC99-44A7-B8C6-595C75051AEC}"/>
              </a:ext>
            </a:extLst>
          </p:cNvPr>
          <p:cNvSpPr/>
          <p:nvPr/>
        </p:nvSpPr>
        <p:spPr>
          <a:xfrm>
            <a:off x="8616907" y="6325967"/>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5" name="Prostokąt 254">
            <a:extLst>
              <a:ext uri="{FF2B5EF4-FFF2-40B4-BE49-F238E27FC236}">
                <a16:creationId xmlns:a16="http://schemas.microsoft.com/office/drawing/2014/main" id="{841B357A-39B0-4121-A219-BA8438BA9DD3}"/>
              </a:ext>
            </a:extLst>
          </p:cNvPr>
          <p:cNvSpPr/>
          <p:nvPr/>
        </p:nvSpPr>
        <p:spPr>
          <a:xfrm>
            <a:off x="8627212" y="4249787"/>
            <a:ext cx="836875" cy="295577"/>
          </a:xfrm>
          <a:prstGeom prst="rect">
            <a:avLst/>
          </a:prstGeom>
          <a:solidFill>
            <a:srgbClr val="A6A6A6">
              <a:alpha val="30196"/>
            </a:srgb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pl-PL" sz="900" dirty="0"/>
              <a:t>N/A</a:t>
            </a:r>
            <a:endParaRPr lang="en-US" sz="900" dirty="0"/>
          </a:p>
        </p:txBody>
      </p:sp>
      <p:sp>
        <p:nvSpPr>
          <p:cNvPr id="256" name="Owal 255">
            <a:extLst>
              <a:ext uri="{FF2B5EF4-FFF2-40B4-BE49-F238E27FC236}">
                <a16:creationId xmlns:a16="http://schemas.microsoft.com/office/drawing/2014/main" id="{E3CF5558-AB3D-4F8E-8E49-6D82BCE72F5D}"/>
              </a:ext>
            </a:extLst>
          </p:cNvPr>
          <p:cNvSpPr/>
          <p:nvPr/>
        </p:nvSpPr>
        <p:spPr>
          <a:xfrm>
            <a:off x="7001601" y="3868540"/>
            <a:ext cx="212146" cy="225397"/>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Grafika 153" descr="Kursor">
            <a:extLst>
              <a:ext uri="{FF2B5EF4-FFF2-40B4-BE49-F238E27FC236}">
                <a16:creationId xmlns:a16="http://schemas.microsoft.com/office/drawing/2014/main" id="{3D09A07A-A500-45C3-93E4-A7B8BCF50FAE}"/>
              </a:ext>
            </a:extLst>
          </p:cNvPr>
          <p:cNvPicPr>
            <a:picLocks noChangeAspect="1"/>
          </p:cNvPicPr>
          <p:nvPr/>
        </p:nvPicPr>
        <p:blipFill>
          <a:blip r:embed="rId52">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75759" y="4122600"/>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2942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717757" y="6541358"/>
            <a:ext cx="275130" cy="275130"/>
          </a:xfrm>
          <a:prstGeom prst="rect">
            <a:avLst/>
          </a:prstGeom>
        </p:spPr>
      </p:pic>
      <p:pic>
        <p:nvPicPr>
          <p:cNvPr id="159" name="Grafika 158" descr="Dodawać">
            <a:extLst>
              <a:ext uri="{FF2B5EF4-FFF2-40B4-BE49-F238E27FC236}">
                <a16:creationId xmlns:a16="http://schemas.microsoft.com/office/drawing/2014/main" id="{5672646F-9262-4CF1-A04E-FAD3AFB68AD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51015" y="517919"/>
            <a:ext cx="112340" cy="112340"/>
          </a:xfrm>
          <a:prstGeom prst="rect">
            <a:avLst/>
          </a:prstGeom>
        </p:spPr>
      </p:pic>
      <p:sp>
        <p:nvSpPr>
          <p:cNvPr id="160" name="pole tekstowe 159">
            <a:extLst>
              <a:ext uri="{FF2B5EF4-FFF2-40B4-BE49-F238E27FC236}">
                <a16:creationId xmlns:a16="http://schemas.microsoft.com/office/drawing/2014/main" id="{06E637AC-55F9-4691-A839-764D78E5815C}"/>
              </a:ext>
            </a:extLst>
          </p:cNvPr>
          <p:cNvSpPr txBox="1"/>
          <p:nvPr/>
        </p:nvSpPr>
        <p:spPr>
          <a:xfrm>
            <a:off x="1209151" y="460504"/>
            <a:ext cx="860232" cy="215444"/>
          </a:xfrm>
          <a:prstGeom prst="rect">
            <a:avLst/>
          </a:prstGeom>
          <a:noFill/>
        </p:spPr>
        <p:txBody>
          <a:bodyPr wrap="square" rtlCol="0">
            <a:spAutoFit/>
          </a:bodyPr>
          <a:lstStyle/>
          <a:p>
            <a:r>
              <a:rPr lang="pl-PL" sz="800" dirty="0">
                <a:solidFill>
                  <a:schemeClr val="bg1"/>
                </a:solidFill>
              </a:rPr>
              <a:t>Nowy wpis</a:t>
            </a:r>
            <a:endParaRPr lang="en-US" sz="800" dirty="0">
              <a:solidFill>
                <a:schemeClr val="bg1"/>
              </a:solidFill>
            </a:endParaRPr>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32"/>
          </a:graphicData>
        </a:graphic>
      </p:graphicFrame>
      <p:graphicFrame>
        <p:nvGraphicFramePr>
          <p:cNvPr id="163" name="Tabela 2">
            <a:extLst>
              <a:ext uri="{FF2B5EF4-FFF2-40B4-BE49-F238E27FC236}">
                <a16:creationId xmlns:a16="http://schemas.microsoft.com/office/drawing/2014/main" id="{8ACB7EA6-807E-4718-9D0E-5F2000CB5823}"/>
              </a:ext>
            </a:extLst>
          </p:cNvPr>
          <p:cNvGraphicFramePr>
            <a:graphicFrameLocks noGrp="1"/>
          </p:cNvGraphicFramePr>
          <p:nvPr/>
        </p:nvGraphicFramePr>
        <p:xfrm>
          <a:off x="605095" y="991578"/>
          <a:ext cx="11402208" cy="5700750"/>
        </p:xfrm>
        <a:graphic>
          <a:graphicData uri="http://schemas.openxmlformats.org/drawingml/2006/table">
            <a:tbl>
              <a:tblPr firstRow="1" bandRow="1">
                <a:tableStyleId>{5C22544A-7EE6-4342-B048-85BDC9FD1C3A}</a:tableStyleId>
              </a:tblPr>
              <a:tblGrid>
                <a:gridCol w="595552">
                  <a:extLst>
                    <a:ext uri="{9D8B030D-6E8A-4147-A177-3AD203B41FA5}">
                      <a16:colId xmlns:a16="http://schemas.microsoft.com/office/drawing/2014/main" val="832678855"/>
                    </a:ext>
                  </a:extLst>
                </a:gridCol>
                <a:gridCol w="1781092">
                  <a:extLst>
                    <a:ext uri="{9D8B030D-6E8A-4147-A177-3AD203B41FA5}">
                      <a16:colId xmlns:a16="http://schemas.microsoft.com/office/drawing/2014/main" val="2075188000"/>
                    </a:ext>
                  </a:extLst>
                </a:gridCol>
                <a:gridCol w="858741">
                  <a:extLst>
                    <a:ext uri="{9D8B030D-6E8A-4147-A177-3AD203B41FA5}">
                      <a16:colId xmlns:a16="http://schemas.microsoft.com/office/drawing/2014/main" val="1208128480"/>
                    </a:ext>
                  </a:extLst>
                </a:gridCol>
                <a:gridCol w="362079">
                  <a:extLst>
                    <a:ext uri="{9D8B030D-6E8A-4147-A177-3AD203B41FA5}">
                      <a16:colId xmlns:a16="http://schemas.microsoft.com/office/drawing/2014/main" val="400063830"/>
                    </a:ext>
                  </a:extLst>
                </a:gridCol>
                <a:gridCol w="2130563">
                  <a:extLst>
                    <a:ext uri="{9D8B030D-6E8A-4147-A177-3AD203B41FA5}">
                      <a16:colId xmlns:a16="http://schemas.microsoft.com/office/drawing/2014/main" val="1372111242"/>
                    </a:ext>
                  </a:extLst>
                </a:gridCol>
                <a:gridCol w="1188812">
                  <a:extLst>
                    <a:ext uri="{9D8B030D-6E8A-4147-A177-3AD203B41FA5}">
                      <a16:colId xmlns:a16="http://schemas.microsoft.com/office/drawing/2014/main" val="1685377803"/>
                    </a:ext>
                  </a:extLst>
                </a:gridCol>
                <a:gridCol w="1009816">
                  <a:extLst>
                    <a:ext uri="{9D8B030D-6E8A-4147-A177-3AD203B41FA5}">
                      <a16:colId xmlns:a16="http://schemas.microsoft.com/office/drawing/2014/main" val="4127486877"/>
                    </a:ext>
                  </a:extLst>
                </a:gridCol>
                <a:gridCol w="1009815">
                  <a:extLst>
                    <a:ext uri="{9D8B030D-6E8A-4147-A177-3AD203B41FA5}">
                      <a16:colId xmlns:a16="http://schemas.microsoft.com/office/drawing/2014/main" val="2914849729"/>
                    </a:ext>
                  </a:extLst>
                </a:gridCol>
                <a:gridCol w="2465738">
                  <a:extLst>
                    <a:ext uri="{9D8B030D-6E8A-4147-A177-3AD203B41FA5}">
                      <a16:colId xmlns:a16="http://schemas.microsoft.com/office/drawing/2014/main" val="3447085932"/>
                    </a:ext>
                  </a:extLst>
                </a:gridCol>
              </a:tblGrid>
              <a:tr h="284924">
                <a:tc>
                  <a:txBody>
                    <a:bodyPr/>
                    <a:lstStyle/>
                    <a:p>
                      <a:pPr algn="ctr"/>
                      <a:r>
                        <a:rPr lang="pl-PL" sz="1000" dirty="0"/>
                        <a:t>DATA</a:t>
                      </a:r>
                      <a:endParaRPr lang="en-US" sz="1000" dirty="0"/>
                    </a:p>
                  </a:txBody>
                  <a:tcPr>
                    <a:solidFill>
                      <a:srgbClr val="333F50">
                        <a:alpha val="69804"/>
                      </a:srgbClr>
                    </a:solidFill>
                  </a:tcPr>
                </a:tc>
                <a:tc>
                  <a:txBody>
                    <a:bodyPr/>
                    <a:lstStyle/>
                    <a:p>
                      <a:pPr algn="ctr"/>
                      <a:r>
                        <a:rPr lang="pl-PL" sz="1000" dirty="0"/>
                        <a:t>PROJEKT</a:t>
                      </a:r>
                      <a:endParaRPr lang="en-US" sz="1000" dirty="0"/>
                    </a:p>
                  </a:txBody>
                  <a:tcPr>
                    <a:solidFill>
                      <a:srgbClr val="333F50">
                        <a:alpha val="69804"/>
                      </a:srgbClr>
                    </a:solidFill>
                  </a:tcPr>
                </a:tc>
                <a:tc gridSpan="2">
                  <a:txBody>
                    <a:bodyPr/>
                    <a:lstStyle/>
                    <a:p>
                      <a:pPr algn="ctr"/>
                      <a:r>
                        <a:rPr lang="pl-PL" sz="1000" dirty="0"/>
                        <a:t>AKCJA</a:t>
                      </a:r>
                      <a:endParaRPr lang="en-US" sz="1000" dirty="0"/>
                    </a:p>
                  </a:txBody>
                  <a:tcPr>
                    <a:solidFill>
                      <a:srgbClr val="333F50">
                        <a:alpha val="69804"/>
                      </a:srgbClr>
                    </a:solidFill>
                  </a:tcPr>
                </a:tc>
                <a:tc hMerge="1">
                  <a:txBody>
                    <a:bodyPr/>
                    <a:lstStyle/>
                    <a:p>
                      <a:endParaRPr lang="en-US"/>
                    </a:p>
                  </a:txBody>
                  <a:tcPr/>
                </a:tc>
                <a:tc>
                  <a:txBody>
                    <a:bodyPr/>
                    <a:lstStyle/>
                    <a:p>
                      <a:pPr algn="ctr"/>
                      <a:r>
                        <a:rPr lang="pl-PL" sz="1000" dirty="0"/>
                        <a:t>TYTUŁ</a:t>
                      </a:r>
                      <a:endParaRPr lang="en-US" sz="1000" dirty="0"/>
                    </a:p>
                  </a:txBody>
                  <a:tcPr>
                    <a:solidFill>
                      <a:srgbClr val="333F50">
                        <a:alpha val="69804"/>
                      </a:srgbClr>
                    </a:solidFill>
                  </a:tcPr>
                </a:tc>
                <a:tc>
                  <a:txBody>
                    <a:bodyPr/>
                    <a:lstStyle/>
                    <a:p>
                      <a:pPr algn="ctr"/>
                      <a:r>
                        <a:rPr lang="pl-PL" sz="1000" dirty="0"/>
                        <a:t>ODPOWIEDZIALNY</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DATA (DO)</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KOMENTARZ</a:t>
                      </a:r>
                      <a:endParaRPr lang="en-US" sz="1000" dirty="0"/>
                    </a:p>
                  </a:txBody>
                  <a:tcPr>
                    <a:lnL w="3175" cap="flat" cmpd="sng" algn="ctr">
                      <a:solidFill>
                        <a:schemeClr val="bg1">
                          <a:lumMod val="75000"/>
                        </a:schemeClr>
                      </a:solidFill>
                      <a:prstDash val="solid"/>
                      <a:round/>
                      <a:headEnd type="none" w="med" len="med"/>
                      <a:tailEnd type="none" w="med" len="med"/>
                    </a:lnL>
                    <a:solidFill>
                      <a:srgbClr val="333F50">
                        <a:alpha val="69804"/>
                      </a:srgbClr>
                    </a:solidFill>
                  </a:tcPr>
                </a:tc>
                <a:extLst>
                  <a:ext uri="{0D108BD9-81ED-4DB2-BD59-A6C34878D82A}">
                    <a16:rowId xmlns:a16="http://schemas.microsoft.com/office/drawing/2014/main" val="121929559"/>
                  </a:ext>
                </a:extLst>
              </a:tr>
              <a:tr h="416602">
                <a:tc>
                  <a:txBody>
                    <a:bodyPr/>
                    <a:lstStyle/>
                    <a:p>
                      <a:pPr algn="ctr"/>
                      <a:r>
                        <a:rPr lang="pl-PL" sz="800" dirty="0">
                          <a:solidFill>
                            <a:schemeClr val="bg1">
                              <a:lumMod val="50000"/>
                            </a:schemeClr>
                          </a:solidFill>
                        </a:rPr>
                        <a:t>15.03.21 </a:t>
                      </a:r>
                      <a:r>
                        <a:rPr lang="pl-PL" sz="800" dirty="0">
                          <a:solidFill>
                            <a:schemeClr val="tx2"/>
                          </a:solidFill>
                        </a:rPr>
                        <a:t> 12:44</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Telefon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o wymagania</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a:t>
                      </a:r>
                      <a:r>
                        <a:rPr lang="pl-PL" sz="800" dirty="0">
                          <a:solidFill>
                            <a:schemeClr val="tx2"/>
                          </a:solidFill>
                        </a:rPr>
                        <a:t>przesłał już wymagania na ostatni spotkaniu do automatyków oraz sieciowców</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12:20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Ustalenie wizji lokalnej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a:t>
                      </a:r>
                      <a:r>
                        <a:rPr lang="pl-PL" sz="800" dirty="0">
                          <a:solidFill>
                            <a:schemeClr val="tx2"/>
                          </a:solidFill>
                        </a:rPr>
                        <a:t>zorganizuje wizje lokalna na wydziale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11:50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Pytania o dobór sterowników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@Krzysztof </a:t>
                      </a:r>
                      <a:r>
                        <a:rPr lang="pl-PL" sz="800" dirty="0">
                          <a:solidFill>
                            <a:schemeClr val="tx2"/>
                          </a:solidFill>
                        </a:rPr>
                        <a:t>ustali typ sterowników potrzebnych do modernizacji automatyki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11:13</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2021/1257 Automation line production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Zatwierdzenia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Ocena oferty AMDEC</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#Automation </a:t>
                      </a:r>
                      <a:r>
                        <a:rPr lang="pl-PL" sz="800" dirty="0">
                          <a:solidFill>
                            <a:schemeClr val="tx2"/>
                          </a:solidFill>
                        </a:rPr>
                        <a:t>przeprowadzi ocenę oferty technicznej firmy AMDEC</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10:26</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Zatwierdzenia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Ocena specyfikacji technicznej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#Sampling </a:t>
                      </a:r>
                      <a:r>
                        <a:rPr lang="pl-PL" sz="800" dirty="0">
                          <a:solidFill>
                            <a:schemeClr val="tx2"/>
                          </a:solidFill>
                        </a:rPr>
                        <a:t>ocen specyfikacje techniczna pod katem wymagań </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508059158"/>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09:30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Zwolnij płatność</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Prace adaptacyjne czujników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$Sampling </a:t>
                      </a:r>
                      <a:r>
                        <a:rPr lang="pl-PL" sz="800" dirty="0">
                          <a:solidFill>
                            <a:schemeClr val="tx2"/>
                          </a:solidFill>
                        </a:rPr>
                        <a:t>zwolnij płatność za wykonane prace adaptacyjne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056031559"/>
                  </a:ext>
                </a:extLst>
              </a:tr>
              <a:tr h="416602">
                <a:tc>
                  <a:txBody>
                    <a:bodyPr/>
                    <a:lstStyle/>
                    <a:p>
                      <a:pPr algn="ctr"/>
                      <a:r>
                        <a:rPr lang="pl-PL" sz="800" dirty="0">
                          <a:solidFill>
                            <a:schemeClr val="bg1">
                              <a:lumMod val="50000"/>
                            </a:schemeClr>
                          </a:solidFill>
                        </a:rPr>
                        <a:t>15.03.21</a:t>
                      </a:r>
                      <a:r>
                        <a:rPr lang="pl-PL" sz="800" dirty="0">
                          <a:solidFill>
                            <a:schemeClr val="tx2"/>
                          </a:solidFill>
                        </a:rPr>
                        <a:t>  08:45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Braki w ofercie CESCO</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@Zuzanna </a:t>
                      </a:r>
                      <a:r>
                        <a:rPr lang="pl-PL" sz="800" dirty="0">
                          <a:solidFill>
                            <a:schemeClr val="tx2"/>
                          </a:solidFill>
                        </a:rPr>
                        <a:t>zgłosili braki w ofercie CESCO odnośnie terminów, wyjaśniono telefonicznie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905530587"/>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08:41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Telekonferencja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Spotkanie koordynujące </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14.03.2021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Ustalono spotkanie zespołu </a:t>
                      </a:r>
                      <a:r>
                        <a:rPr lang="pl-PL" sz="800" dirty="0">
                          <a:solidFill>
                            <a:srgbClr val="00B0F0"/>
                          </a:solidFill>
                        </a:rPr>
                        <a:t>#Modernization </a:t>
                      </a:r>
                      <a:r>
                        <a:rPr lang="pl-PL" sz="800" dirty="0">
                          <a:solidFill>
                            <a:schemeClr val="tx2"/>
                          </a:solidFill>
                        </a:rPr>
                        <a:t>odnośnie postępów prac do wykonania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403632680"/>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08:15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2021/1257 Automation line production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Czat</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Brak działania w temacie chłodzenia</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21.03.2021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@Anna </a:t>
                      </a:r>
                      <a:r>
                        <a:rPr lang="pl-PL" sz="800" dirty="0">
                          <a:solidFill>
                            <a:schemeClr val="tx2"/>
                          </a:solidFill>
                        </a:rPr>
                        <a:t>wyjaśniła brak działania – przesunięto termin o 2 dni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774541044"/>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08:01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w sprawie wizualizacji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23.03.2021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a:t>
                      </a:r>
                      <a:r>
                        <a:rPr lang="pl-PL" sz="800" dirty="0">
                          <a:solidFill>
                            <a:schemeClr val="tx2"/>
                          </a:solidFill>
                        </a:rPr>
                        <a:t>odpowie w sprawie wyglądu wizualizacji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23727677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07:46</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Zadanie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Sprecyzować system Safety</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25.04.2021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#Modernization </a:t>
                      </a:r>
                      <a:r>
                        <a:rPr lang="pl-PL" sz="800" dirty="0">
                          <a:solidFill>
                            <a:schemeClr val="tx2"/>
                          </a:solidFill>
                        </a:rPr>
                        <a:t>sprecyzuje system Safety</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735891834"/>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07:44</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2021/1257 Automation line production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Zatwierdzenia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Ocena dokumentacji technicznej BE część 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27.04.2021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#Automation </a:t>
                      </a:r>
                      <a:r>
                        <a:rPr lang="pl-PL" sz="800" dirty="0">
                          <a:solidFill>
                            <a:schemeClr val="tx2"/>
                          </a:solidFill>
                        </a:rPr>
                        <a:t>brak zatwierdzenia zespołu – przesunięto termin o 3 dni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28383602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 </a:t>
                      </a:r>
                      <a:r>
                        <a:rPr lang="pl-PL" sz="800" dirty="0">
                          <a:solidFill>
                            <a:schemeClr val="tx2"/>
                          </a:solidFill>
                        </a:rPr>
                        <a:t> 06:57</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Zadanie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Wykonać pomiary obrotu BOF </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29.03.2021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a:t>
                      </a:r>
                      <a:r>
                        <a:rPr lang="pl-PL" sz="800" dirty="0">
                          <a:solidFill>
                            <a:schemeClr val="tx2"/>
                          </a:solidFill>
                        </a:rPr>
                        <a:t>wykona pomiary obrotu BOF i prześle do PM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712263034"/>
                  </a:ext>
                </a:extLst>
              </a:tr>
            </a:tbl>
          </a:graphicData>
        </a:graphic>
      </p:graphicFrame>
      <p:sp>
        <p:nvSpPr>
          <p:cNvPr id="172" name="pole tekstowe 171">
            <a:extLst>
              <a:ext uri="{FF2B5EF4-FFF2-40B4-BE49-F238E27FC236}">
                <a16:creationId xmlns:a16="http://schemas.microsoft.com/office/drawing/2014/main" id="{21E04EFF-E044-448B-AA86-B5B48D9C6E87}"/>
              </a:ext>
            </a:extLst>
          </p:cNvPr>
          <p:cNvSpPr txBox="1"/>
          <p:nvPr/>
        </p:nvSpPr>
        <p:spPr>
          <a:xfrm>
            <a:off x="2170450" y="455841"/>
            <a:ext cx="860232" cy="215444"/>
          </a:xfrm>
          <a:prstGeom prst="rect">
            <a:avLst/>
          </a:prstGeom>
          <a:noFill/>
        </p:spPr>
        <p:txBody>
          <a:bodyPr wrap="square" rtlCol="0">
            <a:spAutoFit/>
          </a:bodyPr>
          <a:lstStyle/>
          <a:p>
            <a:r>
              <a:rPr lang="pl-PL" sz="800" dirty="0">
                <a:solidFill>
                  <a:schemeClr val="bg1"/>
                </a:solidFill>
              </a:rPr>
              <a:t>Szybka notatka</a:t>
            </a:r>
            <a:endParaRPr lang="en-US" sz="800" dirty="0">
              <a:solidFill>
                <a:schemeClr val="bg1"/>
              </a:solidFill>
            </a:endParaRPr>
          </a:p>
        </p:txBody>
      </p:sp>
      <p:pic>
        <p:nvPicPr>
          <p:cNvPr id="8" name="Grafika 7" descr="Królik">
            <a:extLst>
              <a:ext uri="{FF2B5EF4-FFF2-40B4-BE49-F238E27FC236}">
                <a16:creationId xmlns:a16="http://schemas.microsoft.com/office/drawing/2014/main" id="{16D00552-97DA-4FCD-87C5-851B561F4F9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98106" y="428449"/>
            <a:ext cx="243622" cy="243622"/>
          </a:xfrm>
          <a:prstGeom prst="rect">
            <a:avLst/>
          </a:prstGeom>
        </p:spPr>
      </p:pic>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1113835" y="1092040"/>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rójkąt równoramienny 163">
            <a:extLst>
              <a:ext uri="{FF2B5EF4-FFF2-40B4-BE49-F238E27FC236}">
                <a16:creationId xmlns:a16="http://schemas.microsoft.com/office/drawing/2014/main" id="{F50240EF-2FBB-478B-A790-DB47D05E5E35}"/>
              </a:ext>
            </a:extLst>
          </p:cNvPr>
          <p:cNvSpPr/>
          <p:nvPr/>
        </p:nvSpPr>
        <p:spPr>
          <a:xfrm rot="10800000">
            <a:off x="2837723" y="1091218"/>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rójkąt równoramienny 164">
            <a:extLst>
              <a:ext uri="{FF2B5EF4-FFF2-40B4-BE49-F238E27FC236}">
                <a16:creationId xmlns:a16="http://schemas.microsoft.com/office/drawing/2014/main" id="{8E9591BE-04CB-46FF-A1DC-7F86CE512A90}"/>
              </a:ext>
            </a:extLst>
          </p:cNvPr>
          <p:cNvSpPr/>
          <p:nvPr/>
        </p:nvSpPr>
        <p:spPr>
          <a:xfrm rot="10800000">
            <a:off x="4069352" y="1092041"/>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rójkąt równoramienny 165">
            <a:extLst>
              <a:ext uri="{FF2B5EF4-FFF2-40B4-BE49-F238E27FC236}">
                <a16:creationId xmlns:a16="http://schemas.microsoft.com/office/drawing/2014/main" id="{8B385606-3E75-4348-B516-1D309603F3BC}"/>
              </a:ext>
            </a:extLst>
          </p:cNvPr>
          <p:cNvSpPr/>
          <p:nvPr/>
        </p:nvSpPr>
        <p:spPr>
          <a:xfrm rot="10800000">
            <a:off x="6185083" y="1092041"/>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ójkąt równoramienny 168">
            <a:extLst>
              <a:ext uri="{FF2B5EF4-FFF2-40B4-BE49-F238E27FC236}">
                <a16:creationId xmlns:a16="http://schemas.microsoft.com/office/drawing/2014/main" id="{B9DBA86B-F74E-4D19-9188-F850D81B79A0}"/>
              </a:ext>
            </a:extLst>
          </p:cNvPr>
          <p:cNvSpPr/>
          <p:nvPr/>
        </p:nvSpPr>
        <p:spPr>
          <a:xfrm rot="10800000">
            <a:off x="9331417" y="1102945"/>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fika 92" descr="Słuchawka">
            <a:extLst>
              <a:ext uri="{FF2B5EF4-FFF2-40B4-BE49-F238E27FC236}">
                <a16:creationId xmlns:a16="http://schemas.microsoft.com/office/drawing/2014/main" id="{2ADE9252-F70A-496D-A489-37253F642D8A}"/>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11364" y="1408602"/>
            <a:ext cx="204390" cy="204390"/>
          </a:xfrm>
          <a:prstGeom prst="rect">
            <a:avLst/>
          </a:prstGeom>
        </p:spPr>
      </p:pic>
      <p:pic>
        <p:nvPicPr>
          <p:cNvPr id="94" name="Grafika 93" descr="Koperta">
            <a:extLst>
              <a:ext uri="{FF2B5EF4-FFF2-40B4-BE49-F238E27FC236}">
                <a16:creationId xmlns:a16="http://schemas.microsoft.com/office/drawing/2014/main" id="{3D4566A8-CDEA-4249-93F3-4E7152637B48}"/>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08711" y="1814264"/>
            <a:ext cx="204390" cy="204390"/>
          </a:xfrm>
          <a:prstGeom prst="rect">
            <a:avLst/>
          </a:prstGeom>
        </p:spPr>
      </p:pic>
      <p:grpSp>
        <p:nvGrpSpPr>
          <p:cNvPr id="95" name="Grafika 12" descr="Uniesiony kciuk">
            <a:extLst>
              <a:ext uri="{FF2B5EF4-FFF2-40B4-BE49-F238E27FC236}">
                <a16:creationId xmlns:a16="http://schemas.microsoft.com/office/drawing/2014/main" id="{B234FF2F-892C-47FE-B3D2-D167AAC76854}"/>
              </a:ext>
            </a:extLst>
          </p:cNvPr>
          <p:cNvGrpSpPr/>
          <p:nvPr/>
        </p:nvGrpSpPr>
        <p:grpSpPr>
          <a:xfrm>
            <a:off x="3914694" y="2691966"/>
            <a:ext cx="138738" cy="158128"/>
            <a:chOff x="5638800" y="2971800"/>
            <a:chExt cx="180000" cy="180000"/>
          </a:xfrm>
          <a:solidFill>
            <a:schemeClr val="bg1"/>
          </a:solidFill>
        </p:grpSpPr>
        <p:sp>
          <p:nvSpPr>
            <p:cNvPr id="96" name="Dowolny kształt: kształt 95">
              <a:extLst>
                <a:ext uri="{FF2B5EF4-FFF2-40B4-BE49-F238E27FC236}">
                  <a16:creationId xmlns:a16="http://schemas.microsoft.com/office/drawing/2014/main" id="{3E2511AC-135C-4548-937E-F054287E61A7}"/>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97" name="Dowolny kształt: kształt 96">
              <a:extLst>
                <a:ext uri="{FF2B5EF4-FFF2-40B4-BE49-F238E27FC236}">
                  <a16:creationId xmlns:a16="http://schemas.microsoft.com/office/drawing/2014/main" id="{180027DD-4FBB-48C0-B8F2-0F1CF8BF028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103" name="Grafika 12" descr="Uniesiony kciuk">
            <a:extLst>
              <a:ext uri="{FF2B5EF4-FFF2-40B4-BE49-F238E27FC236}">
                <a16:creationId xmlns:a16="http://schemas.microsoft.com/office/drawing/2014/main" id="{6C201D9F-FF87-473A-A27F-AA44EC3543F6}"/>
              </a:ext>
            </a:extLst>
          </p:cNvPr>
          <p:cNvGrpSpPr/>
          <p:nvPr/>
        </p:nvGrpSpPr>
        <p:grpSpPr>
          <a:xfrm rot="10800000">
            <a:off x="4012936" y="2599332"/>
            <a:ext cx="138738" cy="158128"/>
            <a:chOff x="5638800" y="2971800"/>
            <a:chExt cx="180000" cy="180000"/>
          </a:xfrm>
          <a:solidFill>
            <a:schemeClr val="bg1"/>
          </a:solidFill>
        </p:grpSpPr>
        <p:sp>
          <p:nvSpPr>
            <p:cNvPr id="104" name="Dowolny kształt: kształt 103">
              <a:extLst>
                <a:ext uri="{FF2B5EF4-FFF2-40B4-BE49-F238E27FC236}">
                  <a16:creationId xmlns:a16="http://schemas.microsoft.com/office/drawing/2014/main" id="{3C20C284-704D-42C3-9D8A-32EF29DB5AAA}"/>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05" name="Dowolny kształt: kształt 104">
              <a:extLst>
                <a:ext uri="{FF2B5EF4-FFF2-40B4-BE49-F238E27FC236}">
                  <a16:creationId xmlns:a16="http://schemas.microsoft.com/office/drawing/2014/main" id="{AA544C67-322F-401B-AFC8-7D6E2AD71550}"/>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pic>
        <p:nvPicPr>
          <p:cNvPr id="106" name="Grafika 105" descr="Monety">
            <a:extLst>
              <a:ext uri="{FF2B5EF4-FFF2-40B4-BE49-F238E27FC236}">
                <a16:creationId xmlns:a16="http://schemas.microsoft.com/office/drawing/2014/main" id="{112D4CAA-573C-4220-BEA6-FAAC2C4AEC3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24654" y="3485593"/>
            <a:ext cx="200931" cy="200931"/>
          </a:xfrm>
          <a:prstGeom prst="rect">
            <a:avLst/>
          </a:prstGeom>
        </p:spPr>
      </p:pic>
      <p:pic>
        <p:nvPicPr>
          <p:cNvPr id="107" name="Grafika 106" descr="Centrum telefoniczne">
            <a:extLst>
              <a:ext uri="{FF2B5EF4-FFF2-40B4-BE49-F238E27FC236}">
                <a16:creationId xmlns:a16="http://schemas.microsoft.com/office/drawing/2014/main" id="{1D4BB923-05AF-418E-AD0D-5C7C46FCC9E5}"/>
              </a:ext>
            </a:extLst>
          </p:cNvPr>
          <p:cNvPicPr>
            <a:picLocks noChangeAspect="1"/>
          </p:cNvPicPr>
          <p:nvPr/>
        </p:nvPicPr>
        <p:blipFill>
          <a:blip r:embed="rId41" cstate="hqprint">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3908263" y="4301433"/>
            <a:ext cx="204390" cy="204390"/>
          </a:xfrm>
          <a:prstGeom prst="rect">
            <a:avLst/>
          </a:prstGeom>
        </p:spPr>
      </p:pic>
      <p:pic>
        <p:nvPicPr>
          <p:cNvPr id="108" name="Grafika 107" descr="Czat">
            <a:extLst>
              <a:ext uri="{FF2B5EF4-FFF2-40B4-BE49-F238E27FC236}">
                <a16:creationId xmlns:a16="http://schemas.microsoft.com/office/drawing/2014/main" id="{17B3575E-31F8-4DB7-9F57-30C3C0BBD89C}"/>
              </a:ext>
            </a:extLst>
          </p:cNvPr>
          <p:cNvPicPr>
            <a:picLocks noChangeAspect="1"/>
          </p:cNvPicPr>
          <p:nvPr/>
        </p:nvPicPr>
        <p:blipFill>
          <a:blip r:embed="rId43" cstate="hq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3919185" y="4715516"/>
            <a:ext cx="204390" cy="204390"/>
          </a:xfrm>
          <a:prstGeom prst="rect">
            <a:avLst/>
          </a:prstGeom>
        </p:spPr>
      </p:pic>
      <p:pic>
        <p:nvPicPr>
          <p:cNvPr id="116" name="Grafika 115" descr="Koperta">
            <a:extLst>
              <a:ext uri="{FF2B5EF4-FFF2-40B4-BE49-F238E27FC236}">
                <a16:creationId xmlns:a16="http://schemas.microsoft.com/office/drawing/2014/main" id="{8BCAB110-BF89-420A-BC82-95808AEF797B}"/>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08711" y="2234855"/>
            <a:ext cx="204390" cy="204390"/>
          </a:xfrm>
          <a:prstGeom prst="rect">
            <a:avLst/>
          </a:prstGeom>
        </p:spPr>
      </p:pic>
      <p:pic>
        <p:nvPicPr>
          <p:cNvPr id="117" name="Grafika 116" descr="Koperta">
            <a:extLst>
              <a:ext uri="{FF2B5EF4-FFF2-40B4-BE49-F238E27FC236}">
                <a16:creationId xmlns:a16="http://schemas.microsoft.com/office/drawing/2014/main" id="{7D1B8D17-14F0-4DDD-A66C-EDD539CE7F4B}"/>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31532" y="3880531"/>
            <a:ext cx="204390" cy="204390"/>
          </a:xfrm>
          <a:prstGeom prst="rect">
            <a:avLst/>
          </a:prstGeom>
        </p:spPr>
      </p:pic>
      <p:pic>
        <p:nvPicPr>
          <p:cNvPr id="118" name="Grafika 117" descr="Koperta">
            <a:extLst>
              <a:ext uri="{FF2B5EF4-FFF2-40B4-BE49-F238E27FC236}">
                <a16:creationId xmlns:a16="http://schemas.microsoft.com/office/drawing/2014/main" id="{E7A24AE9-25E9-4778-AAA7-882CCA6085FF}"/>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16578" y="5162019"/>
            <a:ext cx="204390" cy="204390"/>
          </a:xfrm>
          <a:prstGeom prst="rect">
            <a:avLst/>
          </a:prstGeom>
        </p:spPr>
      </p:pic>
      <p:grpSp>
        <p:nvGrpSpPr>
          <p:cNvPr id="119" name="Grafika 22" descr="Wykres słupkowy">
            <a:extLst>
              <a:ext uri="{FF2B5EF4-FFF2-40B4-BE49-F238E27FC236}">
                <a16:creationId xmlns:a16="http://schemas.microsoft.com/office/drawing/2014/main" id="{C20619AF-7BA8-46A4-AF93-30FE56EFCF5C}"/>
              </a:ext>
            </a:extLst>
          </p:cNvPr>
          <p:cNvGrpSpPr/>
          <p:nvPr/>
        </p:nvGrpSpPr>
        <p:grpSpPr>
          <a:xfrm rot="10800000" flipH="1">
            <a:off x="3929662" y="5543302"/>
            <a:ext cx="158992" cy="133842"/>
            <a:chOff x="966673" y="3596857"/>
            <a:chExt cx="207712" cy="187461"/>
          </a:xfrm>
          <a:solidFill>
            <a:schemeClr val="bg1"/>
          </a:solidFill>
        </p:grpSpPr>
        <p:sp>
          <p:nvSpPr>
            <p:cNvPr id="161" name="Dowolny kształt: kształt 160">
              <a:extLst>
                <a:ext uri="{FF2B5EF4-FFF2-40B4-BE49-F238E27FC236}">
                  <a16:creationId xmlns:a16="http://schemas.microsoft.com/office/drawing/2014/main" id="{9EBB33AA-D6E1-4950-8978-DC1DBCBCAB0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2" name="Dowolny kształt: kształt 161">
              <a:extLst>
                <a:ext uri="{FF2B5EF4-FFF2-40B4-BE49-F238E27FC236}">
                  <a16:creationId xmlns:a16="http://schemas.microsoft.com/office/drawing/2014/main" id="{A9EFAE78-CCC8-4128-88D4-2B03DA7BF087}"/>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71" name="Dowolny kształt: kształt 170">
              <a:extLst>
                <a:ext uri="{FF2B5EF4-FFF2-40B4-BE49-F238E27FC236}">
                  <a16:creationId xmlns:a16="http://schemas.microsoft.com/office/drawing/2014/main" id="{BE7EFF17-B9BB-46BD-85B6-F1AEE30F1D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3" name="Grafika 23" descr="Powrót">
            <a:extLst>
              <a:ext uri="{FF2B5EF4-FFF2-40B4-BE49-F238E27FC236}">
                <a16:creationId xmlns:a16="http://schemas.microsoft.com/office/drawing/2014/main" id="{C6D39954-416E-4956-B47B-D2FD9DA28B93}"/>
              </a:ext>
            </a:extLst>
          </p:cNvPr>
          <p:cNvSpPr/>
          <p:nvPr/>
        </p:nvSpPr>
        <p:spPr>
          <a:xfrm>
            <a:off x="3928319" y="56162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solidFill>
            <a:schemeClr val="bg1"/>
          </a:solid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grpSp>
        <p:nvGrpSpPr>
          <p:cNvPr id="180" name="Grafika 22" descr="Wykres słupkowy">
            <a:extLst>
              <a:ext uri="{FF2B5EF4-FFF2-40B4-BE49-F238E27FC236}">
                <a16:creationId xmlns:a16="http://schemas.microsoft.com/office/drawing/2014/main" id="{42A247BE-9565-4E65-9597-4059D2044E60}"/>
              </a:ext>
            </a:extLst>
          </p:cNvPr>
          <p:cNvGrpSpPr/>
          <p:nvPr/>
        </p:nvGrpSpPr>
        <p:grpSpPr>
          <a:xfrm rot="10800000" flipH="1">
            <a:off x="3930247" y="6379076"/>
            <a:ext cx="158992" cy="133842"/>
            <a:chOff x="966673" y="3596857"/>
            <a:chExt cx="207712" cy="187461"/>
          </a:xfrm>
          <a:solidFill>
            <a:schemeClr val="bg1"/>
          </a:solidFill>
        </p:grpSpPr>
        <p:sp>
          <p:nvSpPr>
            <p:cNvPr id="181" name="Dowolny kształt: kształt 180">
              <a:extLst>
                <a:ext uri="{FF2B5EF4-FFF2-40B4-BE49-F238E27FC236}">
                  <a16:creationId xmlns:a16="http://schemas.microsoft.com/office/drawing/2014/main" id="{0060413C-DD4C-43F0-9BF5-C4DDF24C0A1B}"/>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2" name="Dowolny kształt: kształt 181">
              <a:extLst>
                <a:ext uri="{FF2B5EF4-FFF2-40B4-BE49-F238E27FC236}">
                  <a16:creationId xmlns:a16="http://schemas.microsoft.com/office/drawing/2014/main" id="{F3A8744E-C4E1-438D-A0F8-DE2BC4E2F2C9}"/>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3" name="Dowolny kształt: kształt 182">
              <a:extLst>
                <a:ext uri="{FF2B5EF4-FFF2-40B4-BE49-F238E27FC236}">
                  <a16:creationId xmlns:a16="http://schemas.microsoft.com/office/drawing/2014/main" id="{6B9323A5-BA58-466F-946F-1909ADD49EB5}"/>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84" name="Grafika 23" descr="Powrót">
            <a:extLst>
              <a:ext uri="{FF2B5EF4-FFF2-40B4-BE49-F238E27FC236}">
                <a16:creationId xmlns:a16="http://schemas.microsoft.com/office/drawing/2014/main" id="{4344554B-57BE-4128-B632-A65775C70829}"/>
              </a:ext>
            </a:extLst>
          </p:cNvPr>
          <p:cNvSpPr/>
          <p:nvPr/>
        </p:nvSpPr>
        <p:spPr>
          <a:xfrm>
            <a:off x="3928904" y="6452028"/>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solidFill>
            <a:schemeClr val="bg1"/>
          </a:solid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grpSp>
        <p:nvGrpSpPr>
          <p:cNvPr id="199" name="Grafika 12" descr="Uniesiony kciuk">
            <a:extLst>
              <a:ext uri="{FF2B5EF4-FFF2-40B4-BE49-F238E27FC236}">
                <a16:creationId xmlns:a16="http://schemas.microsoft.com/office/drawing/2014/main" id="{6DC2EF29-F028-424C-8E35-D37009F92F1F}"/>
              </a:ext>
            </a:extLst>
          </p:cNvPr>
          <p:cNvGrpSpPr/>
          <p:nvPr/>
        </p:nvGrpSpPr>
        <p:grpSpPr>
          <a:xfrm>
            <a:off x="3900052" y="6031216"/>
            <a:ext cx="138738" cy="158128"/>
            <a:chOff x="5638800" y="2971800"/>
            <a:chExt cx="180000" cy="180000"/>
          </a:xfrm>
          <a:solidFill>
            <a:schemeClr val="bg1"/>
          </a:solidFill>
        </p:grpSpPr>
        <p:sp>
          <p:nvSpPr>
            <p:cNvPr id="200" name="Dowolny kształt: kształt 199">
              <a:extLst>
                <a:ext uri="{FF2B5EF4-FFF2-40B4-BE49-F238E27FC236}">
                  <a16:creationId xmlns:a16="http://schemas.microsoft.com/office/drawing/2014/main" id="{9AA90A95-C095-43D3-9822-CC2614D132DF}"/>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1" name="Dowolny kształt: kształt 200">
              <a:extLst>
                <a:ext uri="{FF2B5EF4-FFF2-40B4-BE49-F238E27FC236}">
                  <a16:creationId xmlns:a16="http://schemas.microsoft.com/office/drawing/2014/main" id="{FC9A19CC-39E8-4143-9751-B18B8105528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202" name="Grafika 12" descr="Uniesiony kciuk">
            <a:extLst>
              <a:ext uri="{FF2B5EF4-FFF2-40B4-BE49-F238E27FC236}">
                <a16:creationId xmlns:a16="http://schemas.microsoft.com/office/drawing/2014/main" id="{EB7AE075-B827-40B0-AFE1-46E40DB6D414}"/>
              </a:ext>
            </a:extLst>
          </p:cNvPr>
          <p:cNvGrpSpPr/>
          <p:nvPr/>
        </p:nvGrpSpPr>
        <p:grpSpPr>
          <a:xfrm rot="10800000">
            <a:off x="3998294" y="5938582"/>
            <a:ext cx="138738" cy="158128"/>
            <a:chOff x="5638800" y="2971800"/>
            <a:chExt cx="180000" cy="180000"/>
          </a:xfrm>
          <a:solidFill>
            <a:schemeClr val="bg1"/>
          </a:solidFill>
        </p:grpSpPr>
        <p:sp>
          <p:nvSpPr>
            <p:cNvPr id="203" name="Dowolny kształt: kształt 202">
              <a:extLst>
                <a:ext uri="{FF2B5EF4-FFF2-40B4-BE49-F238E27FC236}">
                  <a16:creationId xmlns:a16="http://schemas.microsoft.com/office/drawing/2014/main" id="{E9AEA649-A01C-4480-9E53-0E020D2CB818}"/>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4" name="Dowolny kształt: kształt 203">
              <a:extLst>
                <a:ext uri="{FF2B5EF4-FFF2-40B4-BE49-F238E27FC236}">
                  <a16:creationId xmlns:a16="http://schemas.microsoft.com/office/drawing/2014/main" id="{D71D090A-C8DC-4D15-BA5B-FBB85D4A664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205" name="Grafika 12" descr="Uniesiony kciuk">
            <a:extLst>
              <a:ext uri="{FF2B5EF4-FFF2-40B4-BE49-F238E27FC236}">
                <a16:creationId xmlns:a16="http://schemas.microsoft.com/office/drawing/2014/main" id="{0AD44BA8-45F9-4530-B159-D8FD9C7A814F}"/>
              </a:ext>
            </a:extLst>
          </p:cNvPr>
          <p:cNvGrpSpPr/>
          <p:nvPr/>
        </p:nvGrpSpPr>
        <p:grpSpPr>
          <a:xfrm>
            <a:off x="3916909" y="3116668"/>
            <a:ext cx="138738" cy="158128"/>
            <a:chOff x="5638800" y="2971800"/>
            <a:chExt cx="180000" cy="180000"/>
          </a:xfrm>
          <a:solidFill>
            <a:schemeClr val="bg1"/>
          </a:solidFill>
        </p:grpSpPr>
        <p:sp>
          <p:nvSpPr>
            <p:cNvPr id="206" name="Dowolny kształt: kształt 205">
              <a:extLst>
                <a:ext uri="{FF2B5EF4-FFF2-40B4-BE49-F238E27FC236}">
                  <a16:creationId xmlns:a16="http://schemas.microsoft.com/office/drawing/2014/main" id="{3E4CDE4A-3F15-436F-980E-D4A677D8F02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7" name="Dowolny kształt: kształt 206">
              <a:extLst>
                <a:ext uri="{FF2B5EF4-FFF2-40B4-BE49-F238E27FC236}">
                  <a16:creationId xmlns:a16="http://schemas.microsoft.com/office/drawing/2014/main" id="{6A514735-427A-401A-A420-521399A0BA2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208" name="Grafika 12" descr="Uniesiony kciuk">
            <a:extLst>
              <a:ext uri="{FF2B5EF4-FFF2-40B4-BE49-F238E27FC236}">
                <a16:creationId xmlns:a16="http://schemas.microsoft.com/office/drawing/2014/main" id="{A7CB0A53-778E-4F22-A8CC-4346F0D4BE58}"/>
              </a:ext>
            </a:extLst>
          </p:cNvPr>
          <p:cNvGrpSpPr/>
          <p:nvPr/>
        </p:nvGrpSpPr>
        <p:grpSpPr>
          <a:xfrm rot="10800000">
            <a:off x="4015151" y="3024034"/>
            <a:ext cx="138738" cy="158128"/>
            <a:chOff x="5638800" y="2971800"/>
            <a:chExt cx="180000" cy="180000"/>
          </a:xfrm>
          <a:solidFill>
            <a:schemeClr val="bg1"/>
          </a:solidFill>
        </p:grpSpPr>
        <p:sp>
          <p:nvSpPr>
            <p:cNvPr id="209" name="Dowolny kształt: kształt 208">
              <a:extLst>
                <a:ext uri="{FF2B5EF4-FFF2-40B4-BE49-F238E27FC236}">
                  <a16:creationId xmlns:a16="http://schemas.microsoft.com/office/drawing/2014/main" id="{66186499-EBD4-4604-90CF-08FA8FC5F958}"/>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0" name="Dowolny kształt: kształt 209">
              <a:extLst>
                <a:ext uri="{FF2B5EF4-FFF2-40B4-BE49-F238E27FC236}">
                  <a16:creationId xmlns:a16="http://schemas.microsoft.com/office/drawing/2014/main" id="{6142BBE7-200E-420C-9D7D-4921DB6D1DD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217" name="Trójkąt równoramienny 216">
            <a:extLst>
              <a:ext uri="{FF2B5EF4-FFF2-40B4-BE49-F238E27FC236}">
                <a16:creationId xmlns:a16="http://schemas.microsoft.com/office/drawing/2014/main" id="{30385653-BC9A-409F-AC71-7DA64BB9CC67}"/>
              </a:ext>
            </a:extLst>
          </p:cNvPr>
          <p:cNvSpPr/>
          <p:nvPr/>
        </p:nvSpPr>
        <p:spPr>
          <a:xfrm rot="10800000">
            <a:off x="8372308" y="1094173"/>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wal 217">
            <a:extLst>
              <a:ext uri="{FF2B5EF4-FFF2-40B4-BE49-F238E27FC236}">
                <a16:creationId xmlns:a16="http://schemas.microsoft.com/office/drawing/2014/main" id="{00AA3F28-926E-4687-BED0-207CF9AA7B53}"/>
              </a:ext>
            </a:extLst>
          </p:cNvPr>
          <p:cNvSpPr/>
          <p:nvPr/>
        </p:nvSpPr>
        <p:spPr>
          <a:xfrm>
            <a:off x="6812057" y="3454557"/>
            <a:ext cx="212146" cy="225397"/>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wal 218">
            <a:extLst>
              <a:ext uri="{FF2B5EF4-FFF2-40B4-BE49-F238E27FC236}">
                <a16:creationId xmlns:a16="http://schemas.microsoft.com/office/drawing/2014/main" id="{CE51C7D2-8304-4703-A301-F31D5A32E34D}"/>
              </a:ext>
            </a:extLst>
          </p:cNvPr>
          <p:cNvSpPr/>
          <p:nvPr/>
        </p:nvSpPr>
        <p:spPr>
          <a:xfrm>
            <a:off x="7035010" y="2203633"/>
            <a:ext cx="250812" cy="255786"/>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547E4CBF-A36A-424A-9EEE-8099313371F4}"/>
              </a:ext>
            </a:extLst>
          </p:cNvPr>
          <p:cNvSpPr/>
          <p:nvPr/>
        </p:nvSpPr>
        <p:spPr>
          <a:xfrm>
            <a:off x="6795956" y="1806493"/>
            <a:ext cx="212146" cy="225397"/>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wal 220">
            <a:extLst>
              <a:ext uri="{FF2B5EF4-FFF2-40B4-BE49-F238E27FC236}">
                <a16:creationId xmlns:a16="http://schemas.microsoft.com/office/drawing/2014/main" id="{CEAF109C-0486-49D8-B9F9-A12798487624}"/>
              </a:ext>
            </a:extLst>
          </p:cNvPr>
          <p:cNvSpPr/>
          <p:nvPr/>
        </p:nvSpPr>
        <p:spPr>
          <a:xfrm>
            <a:off x="6800330" y="1363550"/>
            <a:ext cx="212146" cy="225397"/>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wal 221">
            <a:extLst>
              <a:ext uri="{FF2B5EF4-FFF2-40B4-BE49-F238E27FC236}">
                <a16:creationId xmlns:a16="http://schemas.microsoft.com/office/drawing/2014/main" id="{73AF4ADF-98F6-4A5C-BFF4-2154C30AAEAC}"/>
              </a:ext>
            </a:extLst>
          </p:cNvPr>
          <p:cNvSpPr/>
          <p:nvPr/>
        </p:nvSpPr>
        <p:spPr>
          <a:xfrm>
            <a:off x="6621222" y="2555566"/>
            <a:ext cx="175208" cy="157610"/>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wal 222">
            <a:extLst>
              <a:ext uri="{FF2B5EF4-FFF2-40B4-BE49-F238E27FC236}">
                <a16:creationId xmlns:a16="http://schemas.microsoft.com/office/drawing/2014/main" id="{08B0B3A4-2988-4E30-AF04-A1D1779A4CCB}"/>
              </a:ext>
            </a:extLst>
          </p:cNvPr>
          <p:cNvSpPr/>
          <p:nvPr/>
        </p:nvSpPr>
        <p:spPr>
          <a:xfrm>
            <a:off x="6857917" y="2718373"/>
            <a:ext cx="175208" cy="15761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Owal 223">
            <a:extLst>
              <a:ext uri="{FF2B5EF4-FFF2-40B4-BE49-F238E27FC236}">
                <a16:creationId xmlns:a16="http://schemas.microsoft.com/office/drawing/2014/main" id="{451825EF-96D6-46AC-92F6-2223501034A9}"/>
              </a:ext>
            </a:extLst>
          </p:cNvPr>
          <p:cNvSpPr/>
          <p:nvPr/>
        </p:nvSpPr>
        <p:spPr>
          <a:xfrm>
            <a:off x="6853666" y="2555566"/>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wal 224">
            <a:extLst>
              <a:ext uri="{FF2B5EF4-FFF2-40B4-BE49-F238E27FC236}">
                <a16:creationId xmlns:a16="http://schemas.microsoft.com/office/drawing/2014/main" id="{1B8A8DBD-F42F-403C-8CDF-1A9F0492AF44}"/>
              </a:ext>
            </a:extLst>
          </p:cNvPr>
          <p:cNvSpPr/>
          <p:nvPr/>
        </p:nvSpPr>
        <p:spPr>
          <a:xfrm>
            <a:off x="6620748" y="2718373"/>
            <a:ext cx="175208" cy="15761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wal 225">
            <a:extLst>
              <a:ext uri="{FF2B5EF4-FFF2-40B4-BE49-F238E27FC236}">
                <a16:creationId xmlns:a16="http://schemas.microsoft.com/office/drawing/2014/main" id="{AF75E89F-995C-4DE7-803F-7F22570010C1}"/>
              </a:ext>
            </a:extLst>
          </p:cNvPr>
          <p:cNvSpPr/>
          <p:nvPr/>
        </p:nvSpPr>
        <p:spPr>
          <a:xfrm>
            <a:off x="7086463" y="2720523"/>
            <a:ext cx="175208" cy="157610"/>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wal 226">
            <a:extLst>
              <a:ext uri="{FF2B5EF4-FFF2-40B4-BE49-F238E27FC236}">
                <a16:creationId xmlns:a16="http://schemas.microsoft.com/office/drawing/2014/main" id="{7391BD2B-3D01-49D8-9670-D4285DC8FD4D}"/>
              </a:ext>
            </a:extLst>
          </p:cNvPr>
          <p:cNvSpPr/>
          <p:nvPr/>
        </p:nvSpPr>
        <p:spPr>
          <a:xfrm>
            <a:off x="7089757" y="2551735"/>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wal 227">
            <a:extLst>
              <a:ext uri="{FF2B5EF4-FFF2-40B4-BE49-F238E27FC236}">
                <a16:creationId xmlns:a16="http://schemas.microsoft.com/office/drawing/2014/main" id="{25E44353-57E9-4C84-8436-AACA84D21F6A}"/>
              </a:ext>
            </a:extLst>
          </p:cNvPr>
          <p:cNvSpPr/>
          <p:nvPr/>
        </p:nvSpPr>
        <p:spPr>
          <a:xfrm>
            <a:off x="6607856" y="2203633"/>
            <a:ext cx="250812" cy="255786"/>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wal 228">
            <a:extLst>
              <a:ext uri="{FF2B5EF4-FFF2-40B4-BE49-F238E27FC236}">
                <a16:creationId xmlns:a16="http://schemas.microsoft.com/office/drawing/2014/main" id="{BF54D474-D41F-467D-8FDB-A65046908E4B}"/>
              </a:ext>
            </a:extLst>
          </p:cNvPr>
          <p:cNvSpPr/>
          <p:nvPr/>
        </p:nvSpPr>
        <p:spPr>
          <a:xfrm>
            <a:off x="6641520" y="3870366"/>
            <a:ext cx="212146" cy="225397"/>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wal 229">
            <a:extLst>
              <a:ext uri="{FF2B5EF4-FFF2-40B4-BE49-F238E27FC236}">
                <a16:creationId xmlns:a16="http://schemas.microsoft.com/office/drawing/2014/main" id="{C940D219-91AA-4AC8-9D91-90C2FF0E173C}"/>
              </a:ext>
            </a:extLst>
          </p:cNvPr>
          <p:cNvSpPr/>
          <p:nvPr/>
        </p:nvSpPr>
        <p:spPr>
          <a:xfrm>
            <a:off x="6598475" y="3111699"/>
            <a:ext cx="175208" cy="157610"/>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wal 230">
            <a:extLst>
              <a:ext uri="{FF2B5EF4-FFF2-40B4-BE49-F238E27FC236}">
                <a16:creationId xmlns:a16="http://schemas.microsoft.com/office/drawing/2014/main" id="{F516F8E7-7C80-4376-9963-33D1A30F77DB}"/>
              </a:ext>
            </a:extLst>
          </p:cNvPr>
          <p:cNvSpPr/>
          <p:nvPr/>
        </p:nvSpPr>
        <p:spPr>
          <a:xfrm>
            <a:off x="6830919" y="3111699"/>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wal 231">
            <a:extLst>
              <a:ext uri="{FF2B5EF4-FFF2-40B4-BE49-F238E27FC236}">
                <a16:creationId xmlns:a16="http://schemas.microsoft.com/office/drawing/2014/main" id="{FBE8CC69-3F36-48DA-8F9F-763C74AC3EC3}"/>
              </a:ext>
            </a:extLst>
          </p:cNvPr>
          <p:cNvSpPr/>
          <p:nvPr/>
        </p:nvSpPr>
        <p:spPr>
          <a:xfrm>
            <a:off x="7067010" y="3107868"/>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wal 232">
            <a:extLst>
              <a:ext uri="{FF2B5EF4-FFF2-40B4-BE49-F238E27FC236}">
                <a16:creationId xmlns:a16="http://schemas.microsoft.com/office/drawing/2014/main" id="{80B57ADD-B4D5-4692-970A-D3502C0F699E}"/>
              </a:ext>
            </a:extLst>
          </p:cNvPr>
          <p:cNvSpPr/>
          <p:nvPr/>
        </p:nvSpPr>
        <p:spPr>
          <a:xfrm>
            <a:off x="6795223" y="6005379"/>
            <a:ext cx="175208" cy="15761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Owal 233">
            <a:extLst>
              <a:ext uri="{FF2B5EF4-FFF2-40B4-BE49-F238E27FC236}">
                <a16:creationId xmlns:a16="http://schemas.microsoft.com/office/drawing/2014/main" id="{EF8B89CF-880E-42EF-BC9C-2AC79CD40979}"/>
              </a:ext>
            </a:extLst>
          </p:cNvPr>
          <p:cNvSpPr/>
          <p:nvPr/>
        </p:nvSpPr>
        <p:spPr>
          <a:xfrm>
            <a:off x="6558054" y="6005379"/>
            <a:ext cx="175208" cy="15761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wal 234">
            <a:extLst>
              <a:ext uri="{FF2B5EF4-FFF2-40B4-BE49-F238E27FC236}">
                <a16:creationId xmlns:a16="http://schemas.microsoft.com/office/drawing/2014/main" id="{CC29FF81-90E9-43DE-8C58-13CE3A5F7DB0}"/>
              </a:ext>
            </a:extLst>
          </p:cNvPr>
          <p:cNvSpPr/>
          <p:nvPr/>
        </p:nvSpPr>
        <p:spPr>
          <a:xfrm>
            <a:off x="7023769" y="6007529"/>
            <a:ext cx="175208" cy="157610"/>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wal 235">
            <a:extLst>
              <a:ext uri="{FF2B5EF4-FFF2-40B4-BE49-F238E27FC236}">
                <a16:creationId xmlns:a16="http://schemas.microsoft.com/office/drawing/2014/main" id="{76B922DD-2436-44E0-BC51-81B49D028439}"/>
              </a:ext>
            </a:extLst>
          </p:cNvPr>
          <p:cNvSpPr/>
          <p:nvPr/>
        </p:nvSpPr>
        <p:spPr>
          <a:xfrm>
            <a:off x="6559659" y="5595103"/>
            <a:ext cx="167088" cy="18510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wal 236">
            <a:extLst>
              <a:ext uri="{FF2B5EF4-FFF2-40B4-BE49-F238E27FC236}">
                <a16:creationId xmlns:a16="http://schemas.microsoft.com/office/drawing/2014/main" id="{1B7E42EB-D7CE-4E20-9804-05B18212EE31}"/>
              </a:ext>
            </a:extLst>
          </p:cNvPr>
          <p:cNvSpPr/>
          <p:nvPr/>
        </p:nvSpPr>
        <p:spPr>
          <a:xfrm>
            <a:off x="6790523" y="5586323"/>
            <a:ext cx="169765" cy="18510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wal 237">
            <a:extLst>
              <a:ext uri="{FF2B5EF4-FFF2-40B4-BE49-F238E27FC236}">
                <a16:creationId xmlns:a16="http://schemas.microsoft.com/office/drawing/2014/main" id="{A71A4D3A-9815-4E7C-85DD-68BF135FCD74}"/>
              </a:ext>
            </a:extLst>
          </p:cNvPr>
          <p:cNvSpPr/>
          <p:nvPr/>
        </p:nvSpPr>
        <p:spPr>
          <a:xfrm>
            <a:off x="7024064" y="5586323"/>
            <a:ext cx="167088" cy="18510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Owal 238">
            <a:extLst>
              <a:ext uri="{FF2B5EF4-FFF2-40B4-BE49-F238E27FC236}">
                <a16:creationId xmlns:a16="http://schemas.microsoft.com/office/drawing/2014/main" id="{D64DE66A-FA6E-471E-A891-F590AF6949C9}"/>
              </a:ext>
            </a:extLst>
          </p:cNvPr>
          <p:cNvSpPr/>
          <p:nvPr/>
        </p:nvSpPr>
        <p:spPr>
          <a:xfrm>
            <a:off x="6791597" y="4306536"/>
            <a:ext cx="212146" cy="225397"/>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wal 239">
            <a:extLst>
              <a:ext uri="{FF2B5EF4-FFF2-40B4-BE49-F238E27FC236}">
                <a16:creationId xmlns:a16="http://schemas.microsoft.com/office/drawing/2014/main" id="{3EE497ED-303C-4F35-9C29-559308774861}"/>
              </a:ext>
            </a:extLst>
          </p:cNvPr>
          <p:cNvSpPr/>
          <p:nvPr/>
        </p:nvSpPr>
        <p:spPr>
          <a:xfrm>
            <a:off x="6789455" y="4705597"/>
            <a:ext cx="212146" cy="225397"/>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wal 240">
            <a:extLst>
              <a:ext uri="{FF2B5EF4-FFF2-40B4-BE49-F238E27FC236}">
                <a16:creationId xmlns:a16="http://schemas.microsoft.com/office/drawing/2014/main" id="{E6D6646F-5E86-4BC4-8681-A96128B4362D}"/>
              </a:ext>
            </a:extLst>
          </p:cNvPr>
          <p:cNvSpPr/>
          <p:nvPr/>
        </p:nvSpPr>
        <p:spPr>
          <a:xfrm>
            <a:off x="6773683" y="5151515"/>
            <a:ext cx="212146" cy="225397"/>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wal 241">
            <a:extLst>
              <a:ext uri="{FF2B5EF4-FFF2-40B4-BE49-F238E27FC236}">
                <a16:creationId xmlns:a16="http://schemas.microsoft.com/office/drawing/2014/main" id="{E3723795-29A2-4BB0-BA1C-A5A1AC21BE5A}"/>
              </a:ext>
            </a:extLst>
          </p:cNvPr>
          <p:cNvSpPr/>
          <p:nvPr/>
        </p:nvSpPr>
        <p:spPr>
          <a:xfrm>
            <a:off x="6789455" y="6366521"/>
            <a:ext cx="212146" cy="225397"/>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rostokąt 242">
            <a:extLst>
              <a:ext uri="{FF2B5EF4-FFF2-40B4-BE49-F238E27FC236}">
                <a16:creationId xmlns:a16="http://schemas.microsoft.com/office/drawing/2014/main" id="{76443D23-14D1-45DB-927B-F266A20ADA6F}"/>
              </a:ext>
            </a:extLst>
          </p:cNvPr>
          <p:cNvSpPr/>
          <p:nvPr/>
        </p:nvSpPr>
        <p:spPr>
          <a:xfrm>
            <a:off x="8633128" y="1753946"/>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44" name="Prostokąt 243">
            <a:extLst>
              <a:ext uri="{FF2B5EF4-FFF2-40B4-BE49-F238E27FC236}">
                <a16:creationId xmlns:a16="http://schemas.microsoft.com/office/drawing/2014/main" id="{DD4910F9-2E30-4631-AFC7-7419C5C0AC76}"/>
              </a:ext>
            </a:extLst>
          </p:cNvPr>
          <p:cNvSpPr/>
          <p:nvPr/>
        </p:nvSpPr>
        <p:spPr>
          <a:xfrm>
            <a:off x="8633128" y="1333047"/>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45" name="Prostokąt 244">
            <a:extLst>
              <a:ext uri="{FF2B5EF4-FFF2-40B4-BE49-F238E27FC236}">
                <a16:creationId xmlns:a16="http://schemas.microsoft.com/office/drawing/2014/main" id="{D23FB171-F5A5-4F6E-9727-C1CAD36763AB}"/>
              </a:ext>
            </a:extLst>
          </p:cNvPr>
          <p:cNvSpPr/>
          <p:nvPr/>
        </p:nvSpPr>
        <p:spPr>
          <a:xfrm>
            <a:off x="8633129" y="2149602"/>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6" name="Prostokąt 245">
            <a:extLst>
              <a:ext uri="{FF2B5EF4-FFF2-40B4-BE49-F238E27FC236}">
                <a16:creationId xmlns:a16="http://schemas.microsoft.com/office/drawing/2014/main" id="{4ACF2098-DF80-4644-BE5A-2E0A0D091446}"/>
              </a:ext>
            </a:extLst>
          </p:cNvPr>
          <p:cNvSpPr/>
          <p:nvPr/>
        </p:nvSpPr>
        <p:spPr>
          <a:xfrm>
            <a:off x="8633129" y="2586340"/>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7" name="Prostokąt 246">
            <a:extLst>
              <a:ext uri="{FF2B5EF4-FFF2-40B4-BE49-F238E27FC236}">
                <a16:creationId xmlns:a16="http://schemas.microsoft.com/office/drawing/2014/main" id="{E4610879-1D09-4A25-AF62-E02D4E206763}"/>
              </a:ext>
            </a:extLst>
          </p:cNvPr>
          <p:cNvSpPr/>
          <p:nvPr/>
        </p:nvSpPr>
        <p:spPr>
          <a:xfrm>
            <a:off x="8633127" y="2993748"/>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48" name="Prostokąt 247">
            <a:extLst>
              <a:ext uri="{FF2B5EF4-FFF2-40B4-BE49-F238E27FC236}">
                <a16:creationId xmlns:a16="http://schemas.microsoft.com/office/drawing/2014/main" id="{8B40A415-8053-427F-A1C1-1E05236F217D}"/>
              </a:ext>
            </a:extLst>
          </p:cNvPr>
          <p:cNvSpPr/>
          <p:nvPr/>
        </p:nvSpPr>
        <p:spPr>
          <a:xfrm>
            <a:off x="8627214" y="3406641"/>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49" name="Prostokąt 248">
            <a:extLst>
              <a:ext uri="{FF2B5EF4-FFF2-40B4-BE49-F238E27FC236}">
                <a16:creationId xmlns:a16="http://schemas.microsoft.com/office/drawing/2014/main" id="{95AA1D55-669F-4C32-8BD1-84873A1C3BEC}"/>
              </a:ext>
            </a:extLst>
          </p:cNvPr>
          <p:cNvSpPr/>
          <p:nvPr/>
        </p:nvSpPr>
        <p:spPr>
          <a:xfrm>
            <a:off x="8627213" y="3849514"/>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0" name="Prostokąt 249">
            <a:extLst>
              <a:ext uri="{FF2B5EF4-FFF2-40B4-BE49-F238E27FC236}">
                <a16:creationId xmlns:a16="http://schemas.microsoft.com/office/drawing/2014/main" id="{7A55826E-866B-456B-BD1E-1316CE18041A}"/>
              </a:ext>
            </a:extLst>
          </p:cNvPr>
          <p:cNvSpPr/>
          <p:nvPr/>
        </p:nvSpPr>
        <p:spPr>
          <a:xfrm>
            <a:off x="8627212" y="4655574"/>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1" name="Prostokąt 250">
            <a:extLst>
              <a:ext uri="{FF2B5EF4-FFF2-40B4-BE49-F238E27FC236}">
                <a16:creationId xmlns:a16="http://schemas.microsoft.com/office/drawing/2014/main" id="{4863D48B-A75E-4E76-B1DA-CD241F085F94}"/>
              </a:ext>
            </a:extLst>
          </p:cNvPr>
          <p:cNvSpPr/>
          <p:nvPr/>
        </p:nvSpPr>
        <p:spPr>
          <a:xfrm>
            <a:off x="8616908" y="5086055"/>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52" name="Prostokąt 251">
            <a:extLst>
              <a:ext uri="{FF2B5EF4-FFF2-40B4-BE49-F238E27FC236}">
                <a16:creationId xmlns:a16="http://schemas.microsoft.com/office/drawing/2014/main" id="{2739C1FA-2555-4D1F-8430-0724E34CDB67}"/>
              </a:ext>
            </a:extLst>
          </p:cNvPr>
          <p:cNvSpPr/>
          <p:nvPr/>
        </p:nvSpPr>
        <p:spPr>
          <a:xfrm>
            <a:off x="8619121" y="5497098"/>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3" name="Prostokąt 252">
            <a:extLst>
              <a:ext uri="{FF2B5EF4-FFF2-40B4-BE49-F238E27FC236}">
                <a16:creationId xmlns:a16="http://schemas.microsoft.com/office/drawing/2014/main" id="{934D9E86-4D3A-4D6F-9223-17AADF547B76}"/>
              </a:ext>
            </a:extLst>
          </p:cNvPr>
          <p:cNvSpPr/>
          <p:nvPr/>
        </p:nvSpPr>
        <p:spPr>
          <a:xfrm>
            <a:off x="8617846" y="5930476"/>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54" name="Prostokąt 253">
            <a:extLst>
              <a:ext uri="{FF2B5EF4-FFF2-40B4-BE49-F238E27FC236}">
                <a16:creationId xmlns:a16="http://schemas.microsoft.com/office/drawing/2014/main" id="{8F63B1F2-BC99-44A7-B8C6-595C75051AEC}"/>
              </a:ext>
            </a:extLst>
          </p:cNvPr>
          <p:cNvSpPr/>
          <p:nvPr/>
        </p:nvSpPr>
        <p:spPr>
          <a:xfrm>
            <a:off x="8616907" y="6325967"/>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5" name="Prostokąt 254">
            <a:extLst>
              <a:ext uri="{FF2B5EF4-FFF2-40B4-BE49-F238E27FC236}">
                <a16:creationId xmlns:a16="http://schemas.microsoft.com/office/drawing/2014/main" id="{841B357A-39B0-4121-A219-BA8438BA9DD3}"/>
              </a:ext>
            </a:extLst>
          </p:cNvPr>
          <p:cNvSpPr/>
          <p:nvPr/>
        </p:nvSpPr>
        <p:spPr>
          <a:xfrm>
            <a:off x="8627212" y="4249787"/>
            <a:ext cx="836875" cy="295577"/>
          </a:xfrm>
          <a:prstGeom prst="rect">
            <a:avLst/>
          </a:prstGeom>
          <a:solidFill>
            <a:srgbClr val="A6A6A6">
              <a:alpha val="30196"/>
            </a:srgb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pl-PL" sz="900" dirty="0"/>
              <a:t>N/A</a:t>
            </a:r>
            <a:endParaRPr lang="en-US" sz="900" dirty="0"/>
          </a:p>
        </p:txBody>
      </p:sp>
      <p:sp>
        <p:nvSpPr>
          <p:cNvPr id="256" name="Owal 255">
            <a:extLst>
              <a:ext uri="{FF2B5EF4-FFF2-40B4-BE49-F238E27FC236}">
                <a16:creationId xmlns:a16="http://schemas.microsoft.com/office/drawing/2014/main" id="{E3CF5558-AB3D-4F8E-8E49-6D82BCE72F5D}"/>
              </a:ext>
            </a:extLst>
          </p:cNvPr>
          <p:cNvSpPr/>
          <p:nvPr/>
        </p:nvSpPr>
        <p:spPr>
          <a:xfrm>
            <a:off x="7001601" y="3868540"/>
            <a:ext cx="212146" cy="225397"/>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Prostokąt: zaokrąglone rogi 166">
            <a:extLst>
              <a:ext uri="{FF2B5EF4-FFF2-40B4-BE49-F238E27FC236}">
                <a16:creationId xmlns:a16="http://schemas.microsoft.com/office/drawing/2014/main" id="{C4016E23-408B-4B83-81C7-FE9A69310319}"/>
              </a:ext>
            </a:extLst>
          </p:cNvPr>
          <p:cNvSpPr/>
          <p:nvPr/>
        </p:nvSpPr>
        <p:spPr>
          <a:xfrm>
            <a:off x="2595221" y="888803"/>
            <a:ext cx="1734871" cy="895965"/>
          </a:xfrm>
          <a:prstGeom prst="round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pole tekstowe 167">
            <a:extLst>
              <a:ext uri="{FF2B5EF4-FFF2-40B4-BE49-F238E27FC236}">
                <a16:creationId xmlns:a16="http://schemas.microsoft.com/office/drawing/2014/main" id="{0CC8E058-5065-469F-A5CF-B52AE650413C}"/>
              </a:ext>
            </a:extLst>
          </p:cNvPr>
          <p:cNvSpPr txBox="1"/>
          <p:nvPr/>
        </p:nvSpPr>
        <p:spPr>
          <a:xfrm>
            <a:off x="2735847" y="928051"/>
            <a:ext cx="987021" cy="830997"/>
          </a:xfrm>
          <a:prstGeom prst="rect">
            <a:avLst/>
          </a:prstGeom>
          <a:noFill/>
        </p:spPr>
        <p:txBody>
          <a:bodyPr wrap="square" rtlCol="0">
            <a:spAutoFit/>
          </a:bodyPr>
          <a:lstStyle/>
          <a:p>
            <a:r>
              <a:rPr lang="pl-PL" sz="800" dirty="0"/>
              <a:t>Filtruj:</a:t>
            </a:r>
          </a:p>
          <a:p>
            <a:pPr marL="171450" indent="-171450">
              <a:buFont typeface="Arial" panose="020B0604020202020204" pitchFamily="34" charset="0"/>
              <a:buChar char="•"/>
            </a:pPr>
            <a:r>
              <a:rPr lang="pl-PL" sz="800" dirty="0">
                <a:solidFill>
                  <a:srgbClr val="000000"/>
                </a:solidFill>
              </a:rPr>
              <a:t>Telefon</a:t>
            </a:r>
          </a:p>
          <a:p>
            <a:pPr marL="171450" indent="-171450">
              <a:buFont typeface="Arial" panose="020B0604020202020204" pitchFamily="34" charset="0"/>
              <a:buChar char="•"/>
            </a:pPr>
            <a:r>
              <a:rPr lang="pl-PL" sz="800" dirty="0">
                <a:solidFill>
                  <a:srgbClr val="000000"/>
                </a:solidFill>
              </a:rPr>
              <a:t>Mail</a:t>
            </a:r>
          </a:p>
          <a:p>
            <a:pPr marL="171450" indent="-171450">
              <a:buFont typeface="Arial" panose="020B0604020202020204" pitchFamily="34" charset="0"/>
              <a:buChar char="•"/>
            </a:pPr>
            <a:r>
              <a:rPr lang="pl-PL" sz="800" dirty="0">
                <a:solidFill>
                  <a:srgbClr val="000000"/>
                </a:solidFill>
              </a:rPr>
              <a:t>Czat</a:t>
            </a:r>
          </a:p>
          <a:p>
            <a:pPr marL="171450" indent="-171450">
              <a:buFont typeface="Arial" panose="020B0604020202020204" pitchFamily="34" charset="0"/>
              <a:buChar char="•"/>
            </a:pPr>
            <a:r>
              <a:rPr lang="pl-PL" sz="800" dirty="0">
                <a:solidFill>
                  <a:srgbClr val="000000"/>
                </a:solidFill>
              </a:rPr>
              <a:t>Zatwierdzenia</a:t>
            </a:r>
          </a:p>
          <a:p>
            <a:pPr marL="171450" indent="-171450">
              <a:buFont typeface="Arial" panose="020B0604020202020204" pitchFamily="34" charset="0"/>
              <a:buChar char="•"/>
            </a:pPr>
            <a:r>
              <a:rPr lang="pl-PL" sz="800" dirty="0">
                <a:solidFill>
                  <a:srgbClr val="000000"/>
                </a:solidFill>
              </a:rPr>
              <a:t>Zadanie</a:t>
            </a:r>
            <a:endParaRPr lang="en-US" sz="800" dirty="0">
              <a:solidFill>
                <a:srgbClr val="000000"/>
              </a:solidFill>
            </a:endParaRPr>
          </a:p>
        </p:txBody>
      </p:sp>
      <p:sp>
        <p:nvSpPr>
          <p:cNvPr id="170" name="Prostokąt 169">
            <a:extLst>
              <a:ext uri="{FF2B5EF4-FFF2-40B4-BE49-F238E27FC236}">
                <a16:creationId xmlns:a16="http://schemas.microsoft.com/office/drawing/2014/main" id="{45E782C2-6439-4B3B-9ECC-5DD83EEBC4B6}"/>
              </a:ext>
            </a:extLst>
          </p:cNvPr>
          <p:cNvSpPr/>
          <p:nvPr/>
        </p:nvSpPr>
        <p:spPr>
          <a:xfrm>
            <a:off x="3884960" y="1081364"/>
            <a:ext cx="108541" cy="11760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4" name="Prostokąt 173">
            <a:extLst>
              <a:ext uri="{FF2B5EF4-FFF2-40B4-BE49-F238E27FC236}">
                <a16:creationId xmlns:a16="http://schemas.microsoft.com/office/drawing/2014/main" id="{AC13636C-E614-4BA2-ABCA-EB0CA171803F}"/>
              </a:ext>
            </a:extLst>
          </p:cNvPr>
          <p:cNvSpPr/>
          <p:nvPr/>
        </p:nvSpPr>
        <p:spPr>
          <a:xfrm>
            <a:off x="3884802" y="1213120"/>
            <a:ext cx="108541" cy="11760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5" name="Prostokąt 174">
            <a:extLst>
              <a:ext uri="{FF2B5EF4-FFF2-40B4-BE49-F238E27FC236}">
                <a16:creationId xmlns:a16="http://schemas.microsoft.com/office/drawing/2014/main" id="{1260E4BB-AE15-40D4-9278-AACAA1962B59}"/>
              </a:ext>
            </a:extLst>
          </p:cNvPr>
          <p:cNvSpPr/>
          <p:nvPr/>
        </p:nvSpPr>
        <p:spPr>
          <a:xfrm>
            <a:off x="3884801" y="1341134"/>
            <a:ext cx="108541" cy="11760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6" name="Prostokąt 175">
            <a:extLst>
              <a:ext uri="{FF2B5EF4-FFF2-40B4-BE49-F238E27FC236}">
                <a16:creationId xmlns:a16="http://schemas.microsoft.com/office/drawing/2014/main" id="{96F55D9E-7422-45C7-933D-E979F561F743}"/>
              </a:ext>
            </a:extLst>
          </p:cNvPr>
          <p:cNvSpPr/>
          <p:nvPr/>
        </p:nvSpPr>
        <p:spPr>
          <a:xfrm>
            <a:off x="3884800" y="1474893"/>
            <a:ext cx="108541" cy="11760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7" name="Prostokąt 176">
            <a:extLst>
              <a:ext uri="{FF2B5EF4-FFF2-40B4-BE49-F238E27FC236}">
                <a16:creationId xmlns:a16="http://schemas.microsoft.com/office/drawing/2014/main" id="{98313AE9-E91A-4F85-A0EE-E0906C9CF223}"/>
              </a:ext>
            </a:extLst>
          </p:cNvPr>
          <p:cNvSpPr/>
          <p:nvPr/>
        </p:nvSpPr>
        <p:spPr>
          <a:xfrm>
            <a:off x="3884800" y="1602472"/>
            <a:ext cx="108541" cy="11760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78" name="Grafika 177" descr="Kursor">
            <a:extLst>
              <a:ext uri="{FF2B5EF4-FFF2-40B4-BE49-F238E27FC236}">
                <a16:creationId xmlns:a16="http://schemas.microsoft.com/office/drawing/2014/main" id="{50590159-7346-4B48-92D5-44EBF4C53E39}"/>
              </a:ext>
            </a:extLst>
          </p:cNvPr>
          <p:cNvPicPr>
            <a:picLocks noChangeAspect="1"/>
          </p:cNvPicPr>
          <p:nvPr/>
        </p:nvPicPr>
        <p:blipFill>
          <a:blip r:embed="rId52">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3998591" y="1017870"/>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12273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p:bldP spid="170" grpId="0" animBg="1"/>
      <p:bldP spid="174" grpId="0" animBg="1"/>
      <p:bldP spid="175" grpId="0" animBg="1"/>
      <p:bldP spid="176" grpId="0" animBg="1"/>
      <p:bldP spid="17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717757" y="6541358"/>
            <a:ext cx="275130" cy="275130"/>
          </a:xfrm>
          <a:prstGeom prst="rect">
            <a:avLst/>
          </a:prstGeom>
        </p:spPr>
      </p:pic>
      <p:pic>
        <p:nvPicPr>
          <p:cNvPr id="159" name="Grafika 158" descr="Dodawać">
            <a:extLst>
              <a:ext uri="{FF2B5EF4-FFF2-40B4-BE49-F238E27FC236}">
                <a16:creationId xmlns:a16="http://schemas.microsoft.com/office/drawing/2014/main" id="{5672646F-9262-4CF1-A04E-FAD3AFB68AD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51015" y="517919"/>
            <a:ext cx="112340" cy="112340"/>
          </a:xfrm>
          <a:prstGeom prst="rect">
            <a:avLst/>
          </a:prstGeom>
        </p:spPr>
      </p:pic>
      <p:sp>
        <p:nvSpPr>
          <p:cNvPr id="160" name="pole tekstowe 159">
            <a:extLst>
              <a:ext uri="{FF2B5EF4-FFF2-40B4-BE49-F238E27FC236}">
                <a16:creationId xmlns:a16="http://schemas.microsoft.com/office/drawing/2014/main" id="{06E637AC-55F9-4691-A839-764D78E5815C}"/>
              </a:ext>
            </a:extLst>
          </p:cNvPr>
          <p:cNvSpPr txBox="1"/>
          <p:nvPr/>
        </p:nvSpPr>
        <p:spPr>
          <a:xfrm>
            <a:off x="1209151" y="460504"/>
            <a:ext cx="860232" cy="215444"/>
          </a:xfrm>
          <a:prstGeom prst="rect">
            <a:avLst/>
          </a:prstGeom>
          <a:noFill/>
        </p:spPr>
        <p:txBody>
          <a:bodyPr wrap="square" rtlCol="0">
            <a:spAutoFit/>
          </a:bodyPr>
          <a:lstStyle/>
          <a:p>
            <a:r>
              <a:rPr lang="pl-PL" sz="800" dirty="0">
                <a:solidFill>
                  <a:schemeClr val="bg1"/>
                </a:solidFill>
              </a:rPr>
              <a:t>Nowy wpis</a:t>
            </a:r>
            <a:endParaRPr lang="en-US" sz="800" dirty="0">
              <a:solidFill>
                <a:schemeClr val="bg1"/>
              </a:solidFill>
            </a:endParaRPr>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32"/>
          </a:graphicData>
        </a:graphic>
      </p:graphicFrame>
      <p:graphicFrame>
        <p:nvGraphicFramePr>
          <p:cNvPr id="163" name="Tabela 2">
            <a:extLst>
              <a:ext uri="{FF2B5EF4-FFF2-40B4-BE49-F238E27FC236}">
                <a16:creationId xmlns:a16="http://schemas.microsoft.com/office/drawing/2014/main" id="{8ACB7EA6-807E-4718-9D0E-5F2000CB5823}"/>
              </a:ext>
            </a:extLst>
          </p:cNvPr>
          <p:cNvGraphicFramePr>
            <a:graphicFrameLocks noGrp="1"/>
          </p:cNvGraphicFramePr>
          <p:nvPr/>
        </p:nvGraphicFramePr>
        <p:xfrm>
          <a:off x="605095" y="991578"/>
          <a:ext cx="11402208" cy="5700750"/>
        </p:xfrm>
        <a:graphic>
          <a:graphicData uri="http://schemas.openxmlformats.org/drawingml/2006/table">
            <a:tbl>
              <a:tblPr firstRow="1" bandRow="1">
                <a:tableStyleId>{5C22544A-7EE6-4342-B048-85BDC9FD1C3A}</a:tableStyleId>
              </a:tblPr>
              <a:tblGrid>
                <a:gridCol w="595552">
                  <a:extLst>
                    <a:ext uri="{9D8B030D-6E8A-4147-A177-3AD203B41FA5}">
                      <a16:colId xmlns:a16="http://schemas.microsoft.com/office/drawing/2014/main" val="832678855"/>
                    </a:ext>
                  </a:extLst>
                </a:gridCol>
                <a:gridCol w="1781092">
                  <a:extLst>
                    <a:ext uri="{9D8B030D-6E8A-4147-A177-3AD203B41FA5}">
                      <a16:colId xmlns:a16="http://schemas.microsoft.com/office/drawing/2014/main" val="2075188000"/>
                    </a:ext>
                  </a:extLst>
                </a:gridCol>
                <a:gridCol w="858741">
                  <a:extLst>
                    <a:ext uri="{9D8B030D-6E8A-4147-A177-3AD203B41FA5}">
                      <a16:colId xmlns:a16="http://schemas.microsoft.com/office/drawing/2014/main" val="1208128480"/>
                    </a:ext>
                  </a:extLst>
                </a:gridCol>
                <a:gridCol w="362079">
                  <a:extLst>
                    <a:ext uri="{9D8B030D-6E8A-4147-A177-3AD203B41FA5}">
                      <a16:colId xmlns:a16="http://schemas.microsoft.com/office/drawing/2014/main" val="400063830"/>
                    </a:ext>
                  </a:extLst>
                </a:gridCol>
                <a:gridCol w="2130563">
                  <a:extLst>
                    <a:ext uri="{9D8B030D-6E8A-4147-A177-3AD203B41FA5}">
                      <a16:colId xmlns:a16="http://schemas.microsoft.com/office/drawing/2014/main" val="1372111242"/>
                    </a:ext>
                  </a:extLst>
                </a:gridCol>
                <a:gridCol w="1188812">
                  <a:extLst>
                    <a:ext uri="{9D8B030D-6E8A-4147-A177-3AD203B41FA5}">
                      <a16:colId xmlns:a16="http://schemas.microsoft.com/office/drawing/2014/main" val="1685377803"/>
                    </a:ext>
                  </a:extLst>
                </a:gridCol>
                <a:gridCol w="1009816">
                  <a:extLst>
                    <a:ext uri="{9D8B030D-6E8A-4147-A177-3AD203B41FA5}">
                      <a16:colId xmlns:a16="http://schemas.microsoft.com/office/drawing/2014/main" val="4127486877"/>
                    </a:ext>
                  </a:extLst>
                </a:gridCol>
                <a:gridCol w="1009815">
                  <a:extLst>
                    <a:ext uri="{9D8B030D-6E8A-4147-A177-3AD203B41FA5}">
                      <a16:colId xmlns:a16="http://schemas.microsoft.com/office/drawing/2014/main" val="2914849729"/>
                    </a:ext>
                  </a:extLst>
                </a:gridCol>
                <a:gridCol w="2465738">
                  <a:extLst>
                    <a:ext uri="{9D8B030D-6E8A-4147-A177-3AD203B41FA5}">
                      <a16:colId xmlns:a16="http://schemas.microsoft.com/office/drawing/2014/main" val="3447085932"/>
                    </a:ext>
                  </a:extLst>
                </a:gridCol>
              </a:tblGrid>
              <a:tr h="284924">
                <a:tc>
                  <a:txBody>
                    <a:bodyPr/>
                    <a:lstStyle/>
                    <a:p>
                      <a:pPr algn="ctr"/>
                      <a:r>
                        <a:rPr lang="pl-PL" sz="1000" dirty="0"/>
                        <a:t>DATA</a:t>
                      </a:r>
                      <a:endParaRPr lang="en-US" sz="1000" dirty="0"/>
                    </a:p>
                  </a:txBody>
                  <a:tcPr>
                    <a:solidFill>
                      <a:srgbClr val="333F50">
                        <a:alpha val="69804"/>
                      </a:srgbClr>
                    </a:solidFill>
                  </a:tcPr>
                </a:tc>
                <a:tc>
                  <a:txBody>
                    <a:bodyPr/>
                    <a:lstStyle/>
                    <a:p>
                      <a:pPr algn="ctr"/>
                      <a:r>
                        <a:rPr lang="pl-PL" sz="1000" dirty="0"/>
                        <a:t>PROJEKT</a:t>
                      </a:r>
                      <a:endParaRPr lang="en-US" sz="1000" dirty="0"/>
                    </a:p>
                  </a:txBody>
                  <a:tcPr>
                    <a:solidFill>
                      <a:srgbClr val="333F50">
                        <a:alpha val="69804"/>
                      </a:srgbClr>
                    </a:solidFill>
                  </a:tcPr>
                </a:tc>
                <a:tc gridSpan="2">
                  <a:txBody>
                    <a:bodyPr/>
                    <a:lstStyle/>
                    <a:p>
                      <a:pPr algn="ctr"/>
                      <a:r>
                        <a:rPr lang="pl-PL" sz="1000" dirty="0"/>
                        <a:t>AKCJA</a:t>
                      </a:r>
                      <a:endParaRPr lang="en-US" sz="1000" dirty="0"/>
                    </a:p>
                  </a:txBody>
                  <a:tcPr>
                    <a:solidFill>
                      <a:srgbClr val="333F50">
                        <a:alpha val="69804"/>
                      </a:srgbClr>
                    </a:solidFill>
                  </a:tcPr>
                </a:tc>
                <a:tc hMerge="1">
                  <a:txBody>
                    <a:bodyPr/>
                    <a:lstStyle/>
                    <a:p>
                      <a:endParaRPr lang="en-US"/>
                    </a:p>
                  </a:txBody>
                  <a:tcPr/>
                </a:tc>
                <a:tc>
                  <a:txBody>
                    <a:bodyPr/>
                    <a:lstStyle/>
                    <a:p>
                      <a:pPr algn="ctr"/>
                      <a:r>
                        <a:rPr lang="pl-PL" sz="1000" dirty="0"/>
                        <a:t>TYTUŁ</a:t>
                      </a:r>
                      <a:endParaRPr lang="en-US" sz="1000" dirty="0"/>
                    </a:p>
                  </a:txBody>
                  <a:tcPr>
                    <a:solidFill>
                      <a:srgbClr val="333F50">
                        <a:alpha val="69804"/>
                      </a:srgbClr>
                    </a:solidFill>
                  </a:tcPr>
                </a:tc>
                <a:tc>
                  <a:txBody>
                    <a:bodyPr/>
                    <a:lstStyle/>
                    <a:p>
                      <a:pPr algn="ctr"/>
                      <a:r>
                        <a:rPr lang="pl-PL" sz="1000" dirty="0"/>
                        <a:t>ODPOWIEDZIALNY</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DATA (DO)</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KOMENTARZ</a:t>
                      </a:r>
                      <a:endParaRPr lang="en-US" sz="1000" dirty="0"/>
                    </a:p>
                  </a:txBody>
                  <a:tcPr>
                    <a:lnL w="3175" cap="flat" cmpd="sng" algn="ctr">
                      <a:solidFill>
                        <a:schemeClr val="bg1">
                          <a:lumMod val="75000"/>
                        </a:schemeClr>
                      </a:solidFill>
                      <a:prstDash val="solid"/>
                      <a:round/>
                      <a:headEnd type="none" w="med" len="med"/>
                      <a:tailEnd type="none" w="med" len="med"/>
                    </a:lnL>
                    <a:solidFill>
                      <a:srgbClr val="333F50">
                        <a:alpha val="69804"/>
                      </a:srgbClr>
                    </a:solidFill>
                  </a:tcPr>
                </a:tc>
                <a:extLst>
                  <a:ext uri="{0D108BD9-81ED-4DB2-BD59-A6C34878D82A}">
                    <a16:rowId xmlns:a16="http://schemas.microsoft.com/office/drawing/2014/main" val="121929559"/>
                  </a:ext>
                </a:extLst>
              </a:tr>
              <a:tr h="416602">
                <a:tc>
                  <a:txBody>
                    <a:bodyPr/>
                    <a:lstStyle/>
                    <a:p>
                      <a:pPr algn="ctr"/>
                      <a:r>
                        <a:rPr lang="pl-PL" sz="800" dirty="0">
                          <a:solidFill>
                            <a:schemeClr val="bg1">
                              <a:lumMod val="50000"/>
                            </a:schemeClr>
                          </a:solidFill>
                        </a:rPr>
                        <a:t>15.03.21 </a:t>
                      </a:r>
                      <a:r>
                        <a:rPr lang="pl-PL" sz="800" dirty="0">
                          <a:solidFill>
                            <a:schemeClr val="tx2"/>
                          </a:solidFill>
                        </a:rPr>
                        <a:t> 12:44</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Telefon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o wymagania</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a:t>
                      </a:r>
                      <a:r>
                        <a:rPr lang="pl-PL" sz="800" dirty="0">
                          <a:solidFill>
                            <a:schemeClr val="tx2"/>
                          </a:solidFill>
                        </a:rPr>
                        <a:t>przesłał już wymagania na ostatni spotkaniu do automatyków oraz sieciowców</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12:20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Ustalenie wizji lokalnej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a:t>
                      </a:r>
                      <a:r>
                        <a:rPr lang="pl-PL" sz="800" dirty="0">
                          <a:solidFill>
                            <a:schemeClr val="tx2"/>
                          </a:solidFill>
                        </a:rPr>
                        <a:t>zorganizuje wizje lokalna na wydziale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11:50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Pytania o dobór sterowników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@Krzysztof </a:t>
                      </a:r>
                      <a:r>
                        <a:rPr lang="pl-PL" sz="800" dirty="0">
                          <a:solidFill>
                            <a:schemeClr val="tx2"/>
                          </a:solidFill>
                        </a:rPr>
                        <a:t>ustali typ sterowników potrzebnych do modernizacji automatyki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11:13</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2021/1257 Automation line production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Zatwierdzenia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Ocena oferty AMDEC</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#Automation </a:t>
                      </a:r>
                      <a:r>
                        <a:rPr lang="pl-PL" sz="800" dirty="0">
                          <a:solidFill>
                            <a:schemeClr val="tx2"/>
                          </a:solidFill>
                        </a:rPr>
                        <a:t>przeprowadzi ocenę oferty technicznej firmy AMDEC</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10:26</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Zatwierdzenia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Ocena specyfikacji technicznej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#Sampling </a:t>
                      </a:r>
                      <a:r>
                        <a:rPr lang="pl-PL" sz="800" dirty="0">
                          <a:solidFill>
                            <a:schemeClr val="tx2"/>
                          </a:solidFill>
                        </a:rPr>
                        <a:t>ocen specyfikacje techniczna pod katem wymagań </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508059158"/>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09:30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Zwolnij płatność</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Prace adaptacyjne czujników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$Sampling </a:t>
                      </a:r>
                      <a:r>
                        <a:rPr lang="pl-PL" sz="800" dirty="0">
                          <a:solidFill>
                            <a:schemeClr val="tx2"/>
                          </a:solidFill>
                        </a:rPr>
                        <a:t>zwolnij płatność za wykonane prace adaptacyjne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056031559"/>
                  </a:ext>
                </a:extLst>
              </a:tr>
              <a:tr h="416602">
                <a:tc>
                  <a:txBody>
                    <a:bodyPr/>
                    <a:lstStyle/>
                    <a:p>
                      <a:pPr algn="ctr"/>
                      <a:r>
                        <a:rPr lang="pl-PL" sz="800" dirty="0">
                          <a:solidFill>
                            <a:schemeClr val="bg1">
                              <a:lumMod val="50000"/>
                            </a:schemeClr>
                          </a:solidFill>
                        </a:rPr>
                        <a:t>15.03.21</a:t>
                      </a:r>
                      <a:r>
                        <a:rPr lang="pl-PL" sz="800" dirty="0">
                          <a:solidFill>
                            <a:schemeClr val="tx2"/>
                          </a:solidFill>
                        </a:rPr>
                        <a:t>  08:45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Braki w ofercie CESCO</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@Zuzanna </a:t>
                      </a:r>
                      <a:r>
                        <a:rPr lang="pl-PL" sz="800" dirty="0">
                          <a:solidFill>
                            <a:schemeClr val="tx2"/>
                          </a:solidFill>
                        </a:rPr>
                        <a:t>zgłosili braki w ofercie CESCO odnośnie terminów, wyjaśniono telefonicznie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905530587"/>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08:41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Telekonferencja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Spotkanie koordynujące </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14.03.2021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Ustalono spotkanie zespołu </a:t>
                      </a:r>
                      <a:r>
                        <a:rPr lang="pl-PL" sz="800" dirty="0">
                          <a:solidFill>
                            <a:srgbClr val="00B0F0"/>
                          </a:solidFill>
                        </a:rPr>
                        <a:t>#Modernization </a:t>
                      </a:r>
                      <a:r>
                        <a:rPr lang="pl-PL" sz="800" dirty="0">
                          <a:solidFill>
                            <a:schemeClr val="tx2"/>
                          </a:solidFill>
                        </a:rPr>
                        <a:t>odnośnie postępów prac do wykonania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403632680"/>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08:15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2021/1257 Automation line production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Czat</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Brak działania w temacie chłodzenia</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21.03.2021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@Anna </a:t>
                      </a:r>
                      <a:r>
                        <a:rPr lang="pl-PL" sz="800" dirty="0">
                          <a:solidFill>
                            <a:schemeClr val="tx2"/>
                          </a:solidFill>
                        </a:rPr>
                        <a:t>wyjaśniła brak działania – przesunięto termin o 2 dni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774541044"/>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08:01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w sprawie wizualizacji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23.03.2021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a:t>
                      </a:r>
                      <a:r>
                        <a:rPr lang="pl-PL" sz="800" dirty="0">
                          <a:solidFill>
                            <a:schemeClr val="tx2"/>
                          </a:solidFill>
                        </a:rPr>
                        <a:t>odpowie w sprawie wyglądu wizualizacji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23727677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07:46</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Zadanie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Sprecyzować system Safety</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25.04.2021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#Modernization </a:t>
                      </a:r>
                      <a:r>
                        <a:rPr lang="pl-PL" sz="800" dirty="0">
                          <a:solidFill>
                            <a:schemeClr val="tx2"/>
                          </a:solidFill>
                        </a:rPr>
                        <a:t>sprecyzuje system Safety</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735891834"/>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07:44</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2021/1257 Automation line production</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Zatwierdzenia</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Ocena dokumentacji technicznej BE część 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27.04.2021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#Automation </a:t>
                      </a:r>
                      <a:r>
                        <a:rPr lang="pl-PL" sz="800" dirty="0">
                          <a:solidFill>
                            <a:schemeClr val="tx2"/>
                          </a:solidFill>
                        </a:rPr>
                        <a:t>brak zatwierdzenia zespołu – przesunięto termin o 3 dni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328383602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 </a:t>
                      </a:r>
                      <a:r>
                        <a:rPr lang="pl-PL" sz="800" dirty="0">
                          <a:solidFill>
                            <a:schemeClr val="tx2"/>
                          </a:solidFill>
                        </a:rPr>
                        <a:t> 06:57</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Zadanie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Wykonać pomiary obrotu BOF </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29.03.2021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a:t>
                      </a:r>
                      <a:r>
                        <a:rPr lang="pl-PL" sz="800" dirty="0">
                          <a:solidFill>
                            <a:schemeClr val="tx2"/>
                          </a:solidFill>
                        </a:rPr>
                        <a:t>wykona pomiary obrotu BOF i prześle do PM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1712263034"/>
                  </a:ext>
                </a:extLst>
              </a:tr>
            </a:tbl>
          </a:graphicData>
        </a:graphic>
      </p:graphicFrame>
      <p:sp>
        <p:nvSpPr>
          <p:cNvPr id="172" name="pole tekstowe 171">
            <a:extLst>
              <a:ext uri="{FF2B5EF4-FFF2-40B4-BE49-F238E27FC236}">
                <a16:creationId xmlns:a16="http://schemas.microsoft.com/office/drawing/2014/main" id="{21E04EFF-E044-448B-AA86-B5B48D9C6E87}"/>
              </a:ext>
            </a:extLst>
          </p:cNvPr>
          <p:cNvSpPr txBox="1"/>
          <p:nvPr/>
        </p:nvSpPr>
        <p:spPr>
          <a:xfrm>
            <a:off x="2170450" y="455841"/>
            <a:ext cx="860232" cy="215444"/>
          </a:xfrm>
          <a:prstGeom prst="rect">
            <a:avLst/>
          </a:prstGeom>
          <a:noFill/>
        </p:spPr>
        <p:txBody>
          <a:bodyPr wrap="square" rtlCol="0">
            <a:spAutoFit/>
          </a:bodyPr>
          <a:lstStyle/>
          <a:p>
            <a:r>
              <a:rPr lang="pl-PL" sz="800" dirty="0">
                <a:solidFill>
                  <a:schemeClr val="bg1"/>
                </a:solidFill>
              </a:rPr>
              <a:t>Szybka notatka</a:t>
            </a:r>
            <a:endParaRPr lang="en-US" sz="800" dirty="0">
              <a:solidFill>
                <a:schemeClr val="bg1"/>
              </a:solidFill>
            </a:endParaRPr>
          </a:p>
        </p:txBody>
      </p:sp>
      <p:pic>
        <p:nvPicPr>
          <p:cNvPr id="8" name="Grafika 7" descr="Królik">
            <a:extLst>
              <a:ext uri="{FF2B5EF4-FFF2-40B4-BE49-F238E27FC236}">
                <a16:creationId xmlns:a16="http://schemas.microsoft.com/office/drawing/2014/main" id="{16D00552-97DA-4FCD-87C5-851B561F4F9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98106" y="428449"/>
            <a:ext cx="243622" cy="243622"/>
          </a:xfrm>
          <a:prstGeom prst="rect">
            <a:avLst/>
          </a:prstGeom>
        </p:spPr>
      </p:pic>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1113835" y="1092040"/>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rójkąt równoramienny 163">
            <a:extLst>
              <a:ext uri="{FF2B5EF4-FFF2-40B4-BE49-F238E27FC236}">
                <a16:creationId xmlns:a16="http://schemas.microsoft.com/office/drawing/2014/main" id="{F50240EF-2FBB-478B-A790-DB47D05E5E35}"/>
              </a:ext>
            </a:extLst>
          </p:cNvPr>
          <p:cNvSpPr/>
          <p:nvPr/>
        </p:nvSpPr>
        <p:spPr>
          <a:xfrm rot="10800000">
            <a:off x="2837723" y="1091218"/>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rójkąt równoramienny 164">
            <a:extLst>
              <a:ext uri="{FF2B5EF4-FFF2-40B4-BE49-F238E27FC236}">
                <a16:creationId xmlns:a16="http://schemas.microsoft.com/office/drawing/2014/main" id="{8E9591BE-04CB-46FF-A1DC-7F86CE512A90}"/>
              </a:ext>
            </a:extLst>
          </p:cNvPr>
          <p:cNvSpPr/>
          <p:nvPr/>
        </p:nvSpPr>
        <p:spPr>
          <a:xfrm rot="10800000">
            <a:off x="4069352" y="1092041"/>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rójkąt równoramienny 165">
            <a:extLst>
              <a:ext uri="{FF2B5EF4-FFF2-40B4-BE49-F238E27FC236}">
                <a16:creationId xmlns:a16="http://schemas.microsoft.com/office/drawing/2014/main" id="{8B385606-3E75-4348-B516-1D309603F3BC}"/>
              </a:ext>
            </a:extLst>
          </p:cNvPr>
          <p:cNvSpPr/>
          <p:nvPr/>
        </p:nvSpPr>
        <p:spPr>
          <a:xfrm rot="10800000">
            <a:off x="6185083" y="1092041"/>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ójkąt równoramienny 168">
            <a:extLst>
              <a:ext uri="{FF2B5EF4-FFF2-40B4-BE49-F238E27FC236}">
                <a16:creationId xmlns:a16="http://schemas.microsoft.com/office/drawing/2014/main" id="{B9DBA86B-F74E-4D19-9188-F850D81B79A0}"/>
              </a:ext>
            </a:extLst>
          </p:cNvPr>
          <p:cNvSpPr/>
          <p:nvPr/>
        </p:nvSpPr>
        <p:spPr>
          <a:xfrm rot="10800000">
            <a:off x="9331417" y="1102945"/>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fika 92" descr="Słuchawka">
            <a:extLst>
              <a:ext uri="{FF2B5EF4-FFF2-40B4-BE49-F238E27FC236}">
                <a16:creationId xmlns:a16="http://schemas.microsoft.com/office/drawing/2014/main" id="{2ADE9252-F70A-496D-A489-37253F642D8A}"/>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11364" y="1408602"/>
            <a:ext cx="204390" cy="204390"/>
          </a:xfrm>
          <a:prstGeom prst="rect">
            <a:avLst/>
          </a:prstGeom>
        </p:spPr>
      </p:pic>
      <p:pic>
        <p:nvPicPr>
          <p:cNvPr id="94" name="Grafika 93" descr="Koperta">
            <a:extLst>
              <a:ext uri="{FF2B5EF4-FFF2-40B4-BE49-F238E27FC236}">
                <a16:creationId xmlns:a16="http://schemas.microsoft.com/office/drawing/2014/main" id="{3D4566A8-CDEA-4249-93F3-4E7152637B48}"/>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08711" y="1814264"/>
            <a:ext cx="204390" cy="204390"/>
          </a:xfrm>
          <a:prstGeom prst="rect">
            <a:avLst/>
          </a:prstGeom>
        </p:spPr>
      </p:pic>
      <p:grpSp>
        <p:nvGrpSpPr>
          <p:cNvPr id="95" name="Grafika 12" descr="Uniesiony kciuk">
            <a:extLst>
              <a:ext uri="{FF2B5EF4-FFF2-40B4-BE49-F238E27FC236}">
                <a16:creationId xmlns:a16="http://schemas.microsoft.com/office/drawing/2014/main" id="{B234FF2F-892C-47FE-B3D2-D167AAC76854}"/>
              </a:ext>
            </a:extLst>
          </p:cNvPr>
          <p:cNvGrpSpPr/>
          <p:nvPr/>
        </p:nvGrpSpPr>
        <p:grpSpPr>
          <a:xfrm>
            <a:off x="3914694" y="2691966"/>
            <a:ext cx="138738" cy="158128"/>
            <a:chOff x="5638800" y="2971800"/>
            <a:chExt cx="180000" cy="180000"/>
          </a:xfrm>
          <a:solidFill>
            <a:schemeClr val="bg1"/>
          </a:solidFill>
        </p:grpSpPr>
        <p:sp>
          <p:nvSpPr>
            <p:cNvPr id="96" name="Dowolny kształt: kształt 95">
              <a:extLst>
                <a:ext uri="{FF2B5EF4-FFF2-40B4-BE49-F238E27FC236}">
                  <a16:creationId xmlns:a16="http://schemas.microsoft.com/office/drawing/2014/main" id="{3E2511AC-135C-4548-937E-F054287E61A7}"/>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97" name="Dowolny kształt: kształt 96">
              <a:extLst>
                <a:ext uri="{FF2B5EF4-FFF2-40B4-BE49-F238E27FC236}">
                  <a16:creationId xmlns:a16="http://schemas.microsoft.com/office/drawing/2014/main" id="{180027DD-4FBB-48C0-B8F2-0F1CF8BF028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103" name="Grafika 12" descr="Uniesiony kciuk">
            <a:extLst>
              <a:ext uri="{FF2B5EF4-FFF2-40B4-BE49-F238E27FC236}">
                <a16:creationId xmlns:a16="http://schemas.microsoft.com/office/drawing/2014/main" id="{6C201D9F-FF87-473A-A27F-AA44EC3543F6}"/>
              </a:ext>
            </a:extLst>
          </p:cNvPr>
          <p:cNvGrpSpPr/>
          <p:nvPr/>
        </p:nvGrpSpPr>
        <p:grpSpPr>
          <a:xfrm rot="10800000">
            <a:off x="4012936" y="2599332"/>
            <a:ext cx="138738" cy="158128"/>
            <a:chOff x="5638800" y="2971800"/>
            <a:chExt cx="180000" cy="180000"/>
          </a:xfrm>
          <a:solidFill>
            <a:schemeClr val="bg1"/>
          </a:solidFill>
        </p:grpSpPr>
        <p:sp>
          <p:nvSpPr>
            <p:cNvPr id="104" name="Dowolny kształt: kształt 103">
              <a:extLst>
                <a:ext uri="{FF2B5EF4-FFF2-40B4-BE49-F238E27FC236}">
                  <a16:creationId xmlns:a16="http://schemas.microsoft.com/office/drawing/2014/main" id="{3C20C284-704D-42C3-9D8A-32EF29DB5AAA}"/>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05" name="Dowolny kształt: kształt 104">
              <a:extLst>
                <a:ext uri="{FF2B5EF4-FFF2-40B4-BE49-F238E27FC236}">
                  <a16:creationId xmlns:a16="http://schemas.microsoft.com/office/drawing/2014/main" id="{AA544C67-322F-401B-AFC8-7D6E2AD71550}"/>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pic>
        <p:nvPicPr>
          <p:cNvPr id="106" name="Grafika 105" descr="Monety">
            <a:extLst>
              <a:ext uri="{FF2B5EF4-FFF2-40B4-BE49-F238E27FC236}">
                <a16:creationId xmlns:a16="http://schemas.microsoft.com/office/drawing/2014/main" id="{112D4CAA-573C-4220-BEA6-FAAC2C4AEC3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24654" y="3485593"/>
            <a:ext cx="200931" cy="200931"/>
          </a:xfrm>
          <a:prstGeom prst="rect">
            <a:avLst/>
          </a:prstGeom>
        </p:spPr>
      </p:pic>
      <p:pic>
        <p:nvPicPr>
          <p:cNvPr id="107" name="Grafika 106" descr="Centrum telefoniczne">
            <a:extLst>
              <a:ext uri="{FF2B5EF4-FFF2-40B4-BE49-F238E27FC236}">
                <a16:creationId xmlns:a16="http://schemas.microsoft.com/office/drawing/2014/main" id="{1D4BB923-05AF-418E-AD0D-5C7C46FCC9E5}"/>
              </a:ext>
            </a:extLst>
          </p:cNvPr>
          <p:cNvPicPr>
            <a:picLocks noChangeAspect="1"/>
          </p:cNvPicPr>
          <p:nvPr/>
        </p:nvPicPr>
        <p:blipFill>
          <a:blip r:embed="rId41" cstate="hqprint">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3908263" y="4301433"/>
            <a:ext cx="204390" cy="204390"/>
          </a:xfrm>
          <a:prstGeom prst="rect">
            <a:avLst/>
          </a:prstGeom>
        </p:spPr>
      </p:pic>
      <p:pic>
        <p:nvPicPr>
          <p:cNvPr id="108" name="Grafika 107" descr="Czat">
            <a:extLst>
              <a:ext uri="{FF2B5EF4-FFF2-40B4-BE49-F238E27FC236}">
                <a16:creationId xmlns:a16="http://schemas.microsoft.com/office/drawing/2014/main" id="{17B3575E-31F8-4DB7-9F57-30C3C0BBD89C}"/>
              </a:ext>
            </a:extLst>
          </p:cNvPr>
          <p:cNvPicPr>
            <a:picLocks noChangeAspect="1"/>
          </p:cNvPicPr>
          <p:nvPr/>
        </p:nvPicPr>
        <p:blipFill>
          <a:blip r:embed="rId43" cstate="hq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3919185" y="4715516"/>
            <a:ext cx="204390" cy="204390"/>
          </a:xfrm>
          <a:prstGeom prst="rect">
            <a:avLst/>
          </a:prstGeom>
        </p:spPr>
      </p:pic>
      <p:pic>
        <p:nvPicPr>
          <p:cNvPr id="116" name="Grafika 115" descr="Koperta">
            <a:extLst>
              <a:ext uri="{FF2B5EF4-FFF2-40B4-BE49-F238E27FC236}">
                <a16:creationId xmlns:a16="http://schemas.microsoft.com/office/drawing/2014/main" id="{8BCAB110-BF89-420A-BC82-95808AEF797B}"/>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08711" y="2234855"/>
            <a:ext cx="204390" cy="204390"/>
          </a:xfrm>
          <a:prstGeom prst="rect">
            <a:avLst/>
          </a:prstGeom>
        </p:spPr>
      </p:pic>
      <p:pic>
        <p:nvPicPr>
          <p:cNvPr id="117" name="Grafika 116" descr="Koperta">
            <a:extLst>
              <a:ext uri="{FF2B5EF4-FFF2-40B4-BE49-F238E27FC236}">
                <a16:creationId xmlns:a16="http://schemas.microsoft.com/office/drawing/2014/main" id="{7D1B8D17-14F0-4DDD-A66C-EDD539CE7F4B}"/>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31532" y="3880531"/>
            <a:ext cx="204390" cy="204390"/>
          </a:xfrm>
          <a:prstGeom prst="rect">
            <a:avLst/>
          </a:prstGeom>
        </p:spPr>
      </p:pic>
      <p:pic>
        <p:nvPicPr>
          <p:cNvPr id="118" name="Grafika 117" descr="Koperta">
            <a:extLst>
              <a:ext uri="{FF2B5EF4-FFF2-40B4-BE49-F238E27FC236}">
                <a16:creationId xmlns:a16="http://schemas.microsoft.com/office/drawing/2014/main" id="{E7A24AE9-25E9-4778-AAA7-882CCA6085FF}"/>
              </a:ext>
            </a:extLst>
          </p:cNvPr>
          <p:cNvPicPr>
            <a:picLocks noChangeAspect="1"/>
          </p:cNvPicPr>
          <p:nvPr/>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916578" y="5162019"/>
            <a:ext cx="204390" cy="204390"/>
          </a:xfrm>
          <a:prstGeom prst="rect">
            <a:avLst/>
          </a:prstGeom>
        </p:spPr>
      </p:pic>
      <p:grpSp>
        <p:nvGrpSpPr>
          <p:cNvPr id="119" name="Grafika 22" descr="Wykres słupkowy">
            <a:extLst>
              <a:ext uri="{FF2B5EF4-FFF2-40B4-BE49-F238E27FC236}">
                <a16:creationId xmlns:a16="http://schemas.microsoft.com/office/drawing/2014/main" id="{C20619AF-7BA8-46A4-AF93-30FE56EFCF5C}"/>
              </a:ext>
            </a:extLst>
          </p:cNvPr>
          <p:cNvGrpSpPr/>
          <p:nvPr/>
        </p:nvGrpSpPr>
        <p:grpSpPr>
          <a:xfrm rot="10800000" flipH="1">
            <a:off x="3929662" y="5543302"/>
            <a:ext cx="158992" cy="133842"/>
            <a:chOff x="966673" y="3596857"/>
            <a:chExt cx="207712" cy="187461"/>
          </a:xfrm>
          <a:solidFill>
            <a:schemeClr val="bg1"/>
          </a:solidFill>
        </p:grpSpPr>
        <p:sp>
          <p:nvSpPr>
            <p:cNvPr id="161" name="Dowolny kształt: kształt 160">
              <a:extLst>
                <a:ext uri="{FF2B5EF4-FFF2-40B4-BE49-F238E27FC236}">
                  <a16:creationId xmlns:a16="http://schemas.microsoft.com/office/drawing/2014/main" id="{9EBB33AA-D6E1-4950-8978-DC1DBCBCAB0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62" name="Dowolny kształt: kształt 161">
              <a:extLst>
                <a:ext uri="{FF2B5EF4-FFF2-40B4-BE49-F238E27FC236}">
                  <a16:creationId xmlns:a16="http://schemas.microsoft.com/office/drawing/2014/main" id="{A9EFAE78-CCC8-4128-88D4-2B03DA7BF087}"/>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71" name="Dowolny kształt: kształt 170">
              <a:extLst>
                <a:ext uri="{FF2B5EF4-FFF2-40B4-BE49-F238E27FC236}">
                  <a16:creationId xmlns:a16="http://schemas.microsoft.com/office/drawing/2014/main" id="{BE7EFF17-B9BB-46BD-85B6-F1AEE30F1D7F}"/>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3" name="Grafika 23" descr="Powrót">
            <a:extLst>
              <a:ext uri="{FF2B5EF4-FFF2-40B4-BE49-F238E27FC236}">
                <a16:creationId xmlns:a16="http://schemas.microsoft.com/office/drawing/2014/main" id="{C6D39954-416E-4956-B47B-D2FD9DA28B93}"/>
              </a:ext>
            </a:extLst>
          </p:cNvPr>
          <p:cNvSpPr/>
          <p:nvPr/>
        </p:nvSpPr>
        <p:spPr>
          <a:xfrm>
            <a:off x="3928319" y="56162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solidFill>
            <a:schemeClr val="bg1"/>
          </a:solid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grpSp>
        <p:nvGrpSpPr>
          <p:cNvPr id="180" name="Grafika 22" descr="Wykres słupkowy">
            <a:extLst>
              <a:ext uri="{FF2B5EF4-FFF2-40B4-BE49-F238E27FC236}">
                <a16:creationId xmlns:a16="http://schemas.microsoft.com/office/drawing/2014/main" id="{42A247BE-9565-4E65-9597-4059D2044E60}"/>
              </a:ext>
            </a:extLst>
          </p:cNvPr>
          <p:cNvGrpSpPr/>
          <p:nvPr/>
        </p:nvGrpSpPr>
        <p:grpSpPr>
          <a:xfrm rot="10800000" flipH="1">
            <a:off x="3930247" y="6379076"/>
            <a:ext cx="158992" cy="133842"/>
            <a:chOff x="966673" y="3596857"/>
            <a:chExt cx="207712" cy="187461"/>
          </a:xfrm>
          <a:solidFill>
            <a:schemeClr val="bg1"/>
          </a:solidFill>
        </p:grpSpPr>
        <p:sp>
          <p:nvSpPr>
            <p:cNvPr id="181" name="Dowolny kształt: kształt 180">
              <a:extLst>
                <a:ext uri="{FF2B5EF4-FFF2-40B4-BE49-F238E27FC236}">
                  <a16:creationId xmlns:a16="http://schemas.microsoft.com/office/drawing/2014/main" id="{0060413C-DD4C-43F0-9BF5-C4DDF24C0A1B}"/>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82" name="Dowolny kształt: kształt 181">
              <a:extLst>
                <a:ext uri="{FF2B5EF4-FFF2-40B4-BE49-F238E27FC236}">
                  <a16:creationId xmlns:a16="http://schemas.microsoft.com/office/drawing/2014/main" id="{F3A8744E-C4E1-438D-A0F8-DE2BC4E2F2C9}"/>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3" name="Dowolny kształt: kształt 182">
              <a:extLst>
                <a:ext uri="{FF2B5EF4-FFF2-40B4-BE49-F238E27FC236}">
                  <a16:creationId xmlns:a16="http://schemas.microsoft.com/office/drawing/2014/main" id="{6B9323A5-BA58-466F-946F-1909ADD49EB5}"/>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6350"/>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84" name="Grafika 23" descr="Powrót">
            <a:extLst>
              <a:ext uri="{FF2B5EF4-FFF2-40B4-BE49-F238E27FC236}">
                <a16:creationId xmlns:a16="http://schemas.microsoft.com/office/drawing/2014/main" id="{4344554B-57BE-4128-B632-A65775C70829}"/>
              </a:ext>
            </a:extLst>
          </p:cNvPr>
          <p:cNvSpPr/>
          <p:nvPr/>
        </p:nvSpPr>
        <p:spPr>
          <a:xfrm>
            <a:off x="3928904" y="6452028"/>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solidFill>
            <a:schemeClr val="bg1"/>
          </a:solidFill>
          <a:ln w="6350"/>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grpSp>
        <p:nvGrpSpPr>
          <p:cNvPr id="199" name="Grafika 12" descr="Uniesiony kciuk">
            <a:extLst>
              <a:ext uri="{FF2B5EF4-FFF2-40B4-BE49-F238E27FC236}">
                <a16:creationId xmlns:a16="http://schemas.microsoft.com/office/drawing/2014/main" id="{6DC2EF29-F028-424C-8E35-D37009F92F1F}"/>
              </a:ext>
            </a:extLst>
          </p:cNvPr>
          <p:cNvGrpSpPr/>
          <p:nvPr/>
        </p:nvGrpSpPr>
        <p:grpSpPr>
          <a:xfrm>
            <a:off x="3900052" y="6031216"/>
            <a:ext cx="138738" cy="158128"/>
            <a:chOff x="5638800" y="2971800"/>
            <a:chExt cx="180000" cy="180000"/>
          </a:xfrm>
          <a:solidFill>
            <a:schemeClr val="bg1"/>
          </a:solidFill>
        </p:grpSpPr>
        <p:sp>
          <p:nvSpPr>
            <p:cNvPr id="200" name="Dowolny kształt: kształt 199">
              <a:extLst>
                <a:ext uri="{FF2B5EF4-FFF2-40B4-BE49-F238E27FC236}">
                  <a16:creationId xmlns:a16="http://schemas.microsoft.com/office/drawing/2014/main" id="{9AA90A95-C095-43D3-9822-CC2614D132DF}"/>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1" name="Dowolny kształt: kształt 200">
              <a:extLst>
                <a:ext uri="{FF2B5EF4-FFF2-40B4-BE49-F238E27FC236}">
                  <a16:creationId xmlns:a16="http://schemas.microsoft.com/office/drawing/2014/main" id="{FC9A19CC-39E8-4143-9751-B18B81055285}"/>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202" name="Grafika 12" descr="Uniesiony kciuk">
            <a:extLst>
              <a:ext uri="{FF2B5EF4-FFF2-40B4-BE49-F238E27FC236}">
                <a16:creationId xmlns:a16="http://schemas.microsoft.com/office/drawing/2014/main" id="{EB7AE075-B827-40B0-AFE1-46E40DB6D414}"/>
              </a:ext>
            </a:extLst>
          </p:cNvPr>
          <p:cNvGrpSpPr/>
          <p:nvPr/>
        </p:nvGrpSpPr>
        <p:grpSpPr>
          <a:xfrm rot="10800000">
            <a:off x="3998294" y="5938582"/>
            <a:ext cx="138738" cy="158128"/>
            <a:chOff x="5638800" y="2971800"/>
            <a:chExt cx="180000" cy="180000"/>
          </a:xfrm>
          <a:solidFill>
            <a:schemeClr val="bg1"/>
          </a:solidFill>
        </p:grpSpPr>
        <p:sp>
          <p:nvSpPr>
            <p:cNvPr id="203" name="Dowolny kształt: kształt 202">
              <a:extLst>
                <a:ext uri="{FF2B5EF4-FFF2-40B4-BE49-F238E27FC236}">
                  <a16:creationId xmlns:a16="http://schemas.microsoft.com/office/drawing/2014/main" id="{E9AEA649-A01C-4480-9E53-0E020D2CB818}"/>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4" name="Dowolny kształt: kształt 203">
              <a:extLst>
                <a:ext uri="{FF2B5EF4-FFF2-40B4-BE49-F238E27FC236}">
                  <a16:creationId xmlns:a16="http://schemas.microsoft.com/office/drawing/2014/main" id="{D71D090A-C8DC-4D15-BA5B-FBB85D4A664D}"/>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205" name="Grafika 12" descr="Uniesiony kciuk">
            <a:extLst>
              <a:ext uri="{FF2B5EF4-FFF2-40B4-BE49-F238E27FC236}">
                <a16:creationId xmlns:a16="http://schemas.microsoft.com/office/drawing/2014/main" id="{0AD44BA8-45F9-4530-B159-D8FD9C7A814F}"/>
              </a:ext>
            </a:extLst>
          </p:cNvPr>
          <p:cNvGrpSpPr/>
          <p:nvPr/>
        </p:nvGrpSpPr>
        <p:grpSpPr>
          <a:xfrm>
            <a:off x="3916909" y="3116668"/>
            <a:ext cx="138738" cy="158128"/>
            <a:chOff x="5638800" y="2971800"/>
            <a:chExt cx="180000" cy="180000"/>
          </a:xfrm>
          <a:solidFill>
            <a:schemeClr val="bg1"/>
          </a:solidFill>
        </p:grpSpPr>
        <p:sp>
          <p:nvSpPr>
            <p:cNvPr id="206" name="Dowolny kształt: kształt 205">
              <a:extLst>
                <a:ext uri="{FF2B5EF4-FFF2-40B4-BE49-F238E27FC236}">
                  <a16:creationId xmlns:a16="http://schemas.microsoft.com/office/drawing/2014/main" id="{3E4CDE4A-3F15-436F-980E-D4A677D8F02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7" name="Dowolny kształt: kształt 206">
              <a:extLst>
                <a:ext uri="{FF2B5EF4-FFF2-40B4-BE49-F238E27FC236}">
                  <a16:creationId xmlns:a16="http://schemas.microsoft.com/office/drawing/2014/main" id="{6A514735-427A-401A-A420-521399A0BA21}"/>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208" name="Grafika 12" descr="Uniesiony kciuk">
            <a:extLst>
              <a:ext uri="{FF2B5EF4-FFF2-40B4-BE49-F238E27FC236}">
                <a16:creationId xmlns:a16="http://schemas.microsoft.com/office/drawing/2014/main" id="{A7CB0A53-778E-4F22-A8CC-4346F0D4BE58}"/>
              </a:ext>
            </a:extLst>
          </p:cNvPr>
          <p:cNvGrpSpPr/>
          <p:nvPr/>
        </p:nvGrpSpPr>
        <p:grpSpPr>
          <a:xfrm rot="10800000">
            <a:off x="4015151" y="3024034"/>
            <a:ext cx="138738" cy="158128"/>
            <a:chOff x="5638800" y="2971800"/>
            <a:chExt cx="180000" cy="180000"/>
          </a:xfrm>
          <a:solidFill>
            <a:schemeClr val="bg1"/>
          </a:solidFill>
        </p:grpSpPr>
        <p:sp>
          <p:nvSpPr>
            <p:cNvPr id="209" name="Dowolny kształt: kształt 208">
              <a:extLst>
                <a:ext uri="{FF2B5EF4-FFF2-40B4-BE49-F238E27FC236}">
                  <a16:creationId xmlns:a16="http://schemas.microsoft.com/office/drawing/2014/main" id="{66186499-EBD4-4604-90CF-08FA8FC5F958}"/>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0" name="Dowolny kształt: kształt 209">
              <a:extLst>
                <a:ext uri="{FF2B5EF4-FFF2-40B4-BE49-F238E27FC236}">
                  <a16:creationId xmlns:a16="http://schemas.microsoft.com/office/drawing/2014/main" id="{6142BBE7-200E-420C-9D7D-4921DB6D1DDF}"/>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grpFill/>
            <a:ln w="63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217" name="Trójkąt równoramienny 216">
            <a:extLst>
              <a:ext uri="{FF2B5EF4-FFF2-40B4-BE49-F238E27FC236}">
                <a16:creationId xmlns:a16="http://schemas.microsoft.com/office/drawing/2014/main" id="{30385653-BC9A-409F-AC71-7DA64BB9CC67}"/>
              </a:ext>
            </a:extLst>
          </p:cNvPr>
          <p:cNvSpPr/>
          <p:nvPr/>
        </p:nvSpPr>
        <p:spPr>
          <a:xfrm rot="10800000">
            <a:off x="8372308" y="1094173"/>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wal 217">
            <a:extLst>
              <a:ext uri="{FF2B5EF4-FFF2-40B4-BE49-F238E27FC236}">
                <a16:creationId xmlns:a16="http://schemas.microsoft.com/office/drawing/2014/main" id="{00AA3F28-926E-4687-BED0-207CF9AA7B53}"/>
              </a:ext>
            </a:extLst>
          </p:cNvPr>
          <p:cNvSpPr/>
          <p:nvPr/>
        </p:nvSpPr>
        <p:spPr>
          <a:xfrm>
            <a:off x="6812057" y="3454557"/>
            <a:ext cx="212146" cy="225397"/>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wal 218">
            <a:extLst>
              <a:ext uri="{FF2B5EF4-FFF2-40B4-BE49-F238E27FC236}">
                <a16:creationId xmlns:a16="http://schemas.microsoft.com/office/drawing/2014/main" id="{CE51C7D2-8304-4703-A301-F31D5A32E34D}"/>
              </a:ext>
            </a:extLst>
          </p:cNvPr>
          <p:cNvSpPr/>
          <p:nvPr/>
        </p:nvSpPr>
        <p:spPr>
          <a:xfrm>
            <a:off x="7035010" y="2203633"/>
            <a:ext cx="250812" cy="255786"/>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547E4CBF-A36A-424A-9EEE-8099313371F4}"/>
              </a:ext>
            </a:extLst>
          </p:cNvPr>
          <p:cNvSpPr/>
          <p:nvPr/>
        </p:nvSpPr>
        <p:spPr>
          <a:xfrm>
            <a:off x="6795956" y="1806493"/>
            <a:ext cx="212146" cy="225397"/>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wal 220">
            <a:extLst>
              <a:ext uri="{FF2B5EF4-FFF2-40B4-BE49-F238E27FC236}">
                <a16:creationId xmlns:a16="http://schemas.microsoft.com/office/drawing/2014/main" id="{CEAF109C-0486-49D8-B9F9-A12798487624}"/>
              </a:ext>
            </a:extLst>
          </p:cNvPr>
          <p:cNvSpPr/>
          <p:nvPr/>
        </p:nvSpPr>
        <p:spPr>
          <a:xfrm>
            <a:off x="6800330" y="1363550"/>
            <a:ext cx="212146" cy="225397"/>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wal 221">
            <a:extLst>
              <a:ext uri="{FF2B5EF4-FFF2-40B4-BE49-F238E27FC236}">
                <a16:creationId xmlns:a16="http://schemas.microsoft.com/office/drawing/2014/main" id="{73AF4ADF-98F6-4A5C-BFF4-2154C30AAEAC}"/>
              </a:ext>
            </a:extLst>
          </p:cNvPr>
          <p:cNvSpPr/>
          <p:nvPr/>
        </p:nvSpPr>
        <p:spPr>
          <a:xfrm>
            <a:off x="6621222" y="2555566"/>
            <a:ext cx="175208" cy="157610"/>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wal 222">
            <a:extLst>
              <a:ext uri="{FF2B5EF4-FFF2-40B4-BE49-F238E27FC236}">
                <a16:creationId xmlns:a16="http://schemas.microsoft.com/office/drawing/2014/main" id="{08B0B3A4-2988-4E30-AF04-A1D1779A4CCB}"/>
              </a:ext>
            </a:extLst>
          </p:cNvPr>
          <p:cNvSpPr/>
          <p:nvPr/>
        </p:nvSpPr>
        <p:spPr>
          <a:xfrm>
            <a:off x="6857917" y="2718373"/>
            <a:ext cx="175208" cy="15761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Owal 223">
            <a:extLst>
              <a:ext uri="{FF2B5EF4-FFF2-40B4-BE49-F238E27FC236}">
                <a16:creationId xmlns:a16="http://schemas.microsoft.com/office/drawing/2014/main" id="{451825EF-96D6-46AC-92F6-2223501034A9}"/>
              </a:ext>
            </a:extLst>
          </p:cNvPr>
          <p:cNvSpPr/>
          <p:nvPr/>
        </p:nvSpPr>
        <p:spPr>
          <a:xfrm>
            <a:off x="6853666" y="2555566"/>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wal 224">
            <a:extLst>
              <a:ext uri="{FF2B5EF4-FFF2-40B4-BE49-F238E27FC236}">
                <a16:creationId xmlns:a16="http://schemas.microsoft.com/office/drawing/2014/main" id="{1B8A8DBD-F42F-403C-8CDF-1A9F0492AF44}"/>
              </a:ext>
            </a:extLst>
          </p:cNvPr>
          <p:cNvSpPr/>
          <p:nvPr/>
        </p:nvSpPr>
        <p:spPr>
          <a:xfrm>
            <a:off x="6620748" y="2718373"/>
            <a:ext cx="175208" cy="15761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wal 225">
            <a:extLst>
              <a:ext uri="{FF2B5EF4-FFF2-40B4-BE49-F238E27FC236}">
                <a16:creationId xmlns:a16="http://schemas.microsoft.com/office/drawing/2014/main" id="{AF75E89F-995C-4DE7-803F-7F22570010C1}"/>
              </a:ext>
            </a:extLst>
          </p:cNvPr>
          <p:cNvSpPr/>
          <p:nvPr/>
        </p:nvSpPr>
        <p:spPr>
          <a:xfrm>
            <a:off x="7086463" y="2720523"/>
            <a:ext cx="175208" cy="157610"/>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wal 226">
            <a:extLst>
              <a:ext uri="{FF2B5EF4-FFF2-40B4-BE49-F238E27FC236}">
                <a16:creationId xmlns:a16="http://schemas.microsoft.com/office/drawing/2014/main" id="{7391BD2B-3D01-49D8-9670-D4285DC8FD4D}"/>
              </a:ext>
            </a:extLst>
          </p:cNvPr>
          <p:cNvSpPr/>
          <p:nvPr/>
        </p:nvSpPr>
        <p:spPr>
          <a:xfrm>
            <a:off x="7089757" y="2551735"/>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wal 227">
            <a:extLst>
              <a:ext uri="{FF2B5EF4-FFF2-40B4-BE49-F238E27FC236}">
                <a16:creationId xmlns:a16="http://schemas.microsoft.com/office/drawing/2014/main" id="{25E44353-57E9-4C84-8436-AACA84D21F6A}"/>
              </a:ext>
            </a:extLst>
          </p:cNvPr>
          <p:cNvSpPr/>
          <p:nvPr/>
        </p:nvSpPr>
        <p:spPr>
          <a:xfrm>
            <a:off x="6607856" y="2203633"/>
            <a:ext cx="250812" cy="255786"/>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wal 228">
            <a:extLst>
              <a:ext uri="{FF2B5EF4-FFF2-40B4-BE49-F238E27FC236}">
                <a16:creationId xmlns:a16="http://schemas.microsoft.com/office/drawing/2014/main" id="{BF54D474-D41F-467D-8FDB-A65046908E4B}"/>
              </a:ext>
            </a:extLst>
          </p:cNvPr>
          <p:cNvSpPr/>
          <p:nvPr/>
        </p:nvSpPr>
        <p:spPr>
          <a:xfrm>
            <a:off x="6641520" y="3870366"/>
            <a:ext cx="212146" cy="225397"/>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wal 229">
            <a:extLst>
              <a:ext uri="{FF2B5EF4-FFF2-40B4-BE49-F238E27FC236}">
                <a16:creationId xmlns:a16="http://schemas.microsoft.com/office/drawing/2014/main" id="{C940D219-91AA-4AC8-9D91-90C2FF0E173C}"/>
              </a:ext>
            </a:extLst>
          </p:cNvPr>
          <p:cNvSpPr/>
          <p:nvPr/>
        </p:nvSpPr>
        <p:spPr>
          <a:xfrm>
            <a:off x="6598475" y="3111699"/>
            <a:ext cx="175208" cy="157610"/>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wal 230">
            <a:extLst>
              <a:ext uri="{FF2B5EF4-FFF2-40B4-BE49-F238E27FC236}">
                <a16:creationId xmlns:a16="http://schemas.microsoft.com/office/drawing/2014/main" id="{F516F8E7-7C80-4376-9963-33D1A30F77DB}"/>
              </a:ext>
            </a:extLst>
          </p:cNvPr>
          <p:cNvSpPr/>
          <p:nvPr/>
        </p:nvSpPr>
        <p:spPr>
          <a:xfrm>
            <a:off x="6830919" y="3111699"/>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wal 231">
            <a:extLst>
              <a:ext uri="{FF2B5EF4-FFF2-40B4-BE49-F238E27FC236}">
                <a16:creationId xmlns:a16="http://schemas.microsoft.com/office/drawing/2014/main" id="{FBE8CC69-3F36-48DA-8F9F-763C74AC3EC3}"/>
              </a:ext>
            </a:extLst>
          </p:cNvPr>
          <p:cNvSpPr/>
          <p:nvPr/>
        </p:nvSpPr>
        <p:spPr>
          <a:xfrm>
            <a:off x="7067010" y="3107868"/>
            <a:ext cx="175208" cy="157610"/>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wal 232">
            <a:extLst>
              <a:ext uri="{FF2B5EF4-FFF2-40B4-BE49-F238E27FC236}">
                <a16:creationId xmlns:a16="http://schemas.microsoft.com/office/drawing/2014/main" id="{80B57ADD-B4D5-4692-970A-D3502C0F699E}"/>
              </a:ext>
            </a:extLst>
          </p:cNvPr>
          <p:cNvSpPr/>
          <p:nvPr/>
        </p:nvSpPr>
        <p:spPr>
          <a:xfrm>
            <a:off x="6795223" y="6005379"/>
            <a:ext cx="175208" cy="15761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Owal 233">
            <a:extLst>
              <a:ext uri="{FF2B5EF4-FFF2-40B4-BE49-F238E27FC236}">
                <a16:creationId xmlns:a16="http://schemas.microsoft.com/office/drawing/2014/main" id="{EF8B89CF-880E-42EF-BC9C-2AC79CD40979}"/>
              </a:ext>
            </a:extLst>
          </p:cNvPr>
          <p:cNvSpPr/>
          <p:nvPr/>
        </p:nvSpPr>
        <p:spPr>
          <a:xfrm>
            <a:off x="6558054" y="6005379"/>
            <a:ext cx="175208" cy="157610"/>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wal 234">
            <a:extLst>
              <a:ext uri="{FF2B5EF4-FFF2-40B4-BE49-F238E27FC236}">
                <a16:creationId xmlns:a16="http://schemas.microsoft.com/office/drawing/2014/main" id="{CC29FF81-90E9-43DE-8C58-13CE3A5F7DB0}"/>
              </a:ext>
            </a:extLst>
          </p:cNvPr>
          <p:cNvSpPr/>
          <p:nvPr/>
        </p:nvSpPr>
        <p:spPr>
          <a:xfrm>
            <a:off x="7023769" y="6007529"/>
            <a:ext cx="175208" cy="157610"/>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wal 235">
            <a:extLst>
              <a:ext uri="{FF2B5EF4-FFF2-40B4-BE49-F238E27FC236}">
                <a16:creationId xmlns:a16="http://schemas.microsoft.com/office/drawing/2014/main" id="{76B922DD-2436-44E0-BC51-81B49D028439}"/>
              </a:ext>
            </a:extLst>
          </p:cNvPr>
          <p:cNvSpPr/>
          <p:nvPr/>
        </p:nvSpPr>
        <p:spPr>
          <a:xfrm>
            <a:off x="6559659" y="5595103"/>
            <a:ext cx="167088" cy="185100"/>
          </a:xfrm>
          <a:prstGeom prst="ellipse">
            <a:avLst/>
          </a:prstGeom>
          <a:blipFill dpi="0" rotWithShape="1">
            <a:blip r:embed="rId5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wal 236">
            <a:extLst>
              <a:ext uri="{FF2B5EF4-FFF2-40B4-BE49-F238E27FC236}">
                <a16:creationId xmlns:a16="http://schemas.microsoft.com/office/drawing/2014/main" id="{1B7E42EB-D7CE-4E20-9804-05B18212EE31}"/>
              </a:ext>
            </a:extLst>
          </p:cNvPr>
          <p:cNvSpPr/>
          <p:nvPr/>
        </p:nvSpPr>
        <p:spPr>
          <a:xfrm>
            <a:off x="6790523" y="5586323"/>
            <a:ext cx="169765" cy="185100"/>
          </a:xfrm>
          <a:prstGeom prst="ellipse">
            <a:avLst/>
          </a:prstGeom>
          <a:blipFill dpi="0" rotWithShape="1">
            <a:blip r:embed="rId51"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wal 237">
            <a:extLst>
              <a:ext uri="{FF2B5EF4-FFF2-40B4-BE49-F238E27FC236}">
                <a16:creationId xmlns:a16="http://schemas.microsoft.com/office/drawing/2014/main" id="{A71A4D3A-9815-4E7C-85DD-68BF135FCD74}"/>
              </a:ext>
            </a:extLst>
          </p:cNvPr>
          <p:cNvSpPr/>
          <p:nvPr/>
        </p:nvSpPr>
        <p:spPr>
          <a:xfrm>
            <a:off x="7024064" y="5586323"/>
            <a:ext cx="167088" cy="185100"/>
          </a:xfrm>
          <a:prstGeom prst="ellipse">
            <a:avLst/>
          </a:prstGeom>
          <a:blipFill dpi="0" rotWithShape="1">
            <a:blip r:embed="rId4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Owal 238">
            <a:extLst>
              <a:ext uri="{FF2B5EF4-FFF2-40B4-BE49-F238E27FC236}">
                <a16:creationId xmlns:a16="http://schemas.microsoft.com/office/drawing/2014/main" id="{D64DE66A-FA6E-471E-A891-F590AF6949C9}"/>
              </a:ext>
            </a:extLst>
          </p:cNvPr>
          <p:cNvSpPr/>
          <p:nvPr/>
        </p:nvSpPr>
        <p:spPr>
          <a:xfrm>
            <a:off x="6791597" y="4306536"/>
            <a:ext cx="212146" cy="225397"/>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wal 239">
            <a:extLst>
              <a:ext uri="{FF2B5EF4-FFF2-40B4-BE49-F238E27FC236}">
                <a16:creationId xmlns:a16="http://schemas.microsoft.com/office/drawing/2014/main" id="{3EE497ED-303C-4F35-9C29-559308774861}"/>
              </a:ext>
            </a:extLst>
          </p:cNvPr>
          <p:cNvSpPr/>
          <p:nvPr/>
        </p:nvSpPr>
        <p:spPr>
          <a:xfrm>
            <a:off x="6789455" y="4705597"/>
            <a:ext cx="212146" cy="225397"/>
          </a:xfrm>
          <a:prstGeom prst="ellipse">
            <a:avLst/>
          </a:prstGeom>
          <a:blipFill dpi="0" rotWithShape="1">
            <a:blip r:embed="rId4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wal 240">
            <a:extLst>
              <a:ext uri="{FF2B5EF4-FFF2-40B4-BE49-F238E27FC236}">
                <a16:creationId xmlns:a16="http://schemas.microsoft.com/office/drawing/2014/main" id="{E6D6646F-5E86-4BC4-8681-A96128B4362D}"/>
              </a:ext>
            </a:extLst>
          </p:cNvPr>
          <p:cNvSpPr/>
          <p:nvPr/>
        </p:nvSpPr>
        <p:spPr>
          <a:xfrm>
            <a:off x="6773683" y="5151515"/>
            <a:ext cx="212146" cy="225397"/>
          </a:xfrm>
          <a:prstGeom prst="ellipse">
            <a:avLst/>
          </a:prstGeom>
          <a:blipFill dpi="0" rotWithShape="1">
            <a:blip r:embed="rId4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wal 241">
            <a:extLst>
              <a:ext uri="{FF2B5EF4-FFF2-40B4-BE49-F238E27FC236}">
                <a16:creationId xmlns:a16="http://schemas.microsoft.com/office/drawing/2014/main" id="{E3723795-29A2-4BB0-BA1C-A5A1AC21BE5A}"/>
              </a:ext>
            </a:extLst>
          </p:cNvPr>
          <p:cNvSpPr/>
          <p:nvPr/>
        </p:nvSpPr>
        <p:spPr>
          <a:xfrm>
            <a:off x="6789455" y="6366521"/>
            <a:ext cx="212146" cy="225397"/>
          </a:xfrm>
          <a:prstGeom prst="ellipse">
            <a:avLst/>
          </a:prstGeom>
          <a:blipFill dpi="0" rotWithShape="1">
            <a:blip r:embed="rId46"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rostokąt 242">
            <a:extLst>
              <a:ext uri="{FF2B5EF4-FFF2-40B4-BE49-F238E27FC236}">
                <a16:creationId xmlns:a16="http://schemas.microsoft.com/office/drawing/2014/main" id="{76443D23-14D1-45DB-927B-F266A20ADA6F}"/>
              </a:ext>
            </a:extLst>
          </p:cNvPr>
          <p:cNvSpPr/>
          <p:nvPr/>
        </p:nvSpPr>
        <p:spPr>
          <a:xfrm>
            <a:off x="8633128" y="1753946"/>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44" name="Prostokąt 243">
            <a:extLst>
              <a:ext uri="{FF2B5EF4-FFF2-40B4-BE49-F238E27FC236}">
                <a16:creationId xmlns:a16="http://schemas.microsoft.com/office/drawing/2014/main" id="{DD4910F9-2E30-4631-AFC7-7419C5C0AC76}"/>
              </a:ext>
            </a:extLst>
          </p:cNvPr>
          <p:cNvSpPr/>
          <p:nvPr/>
        </p:nvSpPr>
        <p:spPr>
          <a:xfrm>
            <a:off x="8633128" y="1333047"/>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45" name="Prostokąt 244">
            <a:extLst>
              <a:ext uri="{FF2B5EF4-FFF2-40B4-BE49-F238E27FC236}">
                <a16:creationId xmlns:a16="http://schemas.microsoft.com/office/drawing/2014/main" id="{D23FB171-F5A5-4F6E-9727-C1CAD36763AB}"/>
              </a:ext>
            </a:extLst>
          </p:cNvPr>
          <p:cNvSpPr/>
          <p:nvPr/>
        </p:nvSpPr>
        <p:spPr>
          <a:xfrm>
            <a:off x="8633129" y="2149602"/>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6" name="Prostokąt 245">
            <a:extLst>
              <a:ext uri="{FF2B5EF4-FFF2-40B4-BE49-F238E27FC236}">
                <a16:creationId xmlns:a16="http://schemas.microsoft.com/office/drawing/2014/main" id="{4ACF2098-DF80-4644-BE5A-2E0A0D091446}"/>
              </a:ext>
            </a:extLst>
          </p:cNvPr>
          <p:cNvSpPr/>
          <p:nvPr/>
        </p:nvSpPr>
        <p:spPr>
          <a:xfrm>
            <a:off x="8633129" y="2586340"/>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7" name="Prostokąt 246">
            <a:extLst>
              <a:ext uri="{FF2B5EF4-FFF2-40B4-BE49-F238E27FC236}">
                <a16:creationId xmlns:a16="http://schemas.microsoft.com/office/drawing/2014/main" id="{E4610879-1D09-4A25-AF62-E02D4E206763}"/>
              </a:ext>
            </a:extLst>
          </p:cNvPr>
          <p:cNvSpPr/>
          <p:nvPr/>
        </p:nvSpPr>
        <p:spPr>
          <a:xfrm>
            <a:off x="8633127" y="2993748"/>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48" name="Prostokąt 247">
            <a:extLst>
              <a:ext uri="{FF2B5EF4-FFF2-40B4-BE49-F238E27FC236}">
                <a16:creationId xmlns:a16="http://schemas.microsoft.com/office/drawing/2014/main" id="{8B40A415-8053-427F-A1C1-1E05236F217D}"/>
              </a:ext>
            </a:extLst>
          </p:cNvPr>
          <p:cNvSpPr/>
          <p:nvPr/>
        </p:nvSpPr>
        <p:spPr>
          <a:xfrm>
            <a:off x="8627214" y="3406641"/>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49" name="Prostokąt 248">
            <a:extLst>
              <a:ext uri="{FF2B5EF4-FFF2-40B4-BE49-F238E27FC236}">
                <a16:creationId xmlns:a16="http://schemas.microsoft.com/office/drawing/2014/main" id="{95AA1D55-669F-4C32-8BD1-84873A1C3BEC}"/>
              </a:ext>
            </a:extLst>
          </p:cNvPr>
          <p:cNvSpPr/>
          <p:nvPr/>
        </p:nvSpPr>
        <p:spPr>
          <a:xfrm>
            <a:off x="8627213" y="3849514"/>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0" name="Prostokąt 249">
            <a:extLst>
              <a:ext uri="{FF2B5EF4-FFF2-40B4-BE49-F238E27FC236}">
                <a16:creationId xmlns:a16="http://schemas.microsoft.com/office/drawing/2014/main" id="{7A55826E-866B-456B-BD1E-1316CE18041A}"/>
              </a:ext>
            </a:extLst>
          </p:cNvPr>
          <p:cNvSpPr/>
          <p:nvPr/>
        </p:nvSpPr>
        <p:spPr>
          <a:xfrm>
            <a:off x="8627212" y="4655574"/>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1" name="Prostokąt 250">
            <a:extLst>
              <a:ext uri="{FF2B5EF4-FFF2-40B4-BE49-F238E27FC236}">
                <a16:creationId xmlns:a16="http://schemas.microsoft.com/office/drawing/2014/main" id="{4863D48B-A75E-4E76-B1DA-CD241F085F94}"/>
              </a:ext>
            </a:extLst>
          </p:cNvPr>
          <p:cNvSpPr/>
          <p:nvPr/>
        </p:nvSpPr>
        <p:spPr>
          <a:xfrm>
            <a:off x="8616908" y="5086055"/>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52" name="Prostokąt 251">
            <a:extLst>
              <a:ext uri="{FF2B5EF4-FFF2-40B4-BE49-F238E27FC236}">
                <a16:creationId xmlns:a16="http://schemas.microsoft.com/office/drawing/2014/main" id="{2739C1FA-2555-4D1F-8430-0724E34CDB67}"/>
              </a:ext>
            </a:extLst>
          </p:cNvPr>
          <p:cNvSpPr/>
          <p:nvPr/>
        </p:nvSpPr>
        <p:spPr>
          <a:xfrm>
            <a:off x="8619121" y="5497098"/>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3" name="Prostokąt 252">
            <a:extLst>
              <a:ext uri="{FF2B5EF4-FFF2-40B4-BE49-F238E27FC236}">
                <a16:creationId xmlns:a16="http://schemas.microsoft.com/office/drawing/2014/main" id="{934D9E86-4D3A-4D6F-9223-17AADF547B76}"/>
              </a:ext>
            </a:extLst>
          </p:cNvPr>
          <p:cNvSpPr/>
          <p:nvPr/>
        </p:nvSpPr>
        <p:spPr>
          <a:xfrm>
            <a:off x="8617846" y="5930476"/>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54" name="Prostokąt 253">
            <a:extLst>
              <a:ext uri="{FF2B5EF4-FFF2-40B4-BE49-F238E27FC236}">
                <a16:creationId xmlns:a16="http://schemas.microsoft.com/office/drawing/2014/main" id="{8F63B1F2-BC99-44A7-B8C6-595C75051AEC}"/>
              </a:ext>
            </a:extLst>
          </p:cNvPr>
          <p:cNvSpPr/>
          <p:nvPr/>
        </p:nvSpPr>
        <p:spPr>
          <a:xfrm>
            <a:off x="8616907" y="6325967"/>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5" name="Prostokąt 254">
            <a:extLst>
              <a:ext uri="{FF2B5EF4-FFF2-40B4-BE49-F238E27FC236}">
                <a16:creationId xmlns:a16="http://schemas.microsoft.com/office/drawing/2014/main" id="{841B357A-39B0-4121-A219-BA8438BA9DD3}"/>
              </a:ext>
            </a:extLst>
          </p:cNvPr>
          <p:cNvSpPr/>
          <p:nvPr/>
        </p:nvSpPr>
        <p:spPr>
          <a:xfrm>
            <a:off x="8627212" y="4249787"/>
            <a:ext cx="836875" cy="295577"/>
          </a:xfrm>
          <a:prstGeom prst="rect">
            <a:avLst/>
          </a:prstGeom>
          <a:solidFill>
            <a:srgbClr val="A6A6A6">
              <a:alpha val="30196"/>
            </a:srgb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pl-PL" sz="900" dirty="0"/>
              <a:t>N/A</a:t>
            </a:r>
            <a:endParaRPr lang="en-US" sz="900" dirty="0"/>
          </a:p>
        </p:txBody>
      </p:sp>
      <p:sp>
        <p:nvSpPr>
          <p:cNvPr id="256" name="Owal 255">
            <a:extLst>
              <a:ext uri="{FF2B5EF4-FFF2-40B4-BE49-F238E27FC236}">
                <a16:creationId xmlns:a16="http://schemas.microsoft.com/office/drawing/2014/main" id="{E3CF5558-AB3D-4F8E-8E49-6D82BCE72F5D}"/>
              </a:ext>
            </a:extLst>
          </p:cNvPr>
          <p:cNvSpPr/>
          <p:nvPr/>
        </p:nvSpPr>
        <p:spPr>
          <a:xfrm>
            <a:off x="7001601" y="3868540"/>
            <a:ext cx="212146" cy="225397"/>
          </a:xfrm>
          <a:prstGeom prst="ellipse">
            <a:avLst/>
          </a:prstGeom>
          <a:blipFill dpi="0" rotWithShape="1">
            <a:blip r:embed="rId45"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Prostokąt: zaokrąglone rogi 166">
            <a:extLst>
              <a:ext uri="{FF2B5EF4-FFF2-40B4-BE49-F238E27FC236}">
                <a16:creationId xmlns:a16="http://schemas.microsoft.com/office/drawing/2014/main" id="{C4016E23-408B-4B83-81C7-FE9A69310319}"/>
              </a:ext>
            </a:extLst>
          </p:cNvPr>
          <p:cNvSpPr/>
          <p:nvPr/>
        </p:nvSpPr>
        <p:spPr>
          <a:xfrm>
            <a:off x="2595221" y="888803"/>
            <a:ext cx="1734871" cy="895965"/>
          </a:xfrm>
          <a:prstGeom prst="round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pole tekstowe 167">
            <a:extLst>
              <a:ext uri="{FF2B5EF4-FFF2-40B4-BE49-F238E27FC236}">
                <a16:creationId xmlns:a16="http://schemas.microsoft.com/office/drawing/2014/main" id="{0CC8E058-5065-469F-A5CF-B52AE650413C}"/>
              </a:ext>
            </a:extLst>
          </p:cNvPr>
          <p:cNvSpPr txBox="1"/>
          <p:nvPr/>
        </p:nvSpPr>
        <p:spPr>
          <a:xfrm>
            <a:off x="2735847" y="928051"/>
            <a:ext cx="987021" cy="830997"/>
          </a:xfrm>
          <a:prstGeom prst="rect">
            <a:avLst/>
          </a:prstGeom>
          <a:noFill/>
        </p:spPr>
        <p:txBody>
          <a:bodyPr wrap="square" rtlCol="0">
            <a:spAutoFit/>
          </a:bodyPr>
          <a:lstStyle/>
          <a:p>
            <a:r>
              <a:rPr lang="pl-PL" sz="800" dirty="0"/>
              <a:t>Filtruj:</a:t>
            </a:r>
          </a:p>
          <a:p>
            <a:pPr marL="171450" indent="-171450">
              <a:buFont typeface="Arial" panose="020B0604020202020204" pitchFamily="34" charset="0"/>
              <a:buChar char="•"/>
            </a:pPr>
            <a:r>
              <a:rPr lang="pl-PL" sz="800" dirty="0">
                <a:solidFill>
                  <a:srgbClr val="000000"/>
                </a:solidFill>
              </a:rPr>
              <a:t>Telefon</a:t>
            </a:r>
          </a:p>
          <a:p>
            <a:pPr marL="171450" indent="-171450">
              <a:buFont typeface="Arial" panose="020B0604020202020204" pitchFamily="34" charset="0"/>
              <a:buChar char="•"/>
            </a:pPr>
            <a:r>
              <a:rPr lang="pl-PL" sz="800" dirty="0">
                <a:solidFill>
                  <a:srgbClr val="000000"/>
                </a:solidFill>
              </a:rPr>
              <a:t>Mail</a:t>
            </a:r>
          </a:p>
          <a:p>
            <a:pPr marL="171450" indent="-171450">
              <a:buFont typeface="Arial" panose="020B0604020202020204" pitchFamily="34" charset="0"/>
              <a:buChar char="•"/>
            </a:pPr>
            <a:r>
              <a:rPr lang="pl-PL" sz="800" dirty="0">
                <a:solidFill>
                  <a:srgbClr val="000000"/>
                </a:solidFill>
              </a:rPr>
              <a:t>Czat</a:t>
            </a:r>
          </a:p>
          <a:p>
            <a:pPr marL="171450" indent="-171450">
              <a:buFont typeface="Arial" panose="020B0604020202020204" pitchFamily="34" charset="0"/>
              <a:buChar char="•"/>
            </a:pPr>
            <a:r>
              <a:rPr lang="pl-PL" sz="800" dirty="0">
                <a:solidFill>
                  <a:srgbClr val="000000"/>
                </a:solidFill>
              </a:rPr>
              <a:t>Zatwierdzenia</a:t>
            </a:r>
          </a:p>
          <a:p>
            <a:pPr marL="171450" indent="-171450">
              <a:buFont typeface="Arial" panose="020B0604020202020204" pitchFamily="34" charset="0"/>
              <a:buChar char="•"/>
            </a:pPr>
            <a:r>
              <a:rPr lang="pl-PL" sz="800" dirty="0">
                <a:solidFill>
                  <a:srgbClr val="000000"/>
                </a:solidFill>
              </a:rPr>
              <a:t>Zadanie</a:t>
            </a:r>
            <a:endParaRPr lang="en-US" sz="800" dirty="0">
              <a:solidFill>
                <a:srgbClr val="000000"/>
              </a:solidFill>
            </a:endParaRPr>
          </a:p>
        </p:txBody>
      </p:sp>
      <p:sp>
        <p:nvSpPr>
          <p:cNvPr id="170" name="Prostokąt 169">
            <a:extLst>
              <a:ext uri="{FF2B5EF4-FFF2-40B4-BE49-F238E27FC236}">
                <a16:creationId xmlns:a16="http://schemas.microsoft.com/office/drawing/2014/main" id="{45E782C2-6439-4B3B-9ECC-5DD83EEBC4B6}"/>
              </a:ext>
            </a:extLst>
          </p:cNvPr>
          <p:cNvSpPr/>
          <p:nvPr/>
        </p:nvSpPr>
        <p:spPr>
          <a:xfrm>
            <a:off x="3884960" y="1081364"/>
            <a:ext cx="108541" cy="11760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4" name="Prostokąt 173">
            <a:extLst>
              <a:ext uri="{FF2B5EF4-FFF2-40B4-BE49-F238E27FC236}">
                <a16:creationId xmlns:a16="http://schemas.microsoft.com/office/drawing/2014/main" id="{AC13636C-E614-4BA2-ABCA-EB0CA171803F}"/>
              </a:ext>
            </a:extLst>
          </p:cNvPr>
          <p:cNvSpPr/>
          <p:nvPr/>
        </p:nvSpPr>
        <p:spPr>
          <a:xfrm>
            <a:off x="3884802" y="1213120"/>
            <a:ext cx="108541" cy="11760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5" name="Prostokąt 174">
            <a:extLst>
              <a:ext uri="{FF2B5EF4-FFF2-40B4-BE49-F238E27FC236}">
                <a16:creationId xmlns:a16="http://schemas.microsoft.com/office/drawing/2014/main" id="{1260E4BB-AE15-40D4-9278-AACAA1962B59}"/>
              </a:ext>
            </a:extLst>
          </p:cNvPr>
          <p:cNvSpPr/>
          <p:nvPr/>
        </p:nvSpPr>
        <p:spPr>
          <a:xfrm>
            <a:off x="3884801" y="1341134"/>
            <a:ext cx="108541" cy="11760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6" name="Prostokąt 175">
            <a:extLst>
              <a:ext uri="{FF2B5EF4-FFF2-40B4-BE49-F238E27FC236}">
                <a16:creationId xmlns:a16="http://schemas.microsoft.com/office/drawing/2014/main" id="{96F55D9E-7422-45C7-933D-E979F561F743}"/>
              </a:ext>
            </a:extLst>
          </p:cNvPr>
          <p:cNvSpPr/>
          <p:nvPr/>
        </p:nvSpPr>
        <p:spPr>
          <a:xfrm>
            <a:off x="3884800" y="1474893"/>
            <a:ext cx="108541" cy="11760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7" name="Prostokąt 176">
            <a:extLst>
              <a:ext uri="{FF2B5EF4-FFF2-40B4-BE49-F238E27FC236}">
                <a16:creationId xmlns:a16="http://schemas.microsoft.com/office/drawing/2014/main" id="{98313AE9-E91A-4F85-A0EE-E0906C9CF223}"/>
              </a:ext>
            </a:extLst>
          </p:cNvPr>
          <p:cNvSpPr/>
          <p:nvPr/>
        </p:nvSpPr>
        <p:spPr>
          <a:xfrm>
            <a:off x="3884800" y="1602472"/>
            <a:ext cx="108541" cy="11760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 name="Prostokąt 1">
            <a:extLst>
              <a:ext uri="{FF2B5EF4-FFF2-40B4-BE49-F238E27FC236}">
                <a16:creationId xmlns:a16="http://schemas.microsoft.com/office/drawing/2014/main" id="{E33D74DA-7EAF-46D8-B0A0-5F86C2084FE2}"/>
              </a:ext>
            </a:extLst>
          </p:cNvPr>
          <p:cNvSpPr/>
          <p:nvPr/>
        </p:nvSpPr>
        <p:spPr>
          <a:xfrm>
            <a:off x="3906880" y="1232768"/>
            <a:ext cx="59428" cy="78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Grafika 153" descr="Kursor">
            <a:extLst>
              <a:ext uri="{FF2B5EF4-FFF2-40B4-BE49-F238E27FC236}">
                <a16:creationId xmlns:a16="http://schemas.microsoft.com/office/drawing/2014/main" id="{3D09A07A-A500-45C3-93E4-A7B8BCF50FAE}"/>
              </a:ext>
            </a:extLst>
          </p:cNvPr>
          <p:cNvPicPr>
            <a:picLocks noChangeAspect="1"/>
          </p:cNvPicPr>
          <p:nvPr/>
        </p:nvPicPr>
        <p:blipFill>
          <a:blip r:embed="rId52">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3875448" y="1184709"/>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7050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717757" y="6541358"/>
            <a:ext cx="275130" cy="275130"/>
          </a:xfrm>
          <a:prstGeom prst="rect">
            <a:avLst/>
          </a:prstGeom>
        </p:spPr>
      </p:pic>
      <p:pic>
        <p:nvPicPr>
          <p:cNvPr id="159" name="Grafika 158" descr="Dodawać">
            <a:extLst>
              <a:ext uri="{FF2B5EF4-FFF2-40B4-BE49-F238E27FC236}">
                <a16:creationId xmlns:a16="http://schemas.microsoft.com/office/drawing/2014/main" id="{5672646F-9262-4CF1-A04E-FAD3AFB68AD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51015" y="517919"/>
            <a:ext cx="112340" cy="112340"/>
          </a:xfrm>
          <a:prstGeom prst="rect">
            <a:avLst/>
          </a:prstGeom>
        </p:spPr>
      </p:pic>
      <p:sp>
        <p:nvSpPr>
          <p:cNvPr id="160" name="pole tekstowe 159">
            <a:extLst>
              <a:ext uri="{FF2B5EF4-FFF2-40B4-BE49-F238E27FC236}">
                <a16:creationId xmlns:a16="http://schemas.microsoft.com/office/drawing/2014/main" id="{06E637AC-55F9-4691-A839-764D78E5815C}"/>
              </a:ext>
            </a:extLst>
          </p:cNvPr>
          <p:cNvSpPr txBox="1"/>
          <p:nvPr/>
        </p:nvSpPr>
        <p:spPr>
          <a:xfrm>
            <a:off x="1209151" y="460504"/>
            <a:ext cx="860232" cy="215444"/>
          </a:xfrm>
          <a:prstGeom prst="rect">
            <a:avLst/>
          </a:prstGeom>
          <a:noFill/>
        </p:spPr>
        <p:txBody>
          <a:bodyPr wrap="square" rtlCol="0">
            <a:spAutoFit/>
          </a:bodyPr>
          <a:lstStyle/>
          <a:p>
            <a:r>
              <a:rPr lang="pl-PL" sz="800" dirty="0">
                <a:solidFill>
                  <a:schemeClr val="bg1"/>
                </a:solidFill>
              </a:rPr>
              <a:t>Nowy wpis</a:t>
            </a:r>
            <a:endParaRPr lang="en-US" sz="800" dirty="0">
              <a:solidFill>
                <a:schemeClr val="bg1"/>
              </a:solidFill>
            </a:endParaRPr>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32"/>
          </a:graphicData>
        </a:graphic>
      </p:graphicFrame>
      <p:graphicFrame>
        <p:nvGraphicFramePr>
          <p:cNvPr id="163" name="Tabela 2">
            <a:extLst>
              <a:ext uri="{FF2B5EF4-FFF2-40B4-BE49-F238E27FC236}">
                <a16:creationId xmlns:a16="http://schemas.microsoft.com/office/drawing/2014/main" id="{8ACB7EA6-807E-4718-9D0E-5F2000CB5823}"/>
              </a:ext>
            </a:extLst>
          </p:cNvPr>
          <p:cNvGraphicFramePr>
            <a:graphicFrameLocks noGrp="1"/>
          </p:cNvGraphicFramePr>
          <p:nvPr>
            <p:extLst>
              <p:ext uri="{D42A27DB-BD31-4B8C-83A1-F6EECF244321}">
                <p14:modId xmlns:p14="http://schemas.microsoft.com/office/powerpoint/2010/main" val="2997631152"/>
              </p:ext>
            </p:extLst>
          </p:nvPr>
        </p:nvGraphicFramePr>
        <p:xfrm>
          <a:off x="605095" y="991578"/>
          <a:ext cx="11402208" cy="1951332"/>
        </p:xfrm>
        <a:graphic>
          <a:graphicData uri="http://schemas.openxmlformats.org/drawingml/2006/table">
            <a:tbl>
              <a:tblPr firstRow="1" bandRow="1">
                <a:tableStyleId>{5C22544A-7EE6-4342-B048-85BDC9FD1C3A}</a:tableStyleId>
              </a:tblPr>
              <a:tblGrid>
                <a:gridCol w="595552">
                  <a:extLst>
                    <a:ext uri="{9D8B030D-6E8A-4147-A177-3AD203B41FA5}">
                      <a16:colId xmlns:a16="http://schemas.microsoft.com/office/drawing/2014/main" val="832678855"/>
                    </a:ext>
                  </a:extLst>
                </a:gridCol>
                <a:gridCol w="1781092">
                  <a:extLst>
                    <a:ext uri="{9D8B030D-6E8A-4147-A177-3AD203B41FA5}">
                      <a16:colId xmlns:a16="http://schemas.microsoft.com/office/drawing/2014/main" val="2075188000"/>
                    </a:ext>
                  </a:extLst>
                </a:gridCol>
                <a:gridCol w="858741">
                  <a:extLst>
                    <a:ext uri="{9D8B030D-6E8A-4147-A177-3AD203B41FA5}">
                      <a16:colId xmlns:a16="http://schemas.microsoft.com/office/drawing/2014/main" val="1208128480"/>
                    </a:ext>
                  </a:extLst>
                </a:gridCol>
                <a:gridCol w="362079">
                  <a:extLst>
                    <a:ext uri="{9D8B030D-6E8A-4147-A177-3AD203B41FA5}">
                      <a16:colId xmlns:a16="http://schemas.microsoft.com/office/drawing/2014/main" val="400063830"/>
                    </a:ext>
                  </a:extLst>
                </a:gridCol>
                <a:gridCol w="2130563">
                  <a:extLst>
                    <a:ext uri="{9D8B030D-6E8A-4147-A177-3AD203B41FA5}">
                      <a16:colId xmlns:a16="http://schemas.microsoft.com/office/drawing/2014/main" val="1372111242"/>
                    </a:ext>
                  </a:extLst>
                </a:gridCol>
                <a:gridCol w="1188812">
                  <a:extLst>
                    <a:ext uri="{9D8B030D-6E8A-4147-A177-3AD203B41FA5}">
                      <a16:colId xmlns:a16="http://schemas.microsoft.com/office/drawing/2014/main" val="1685377803"/>
                    </a:ext>
                  </a:extLst>
                </a:gridCol>
                <a:gridCol w="1009816">
                  <a:extLst>
                    <a:ext uri="{9D8B030D-6E8A-4147-A177-3AD203B41FA5}">
                      <a16:colId xmlns:a16="http://schemas.microsoft.com/office/drawing/2014/main" val="4127486877"/>
                    </a:ext>
                  </a:extLst>
                </a:gridCol>
                <a:gridCol w="1009815">
                  <a:extLst>
                    <a:ext uri="{9D8B030D-6E8A-4147-A177-3AD203B41FA5}">
                      <a16:colId xmlns:a16="http://schemas.microsoft.com/office/drawing/2014/main" val="2914849729"/>
                    </a:ext>
                  </a:extLst>
                </a:gridCol>
                <a:gridCol w="2465738">
                  <a:extLst>
                    <a:ext uri="{9D8B030D-6E8A-4147-A177-3AD203B41FA5}">
                      <a16:colId xmlns:a16="http://schemas.microsoft.com/office/drawing/2014/main" val="3447085932"/>
                    </a:ext>
                  </a:extLst>
                </a:gridCol>
              </a:tblGrid>
              <a:tr h="284924">
                <a:tc>
                  <a:txBody>
                    <a:bodyPr/>
                    <a:lstStyle/>
                    <a:p>
                      <a:pPr algn="ctr"/>
                      <a:r>
                        <a:rPr lang="pl-PL" sz="1000" dirty="0"/>
                        <a:t>DATA</a:t>
                      </a:r>
                      <a:endParaRPr lang="en-US" sz="1000" dirty="0"/>
                    </a:p>
                  </a:txBody>
                  <a:tcPr>
                    <a:solidFill>
                      <a:srgbClr val="333F50">
                        <a:alpha val="69804"/>
                      </a:srgbClr>
                    </a:solidFill>
                  </a:tcPr>
                </a:tc>
                <a:tc>
                  <a:txBody>
                    <a:bodyPr/>
                    <a:lstStyle/>
                    <a:p>
                      <a:pPr algn="ctr"/>
                      <a:r>
                        <a:rPr lang="pl-PL" sz="1000" dirty="0"/>
                        <a:t>PROJEKT</a:t>
                      </a:r>
                      <a:endParaRPr lang="en-US" sz="1000" dirty="0"/>
                    </a:p>
                  </a:txBody>
                  <a:tcPr>
                    <a:solidFill>
                      <a:srgbClr val="333F50">
                        <a:alpha val="69804"/>
                      </a:srgbClr>
                    </a:solidFill>
                  </a:tcPr>
                </a:tc>
                <a:tc gridSpan="2">
                  <a:txBody>
                    <a:bodyPr/>
                    <a:lstStyle/>
                    <a:p>
                      <a:pPr algn="ctr"/>
                      <a:r>
                        <a:rPr lang="pl-PL" sz="1000" dirty="0"/>
                        <a:t>AKCJA</a:t>
                      </a:r>
                      <a:endParaRPr lang="en-US" sz="1000" dirty="0"/>
                    </a:p>
                  </a:txBody>
                  <a:tcPr>
                    <a:solidFill>
                      <a:srgbClr val="333F50">
                        <a:alpha val="69804"/>
                      </a:srgbClr>
                    </a:solidFill>
                  </a:tcPr>
                </a:tc>
                <a:tc hMerge="1">
                  <a:txBody>
                    <a:bodyPr/>
                    <a:lstStyle/>
                    <a:p>
                      <a:endParaRPr lang="en-US"/>
                    </a:p>
                  </a:txBody>
                  <a:tcPr/>
                </a:tc>
                <a:tc>
                  <a:txBody>
                    <a:bodyPr/>
                    <a:lstStyle/>
                    <a:p>
                      <a:pPr algn="ctr"/>
                      <a:r>
                        <a:rPr lang="pl-PL" sz="1000" dirty="0"/>
                        <a:t>TYTUŁ</a:t>
                      </a:r>
                      <a:endParaRPr lang="en-US" sz="1000" dirty="0"/>
                    </a:p>
                  </a:txBody>
                  <a:tcPr>
                    <a:solidFill>
                      <a:srgbClr val="333F50">
                        <a:alpha val="69804"/>
                      </a:srgbClr>
                    </a:solidFill>
                  </a:tcPr>
                </a:tc>
                <a:tc>
                  <a:txBody>
                    <a:bodyPr/>
                    <a:lstStyle/>
                    <a:p>
                      <a:pPr algn="ctr"/>
                      <a:r>
                        <a:rPr lang="pl-PL" sz="1000" dirty="0"/>
                        <a:t>ODPOWIEDZIALNY</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DATA (DO)</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KOMENTARZ</a:t>
                      </a:r>
                      <a:endParaRPr lang="en-US" sz="1000" dirty="0"/>
                    </a:p>
                  </a:txBody>
                  <a:tcPr>
                    <a:lnL w="3175" cap="flat" cmpd="sng" algn="ctr">
                      <a:solidFill>
                        <a:schemeClr val="bg1">
                          <a:lumMod val="75000"/>
                        </a:schemeClr>
                      </a:solidFill>
                      <a:prstDash val="solid"/>
                      <a:round/>
                      <a:headEnd type="none" w="med" len="med"/>
                      <a:tailEnd type="none" w="med" len="med"/>
                    </a:lnL>
                    <a:solidFill>
                      <a:srgbClr val="333F50">
                        <a:alpha val="69804"/>
                      </a:srgbClr>
                    </a:solidFill>
                  </a:tcPr>
                </a:tc>
                <a:extLst>
                  <a:ext uri="{0D108BD9-81ED-4DB2-BD59-A6C34878D82A}">
                    <a16:rowId xmlns:a16="http://schemas.microsoft.com/office/drawing/2014/main" val="121929559"/>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12:20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Ustalenie wizji lokalnej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a:t>
                      </a:r>
                      <a:r>
                        <a:rPr lang="pl-PL" sz="800" dirty="0">
                          <a:solidFill>
                            <a:schemeClr val="tx2"/>
                          </a:solidFill>
                        </a:rPr>
                        <a:t>zorganizuje wizje lokalna na wydziale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11:50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Pytania o dobór sterowników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@Krzysztof </a:t>
                      </a:r>
                      <a:r>
                        <a:rPr lang="pl-PL" sz="800" dirty="0">
                          <a:solidFill>
                            <a:schemeClr val="tx2"/>
                          </a:solidFill>
                        </a:rPr>
                        <a:t>ustali typ sterowników potrzebnych do modernizacji automatyki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416602">
                <a:tc>
                  <a:txBody>
                    <a:bodyPr/>
                    <a:lstStyle/>
                    <a:p>
                      <a:pPr algn="ctr"/>
                      <a:r>
                        <a:rPr lang="pl-PL" sz="800" dirty="0">
                          <a:solidFill>
                            <a:schemeClr val="bg1">
                              <a:lumMod val="50000"/>
                            </a:schemeClr>
                          </a:solidFill>
                        </a:rPr>
                        <a:t>15.03.21</a:t>
                      </a:r>
                      <a:r>
                        <a:rPr lang="pl-PL" sz="800" dirty="0">
                          <a:solidFill>
                            <a:schemeClr val="tx2"/>
                          </a:solidFill>
                        </a:rPr>
                        <a:t>  08:45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Braki w ofercie CESCO</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@Zuzanna </a:t>
                      </a:r>
                      <a:r>
                        <a:rPr lang="pl-PL" sz="800" dirty="0">
                          <a:solidFill>
                            <a:schemeClr val="tx2"/>
                          </a:solidFill>
                        </a:rPr>
                        <a:t>zgłosili braki w ofercie CESCO odnośnie terminów, wyjaśniono telefonicznie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08:01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w sprawie wizualizacji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23.03.2021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a:t>
                      </a:r>
                      <a:r>
                        <a:rPr lang="pl-PL" sz="800" dirty="0">
                          <a:solidFill>
                            <a:schemeClr val="tx2"/>
                          </a:solidFill>
                        </a:rPr>
                        <a:t>odpowie w sprawie wyglądu wizualizacji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bl>
          </a:graphicData>
        </a:graphic>
      </p:graphicFrame>
      <p:sp>
        <p:nvSpPr>
          <p:cNvPr id="172" name="pole tekstowe 171">
            <a:extLst>
              <a:ext uri="{FF2B5EF4-FFF2-40B4-BE49-F238E27FC236}">
                <a16:creationId xmlns:a16="http://schemas.microsoft.com/office/drawing/2014/main" id="{21E04EFF-E044-448B-AA86-B5B48D9C6E87}"/>
              </a:ext>
            </a:extLst>
          </p:cNvPr>
          <p:cNvSpPr txBox="1"/>
          <p:nvPr/>
        </p:nvSpPr>
        <p:spPr>
          <a:xfrm>
            <a:off x="2170450" y="455841"/>
            <a:ext cx="860232" cy="215444"/>
          </a:xfrm>
          <a:prstGeom prst="rect">
            <a:avLst/>
          </a:prstGeom>
          <a:noFill/>
        </p:spPr>
        <p:txBody>
          <a:bodyPr wrap="square" rtlCol="0">
            <a:spAutoFit/>
          </a:bodyPr>
          <a:lstStyle/>
          <a:p>
            <a:r>
              <a:rPr lang="pl-PL" sz="800" dirty="0">
                <a:solidFill>
                  <a:schemeClr val="bg1"/>
                </a:solidFill>
              </a:rPr>
              <a:t>Szybka notatka</a:t>
            </a:r>
            <a:endParaRPr lang="en-US" sz="800" dirty="0">
              <a:solidFill>
                <a:schemeClr val="bg1"/>
              </a:solidFill>
            </a:endParaRPr>
          </a:p>
        </p:txBody>
      </p:sp>
      <p:pic>
        <p:nvPicPr>
          <p:cNvPr id="8" name="Grafika 7" descr="Królik">
            <a:extLst>
              <a:ext uri="{FF2B5EF4-FFF2-40B4-BE49-F238E27FC236}">
                <a16:creationId xmlns:a16="http://schemas.microsoft.com/office/drawing/2014/main" id="{16D00552-97DA-4FCD-87C5-851B561F4F9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98106" y="428449"/>
            <a:ext cx="243622" cy="243622"/>
          </a:xfrm>
          <a:prstGeom prst="rect">
            <a:avLst/>
          </a:prstGeom>
        </p:spPr>
      </p:pic>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1113835" y="1092040"/>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rójkąt równoramienny 163">
            <a:extLst>
              <a:ext uri="{FF2B5EF4-FFF2-40B4-BE49-F238E27FC236}">
                <a16:creationId xmlns:a16="http://schemas.microsoft.com/office/drawing/2014/main" id="{F50240EF-2FBB-478B-A790-DB47D05E5E35}"/>
              </a:ext>
            </a:extLst>
          </p:cNvPr>
          <p:cNvSpPr/>
          <p:nvPr/>
        </p:nvSpPr>
        <p:spPr>
          <a:xfrm rot="10800000">
            <a:off x="2837723" y="1091218"/>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rójkąt równoramienny 164">
            <a:extLst>
              <a:ext uri="{FF2B5EF4-FFF2-40B4-BE49-F238E27FC236}">
                <a16:creationId xmlns:a16="http://schemas.microsoft.com/office/drawing/2014/main" id="{8E9591BE-04CB-46FF-A1DC-7F86CE512A90}"/>
              </a:ext>
            </a:extLst>
          </p:cNvPr>
          <p:cNvSpPr/>
          <p:nvPr/>
        </p:nvSpPr>
        <p:spPr>
          <a:xfrm rot="10800000">
            <a:off x="4069352" y="1092041"/>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rójkąt równoramienny 165">
            <a:extLst>
              <a:ext uri="{FF2B5EF4-FFF2-40B4-BE49-F238E27FC236}">
                <a16:creationId xmlns:a16="http://schemas.microsoft.com/office/drawing/2014/main" id="{8B385606-3E75-4348-B516-1D309603F3BC}"/>
              </a:ext>
            </a:extLst>
          </p:cNvPr>
          <p:cNvSpPr/>
          <p:nvPr/>
        </p:nvSpPr>
        <p:spPr>
          <a:xfrm rot="10800000">
            <a:off x="6185083" y="1092041"/>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ójkąt równoramienny 168">
            <a:extLst>
              <a:ext uri="{FF2B5EF4-FFF2-40B4-BE49-F238E27FC236}">
                <a16:creationId xmlns:a16="http://schemas.microsoft.com/office/drawing/2014/main" id="{B9DBA86B-F74E-4D19-9188-F850D81B79A0}"/>
              </a:ext>
            </a:extLst>
          </p:cNvPr>
          <p:cNvSpPr/>
          <p:nvPr/>
        </p:nvSpPr>
        <p:spPr>
          <a:xfrm rot="10800000">
            <a:off x="9331417" y="1102945"/>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fika 93" descr="Koperta">
            <a:extLst>
              <a:ext uri="{FF2B5EF4-FFF2-40B4-BE49-F238E27FC236}">
                <a16:creationId xmlns:a16="http://schemas.microsoft.com/office/drawing/2014/main" id="{3D4566A8-CDEA-4249-93F3-4E7152637B48}"/>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1043" y="1812075"/>
            <a:ext cx="204390" cy="204390"/>
          </a:xfrm>
          <a:prstGeom prst="rect">
            <a:avLst/>
          </a:prstGeom>
        </p:spPr>
      </p:pic>
      <p:pic>
        <p:nvPicPr>
          <p:cNvPr id="116" name="Grafika 115" descr="Koperta">
            <a:extLst>
              <a:ext uri="{FF2B5EF4-FFF2-40B4-BE49-F238E27FC236}">
                <a16:creationId xmlns:a16="http://schemas.microsoft.com/office/drawing/2014/main" id="{8BCAB110-BF89-420A-BC82-95808AEF797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4654" y="1389396"/>
            <a:ext cx="204390" cy="204390"/>
          </a:xfrm>
          <a:prstGeom prst="rect">
            <a:avLst/>
          </a:prstGeom>
        </p:spPr>
      </p:pic>
      <p:pic>
        <p:nvPicPr>
          <p:cNvPr id="117" name="Grafika 116" descr="Koperta">
            <a:extLst>
              <a:ext uri="{FF2B5EF4-FFF2-40B4-BE49-F238E27FC236}">
                <a16:creationId xmlns:a16="http://schemas.microsoft.com/office/drawing/2014/main" id="{7D1B8D17-14F0-4DDD-A66C-EDD539CE7F4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4654" y="2225445"/>
            <a:ext cx="204390" cy="204390"/>
          </a:xfrm>
          <a:prstGeom prst="rect">
            <a:avLst/>
          </a:prstGeom>
        </p:spPr>
      </p:pic>
      <p:pic>
        <p:nvPicPr>
          <p:cNvPr id="118" name="Grafika 117" descr="Koperta">
            <a:extLst>
              <a:ext uri="{FF2B5EF4-FFF2-40B4-BE49-F238E27FC236}">
                <a16:creationId xmlns:a16="http://schemas.microsoft.com/office/drawing/2014/main" id="{E7A24AE9-25E9-4778-AAA7-882CCA6085FF}"/>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3323" y="2634437"/>
            <a:ext cx="204390" cy="204390"/>
          </a:xfrm>
          <a:prstGeom prst="rect">
            <a:avLst/>
          </a:prstGeom>
        </p:spPr>
      </p:pic>
      <p:sp>
        <p:nvSpPr>
          <p:cNvPr id="217" name="Trójkąt równoramienny 216">
            <a:extLst>
              <a:ext uri="{FF2B5EF4-FFF2-40B4-BE49-F238E27FC236}">
                <a16:creationId xmlns:a16="http://schemas.microsoft.com/office/drawing/2014/main" id="{30385653-BC9A-409F-AC71-7DA64BB9CC67}"/>
              </a:ext>
            </a:extLst>
          </p:cNvPr>
          <p:cNvSpPr/>
          <p:nvPr/>
        </p:nvSpPr>
        <p:spPr>
          <a:xfrm rot="10800000">
            <a:off x="8372308" y="1094173"/>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wal 218">
            <a:extLst>
              <a:ext uri="{FF2B5EF4-FFF2-40B4-BE49-F238E27FC236}">
                <a16:creationId xmlns:a16="http://schemas.microsoft.com/office/drawing/2014/main" id="{CE51C7D2-8304-4703-A301-F31D5A32E34D}"/>
              </a:ext>
            </a:extLst>
          </p:cNvPr>
          <p:cNvSpPr/>
          <p:nvPr/>
        </p:nvSpPr>
        <p:spPr>
          <a:xfrm>
            <a:off x="7011351" y="1786330"/>
            <a:ext cx="250812" cy="255786"/>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547E4CBF-A36A-424A-9EEE-8099313371F4}"/>
              </a:ext>
            </a:extLst>
          </p:cNvPr>
          <p:cNvSpPr/>
          <p:nvPr/>
        </p:nvSpPr>
        <p:spPr>
          <a:xfrm>
            <a:off x="6772297" y="1389190"/>
            <a:ext cx="212146" cy="225397"/>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wal 227">
            <a:extLst>
              <a:ext uri="{FF2B5EF4-FFF2-40B4-BE49-F238E27FC236}">
                <a16:creationId xmlns:a16="http://schemas.microsoft.com/office/drawing/2014/main" id="{25E44353-57E9-4C84-8436-AACA84D21F6A}"/>
              </a:ext>
            </a:extLst>
          </p:cNvPr>
          <p:cNvSpPr/>
          <p:nvPr/>
        </p:nvSpPr>
        <p:spPr>
          <a:xfrm>
            <a:off x="6584197" y="1786330"/>
            <a:ext cx="250812" cy="255786"/>
          </a:xfrm>
          <a:prstGeom prst="ellipse">
            <a:avLst/>
          </a:prstGeom>
          <a:blipFill dpi="0" rotWithShape="1">
            <a:blip r:embed="rId3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wal 228">
            <a:extLst>
              <a:ext uri="{FF2B5EF4-FFF2-40B4-BE49-F238E27FC236}">
                <a16:creationId xmlns:a16="http://schemas.microsoft.com/office/drawing/2014/main" id="{BF54D474-D41F-467D-8FDB-A65046908E4B}"/>
              </a:ext>
            </a:extLst>
          </p:cNvPr>
          <p:cNvSpPr/>
          <p:nvPr/>
        </p:nvSpPr>
        <p:spPr>
          <a:xfrm>
            <a:off x="6622863" y="2205977"/>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wal 240">
            <a:extLst>
              <a:ext uri="{FF2B5EF4-FFF2-40B4-BE49-F238E27FC236}">
                <a16:creationId xmlns:a16="http://schemas.microsoft.com/office/drawing/2014/main" id="{E6D6646F-5E86-4BC4-8681-A96128B4362D}"/>
              </a:ext>
            </a:extLst>
          </p:cNvPr>
          <p:cNvSpPr/>
          <p:nvPr/>
        </p:nvSpPr>
        <p:spPr>
          <a:xfrm>
            <a:off x="6789455" y="2613086"/>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rostokąt 242">
            <a:extLst>
              <a:ext uri="{FF2B5EF4-FFF2-40B4-BE49-F238E27FC236}">
                <a16:creationId xmlns:a16="http://schemas.microsoft.com/office/drawing/2014/main" id="{76443D23-14D1-45DB-927B-F266A20ADA6F}"/>
              </a:ext>
            </a:extLst>
          </p:cNvPr>
          <p:cNvSpPr/>
          <p:nvPr/>
        </p:nvSpPr>
        <p:spPr>
          <a:xfrm>
            <a:off x="8609469" y="1336643"/>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45" name="Prostokąt 244">
            <a:extLst>
              <a:ext uri="{FF2B5EF4-FFF2-40B4-BE49-F238E27FC236}">
                <a16:creationId xmlns:a16="http://schemas.microsoft.com/office/drawing/2014/main" id="{D23FB171-F5A5-4F6E-9727-C1CAD36763AB}"/>
              </a:ext>
            </a:extLst>
          </p:cNvPr>
          <p:cNvSpPr/>
          <p:nvPr/>
        </p:nvSpPr>
        <p:spPr>
          <a:xfrm>
            <a:off x="8609470" y="1732299"/>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9" name="Prostokąt 248">
            <a:extLst>
              <a:ext uri="{FF2B5EF4-FFF2-40B4-BE49-F238E27FC236}">
                <a16:creationId xmlns:a16="http://schemas.microsoft.com/office/drawing/2014/main" id="{95AA1D55-669F-4C32-8BD1-84873A1C3BEC}"/>
              </a:ext>
            </a:extLst>
          </p:cNvPr>
          <p:cNvSpPr/>
          <p:nvPr/>
        </p:nvSpPr>
        <p:spPr>
          <a:xfrm>
            <a:off x="8616908" y="2158300"/>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1" name="Prostokąt 250">
            <a:extLst>
              <a:ext uri="{FF2B5EF4-FFF2-40B4-BE49-F238E27FC236}">
                <a16:creationId xmlns:a16="http://schemas.microsoft.com/office/drawing/2014/main" id="{4863D48B-A75E-4E76-B1DA-CD241F085F94}"/>
              </a:ext>
            </a:extLst>
          </p:cNvPr>
          <p:cNvSpPr/>
          <p:nvPr/>
        </p:nvSpPr>
        <p:spPr>
          <a:xfrm>
            <a:off x="8616908" y="2577962"/>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56" name="Owal 255">
            <a:extLst>
              <a:ext uri="{FF2B5EF4-FFF2-40B4-BE49-F238E27FC236}">
                <a16:creationId xmlns:a16="http://schemas.microsoft.com/office/drawing/2014/main" id="{E3CF5558-AB3D-4F8E-8E49-6D82BCE72F5D}"/>
              </a:ext>
            </a:extLst>
          </p:cNvPr>
          <p:cNvSpPr/>
          <p:nvPr/>
        </p:nvSpPr>
        <p:spPr>
          <a:xfrm>
            <a:off x="6982944" y="2204151"/>
            <a:ext cx="212146" cy="225397"/>
          </a:xfrm>
          <a:prstGeom prst="ellipse">
            <a:avLst/>
          </a:prstGeom>
          <a:blipFill dpi="0" rotWithShape="1">
            <a:blip r:embed="rId4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41">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3875448" y="1184709"/>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8488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717757" y="6541358"/>
            <a:ext cx="275130" cy="275130"/>
          </a:xfrm>
          <a:prstGeom prst="rect">
            <a:avLst/>
          </a:prstGeom>
        </p:spPr>
      </p:pic>
      <p:pic>
        <p:nvPicPr>
          <p:cNvPr id="159" name="Grafika 158" descr="Dodawać">
            <a:extLst>
              <a:ext uri="{FF2B5EF4-FFF2-40B4-BE49-F238E27FC236}">
                <a16:creationId xmlns:a16="http://schemas.microsoft.com/office/drawing/2014/main" id="{5672646F-9262-4CF1-A04E-FAD3AFB68AD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51015" y="517919"/>
            <a:ext cx="112340" cy="112340"/>
          </a:xfrm>
          <a:prstGeom prst="rect">
            <a:avLst/>
          </a:prstGeom>
        </p:spPr>
      </p:pic>
      <p:sp>
        <p:nvSpPr>
          <p:cNvPr id="160" name="pole tekstowe 159">
            <a:extLst>
              <a:ext uri="{FF2B5EF4-FFF2-40B4-BE49-F238E27FC236}">
                <a16:creationId xmlns:a16="http://schemas.microsoft.com/office/drawing/2014/main" id="{06E637AC-55F9-4691-A839-764D78E5815C}"/>
              </a:ext>
            </a:extLst>
          </p:cNvPr>
          <p:cNvSpPr txBox="1"/>
          <p:nvPr/>
        </p:nvSpPr>
        <p:spPr>
          <a:xfrm>
            <a:off x="1209151" y="460504"/>
            <a:ext cx="860232" cy="215444"/>
          </a:xfrm>
          <a:prstGeom prst="rect">
            <a:avLst/>
          </a:prstGeom>
          <a:noFill/>
        </p:spPr>
        <p:txBody>
          <a:bodyPr wrap="square" rtlCol="0">
            <a:spAutoFit/>
          </a:bodyPr>
          <a:lstStyle/>
          <a:p>
            <a:r>
              <a:rPr lang="pl-PL" sz="800" dirty="0">
                <a:solidFill>
                  <a:schemeClr val="bg1"/>
                </a:solidFill>
              </a:rPr>
              <a:t>Nowy wpis</a:t>
            </a:r>
            <a:endParaRPr lang="en-US" sz="800" dirty="0">
              <a:solidFill>
                <a:schemeClr val="bg1"/>
              </a:solidFill>
            </a:endParaRPr>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32"/>
          </a:graphicData>
        </a:graphic>
      </p:graphicFrame>
      <p:graphicFrame>
        <p:nvGraphicFramePr>
          <p:cNvPr id="163" name="Tabela 2">
            <a:extLst>
              <a:ext uri="{FF2B5EF4-FFF2-40B4-BE49-F238E27FC236}">
                <a16:creationId xmlns:a16="http://schemas.microsoft.com/office/drawing/2014/main" id="{8ACB7EA6-807E-4718-9D0E-5F2000CB5823}"/>
              </a:ext>
            </a:extLst>
          </p:cNvPr>
          <p:cNvGraphicFramePr>
            <a:graphicFrameLocks noGrp="1"/>
          </p:cNvGraphicFramePr>
          <p:nvPr/>
        </p:nvGraphicFramePr>
        <p:xfrm>
          <a:off x="605095" y="991578"/>
          <a:ext cx="11402208" cy="1951332"/>
        </p:xfrm>
        <a:graphic>
          <a:graphicData uri="http://schemas.openxmlformats.org/drawingml/2006/table">
            <a:tbl>
              <a:tblPr firstRow="1" bandRow="1">
                <a:tableStyleId>{5C22544A-7EE6-4342-B048-85BDC9FD1C3A}</a:tableStyleId>
              </a:tblPr>
              <a:tblGrid>
                <a:gridCol w="595552">
                  <a:extLst>
                    <a:ext uri="{9D8B030D-6E8A-4147-A177-3AD203B41FA5}">
                      <a16:colId xmlns:a16="http://schemas.microsoft.com/office/drawing/2014/main" val="832678855"/>
                    </a:ext>
                  </a:extLst>
                </a:gridCol>
                <a:gridCol w="1781092">
                  <a:extLst>
                    <a:ext uri="{9D8B030D-6E8A-4147-A177-3AD203B41FA5}">
                      <a16:colId xmlns:a16="http://schemas.microsoft.com/office/drawing/2014/main" val="2075188000"/>
                    </a:ext>
                  </a:extLst>
                </a:gridCol>
                <a:gridCol w="858741">
                  <a:extLst>
                    <a:ext uri="{9D8B030D-6E8A-4147-A177-3AD203B41FA5}">
                      <a16:colId xmlns:a16="http://schemas.microsoft.com/office/drawing/2014/main" val="1208128480"/>
                    </a:ext>
                  </a:extLst>
                </a:gridCol>
                <a:gridCol w="362079">
                  <a:extLst>
                    <a:ext uri="{9D8B030D-6E8A-4147-A177-3AD203B41FA5}">
                      <a16:colId xmlns:a16="http://schemas.microsoft.com/office/drawing/2014/main" val="400063830"/>
                    </a:ext>
                  </a:extLst>
                </a:gridCol>
                <a:gridCol w="2130563">
                  <a:extLst>
                    <a:ext uri="{9D8B030D-6E8A-4147-A177-3AD203B41FA5}">
                      <a16:colId xmlns:a16="http://schemas.microsoft.com/office/drawing/2014/main" val="1372111242"/>
                    </a:ext>
                  </a:extLst>
                </a:gridCol>
                <a:gridCol w="1188812">
                  <a:extLst>
                    <a:ext uri="{9D8B030D-6E8A-4147-A177-3AD203B41FA5}">
                      <a16:colId xmlns:a16="http://schemas.microsoft.com/office/drawing/2014/main" val="1685377803"/>
                    </a:ext>
                  </a:extLst>
                </a:gridCol>
                <a:gridCol w="1009816">
                  <a:extLst>
                    <a:ext uri="{9D8B030D-6E8A-4147-A177-3AD203B41FA5}">
                      <a16:colId xmlns:a16="http://schemas.microsoft.com/office/drawing/2014/main" val="4127486877"/>
                    </a:ext>
                  </a:extLst>
                </a:gridCol>
                <a:gridCol w="1009815">
                  <a:extLst>
                    <a:ext uri="{9D8B030D-6E8A-4147-A177-3AD203B41FA5}">
                      <a16:colId xmlns:a16="http://schemas.microsoft.com/office/drawing/2014/main" val="2914849729"/>
                    </a:ext>
                  </a:extLst>
                </a:gridCol>
                <a:gridCol w="2465738">
                  <a:extLst>
                    <a:ext uri="{9D8B030D-6E8A-4147-A177-3AD203B41FA5}">
                      <a16:colId xmlns:a16="http://schemas.microsoft.com/office/drawing/2014/main" val="3447085932"/>
                    </a:ext>
                  </a:extLst>
                </a:gridCol>
              </a:tblGrid>
              <a:tr h="284924">
                <a:tc>
                  <a:txBody>
                    <a:bodyPr/>
                    <a:lstStyle/>
                    <a:p>
                      <a:pPr algn="ctr"/>
                      <a:r>
                        <a:rPr lang="pl-PL" sz="1000" dirty="0"/>
                        <a:t>DATA</a:t>
                      </a:r>
                      <a:endParaRPr lang="en-US" sz="1000" dirty="0"/>
                    </a:p>
                  </a:txBody>
                  <a:tcPr>
                    <a:solidFill>
                      <a:srgbClr val="333F50">
                        <a:alpha val="69804"/>
                      </a:srgbClr>
                    </a:solidFill>
                  </a:tcPr>
                </a:tc>
                <a:tc>
                  <a:txBody>
                    <a:bodyPr/>
                    <a:lstStyle/>
                    <a:p>
                      <a:pPr algn="ctr"/>
                      <a:r>
                        <a:rPr lang="pl-PL" sz="1000" dirty="0"/>
                        <a:t>PROJEKT</a:t>
                      </a:r>
                      <a:endParaRPr lang="en-US" sz="1000" dirty="0"/>
                    </a:p>
                  </a:txBody>
                  <a:tcPr>
                    <a:solidFill>
                      <a:srgbClr val="333F50">
                        <a:alpha val="69804"/>
                      </a:srgbClr>
                    </a:solidFill>
                  </a:tcPr>
                </a:tc>
                <a:tc gridSpan="2">
                  <a:txBody>
                    <a:bodyPr/>
                    <a:lstStyle/>
                    <a:p>
                      <a:pPr algn="ctr"/>
                      <a:r>
                        <a:rPr lang="pl-PL" sz="1000" dirty="0"/>
                        <a:t>AKCJA</a:t>
                      </a:r>
                      <a:endParaRPr lang="en-US" sz="1000" dirty="0"/>
                    </a:p>
                  </a:txBody>
                  <a:tcPr>
                    <a:solidFill>
                      <a:srgbClr val="333F50">
                        <a:alpha val="69804"/>
                      </a:srgbClr>
                    </a:solidFill>
                  </a:tcPr>
                </a:tc>
                <a:tc hMerge="1">
                  <a:txBody>
                    <a:bodyPr/>
                    <a:lstStyle/>
                    <a:p>
                      <a:endParaRPr lang="en-US"/>
                    </a:p>
                  </a:txBody>
                  <a:tcPr/>
                </a:tc>
                <a:tc>
                  <a:txBody>
                    <a:bodyPr/>
                    <a:lstStyle/>
                    <a:p>
                      <a:pPr algn="ctr"/>
                      <a:r>
                        <a:rPr lang="pl-PL" sz="1000" dirty="0"/>
                        <a:t>TYTUŁ</a:t>
                      </a:r>
                      <a:endParaRPr lang="en-US" sz="1000" dirty="0"/>
                    </a:p>
                  </a:txBody>
                  <a:tcPr>
                    <a:solidFill>
                      <a:srgbClr val="333F50">
                        <a:alpha val="69804"/>
                      </a:srgbClr>
                    </a:solidFill>
                  </a:tcPr>
                </a:tc>
                <a:tc>
                  <a:txBody>
                    <a:bodyPr/>
                    <a:lstStyle/>
                    <a:p>
                      <a:pPr algn="ctr"/>
                      <a:r>
                        <a:rPr lang="pl-PL" sz="1000" dirty="0"/>
                        <a:t>ODPOWIEDZIALNY</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DATA (DO)</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KOMENTARZ</a:t>
                      </a:r>
                      <a:endParaRPr lang="en-US" sz="1000" dirty="0"/>
                    </a:p>
                  </a:txBody>
                  <a:tcPr>
                    <a:lnL w="3175" cap="flat" cmpd="sng" algn="ctr">
                      <a:solidFill>
                        <a:schemeClr val="bg1">
                          <a:lumMod val="75000"/>
                        </a:schemeClr>
                      </a:solidFill>
                      <a:prstDash val="solid"/>
                      <a:round/>
                      <a:headEnd type="none" w="med" len="med"/>
                      <a:tailEnd type="none" w="med" len="med"/>
                    </a:lnL>
                    <a:solidFill>
                      <a:srgbClr val="333F50">
                        <a:alpha val="69804"/>
                      </a:srgbClr>
                    </a:solidFill>
                  </a:tcPr>
                </a:tc>
                <a:extLst>
                  <a:ext uri="{0D108BD9-81ED-4DB2-BD59-A6C34878D82A}">
                    <a16:rowId xmlns:a16="http://schemas.microsoft.com/office/drawing/2014/main" val="121929559"/>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12:20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Ustalenie wizji lokalnej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a:t>
                      </a:r>
                      <a:r>
                        <a:rPr lang="pl-PL" sz="800" dirty="0">
                          <a:solidFill>
                            <a:schemeClr val="tx2"/>
                          </a:solidFill>
                        </a:rPr>
                        <a:t>zorganizuje wizje lokalna na wydziale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11:50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Pytania o dobór sterowników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@Krzysztof </a:t>
                      </a:r>
                      <a:r>
                        <a:rPr lang="pl-PL" sz="800" dirty="0">
                          <a:solidFill>
                            <a:schemeClr val="tx2"/>
                          </a:solidFill>
                        </a:rPr>
                        <a:t>ustali typ sterowników potrzebnych do modernizacji automatyki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416602">
                <a:tc>
                  <a:txBody>
                    <a:bodyPr/>
                    <a:lstStyle/>
                    <a:p>
                      <a:pPr algn="ctr"/>
                      <a:r>
                        <a:rPr lang="pl-PL" sz="800" dirty="0">
                          <a:solidFill>
                            <a:schemeClr val="bg1">
                              <a:lumMod val="50000"/>
                            </a:schemeClr>
                          </a:solidFill>
                        </a:rPr>
                        <a:t>15.03.21</a:t>
                      </a:r>
                      <a:r>
                        <a:rPr lang="pl-PL" sz="800" dirty="0">
                          <a:solidFill>
                            <a:schemeClr val="tx2"/>
                          </a:solidFill>
                        </a:rPr>
                        <a:t>  08:45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Braki w ofercie CESCO</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@Zuzanna </a:t>
                      </a:r>
                      <a:r>
                        <a:rPr lang="pl-PL" sz="800" dirty="0">
                          <a:solidFill>
                            <a:schemeClr val="tx2"/>
                          </a:solidFill>
                        </a:rPr>
                        <a:t>zgłosili braki w ofercie CESCO odnośnie terminów, wyjaśniono telefonicznie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08:01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w sprawie wizualizacji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23.03.2021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a:t>
                      </a:r>
                      <a:r>
                        <a:rPr lang="pl-PL" sz="800" dirty="0">
                          <a:solidFill>
                            <a:schemeClr val="tx2"/>
                          </a:solidFill>
                        </a:rPr>
                        <a:t>odpowie w sprawie wyglądu wizualizacji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bl>
          </a:graphicData>
        </a:graphic>
      </p:graphicFrame>
      <p:sp>
        <p:nvSpPr>
          <p:cNvPr id="172" name="pole tekstowe 171">
            <a:extLst>
              <a:ext uri="{FF2B5EF4-FFF2-40B4-BE49-F238E27FC236}">
                <a16:creationId xmlns:a16="http://schemas.microsoft.com/office/drawing/2014/main" id="{21E04EFF-E044-448B-AA86-B5B48D9C6E87}"/>
              </a:ext>
            </a:extLst>
          </p:cNvPr>
          <p:cNvSpPr txBox="1"/>
          <p:nvPr/>
        </p:nvSpPr>
        <p:spPr>
          <a:xfrm>
            <a:off x="2170450" y="455841"/>
            <a:ext cx="860232" cy="215444"/>
          </a:xfrm>
          <a:prstGeom prst="rect">
            <a:avLst/>
          </a:prstGeom>
          <a:noFill/>
        </p:spPr>
        <p:txBody>
          <a:bodyPr wrap="square" rtlCol="0">
            <a:spAutoFit/>
          </a:bodyPr>
          <a:lstStyle/>
          <a:p>
            <a:r>
              <a:rPr lang="pl-PL" sz="800" dirty="0">
                <a:solidFill>
                  <a:schemeClr val="bg1"/>
                </a:solidFill>
              </a:rPr>
              <a:t>Szybka notatka</a:t>
            </a:r>
            <a:endParaRPr lang="en-US" sz="800" dirty="0">
              <a:solidFill>
                <a:schemeClr val="bg1"/>
              </a:solidFill>
            </a:endParaRPr>
          </a:p>
        </p:txBody>
      </p:sp>
      <p:pic>
        <p:nvPicPr>
          <p:cNvPr id="8" name="Grafika 7" descr="Królik">
            <a:extLst>
              <a:ext uri="{FF2B5EF4-FFF2-40B4-BE49-F238E27FC236}">
                <a16:creationId xmlns:a16="http://schemas.microsoft.com/office/drawing/2014/main" id="{16D00552-97DA-4FCD-87C5-851B561F4F9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98106" y="428449"/>
            <a:ext cx="243622" cy="243622"/>
          </a:xfrm>
          <a:prstGeom prst="rect">
            <a:avLst/>
          </a:prstGeom>
        </p:spPr>
      </p:pic>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1113835" y="1092040"/>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rójkąt równoramienny 163">
            <a:extLst>
              <a:ext uri="{FF2B5EF4-FFF2-40B4-BE49-F238E27FC236}">
                <a16:creationId xmlns:a16="http://schemas.microsoft.com/office/drawing/2014/main" id="{F50240EF-2FBB-478B-A790-DB47D05E5E35}"/>
              </a:ext>
            </a:extLst>
          </p:cNvPr>
          <p:cNvSpPr/>
          <p:nvPr/>
        </p:nvSpPr>
        <p:spPr>
          <a:xfrm rot="10800000">
            <a:off x="2837723" y="1091218"/>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rójkąt równoramienny 164">
            <a:extLst>
              <a:ext uri="{FF2B5EF4-FFF2-40B4-BE49-F238E27FC236}">
                <a16:creationId xmlns:a16="http://schemas.microsoft.com/office/drawing/2014/main" id="{8E9591BE-04CB-46FF-A1DC-7F86CE512A90}"/>
              </a:ext>
            </a:extLst>
          </p:cNvPr>
          <p:cNvSpPr/>
          <p:nvPr/>
        </p:nvSpPr>
        <p:spPr>
          <a:xfrm rot="10800000">
            <a:off x="4069352" y="1092041"/>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rójkąt równoramienny 165">
            <a:extLst>
              <a:ext uri="{FF2B5EF4-FFF2-40B4-BE49-F238E27FC236}">
                <a16:creationId xmlns:a16="http://schemas.microsoft.com/office/drawing/2014/main" id="{8B385606-3E75-4348-B516-1D309603F3BC}"/>
              </a:ext>
            </a:extLst>
          </p:cNvPr>
          <p:cNvSpPr/>
          <p:nvPr/>
        </p:nvSpPr>
        <p:spPr>
          <a:xfrm rot="10800000">
            <a:off x="6185083" y="1092041"/>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ójkąt równoramienny 168">
            <a:extLst>
              <a:ext uri="{FF2B5EF4-FFF2-40B4-BE49-F238E27FC236}">
                <a16:creationId xmlns:a16="http://schemas.microsoft.com/office/drawing/2014/main" id="{B9DBA86B-F74E-4D19-9188-F850D81B79A0}"/>
              </a:ext>
            </a:extLst>
          </p:cNvPr>
          <p:cNvSpPr/>
          <p:nvPr/>
        </p:nvSpPr>
        <p:spPr>
          <a:xfrm rot="10800000">
            <a:off x="9331417" y="1102945"/>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fika 93" descr="Koperta">
            <a:extLst>
              <a:ext uri="{FF2B5EF4-FFF2-40B4-BE49-F238E27FC236}">
                <a16:creationId xmlns:a16="http://schemas.microsoft.com/office/drawing/2014/main" id="{3D4566A8-CDEA-4249-93F3-4E7152637B48}"/>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1043" y="1812075"/>
            <a:ext cx="204390" cy="204390"/>
          </a:xfrm>
          <a:prstGeom prst="rect">
            <a:avLst/>
          </a:prstGeom>
        </p:spPr>
      </p:pic>
      <p:pic>
        <p:nvPicPr>
          <p:cNvPr id="116" name="Grafika 115" descr="Koperta">
            <a:extLst>
              <a:ext uri="{FF2B5EF4-FFF2-40B4-BE49-F238E27FC236}">
                <a16:creationId xmlns:a16="http://schemas.microsoft.com/office/drawing/2014/main" id="{8BCAB110-BF89-420A-BC82-95808AEF797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4654" y="1389396"/>
            <a:ext cx="204390" cy="204390"/>
          </a:xfrm>
          <a:prstGeom prst="rect">
            <a:avLst/>
          </a:prstGeom>
        </p:spPr>
      </p:pic>
      <p:pic>
        <p:nvPicPr>
          <p:cNvPr id="117" name="Grafika 116" descr="Koperta">
            <a:extLst>
              <a:ext uri="{FF2B5EF4-FFF2-40B4-BE49-F238E27FC236}">
                <a16:creationId xmlns:a16="http://schemas.microsoft.com/office/drawing/2014/main" id="{7D1B8D17-14F0-4DDD-A66C-EDD539CE7F4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4654" y="2225445"/>
            <a:ext cx="204390" cy="204390"/>
          </a:xfrm>
          <a:prstGeom prst="rect">
            <a:avLst/>
          </a:prstGeom>
        </p:spPr>
      </p:pic>
      <p:pic>
        <p:nvPicPr>
          <p:cNvPr id="118" name="Grafika 117" descr="Koperta">
            <a:extLst>
              <a:ext uri="{FF2B5EF4-FFF2-40B4-BE49-F238E27FC236}">
                <a16:creationId xmlns:a16="http://schemas.microsoft.com/office/drawing/2014/main" id="{E7A24AE9-25E9-4778-AAA7-882CCA6085FF}"/>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3323" y="2634437"/>
            <a:ext cx="204390" cy="204390"/>
          </a:xfrm>
          <a:prstGeom prst="rect">
            <a:avLst/>
          </a:prstGeom>
        </p:spPr>
      </p:pic>
      <p:sp>
        <p:nvSpPr>
          <p:cNvPr id="217" name="Trójkąt równoramienny 216">
            <a:extLst>
              <a:ext uri="{FF2B5EF4-FFF2-40B4-BE49-F238E27FC236}">
                <a16:creationId xmlns:a16="http://schemas.microsoft.com/office/drawing/2014/main" id="{30385653-BC9A-409F-AC71-7DA64BB9CC67}"/>
              </a:ext>
            </a:extLst>
          </p:cNvPr>
          <p:cNvSpPr/>
          <p:nvPr/>
        </p:nvSpPr>
        <p:spPr>
          <a:xfrm rot="10800000">
            <a:off x="8372308" y="1094173"/>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wal 218">
            <a:extLst>
              <a:ext uri="{FF2B5EF4-FFF2-40B4-BE49-F238E27FC236}">
                <a16:creationId xmlns:a16="http://schemas.microsoft.com/office/drawing/2014/main" id="{CE51C7D2-8304-4703-A301-F31D5A32E34D}"/>
              </a:ext>
            </a:extLst>
          </p:cNvPr>
          <p:cNvSpPr/>
          <p:nvPr/>
        </p:nvSpPr>
        <p:spPr>
          <a:xfrm>
            <a:off x="7011351" y="1786330"/>
            <a:ext cx="250812" cy="255786"/>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547E4CBF-A36A-424A-9EEE-8099313371F4}"/>
              </a:ext>
            </a:extLst>
          </p:cNvPr>
          <p:cNvSpPr/>
          <p:nvPr/>
        </p:nvSpPr>
        <p:spPr>
          <a:xfrm>
            <a:off x="6772297" y="1389190"/>
            <a:ext cx="212146" cy="225397"/>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wal 227">
            <a:extLst>
              <a:ext uri="{FF2B5EF4-FFF2-40B4-BE49-F238E27FC236}">
                <a16:creationId xmlns:a16="http://schemas.microsoft.com/office/drawing/2014/main" id="{25E44353-57E9-4C84-8436-AACA84D21F6A}"/>
              </a:ext>
            </a:extLst>
          </p:cNvPr>
          <p:cNvSpPr/>
          <p:nvPr/>
        </p:nvSpPr>
        <p:spPr>
          <a:xfrm>
            <a:off x="6584197" y="1786330"/>
            <a:ext cx="250812" cy="255786"/>
          </a:xfrm>
          <a:prstGeom prst="ellipse">
            <a:avLst/>
          </a:prstGeom>
          <a:blipFill dpi="0" rotWithShape="1">
            <a:blip r:embed="rId3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wal 228">
            <a:extLst>
              <a:ext uri="{FF2B5EF4-FFF2-40B4-BE49-F238E27FC236}">
                <a16:creationId xmlns:a16="http://schemas.microsoft.com/office/drawing/2014/main" id="{BF54D474-D41F-467D-8FDB-A65046908E4B}"/>
              </a:ext>
            </a:extLst>
          </p:cNvPr>
          <p:cNvSpPr/>
          <p:nvPr/>
        </p:nvSpPr>
        <p:spPr>
          <a:xfrm>
            <a:off x="6622863" y="2205977"/>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wal 240">
            <a:extLst>
              <a:ext uri="{FF2B5EF4-FFF2-40B4-BE49-F238E27FC236}">
                <a16:creationId xmlns:a16="http://schemas.microsoft.com/office/drawing/2014/main" id="{E6D6646F-5E86-4BC4-8681-A96128B4362D}"/>
              </a:ext>
            </a:extLst>
          </p:cNvPr>
          <p:cNvSpPr/>
          <p:nvPr/>
        </p:nvSpPr>
        <p:spPr>
          <a:xfrm>
            <a:off x="6789455" y="2613086"/>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rostokąt 242">
            <a:extLst>
              <a:ext uri="{FF2B5EF4-FFF2-40B4-BE49-F238E27FC236}">
                <a16:creationId xmlns:a16="http://schemas.microsoft.com/office/drawing/2014/main" id="{76443D23-14D1-45DB-927B-F266A20ADA6F}"/>
              </a:ext>
            </a:extLst>
          </p:cNvPr>
          <p:cNvSpPr/>
          <p:nvPr/>
        </p:nvSpPr>
        <p:spPr>
          <a:xfrm>
            <a:off x="8609469" y="1336643"/>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45" name="Prostokąt 244">
            <a:extLst>
              <a:ext uri="{FF2B5EF4-FFF2-40B4-BE49-F238E27FC236}">
                <a16:creationId xmlns:a16="http://schemas.microsoft.com/office/drawing/2014/main" id="{D23FB171-F5A5-4F6E-9727-C1CAD36763AB}"/>
              </a:ext>
            </a:extLst>
          </p:cNvPr>
          <p:cNvSpPr/>
          <p:nvPr/>
        </p:nvSpPr>
        <p:spPr>
          <a:xfrm>
            <a:off x="8609470" y="1732299"/>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9" name="Prostokąt 248">
            <a:extLst>
              <a:ext uri="{FF2B5EF4-FFF2-40B4-BE49-F238E27FC236}">
                <a16:creationId xmlns:a16="http://schemas.microsoft.com/office/drawing/2014/main" id="{95AA1D55-669F-4C32-8BD1-84873A1C3BEC}"/>
              </a:ext>
            </a:extLst>
          </p:cNvPr>
          <p:cNvSpPr/>
          <p:nvPr/>
        </p:nvSpPr>
        <p:spPr>
          <a:xfrm>
            <a:off x="8616908" y="2158300"/>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1" name="Prostokąt 250">
            <a:extLst>
              <a:ext uri="{FF2B5EF4-FFF2-40B4-BE49-F238E27FC236}">
                <a16:creationId xmlns:a16="http://schemas.microsoft.com/office/drawing/2014/main" id="{4863D48B-A75E-4E76-B1DA-CD241F085F94}"/>
              </a:ext>
            </a:extLst>
          </p:cNvPr>
          <p:cNvSpPr/>
          <p:nvPr/>
        </p:nvSpPr>
        <p:spPr>
          <a:xfrm>
            <a:off x="8616908" y="2577962"/>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56" name="Owal 255">
            <a:extLst>
              <a:ext uri="{FF2B5EF4-FFF2-40B4-BE49-F238E27FC236}">
                <a16:creationId xmlns:a16="http://schemas.microsoft.com/office/drawing/2014/main" id="{E3CF5558-AB3D-4F8E-8E49-6D82BCE72F5D}"/>
              </a:ext>
            </a:extLst>
          </p:cNvPr>
          <p:cNvSpPr/>
          <p:nvPr/>
        </p:nvSpPr>
        <p:spPr>
          <a:xfrm>
            <a:off x="6982944" y="2204151"/>
            <a:ext cx="212146" cy="225397"/>
          </a:xfrm>
          <a:prstGeom prst="ellipse">
            <a:avLst/>
          </a:prstGeom>
          <a:blipFill dpi="0" rotWithShape="1">
            <a:blip r:embed="rId4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42">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3875448" y="1184709"/>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7750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Obraz 17" descr="Obraz zawierający pomieszczenie&#10;&#10;Opis wygenerowany automatycznie">
            <a:extLst>
              <a:ext uri="{FF2B5EF4-FFF2-40B4-BE49-F238E27FC236}">
                <a16:creationId xmlns:a16="http://schemas.microsoft.com/office/drawing/2014/main" id="{D5C2B771-2902-49A3-94DC-AA0269A2BB67}"/>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3341753" y="1316304"/>
            <a:ext cx="5175851" cy="2217542"/>
          </a:xfrm>
          <a:custGeom>
            <a:avLst/>
            <a:gdLst>
              <a:gd name="connsiteX0" fmla="*/ 7503958 w 7503958"/>
              <a:gd name="connsiteY0" fmla="*/ 585401 h 3214997"/>
              <a:gd name="connsiteX1" fmla="*/ 7503958 w 7503958"/>
              <a:gd name="connsiteY1" fmla="*/ 1085042 h 3214997"/>
              <a:gd name="connsiteX2" fmla="*/ 7480427 w 7503958"/>
              <a:gd name="connsiteY2" fmla="*/ 1050654 h 3214997"/>
              <a:gd name="connsiteX3" fmla="*/ 7251064 w 7503958"/>
              <a:gd name="connsiteY3" fmla="*/ 835172 h 3214997"/>
              <a:gd name="connsiteX4" fmla="*/ 7178276 w 7503958"/>
              <a:gd name="connsiteY4" fmla="*/ 798597 h 3214997"/>
              <a:gd name="connsiteX5" fmla="*/ 7284572 w 7503958"/>
              <a:gd name="connsiteY5" fmla="*/ 756454 h 3214997"/>
              <a:gd name="connsiteX6" fmla="*/ 7426491 w 7503958"/>
              <a:gd name="connsiteY6" fmla="*/ 665026 h 3214997"/>
              <a:gd name="connsiteX7" fmla="*/ 1156417 w 7503958"/>
              <a:gd name="connsiteY7" fmla="*/ 125599 h 3214997"/>
              <a:gd name="connsiteX8" fmla="*/ 684929 w 7503958"/>
              <a:gd name="connsiteY8" fmla="*/ 556605 h 3214997"/>
              <a:gd name="connsiteX9" fmla="*/ 694508 w 7503958"/>
              <a:gd name="connsiteY9" fmla="*/ 643468 h 3214997"/>
              <a:gd name="connsiteX10" fmla="*/ 695744 w 7503958"/>
              <a:gd name="connsiteY10" fmla="*/ 647106 h 3214997"/>
              <a:gd name="connsiteX11" fmla="*/ 658326 w 7503958"/>
              <a:gd name="connsiteY11" fmla="*/ 639000 h 3214997"/>
              <a:gd name="connsiteX12" fmla="*/ 566945 w 7503958"/>
              <a:gd name="connsiteY12" fmla="*/ 658950 h 3214997"/>
              <a:gd name="connsiteX13" fmla="*/ 674141 w 7503958"/>
              <a:gd name="connsiteY13" fmla="*/ 1025436 h 3214997"/>
              <a:gd name="connsiteX14" fmla="*/ 725486 w 7503958"/>
              <a:gd name="connsiteY14" fmla="*/ 1099644 h 3214997"/>
              <a:gd name="connsiteX15" fmla="*/ 682411 w 7503958"/>
              <a:gd name="connsiteY15" fmla="*/ 1116647 h 3214997"/>
              <a:gd name="connsiteX16" fmla="*/ 446804 w 7503958"/>
              <a:gd name="connsiteY16" fmla="*/ 1568636 h 3214997"/>
              <a:gd name="connsiteX17" fmla="*/ 832567 w 7503958"/>
              <a:gd name="connsiteY17" fmla="*/ 2059174 h 3214997"/>
              <a:gd name="connsiteX18" fmla="*/ 1162482 w 7503958"/>
              <a:gd name="connsiteY18" fmla="*/ 1822998 h 3214997"/>
              <a:gd name="connsiteX19" fmla="*/ 1183589 w 7503958"/>
              <a:gd name="connsiteY19" fmla="*/ 1768950 h 3214997"/>
              <a:gd name="connsiteX20" fmla="*/ 1242142 w 7503958"/>
              <a:gd name="connsiteY20" fmla="*/ 1773423 h 3214997"/>
              <a:gd name="connsiteX21" fmla="*/ 1310732 w 7503958"/>
              <a:gd name="connsiteY21" fmla="*/ 1768184 h 3214997"/>
              <a:gd name="connsiteX22" fmla="*/ 1322392 w 7503958"/>
              <a:gd name="connsiteY22" fmla="*/ 1765209 h 3214997"/>
              <a:gd name="connsiteX23" fmla="*/ 1361307 w 7503958"/>
              <a:gd name="connsiteY23" fmla="*/ 1801727 h 3214997"/>
              <a:gd name="connsiteX24" fmla="*/ 2190206 w 7503958"/>
              <a:gd name="connsiteY24" fmla="*/ 2254997 h 3214997"/>
              <a:gd name="connsiteX25" fmla="*/ 1563166 w 7503958"/>
              <a:gd name="connsiteY25" fmla="*/ 1269236 h 3214997"/>
              <a:gd name="connsiteX26" fmla="*/ 1395844 w 7503958"/>
              <a:gd name="connsiteY26" fmla="*/ 1112221 h 3214997"/>
              <a:gd name="connsiteX27" fmla="*/ 1240384 w 7503958"/>
              <a:gd name="connsiteY27" fmla="*/ 979873 h 3214997"/>
              <a:gd name="connsiteX28" fmla="*/ 1251439 w 7503958"/>
              <a:gd name="connsiteY28" fmla="*/ 978855 h 3214997"/>
              <a:gd name="connsiteX29" fmla="*/ 1627905 w 7503958"/>
              <a:gd name="connsiteY29" fmla="*/ 556605 h 3214997"/>
              <a:gd name="connsiteX30" fmla="*/ 1156417 w 7503958"/>
              <a:gd name="connsiteY30" fmla="*/ 125599 h 3214997"/>
              <a:gd name="connsiteX31" fmla="*/ 7259930 w 7503958"/>
              <a:gd name="connsiteY31" fmla="*/ 0 h 3214997"/>
              <a:gd name="connsiteX32" fmla="*/ 7503958 w 7503958"/>
              <a:gd name="connsiteY32" fmla="*/ 0 h 3214997"/>
              <a:gd name="connsiteX33" fmla="*/ 7503958 w 7503958"/>
              <a:gd name="connsiteY33" fmla="*/ 180145 h 3214997"/>
              <a:gd name="connsiteX34" fmla="*/ 7426491 w 7503958"/>
              <a:gd name="connsiteY34" fmla="*/ 100521 h 3214997"/>
              <a:gd name="connsiteX35" fmla="*/ 7315997 w 7503958"/>
              <a:gd name="connsiteY35" fmla="*/ 25808 h 3214997"/>
              <a:gd name="connsiteX36" fmla="*/ 4855295 w 7503958"/>
              <a:gd name="connsiteY36" fmla="*/ 0 h 3214997"/>
              <a:gd name="connsiteX37" fmla="*/ 4958231 w 7503958"/>
              <a:gd name="connsiteY37" fmla="*/ 0 h 3214997"/>
              <a:gd name="connsiteX38" fmla="*/ 4889693 w 7503958"/>
              <a:gd name="connsiteY38" fmla="*/ 59316 h 3214997"/>
              <a:gd name="connsiteX39" fmla="*/ 4878008 w 7503958"/>
              <a:gd name="connsiteY39" fmla="*/ 71339 h 3214997"/>
              <a:gd name="connsiteX40" fmla="*/ 0 w 7503958"/>
              <a:gd name="connsiteY40" fmla="*/ 0 h 3214997"/>
              <a:gd name="connsiteX41" fmla="*/ 2518492 w 7503958"/>
              <a:gd name="connsiteY41" fmla="*/ 0 h 3214997"/>
              <a:gd name="connsiteX42" fmla="*/ 1742204 w 7503958"/>
              <a:gd name="connsiteY42" fmla="*/ 458087 h 3214997"/>
              <a:gd name="connsiteX43" fmla="*/ 2362043 w 7503958"/>
              <a:gd name="connsiteY43" fmla="*/ 906867 h 3214997"/>
              <a:gd name="connsiteX44" fmla="*/ 2391777 w 7503958"/>
              <a:gd name="connsiteY44" fmla="*/ 908636 h 3214997"/>
              <a:gd name="connsiteX45" fmla="*/ 2389904 w 7503958"/>
              <a:gd name="connsiteY45" fmla="*/ 940748 h 3214997"/>
              <a:gd name="connsiteX46" fmla="*/ 2775667 w 7503958"/>
              <a:gd name="connsiteY46" fmla="*/ 1607498 h 3214997"/>
              <a:gd name="connsiteX47" fmla="*/ 2991351 w 7503958"/>
              <a:gd name="connsiteY47" fmla="*/ 1493628 h 3214997"/>
              <a:gd name="connsiteX48" fmla="*/ 3008903 w 7503958"/>
              <a:gd name="connsiteY48" fmla="*/ 1468598 h 3214997"/>
              <a:gd name="connsiteX49" fmla="*/ 3009031 w 7503958"/>
              <a:gd name="connsiteY49" fmla="*/ 1468624 h 3214997"/>
              <a:gd name="connsiteX50" fmla="*/ 3115542 w 7503958"/>
              <a:gd name="connsiteY50" fmla="*/ 1402742 h 3214997"/>
              <a:gd name="connsiteX51" fmla="*/ 3126163 w 7503958"/>
              <a:gd name="connsiteY51" fmla="*/ 1384995 h 3214997"/>
              <a:gd name="connsiteX52" fmla="*/ 3144117 w 7503958"/>
              <a:gd name="connsiteY52" fmla="*/ 1397110 h 3214997"/>
              <a:gd name="connsiteX53" fmla="*/ 3166192 w 7503958"/>
              <a:gd name="connsiteY53" fmla="*/ 1401948 h 3214997"/>
              <a:gd name="connsiteX54" fmla="*/ 3275730 w 7503958"/>
              <a:gd name="connsiteY54" fmla="*/ 1163823 h 3214997"/>
              <a:gd name="connsiteX55" fmla="*/ 3188268 w 7503958"/>
              <a:gd name="connsiteY55" fmla="*/ 930536 h 3214997"/>
              <a:gd name="connsiteX56" fmla="*/ 3181696 w 7503958"/>
              <a:gd name="connsiteY56" fmla="*/ 929096 h 3214997"/>
              <a:gd name="connsiteX57" fmla="*/ 3166997 w 7503958"/>
              <a:gd name="connsiteY57" fmla="*/ 867177 h 3214997"/>
              <a:gd name="connsiteX58" fmla="*/ 3155493 w 7503958"/>
              <a:gd name="connsiteY58" fmla="*/ 838943 h 3214997"/>
              <a:gd name="connsiteX59" fmla="*/ 3153593 w 7503958"/>
              <a:gd name="connsiteY59" fmla="*/ 806375 h 3214997"/>
              <a:gd name="connsiteX60" fmla="*/ 3139904 w 7503958"/>
              <a:gd name="connsiteY60" fmla="*/ 730156 h 3214997"/>
              <a:gd name="connsiteX61" fmla="*/ 3162203 w 7503958"/>
              <a:gd name="connsiteY61" fmla="*/ 714208 h 3214997"/>
              <a:gd name="connsiteX62" fmla="*/ 3294780 w 7503958"/>
              <a:gd name="connsiteY62" fmla="*/ 458087 h 3214997"/>
              <a:gd name="connsiteX63" fmla="*/ 2518492 w 7503958"/>
              <a:gd name="connsiteY63" fmla="*/ 0 h 3214997"/>
              <a:gd name="connsiteX64" fmla="*/ 4353639 w 7503958"/>
              <a:gd name="connsiteY64" fmla="*/ 0 h 3214997"/>
              <a:gd name="connsiteX65" fmla="*/ 4324078 w 7503958"/>
              <a:gd name="connsiteY65" fmla="*/ 92850 h 3214997"/>
              <a:gd name="connsiteX66" fmla="*/ 4266329 w 7503958"/>
              <a:gd name="connsiteY66" fmla="*/ 582798 h 3214997"/>
              <a:gd name="connsiteX67" fmla="*/ 4292902 w 7503958"/>
              <a:gd name="connsiteY67" fmla="*/ 923894 h 3214997"/>
              <a:gd name="connsiteX68" fmla="*/ 4302841 w 7503958"/>
              <a:gd name="connsiteY68" fmla="*/ 971350 h 3214997"/>
              <a:gd name="connsiteX69" fmla="*/ 4293281 w 7503958"/>
              <a:gd name="connsiteY69" fmla="*/ 1006751 h 3214997"/>
              <a:gd name="connsiteX70" fmla="*/ 4356472 w 7503958"/>
              <a:gd name="connsiteY70" fmla="*/ 1308544 h 3214997"/>
              <a:gd name="connsiteX71" fmla="*/ 4437684 w 7503958"/>
              <a:gd name="connsiteY71" fmla="*/ 1351953 h 3214997"/>
              <a:gd name="connsiteX72" fmla="*/ 4446772 w 7503958"/>
              <a:gd name="connsiteY72" fmla="*/ 1353553 h 3214997"/>
              <a:gd name="connsiteX73" fmla="*/ 4472849 w 7503958"/>
              <a:gd name="connsiteY73" fmla="*/ 1390234 h 3214997"/>
              <a:gd name="connsiteX74" fmla="*/ 4604467 w 7503958"/>
              <a:gd name="connsiteY74" fmla="*/ 1459098 h 3214997"/>
              <a:gd name="connsiteX75" fmla="*/ 4793523 w 7503958"/>
              <a:gd name="connsiteY75" fmla="*/ 1309440 h 3214997"/>
              <a:gd name="connsiteX76" fmla="*/ 4807563 w 7503958"/>
              <a:gd name="connsiteY76" fmla="*/ 1279420 h 3214997"/>
              <a:gd name="connsiteX77" fmla="*/ 4945619 w 7503958"/>
              <a:gd name="connsiteY77" fmla="*/ 1201871 h 3214997"/>
              <a:gd name="connsiteX78" fmla="*/ 5401181 w 7503958"/>
              <a:gd name="connsiteY78" fmla="*/ 805987 h 3214997"/>
              <a:gd name="connsiteX79" fmla="*/ 5847035 w 7503958"/>
              <a:gd name="connsiteY79" fmla="*/ 13455 h 3214997"/>
              <a:gd name="connsiteX80" fmla="*/ 5848075 w 7503958"/>
              <a:gd name="connsiteY80" fmla="*/ 0 h 3214997"/>
              <a:gd name="connsiteX81" fmla="*/ 6092377 w 7503958"/>
              <a:gd name="connsiteY81" fmla="*/ 0 h 3214997"/>
              <a:gd name="connsiteX82" fmla="*/ 6036311 w 7503958"/>
              <a:gd name="connsiteY82" fmla="*/ 25808 h 3214997"/>
              <a:gd name="connsiteX83" fmla="*/ 5771279 w 7503958"/>
              <a:gd name="connsiteY83" fmla="*/ 382773 h 3214997"/>
              <a:gd name="connsiteX84" fmla="*/ 6493790 w 7503958"/>
              <a:gd name="connsiteY84" fmla="*/ 877342 h 3214997"/>
              <a:gd name="connsiteX85" fmla="*/ 6658025 w 7503958"/>
              <a:gd name="connsiteY85" fmla="*/ 886579 h 3214997"/>
              <a:gd name="connsiteX86" fmla="*/ 6649384 w 7503958"/>
              <a:gd name="connsiteY86" fmla="*/ 892760 h 3214997"/>
              <a:gd name="connsiteX87" fmla="*/ 6114179 w 7503958"/>
              <a:gd name="connsiteY87" fmla="*/ 2470714 h 3214997"/>
              <a:gd name="connsiteX88" fmla="*/ 6183043 w 7503958"/>
              <a:gd name="connsiteY88" fmla="*/ 3137309 h 3214997"/>
              <a:gd name="connsiteX89" fmla="*/ 6202193 w 7503958"/>
              <a:gd name="connsiteY89" fmla="*/ 3214997 h 3214997"/>
              <a:gd name="connsiteX90" fmla="*/ 1136936 w 7503958"/>
              <a:gd name="connsiteY90" fmla="*/ 3214997 h 3214997"/>
              <a:gd name="connsiteX91" fmla="*/ 1182943 w 7503958"/>
              <a:gd name="connsiteY91" fmla="*/ 3154958 h 3214997"/>
              <a:gd name="connsiteX92" fmla="*/ 1227854 w 7503958"/>
              <a:gd name="connsiteY92" fmla="*/ 2997386 h 3214997"/>
              <a:gd name="connsiteX93" fmla="*/ 656354 w 7503958"/>
              <a:gd name="connsiteY93" fmla="*/ 2592573 h 3214997"/>
              <a:gd name="connsiteX94" fmla="*/ 84854 w 7503958"/>
              <a:gd name="connsiteY94" fmla="*/ 2997386 h 3214997"/>
              <a:gd name="connsiteX95" fmla="*/ 129765 w 7503958"/>
              <a:gd name="connsiteY95" fmla="*/ 3154958 h 3214997"/>
              <a:gd name="connsiteX96" fmla="*/ 175773 w 7503958"/>
              <a:gd name="connsiteY96" fmla="*/ 3214997 h 3214997"/>
              <a:gd name="connsiteX97" fmla="*/ 0 w 7503958"/>
              <a:gd name="connsiteY97" fmla="*/ 3214997 h 321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503958" h="3214997">
                <a:moveTo>
                  <a:pt x="7503958" y="585401"/>
                </a:moveTo>
                <a:lnTo>
                  <a:pt x="7503958" y="1085042"/>
                </a:lnTo>
                <a:lnTo>
                  <a:pt x="7480427" y="1050654"/>
                </a:lnTo>
                <a:cubicBezTo>
                  <a:pt x="7410497" y="958328"/>
                  <a:pt x="7333382" y="885209"/>
                  <a:pt x="7251064" y="835172"/>
                </a:cubicBezTo>
                <a:lnTo>
                  <a:pt x="7178276" y="798597"/>
                </a:lnTo>
                <a:lnTo>
                  <a:pt x="7284572" y="756454"/>
                </a:lnTo>
                <a:cubicBezTo>
                  <a:pt x="7338136" y="729293"/>
                  <a:pt x="7385838" y="698597"/>
                  <a:pt x="7426491" y="665026"/>
                </a:cubicBezTo>
                <a:close/>
                <a:moveTo>
                  <a:pt x="1156417" y="125599"/>
                </a:moveTo>
                <a:cubicBezTo>
                  <a:pt x="896021" y="125599"/>
                  <a:pt x="684929" y="318567"/>
                  <a:pt x="684929" y="556605"/>
                </a:cubicBezTo>
                <a:cubicBezTo>
                  <a:pt x="684929" y="586360"/>
                  <a:pt x="688228" y="615410"/>
                  <a:pt x="694508" y="643468"/>
                </a:cubicBezTo>
                <a:lnTo>
                  <a:pt x="695744" y="647106"/>
                </a:lnTo>
                <a:lnTo>
                  <a:pt x="658326" y="639000"/>
                </a:lnTo>
                <a:cubicBezTo>
                  <a:pt x="617271" y="633319"/>
                  <a:pt x="586060" y="639509"/>
                  <a:pt x="566945" y="658950"/>
                </a:cubicBezTo>
                <a:cubicBezTo>
                  <a:pt x="515972" y="710792"/>
                  <a:pt x="560669" y="847049"/>
                  <a:pt x="674141" y="1025436"/>
                </a:cubicBezTo>
                <a:lnTo>
                  <a:pt x="725486" y="1099644"/>
                </a:lnTo>
                <a:lnTo>
                  <a:pt x="682411" y="1116647"/>
                </a:lnTo>
                <a:cubicBezTo>
                  <a:pt x="543955" y="1191115"/>
                  <a:pt x="446804" y="1365448"/>
                  <a:pt x="446804" y="1568636"/>
                </a:cubicBezTo>
                <a:cubicBezTo>
                  <a:pt x="446804" y="1839553"/>
                  <a:pt x="619516" y="2059174"/>
                  <a:pt x="832567" y="2059174"/>
                </a:cubicBezTo>
                <a:cubicBezTo>
                  <a:pt x="972382" y="2059174"/>
                  <a:pt x="1094824" y="1964591"/>
                  <a:pt x="1162482" y="1822998"/>
                </a:cubicBezTo>
                <a:lnTo>
                  <a:pt x="1183589" y="1768950"/>
                </a:lnTo>
                <a:lnTo>
                  <a:pt x="1242142" y="1773423"/>
                </a:lnTo>
                <a:cubicBezTo>
                  <a:pt x="1266472" y="1773423"/>
                  <a:pt x="1289651" y="1771557"/>
                  <a:pt x="1310732" y="1768184"/>
                </a:cubicBezTo>
                <a:lnTo>
                  <a:pt x="1322392" y="1765209"/>
                </a:lnTo>
                <a:lnTo>
                  <a:pt x="1361307" y="1801727"/>
                </a:lnTo>
                <a:cubicBezTo>
                  <a:pt x="1748366" y="2147866"/>
                  <a:pt x="2101003" y="2345721"/>
                  <a:pt x="2190206" y="2254997"/>
                </a:cubicBezTo>
                <a:cubicBezTo>
                  <a:pt x="2292152" y="2151313"/>
                  <a:pt x="2011417" y="1709972"/>
                  <a:pt x="1563166" y="1269236"/>
                </a:cubicBezTo>
                <a:cubicBezTo>
                  <a:pt x="1507134" y="1214144"/>
                  <a:pt x="1451138" y="1161669"/>
                  <a:pt x="1395844" y="1112221"/>
                </a:cubicBezTo>
                <a:lnTo>
                  <a:pt x="1240384" y="979873"/>
                </a:lnTo>
                <a:lnTo>
                  <a:pt x="1251439" y="978855"/>
                </a:lnTo>
                <a:cubicBezTo>
                  <a:pt x="1466288" y="938665"/>
                  <a:pt x="1627905" y="764888"/>
                  <a:pt x="1627905" y="556605"/>
                </a:cubicBezTo>
                <a:cubicBezTo>
                  <a:pt x="1627905" y="318567"/>
                  <a:pt x="1416813" y="125599"/>
                  <a:pt x="1156417" y="125599"/>
                </a:cubicBezTo>
                <a:close/>
                <a:moveTo>
                  <a:pt x="7259930" y="0"/>
                </a:moveTo>
                <a:lnTo>
                  <a:pt x="7503958" y="0"/>
                </a:lnTo>
                <a:lnTo>
                  <a:pt x="7503958" y="180145"/>
                </a:lnTo>
                <a:lnTo>
                  <a:pt x="7426491" y="100521"/>
                </a:lnTo>
                <a:cubicBezTo>
                  <a:pt x="7393968" y="73664"/>
                  <a:pt x="7356935" y="48647"/>
                  <a:pt x="7315997" y="25808"/>
                </a:cubicBezTo>
                <a:close/>
                <a:moveTo>
                  <a:pt x="4855295" y="0"/>
                </a:moveTo>
                <a:lnTo>
                  <a:pt x="4958231" y="0"/>
                </a:lnTo>
                <a:lnTo>
                  <a:pt x="4889693" y="59316"/>
                </a:lnTo>
                <a:lnTo>
                  <a:pt x="4878008" y="71339"/>
                </a:lnTo>
                <a:close/>
                <a:moveTo>
                  <a:pt x="0" y="0"/>
                </a:moveTo>
                <a:lnTo>
                  <a:pt x="2518492" y="0"/>
                </a:lnTo>
                <a:cubicBezTo>
                  <a:pt x="2089760" y="0"/>
                  <a:pt x="1742204" y="205093"/>
                  <a:pt x="1742204" y="458087"/>
                </a:cubicBezTo>
                <a:cubicBezTo>
                  <a:pt x="1742204" y="679457"/>
                  <a:pt x="2008302" y="864152"/>
                  <a:pt x="2362043" y="906867"/>
                </a:cubicBezTo>
                <a:lnTo>
                  <a:pt x="2391777" y="908636"/>
                </a:lnTo>
                <a:lnTo>
                  <a:pt x="2389904" y="940748"/>
                </a:lnTo>
                <a:cubicBezTo>
                  <a:pt x="2389904" y="1308984"/>
                  <a:pt x="2562616" y="1607498"/>
                  <a:pt x="2775667" y="1607498"/>
                </a:cubicBezTo>
                <a:cubicBezTo>
                  <a:pt x="2855562" y="1607498"/>
                  <a:pt x="2929783" y="1565520"/>
                  <a:pt x="2991351" y="1493628"/>
                </a:cubicBezTo>
                <a:lnTo>
                  <a:pt x="3008903" y="1468598"/>
                </a:lnTo>
                <a:lnTo>
                  <a:pt x="3009031" y="1468624"/>
                </a:lnTo>
                <a:cubicBezTo>
                  <a:pt x="3048485" y="1468624"/>
                  <a:pt x="3085138" y="1444336"/>
                  <a:pt x="3115542" y="1402742"/>
                </a:cubicBezTo>
                <a:lnTo>
                  <a:pt x="3126163" y="1384995"/>
                </a:lnTo>
                <a:lnTo>
                  <a:pt x="3144117" y="1397110"/>
                </a:lnTo>
                <a:cubicBezTo>
                  <a:pt x="3151247" y="1400282"/>
                  <a:pt x="3158630" y="1401948"/>
                  <a:pt x="3166192" y="1401948"/>
                </a:cubicBezTo>
                <a:cubicBezTo>
                  <a:pt x="3226688" y="1401948"/>
                  <a:pt x="3275730" y="1295336"/>
                  <a:pt x="3275730" y="1163823"/>
                </a:cubicBezTo>
                <a:cubicBezTo>
                  <a:pt x="3275730" y="1048749"/>
                  <a:pt x="3238183" y="952740"/>
                  <a:pt x="3188268" y="930536"/>
                </a:cubicBezTo>
                <a:lnTo>
                  <a:pt x="3181696" y="929096"/>
                </a:lnTo>
                <a:lnTo>
                  <a:pt x="3166997" y="867177"/>
                </a:lnTo>
                <a:lnTo>
                  <a:pt x="3155493" y="838943"/>
                </a:lnTo>
                <a:lnTo>
                  <a:pt x="3153593" y="806375"/>
                </a:lnTo>
                <a:lnTo>
                  <a:pt x="3139904" y="730156"/>
                </a:lnTo>
                <a:lnTo>
                  <a:pt x="3162203" y="714208"/>
                </a:lnTo>
                <a:cubicBezTo>
                  <a:pt x="3245905" y="641097"/>
                  <a:pt x="3294780" y="552960"/>
                  <a:pt x="3294780" y="458087"/>
                </a:cubicBezTo>
                <a:cubicBezTo>
                  <a:pt x="3294780" y="205093"/>
                  <a:pt x="2947224" y="0"/>
                  <a:pt x="2518492" y="0"/>
                </a:cubicBezTo>
                <a:lnTo>
                  <a:pt x="4353639" y="0"/>
                </a:lnTo>
                <a:lnTo>
                  <a:pt x="4324078" y="92850"/>
                </a:lnTo>
                <a:cubicBezTo>
                  <a:pt x="4287618" y="232709"/>
                  <a:pt x="4266329" y="401310"/>
                  <a:pt x="4266329" y="582798"/>
                </a:cubicBezTo>
                <a:cubicBezTo>
                  <a:pt x="4266329" y="703790"/>
                  <a:pt x="4275791" y="819054"/>
                  <a:pt x="4292902" y="923894"/>
                </a:cubicBezTo>
                <a:lnTo>
                  <a:pt x="4302841" y="971350"/>
                </a:lnTo>
                <a:lnTo>
                  <a:pt x="4293281" y="1006751"/>
                </a:lnTo>
                <a:cubicBezTo>
                  <a:pt x="4269159" y="1140065"/>
                  <a:pt x="4287915" y="1247264"/>
                  <a:pt x="4356472" y="1308544"/>
                </a:cubicBezTo>
                <a:cubicBezTo>
                  <a:pt x="4379325" y="1328970"/>
                  <a:pt x="4406629" y="1343328"/>
                  <a:pt x="4437684" y="1351953"/>
                </a:cubicBezTo>
                <a:lnTo>
                  <a:pt x="4446772" y="1353553"/>
                </a:lnTo>
                <a:lnTo>
                  <a:pt x="4472849" y="1390234"/>
                </a:lnTo>
                <a:cubicBezTo>
                  <a:pt x="4513303" y="1434577"/>
                  <a:pt x="4557780" y="1459098"/>
                  <a:pt x="4604467" y="1459098"/>
                </a:cubicBezTo>
                <a:cubicBezTo>
                  <a:pt x="4674498" y="1459098"/>
                  <a:pt x="4739556" y="1403926"/>
                  <a:pt x="4793523" y="1309440"/>
                </a:cubicBezTo>
                <a:lnTo>
                  <a:pt x="4807563" y="1279420"/>
                </a:lnTo>
                <a:lnTo>
                  <a:pt x="4945619" y="1201871"/>
                </a:lnTo>
                <a:cubicBezTo>
                  <a:pt x="5095216" y="1106342"/>
                  <a:pt x="5253372" y="971350"/>
                  <a:pt x="5401181" y="805987"/>
                </a:cubicBezTo>
                <a:cubicBezTo>
                  <a:pt x="5647529" y="530383"/>
                  <a:pt x="5806833" y="235647"/>
                  <a:pt x="5847035" y="13455"/>
                </a:cubicBezTo>
                <a:lnTo>
                  <a:pt x="5848075" y="0"/>
                </a:lnTo>
                <a:lnTo>
                  <a:pt x="6092377" y="0"/>
                </a:lnTo>
                <a:lnTo>
                  <a:pt x="6036311" y="25808"/>
                </a:lnTo>
                <a:cubicBezTo>
                  <a:pt x="5872561" y="117163"/>
                  <a:pt x="5771279" y="243370"/>
                  <a:pt x="5771279" y="382773"/>
                </a:cubicBezTo>
                <a:cubicBezTo>
                  <a:pt x="5771279" y="626729"/>
                  <a:pt x="6081454" y="830269"/>
                  <a:pt x="6493790" y="877342"/>
                </a:cubicBezTo>
                <a:lnTo>
                  <a:pt x="6658025" y="886579"/>
                </a:lnTo>
                <a:lnTo>
                  <a:pt x="6649384" y="892760"/>
                </a:lnTo>
                <a:cubicBezTo>
                  <a:pt x="6334866" y="1152736"/>
                  <a:pt x="6114179" y="1761360"/>
                  <a:pt x="6114179" y="2470714"/>
                </a:cubicBezTo>
                <a:cubicBezTo>
                  <a:pt x="6114179" y="2707166"/>
                  <a:pt x="6138700" y="2932425"/>
                  <a:pt x="6183043" y="3137309"/>
                </a:cubicBezTo>
                <a:lnTo>
                  <a:pt x="6202193" y="3214997"/>
                </a:lnTo>
                <a:lnTo>
                  <a:pt x="1136936" y="3214997"/>
                </a:lnTo>
                <a:lnTo>
                  <a:pt x="1182943" y="3154958"/>
                </a:lnTo>
                <a:cubicBezTo>
                  <a:pt x="1211862" y="3106526"/>
                  <a:pt x="1227854" y="3053279"/>
                  <a:pt x="1227854" y="2997386"/>
                </a:cubicBezTo>
                <a:cubicBezTo>
                  <a:pt x="1227854" y="2773814"/>
                  <a:pt x="971985" y="2592573"/>
                  <a:pt x="656354" y="2592573"/>
                </a:cubicBezTo>
                <a:cubicBezTo>
                  <a:pt x="340723" y="2592573"/>
                  <a:pt x="84854" y="2773814"/>
                  <a:pt x="84854" y="2997386"/>
                </a:cubicBezTo>
                <a:cubicBezTo>
                  <a:pt x="84854" y="3053279"/>
                  <a:pt x="100846" y="3106526"/>
                  <a:pt x="129765" y="3154958"/>
                </a:cubicBezTo>
                <a:lnTo>
                  <a:pt x="175773" y="3214997"/>
                </a:lnTo>
                <a:lnTo>
                  <a:pt x="0" y="3214997"/>
                </a:lnTo>
                <a:close/>
              </a:path>
            </a:pathLst>
          </a:custGeom>
        </p:spPr>
      </p:pic>
      <p:pic>
        <p:nvPicPr>
          <p:cNvPr id="2" name="Obraz 1">
            <a:extLst>
              <a:ext uri="{FF2B5EF4-FFF2-40B4-BE49-F238E27FC236}">
                <a16:creationId xmlns:a16="http://schemas.microsoft.com/office/drawing/2014/main" id="{A07CED0F-2A15-46EE-8E96-C9617187A681}"/>
              </a:ext>
            </a:extLst>
          </p:cNvPr>
          <p:cNvPicPr>
            <a:picLocks noChangeAspect="1"/>
          </p:cNvPicPr>
          <p:nvPr/>
        </p:nvPicPr>
        <p:blipFill>
          <a:blip r:embed="rId3"/>
          <a:stretch>
            <a:fillRect/>
          </a:stretch>
        </p:blipFill>
        <p:spPr>
          <a:xfrm>
            <a:off x="3844057" y="1446040"/>
            <a:ext cx="352704" cy="369302"/>
          </a:xfrm>
          <a:prstGeom prst="rect">
            <a:avLst/>
          </a:prstGeom>
        </p:spPr>
      </p:pic>
      <p:pic>
        <p:nvPicPr>
          <p:cNvPr id="3" name="Obraz 2">
            <a:extLst>
              <a:ext uri="{FF2B5EF4-FFF2-40B4-BE49-F238E27FC236}">
                <a16:creationId xmlns:a16="http://schemas.microsoft.com/office/drawing/2014/main" id="{7DD45B8D-0CD0-4517-B053-C65D71FAF350}"/>
              </a:ext>
            </a:extLst>
          </p:cNvPr>
          <p:cNvPicPr>
            <a:picLocks noChangeAspect="1"/>
          </p:cNvPicPr>
          <p:nvPr/>
        </p:nvPicPr>
        <p:blipFill>
          <a:blip r:embed="rId4"/>
          <a:stretch>
            <a:fillRect/>
          </a:stretch>
        </p:blipFill>
        <p:spPr>
          <a:xfrm>
            <a:off x="3891090" y="2114251"/>
            <a:ext cx="343892" cy="437234"/>
          </a:xfrm>
          <a:prstGeom prst="roundRect">
            <a:avLst/>
          </a:prstGeom>
        </p:spPr>
      </p:pic>
      <p:pic>
        <p:nvPicPr>
          <p:cNvPr id="4" name="Obraz 3">
            <a:extLst>
              <a:ext uri="{FF2B5EF4-FFF2-40B4-BE49-F238E27FC236}">
                <a16:creationId xmlns:a16="http://schemas.microsoft.com/office/drawing/2014/main" id="{D3C5DC22-F1E2-40BC-83B5-89BBF6ED1231}"/>
              </a:ext>
            </a:extLst>
          </p:cNvPr>
          <p:cNvPicPr>
            <a:picLocks noChangeAspect="1"/>
          </p:cNvPicPr>
          <p:nvPr/>
        </p:nvPicPr>
        <p:blipFill>
          <a:blip r:embed="rId5"/>
          <a:stretch>
            <a:fillRect/>
          </a:stretch>
        </p:blipFill>
        <p:spPr>
          <a:xfrm>
            <a:off x="3774383" y="3205027"/>
            <a:ext cx="399638" cy="347054"/>
          </a:xfrm>
          <a:prstGeom prst="round1Rect">
            <a:avLst>
              <a:gd name="adj" fmla="val 43940"/>
            </a:avLst>
          </a:prstGeom>
        </p:spPr>
      </p:pic>
      <p:pic>
        <p:nvPicPr>
          <p:cNvPr id="5" name="Obraz 4">
            <a:extLst>
              <a:ext uri="{FF2B5EF4-FFF2-40B4-BE49-F238E27FC236}">
                <a16:creationId xmlns:a16="http://schemas.microsoft.com/office/drawing/2014/main" id="{BA5D3A06-284B-436C-B445-77B609B6CD66}"/>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4438610" y="2417949"/>
            <a:ext cx="311353" cy="312641"/>
          </a:xfrm>
          <a:prstGeom prst="rect">
            <a:avLst/>
          </a:prstGeom>
        </p:spPr>
      </p:pic>
      <p:pic>
        <p:nvPicPr>
          <p:cNvPr id="6" name="Obraz 5">
            <a:extLst>
              <a:ext uri="{FF2B5EF4-FFF2-40B4-BE49-F238E27FC236}">
                <a16:creationId xmlns:a16="http://schemas.microsoft.com/office/drawing/2014/main" id="{5C2CCB04-4A05-41F5-8E84-17ABB5DF73D7}"/>
              </a:ext>
            </a:extLst>
          </p:cNvPr>
          <p:cNvPicPr>
            <a:picLocks noChangeAspect="1"/>
          </p:cNvPicPr>
          <p:nvPr/>
        </p:nvPicPr>
        <p:blipFill>
          <a:blip r:embed="rId8"/>
          <a:stretch>
            <a:fillRect/>
          </a:stretch>
        </p:blipFill>
        <p:spPr>
          <a:xfrm>
            <a:off x="5172891" y="2154735"/>
            <a:ext cx="205419" cy="263214"/>
          </a:xfrm>
          <a:prstGeom prst="rect">
            <a:avLst/>
          </a:prstGeom>
        </p:spPr>
      </p:pic>
      <p:pic>
        <p:nvPicPr>
          <p:cNvPr id="7" name="Obraz 6">
            <a:extLst>
              <a:ext uri="{FF2B5EF4-FFF2-40B4-BE49-F238E27FC236}">
                <a16:creationId xmlns:a16="http://schemas.microsoft.com/office/drawing/2014/main" id="{7D93CC89-73DD-47F0-BFBE-86ECDA0DC1D6}"/>
              </a:ext>
            </a:extLst>
          </p:cNvPr>
          <p:cNvPicPr>
            <a:picLocks noChangeAspect="1"/>
          </p:cNvPicPr>
          <p:nvPr/>
        </p:nvPicPr>
        <p:blipFill>
          <a:blip r:embed="rId9"/>
          <a:stretch>
            <a:fillRect/>
          </a:stretch>
        </p:blipFill>
        <p:spPr>
          <a:xfrm>
            <a:off x="4556178" y="1491575"/>
            <a:ext cx="266251" cy="341605"/>
          </a:xfrm>
          <a:prstGeom prst="rect">
            <a:avLst/>
          </a:prstGeom>
        </p:spPr>
      </p:pic>
      <p:pic>
        <p:nvPicPr>
          <p:cNvPr id="8" name="Obraz 7">
            <a:extLst>
              <a:ext uri="{FF2B5EF4-FFF2-40B4-BE49-F238E27FC236}">
                <a16:creationId xmlns:a16="http://schemas.microsoft.com/office/drawing/2014/main" id="{99EBFC5E-A3EF-478C-A424-15D6BEA0588F}"/>
              </a:ext>
            </a:extLst>
          </p:cNvPr>
          <p:cNvPicPr>
            <a:picLocks noChangeAspect="1"/>
          </p:cNvPicPr>
          <p:nvPr/>
        </p:nvPicPr>
        <p:blipFill>
          <a:blip r:embed="rId10"/>
          <a:stretch>
            <a:fillRect/>
          </a:stretch>
        </p:blipFill>
        <p:spPr>
          <a:xfrm>
            <a:off x="5059141" y="1446040"/>
            <a:ext cx="338093" cy="369302"/>
          </a:xfrm>
          <a:prstGeom prst="rect">
            <a:avLst/>
          </a:prstGeom>
        </p:spPr>
      </p:pic>
      <p:pic>
        <p:nvPicPr>
          <p:cNvPr id="9" name="Obraz 8">
            <a:extLst>
              <a:ext uri="{FF2B5EF4-FFF2-40B4-BE49-F238E27FC236}">
                <a16:creationId xmlns:a16="http://schemas.microsoft.com/office/drawing/2014/main" id="{BB0F58DF-EBAD-4C70-9D51-B0976C65CBCE}"/>
              </a:ext>
            </a:extLst>
          </p:cNvPr>
          <p:cNvPicPr>
            <a:picLocks noChangeAspect="1"/>
          </p:cNvPicPr>
          <p:nvPr/>
        </p:nvPicPr>
        <p:blipFill>
          <a:blip r:embed="rId11"/>
          <a:stretch>
            <a:fillRect/>
          </a:stretch>
        </p:blipFill>
        <p:spPr>
          <a:xfrm>
            <a:off x="5275557" y="1745506"/>
            <a:ext cx="352705" cy="315794"/>
          </a:xfrm>
          <a:prstGeom prst="roundRect">
            <a:avLst>
              <a:gd name="adj" fmla="val 50000"/>
            </a:avLst>
          </a:prstGeom>
        </p:spPr>
      </p:pic>
      <p:pic>
        <p:nvPicPr>
          <p:cNvPr id="10" name="Obraz 9">
            <a:extLst>
              <a:ext uri="{FF2B5EF4-FFF2-40B4-BE49-F238E27FC236}">
                <a16:creationId xmlns:a16="http://schemas.microsoft.com/office/drawing/2014/main" id="{AA4EC2C5-71F7-46EC-9B93-44C7807208F4}"/>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6689684" y="1434308"/>
            <a:ext cx="585390" cy="381034"/>
          </a:xfrm>
          <a:prstGeom prst="parallelogram">
            <a:avLst>
              <a:gd name="adj" fmla="val 53103"/>
            </a:avLst>
          </a:prstGeom>
        </p:spPr>
      </p:pic>
      <p:pic>
        <p:nvPicPr>
          <p:cNvPr id="11" name="Obraz 10">
            <a:extLst>
              <a:ext uri="{FF2B5EF4-FFF2-40B4-BE49-F238E27FC236}">
                <a16:creationId xmlns:a16="http://schemas.microsoft.com/office/drawing/2014/main" id="{7E670464-C843-4730-BCE1-0DF49BF68536}"/>
              </a:ext>
            </a:extLst>
          </p:cNvPr>
          <p:cNvPicPr>
            <a:picLocks noChangeAspect="1"/>
          </p:cNvPicPr>
          <p:nvPr/>
        </p:nvPicPr>
        <p:blipFill>
          <a:blip r:embed="rId13"/>
          <a:stretch>
            <a:fillRect/>
          </a:stretch>
        </p:blipFill>
        <p:spPr>
          <a:xfrm>
            <a:off x="6354052" y="1764541"/>
            <a:ext cx="310442" cy="315794"/>
          </a:xfrm>
          <a:prstGeom prst="rect">
            <a:avLst/>
          </a:prstGeom>
        </p:spPr>
      </p:pic>
      <p:pic>
        <p:nvPicPr>
          <p:cNvPr id="13" name="Obraz 12">
            <a:extLst>
              <a:ext uri="{FF2B5EF4-FFF2-40B4-BE49-F238E27FC236}">
                <a16:creationId xmlns:a16="http://schemas.microsoft.com/office/drawing/2014/main" id="{C83439AB-5108-4349-9905-446064E373EA}"/>
              </a:ext>
            </a:extLst>
          </p:cNvPr>
          <p:cNvPicPr>
            <a:picLocks noChangeAspect="1"/>
          </p:cNvPicPr>
          <p:nvPr/>
        </p:nvPicPr>
        <p:blipFill>
          <a:blip r:embed="rId14"/>
          <a:stretch>
            <a:fillRect/>
          </a:stretch>
        </p:blipFill>
        <p:spPr>
          <a:xfrm>
            <a:off x="7605136" y="2311315"/>
            <a:ext cx="660406" cy="437234"/>
          </a:xfrm>
          <a:prstGeom prst="snip2DiagRect">
            <a:avLst>
              <a:gd name="adj1" fmla="val 0"/>
              <a:gd name="adj2" fmla="val 32292"/>
            </a:avLst>
          </a:prstGeom>
        </p:spPr>
      </p:pic>
      <p:pic>
        <p:nvPicPr>
          <p:cNvPr id="14" name="Obraz 13">
            <a:extLst>
              <a:ext uri="{FF2B5EF4-FFF2-40B4-BE49-F238E27FC236}">
                <a16:creationId xmlns:a16="http://schemas.microsoft.com/office/drawing/2014/main" id="{97971386-3A1A-4EF8-9753-EBF09CBCFA7A}"/>
              </a:ext>
            </a:extLst>
          </p:cNvPr>
          <p:cNvPicPr>
            <a:picLocks noChangeAspect="1"/>
          </p:cNvPicPr>
          <p:nvPr/>
        </p:nvPicPr>
        <p:blipFill>
          <a:blip r:embed="rId15"/>
          <a:stretch>
            <a:fillRect/>
          </a:stretch>
        </p:blipFill>
        <p:spPr>
          <a:xfrm>
            <a:off x="7791770" y="1495793"/>
            <a:ext cx="436247" cy="565507"/>
          </a:xfrm>
          <a:prstGeom prst="snip2SameRect">
            <a:avLst>
              <a:gd name="adj1" fmla="val 40741"/>
              <a:gd name="adj2" fmla="val 0"/>
            </a:avLst>
          </a:prstGeom>
        </p:spPr>
      </p:pic>
      <p:pic>
        <p:nvPicPr>
          <p:cNvPr id="15" name="Obraz 14">
            <a:extLst>
              <a:ext uri="{FF2B5EF4-FFF2-40B4-BE49-F238E27FC236}">
                <a16:creationId xmlns:a16="http://schemas.microsoft.com/office/drawing/2014/main" id="{2932C712-B59A-404A-851D-BCAFC798DEA6}"/>
              </a:ext>
            </a:extLst>
          </p:cNvPr>
          <p:cNvPicPr>
            <a:picLocks noChangeAspect="1"/>
          </p:cNvPicPr>
          <p:nvPr/>
        </p:nvPicPr>
        <p:blipFill>
          <a:blip r:embed="rId16"/>
          <a:stretch>
            <a:fillRect/>
          </a:stretch>
        </p:blipFill>
        <p:spPr>
          <a:xfrm>
            <a:off x="7736543" y="2881642"/>
            <a:ext cx="528999" cy="519111"/>
          </a:xfrm>
          <a:prstGeom prst="rect">
            <a:avLst/>
          </a:prstGeom>
        </p:spPr>
      </p:pic>
      <p:pic>
        <p:nvPicPr>
          <p:cNvPr id="17" name="Obraz 16">
            <a:extLst>
              <a:ext uri="{FF2B5EF4-FFF2-40B4-BE49-F238E27FC236}">
                <a16:creationId xmlns:a16="http://schemas.microsoft.com/office/drawing/2014/main" id="{A5AE3422-C1C0-4BB4-95BC-B35FAE388AB4}"/>
              </a:ext>
            </a:extLst>
          </p:cNvPr>
          <p:cNvPicPr>
            <a:picLocks noChangeAspect="1"/>
          </p:cNvPicPr>
          <p:nvPr/>
        </p:nvPicPr>
        <p:blipFill>
          <a:blip r:embed="rId3"/>
          <a:stretch>
            <a:fillRect/>
          </a:stretch>
        </p:blipFill>
        <p:spPr>
          <a:xfrm>
            <a:off x="8498365" y="1970084"/>
            <a:ext cx="352704" cy="369302"/>
          </a:xfrm>
          <a:prstGeom prst="rect">
            <a:avLst/>
          </a:prstGeom>
        </p:spPr>
      </p:pic>
      <p:pic>
        <p:nvPicPr>
          <p:cNvPr id="19" name="Obraz 18">
            <a:extLst>
              <a:ext uri="{FF2B5EF4-FFF2-40B4-BE49-F238E27FC236}">
                <a16:creationId xmlns:a16="http://schemas.microsoft.com/office/drawing/2014/main" id="{27A4A67C-FD9B-4B2D-A5CC-3CE708BE3A5F}"/>
              </a:ext>
            </a:extLst>
          </p:cNvPr>
          <p:cNvPicPr>
            <a:picLocks noChangeAspect="1"/>
          </p:cNvPicPr>
          <p:nvPr/>
        </p:nvPicPr>
        <p:blipFill>
          <a:blip r:embed="rId4"/>
          <a:stretch>
            <a:fillRect/>
          </a:stretch>
        </p:blipFill>
        <p:spPr>
          <a:xfrm>
            <a:off x="8572767" y="1144537"/>
            <a:ext cx="343892" cy="437234"/>
          </a:xfrm>
          <a:prstGeom prst="roundRect">
            <a:avLst/>
          </a:prstGeom>
        </p:spPr>
      </p:pic>
      <p:pic>
        <p:nvPicPr>
          <p:cNvPr id="20" name="Obraz 19">
            <a:extLst>
              <a:ext uri="{FF2B5EF4-FFF2-40B4-BE49-F238E27FC236}">
                <a16:creationId xmlns:a16="http://schemas.microsoft.com/office/drawing/2014/main" id="{C4E20D77-2116-40A7-B08D-109E19BF2EEA}"/>
              </a:ext>
            </a:extLst>
          </p:cNvPr>
          <p:cNvPicPr>
            <a:picLocks noChangeAspect="1"/>
          </p:cNvPicPr>
          <p:nvPr/>
        </p:nvPicPr>
        <p:blipFill>
          <a:blip r:embed="rId5"/>
          <a:stretch>
            <a:fillRect/>
          </a:stretch>
        </p:blipFill>
        <p:spPr>
          <a:xfrm>
            <a:off x="8767915" y="3183662"/>
            <a:ext cx="399638" cy="347054"/>
          </a:xfrm>
          <a:prstGeom prst="round1Rect">
            <a:avLst>
              <a:gd name="adj" fmla="val 43940"/>
            </a:avLst>
          </a:prstGeom>
        </p:spPr>
      </p:pic>
      <p:pic>
        <p:nvPicPr>
          <p:cNvPr id="21" name="Obraz 20">
            <a:extLst>
              <a:ext uri="{FF2B5EF4-FFF2-40B4-BE49-F238E27FC236}">
                <a16:creationId xmlns:a16="http://schemas.microsoft.com/office/drawing/2014/main" id="{52221514-3310-4168-A5A2-2FD7FB6E555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7275074" y="1068816"/>
            <a:ext cx="311353" cy="312641"/>
          </a:xfrm>
          <a:prstGeom prst="rect">
            <a:avLst/>
          </a:prstGeom>
        </p:spPr>
      </p:pic>
      <p:pic>
        <p:nvPicPr>
          <p:cNvPr id="23" name="Obraz 22">
            <a:extLst>
              <a:ext uri="{FF2B5EF4-FFF2-40B4-BE49-F238E27FC236}">
                <a16:creationId xmlns:a16="http://schemas.microsoft.com/office/drawing/2014/main" id="{41760D11-2D37-4E06-9904-B78BA065E55F}"/>
              </a:ext>
            </a:extLst>
          </p:cNvPr>
          <p:cNvPicPr>
            <a:picLocks noChangeAspect="1"/>
          </p:cNvPicPr>
          <p:nvPr/>
        </p:nvPicPr>
        <p:blipFill>
          <a:blip r:embed="rId8"/>
          <a:stretch>
            <a:fillRect/>
          </a:stretch>
        </p:blipFill>
        <p:spPr>
          <a:xfrm>
            <a:off x="10228115" y="1683735"/>
            <a:ext cx="205419" cy="263214"/>
          </a:xfrm>
          <a:prstGeom prst="rect">
            <a:avLst/>
          </a:prstGeom>
        </p:spPr>
      </p:pic>
      <p:pic>
        <p:nvPicPr>
          <p:cNvPr id="24" name="Obraz 23">
            <a:extLst>
              <a:ext uri="{FF2B5EF4-FFF2-40B4-BE49-F238E27FC236}">
                <a16:creationId xmlns:a16="http://schemas.microsoft.com/office/drawing/2014/main" id="{81C625D3-4D95-440A-B453-DE6B944583B5}"/>
              </a:ext>
            </a:extLst>
          </p:cNvPr>
          <p:cNvPicPr>
            <a:picLocks noChangeAspect="1"/>
          </p:cNvPicPr>
          <p:nvPr/>
        </p:nvPicPr>
        <p:blipFill>
          <a:blip r:embed="rId9"/>
          <a:stretch>
            <a:fillRect/>
          </a:stretch>
        </p:blipFill>
        <p:spPr>
          <a:xfrm>
            <a:off x="8744451" y="2710839"/>
            <a:ext cx="266251" cy="341605"/>
          </a:xfrm>
          <a:prstGeom prst="rect">
            <a:avLst/>
          </a:prstGeom>
        </p:spPr>
      </p:pic>
      <p:pic>
        <p:nvPicPr>
          <p:cNvPr id="25" name="Obraz 24">
            <a:extLst>
              <a:ext uri="{FF2B5EF4-FFF2-40B4-BE49-F238E27FC236}">
                <a16:creationId xmlns:a16="http://schemas.microsoft.com/office/drawing/2014/main" id="{CAD0CA12-7301-412B-A5EB-4EF03F9BBAD4}"/>
              </a:ext>
            </a:extLst>
          </p:cNvPr>
          <p:cNvPicPr>
            <a:picLocks noChangeAspect="1"/>
          </p:cNvPicPr>
          <p:nvPr/>
        </p:nvPicPr>
        <p:blipFill>
          <a:blip r:embed="rId10"/>
          <a:stretch>
            <a:fillRect/>
          </a:stretch>
        </p:blipFill>
        <p:spPr>
          <a:xfrm>
            <a:off x="7942732" y="947002"/>
            <a:ext cx="338093" cy="369302"/>
          </a:xfrm>
          <a:prstGeom prst="rect">
            <a:avLst/>
          </a:prstGeom>
        </p:spPr>
      </p:pic>
      <p:pic>
        <p:nvPicPr>
          <p:cNvPr id="26" name="Obraz 25">
            <a:extLst>
              <a:ext uri="{FF2B5EF4-FFF2-40B4-BE49-F238E27FC236}">
                <a16:creationId xmlns:a16="http://schemas.microsoft.com/office/drawing/2014/main" id="{D664B00C-721F-405C-B61E-20E2F9BD1388}"/>
              </a:ext>
            </a:extLst>
          </p:cNvPr>
          <p:cNvPicPr>
            <a:picLocks noChangeAspect="1"/>
          </p:cNvPicPr>
          <p:nvPr/>
        </p:nvPicPr>
        <p:blipFill>
          <a:blip r:embed="rId11"/>
          <a:stretch>
            <a:fillRect/>
          </a:stretch>
        </p:blipFill>
        <p:spPr>
          <a:xfrm>
            <a:off x="9415292" y="1491575"/>
            <a:ext cx="352705" cy="315794"/>
          </a:xfrm>
          <a:prstGeom prst="roundRect">
            <a:avLst>
              <a:gd name="adj" fmla="val 50000"/>
            </a:avLst>
          </a:prstGeom>
        </p:spPr>
      </p:pic>
      <p:pic>
        <p:nvPicPr>
          <p:cNvPr id="27" name="Obraz 26">
            <a:extLst>
              <a:ext uri="{FF2B5EF4-FFF2-40B4-BE49-F238E27FC236}">
                <a16:creationId xmlns:a16="http://schemas.microsoft.com/office/drawing/2014/main" id="{BB0F154B-E97A-4D96-AEDB-2739C032B3D9}"/>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665685" y="1662377"/>
            <a:ext cx="585390" cy="381034"/>
          </a:xfrm>
          <a:prstGeom prst="parallelogram">
            <a:avLst>
              <a:gd name="adj" fmla="val 53103"/>
            </a:avLst>
          </a:prstGeom>
        </p:spPr>
      </p:pic>
      <p:pic>
        <p:nvPicPr>
          <p:cNvPr id="28" name="Obraz 27">
            <a:extLst>
              <a:ext uri="{FF2B5EF4-FFF2-40B4-BE49-F238E27FC236}">
                <a16:creationId xmlns:a16="http://schemas.microsoft.com/office/drawing/2014/main" id="{B423E62A-CCAC-4F9E-929F-66D3AEBD70E7}"/>
              </a:ext>
            </a:extLst>
          </p:cNvPr>
          <p:cNvPicPr>
            <a:picLocks noChangeAspect="1"/>
          </p:cNvPicPr>
          <p:nvPr/>
        </p:nvPicPr>
        <p:blipFill>
          <a:blip r:embed="rId13"/>
          <a:stretch>
            <a:fillRect/>
          </a:stretch>
        </p:blipFill>
        <p:spPr>
          <a:xfrm>
            <a:off x="10978070" y="962194"/>
            <a:ext cx="310442" cy="315794"/>
          </a:xfrm>
          <a:prstGeom prst="rect">
            <a:avLst/>
          </a:prstGeom>
        </p:spPr>
      </p:pic>
      <p:pic>
        <p:nvPicPr>
          <p:cNvPr id="29" name="Obraz 28">
            <a:extLst>
              <a:ext uri="{FF2B5EF4-FFF2-40B4-BE49-F238E27FC236}">
                <a16:creationId xmlns:a16="http://schemas.microsoft.com/office/drawing/2014/main" id="{50EED93F-B905-4022-8AB7-263D0617E7E5}"/>
              </a:ext>
            </a:extLst>
          </p:cNvPr>
          <p:cNvPicPr>
            <a:picLocks noChangeAspect="1"/>
          </p:cNvPicPr>
          <p:nvPr/>
        </p:nvPicPr>
        <p:blipFill>
          <a:blip r:embed="rId14"/>
          <a:stretch>
            <a:fillRect/>
          </a:stretch>
        </p:blipFill>
        <p:spPr>
          <a:xfrm>
            <a:off x="9181830" y="2833827"/>
            <a:ext cx="660406" cy="437234"/>
          </a:xfrm>
          <a:prstGeom prst="snip2DiagRect">
            <a:avLst>
              <a:gd name="adj1" fmla="val 0"/>
              <a:gd name="adj2" fmla="val 32292"/>
            </a:avLst>
          </a:prstGeom>
        </p:spPr>
      </p:pic>
      <p:pic>
        <p:nvPicPr>
          <p:cNvPr id="30" name="Obraz 29">
            <a:extLst>
              <a:ext uri="{FF2B5EF4-FFF2-40B4-BE49-F238E27FC236}">
                <a16:creationId xmlns:a16="http://schemas.microsoft.com/office/drawing/2014/main" id="{8FF0DAE0-C000-4B69-92FF-30414C7AFD0B}"/>
              </a:ext>
            </a:extLst>
          </p:cNvPr>
          <p:cNvPicPr>
            <a:picLocks noChangeAspect="1"/>
          </p:cNvPicPr>
          <p:nvPr/>
        </p:nvPicPr>
        <p:blipFill>
          <a:blip r:embed="rId15"/>
          <a:stretch>
            <a:fillRect/>
          </a:stretch>
        </p:blipFill>
        <p:spPr>
          <a:xfrm>
            <a:off x="10035828" y="2393588"/>
            <a:ext cx="436247" cy="565507"/>
          </a:xfrm>
          <a:prstGeom prst="snip2SameRect">
            <a:avLst>
              <a:gd name="adj1" fmla="val 40741"/>
              <a:gd name="adj2" fmla="val 0"/>
            </a:avLst>
          </a:prstGeom>
        </p:spPr>
      </p:pic>
      <p:pic>
        <p:nvPicPr>
          <p:cNvPr id="31" name="Obraz 30">
            <a:extLst>
              <a:ext uri="{FF2B5EF4-FFF2-40B4-BE49-F238E27FC236}">
                <a16:creationId xmlns:a16="http://schemas.microsoft.com/office/drawing/2014/main" id="{6A4E2C73-4685-4929-9A49-71AF3BF38659}"/>
              </a:ext>
            </a:extLst>
          </p:cNvPr>
          <p:cNvPicPr>
            <a:picLocks noChangeAspect="1"/>
          </p:cNvPicPr>
          <p:nvPr/>
        </p:nvPicPr>
        <p:blipFill>
          <a:blip r:embed="rId16"/>
          <a:stretch>
            <a:fillRect/>
          </a:stretch>
        </p:blipFill>
        <p:spPr>
          <a:xfrm>
            <a:off x="9284133" y="2114251"/>
            <a:ext cx="528999" cy="519111"/>
          </a:xfrm>
          <a:prstGeom prst="rect">
            <a:avLst/>
          </a:prstGeom>
        </p:spPr>
      </p:pic>
      <p:pic>
        <p:nvPicPr>
          <p:cNvPr id="32" name="Obraz 31">
            <a:extLst>
              <a:ext uri="{FF2B5EF4-FFF2-40B4-BE49-F238E27FC236}">
                <a16:creationId xmlns:a16="http://schemas.microsoft.com/office/drawing/2014/main" id="{870BC973-07A0-475A-BD67-20199D0BCB3C}"/>
              </a:ext>
            </a:extLst>
          </p:cNvPr>
          <p:cNvPicPr>
            <a:picLocks noChangeAspect="1"/>
          </p:cNvPicPr>
          <p:nvPr/>
        </p:nvPicPr>
        <p:blipFill>
          <a:blip r:embed="rId3"/>
          <a:stretch>
            <a:fillRect/>
          </a:stretch>
        </p:blipFill>
        <p:spPr>
          <a:xfrm>
            <a:off x="1985941" y="1833180"/>
            <a:ext cx="352704" cy="369302"/>
          </a:xfrm>
          <a:prstGeom prst="rect">
            <a:avLst/>
          </a:prstGeom>
        </p:spPr>
      </p:pic>
      <p:pic>
        <p:nvPicPr>
          <p:cNvPr id="33" name="Obraz 32">
            <a:extLst>
              <a:ext uri="{FF2B5EF4-FFF2-40B4-BE49-F238E27FC236}">
                <a16:creationId xmlns:a16="http://schemas.microsoft.com/office/drawing/2014/main" id="{A3F15C77-9851-479B-9A11-5743A2CFC319}"/>
              </a:ext>
            </a:extLst>
          </p:cNvPr>
          <p:cNvPicPr>
            <a:picLocks noChangeAspect="1"/>
          </p:cNvPicPr>
          <p:nvPr/>
        </p:nvPicPr>
        <p:blipFill>
          <a:blip r:embed="rId4"/>
          <a:stretch>
            <a:fillRect/>
          </a:stretch>
        </p:blipFill>
        <p:spPr>
          <a:xfrm>
            <a:off x="9986932" y="1013351"/>
            <a:ext cx="343892" cy="437234"/>
          </a:xfrm>
          <a:prstGeom prst="roundRect">
            <a:avLst/>
          </a:prstGeom>
        </p:spPr>
      </p:pic>
      <p:pic>
        <p:nvPicPr>
          <p:cNvPr id="35" name="Obraz 34">
            <a:extLst>
              <a:ext uri="{FF2B5EF4-FFF2-40B4-BE49-F238E27FC236}">
                <a16:creationId xmlns:a16="http://schemas.microsoft.com/office/drawing/2014/main" id="{B3CF310F-AFCE-4D6E-A54F-92BD478CAF2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634269" y="3073154"/>
            <a:ext cx="311353" cy="312641"/>
          </a:xfrm>
          <a:prstGeom prst="rect">
            <a:avLst/>
          </a:prstGeom>
        </p:spPr>
      </p:pic>
      <p:pic>
        <p:nvPicPr>
          <p:cNvPr id="36" name="Obraz 35">
            <a:extLst>
              <a:ext uri="{FF2B5EF4-FFF2-40B4-BE49-F238E27FC236}">
                <a16:creationId xmlns:a16="http://schemas.microsoft.com/office/drawing/2014/main" id="{17FB8DB7-7D35-414A-9D78-2C7A37404916}"/>
              </a:ext>
            </a:extLst>
          </p:cNvPr>
          <p:cNvPicPr>
            <a:picLocks noChangeAspect="1"/>
          </p:cNvPicPr>
          <p:nvPr/>
        </p:nvPicPr>
        <p:blipFill>
          <a:blip r:embed="rId8"/>
          <a:stretch>
            <a:fillRect/>
          </a:stretch>
        </p:blipFill>
        <p:spPr>
          <a:xfrm>
            <a:off x="2432583" y="1434308"/>
            <a:ext cx="205419" cy="263214"/>
          </a:xfrm>
          <a:prstGeom prst="rect">
            <a:avLst/>
          </a:prstGeom>
        </p:spPr>
      </p:pic>
      <p:pic>
        <p:nvPicPr>
          <p:cNvPr id="37" name="Obraz 36">
            <a:extLst>
              <a:ext uri="{FF2B5EF4-FFF2-40B4-BE49-F238E27FC236}">
                <a16:creationId xmlns:a16="http://schemas.microsoft.com/office/drawing/2014/main" id="{027DFB9C-51E4-4AD9-B206-9A130D0797D4}"/>
              </a:ext>
            </a:extLst>
          </p:cNvPr>
          <p:cNvPicPr>
            <a:picLocks noChangeAspect="1"/>
          </p:cNvPicPr>
          <p:nvPr/>
        </p:nvPicPr>
        <p:blipFill>
          <a:blip r:embed="rId9"/>
          <a:stretch>
            <a:fillRect/>
          </a:stretch>
        </p:blipFill>
        <p:spPr>
          <a:xfrm>
            <a:off x="2575224" y="2878703"/>
            <a:ext cx="266251" cy="341605"/>
          </a:xfrm>
          <a:prstGeom prst="rect">
            <a:avLst/>
          </a:prstGeom>
        </p:spPr>
      </p:pic>
      <p:pic>
        <p:nvPicPr>
          <p:cNvPr id="38" name="Obraz 37">
            <a:extLst>
              <a:ext uri="{FF2B5EF4-FFF2-40B4-BE49-F238E27FC236}">
                <a16:creationId xmlns:a16="http://schemas.microsoft.com/office/drawing/2014/main" id="{00A1A0D8-CDF5-456C-89FD-E3E9C2F2EE54}"/>
              </a:ext>
            </a:extLst>
          </p:cNvPr>
          <p:cNvPicPr>
            <a:picLocks noChangeAspect="1"/>
          </p:cNvPicPr>
          <p:nvPr/>
        </p:nvPicPr>
        <p:blipFill>
          <a:blip r:embed="rId10"/>
          <a:stretch>
            <a:fillRect/>
          </a:stretch>
        </p:blipFill>
        <p:spPr>
          <a:xfrm>
            <a:off x="1735419" y="3069526"/>
            <a:ext cx="338093" cy="369302"/>
          </a:xfrm>
          <a:prstGeom prst="rect">
            <a:avLst/>
          </a:prstGeom>
        </p:spPr>
      </p:pic>
      <p:pic>
        <p:nvPicPr>
          <p:cNvPr id="39" name="Obraz 38">
            <a:extLst>
              <a:ext uri="{FF2B5EF4-FFF2-40B4-BE49-F238E27FC236}">
                <a16:creationId xmlns:a16="http://schemas.microsoft.com/office/drawing/2014/main" id="{B33362C4-5FC4-4CA5-A387-07A0FF7B67AF}"/>
              </a:ext>
            </a:extLst>
          </p:cNvPr>
          <p:cNvPicPr>
            <a:picLocks noChangeAspect="1"/>
          </p:cNvPicPr>
          <p:nvPr/>
        </p:nvPicPr>
        <p:blipFill>
          <a:blip r:embed="rId11"/>
          <a:stretch>
            <a:fillRect/>
          </a:stretch>
        </p:blipFill>
        <p:spPr>
          <a:xfrm>
            <a:off x="2154838" y="2386544"/>
            <a:ext cx="352705" cy="315794"/>
          </a:xfrm>
          <a:prstGeom prst="roundRect">
            <a:avLst>
              <a:gd name="adj" fmla="val 50000"/>
            </a:avLst>
          </a:prstGeom>
        </p:spPr>
      </p:pic>
      <p:pic>
        <p:nvPicPr>
          <p:cNvPr id="40" name="Obraz 39">
            <a:extLst>
              <a:ext uri="{FF2B5EF4-FFF2-40B4-BE49-F238E27FC236}">
                <a16:creationId xmlns:a16="http://schemas.microsoft.com/office/drawing/2014/main" id="{03388980-3E94-46EB-86CC-C397BE44A485}"/>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807799" y="2311315"/>
            <a:ext cx="585390" cy="381034"/>
          </a:xfrm>
          <a:prstGeom prst="parallelogram">
            <a:avLst>
              <a:gd name="adj" fmla="val 53103"/>
            </a:avLst>
          </a:prstGeom>
        </p:spPr>
      </p:pic>
      <p:pic>
        <p:nvPicPr>
          <p:cNvPr id="41" name="Obraz 40">
            <a:extLst>
              <a:ext uri="{FF2B5EF4-FFF2-40B4-BE49-F238E27FC236}">
                <a16:creationId xmlns:a16="http://schemas.microsoft.com/office/drawing/2014/main" id="{F0FE4D8E-D0AF-4C75-832A-62A9226AE9B3}"/>
              </a:ext>
            </a:extLst>
          </p:cNvPr>
          <p:cNvPicPr>
            <a:picLocks noChangeAspect="1"/>
          </p:cNvPicPr>
          <p:nvPr/>
        </p:nvPicPr>
        <p:blipFill>
          <a:blip r:embed="rId13"/>
          <a:stretch>
            <a:fillRect/>
          </a:stretch>
        </p:blipFill>
        <p:spPr>
          <a:xfrm>
            <a:off x="1550773" y="2555227"/>
            <a:ext cx="310442" cy="315794"/>
          </a:xfrm>
          <a:prstGeom prst="rect">
            <a:avLst/>
          </a:prstGeom>
        </p:spPr>
      </p:pic>
      <p:pic>
        <p:nvPicPr>
          <p:cNvPr id="42" name="Obraz 41">
            <a:extLst>
              <a:ext uri="{FF2B5EF4-FFF2-40B4-BE49-F238E27FC236}">
                <a16:creationId xmlns:a16="http://schemas.microsoft.com/office/drawing/2014/main" id="{1D420BE2-59E6-4CE5-8481-F091F79F0C63}"/>
              </a:ext>
            </a:extLst>
          </p:cNvPr>
          <p:cNvPicPr>
            <a:picLocks noChangeAspect="1"/>
          </p:cNvPicPr>
          <p:nvPr/>
        </p:nvPicPr>
        <p:blipFill>
          <a:blip r:embed="rId14"/>
          <a:stretch>
            <a:fillRect/>
          </a:stretch>
        </p:blipFill>
        <p:spPr>
          <a:xfrm>
            <a:off x="2956387" y="2703963"/>
            <a:ext cx="660406" cy="437234"/>
          </a:xfrm>
          <a:prstGeom prst="snip2DiagRect">
            <a:avLst>
              <a:gd name="adj1" fmla="val 0"/>
              <a:gd name="adj2" fmla="val 32292"/>
            </a:avLst>
          </a:prstGeom>
        </p:spPr>
      </p:pic>
      <p:pic>
        <p:nvPicPr>
          <p:cNvPr id="43" name="Obraz 42">
            <a:extLst>
              <a:ext uri="{FF2B5EF4-FFF2-40B4-BE49-F238E27FC236}">
                <a16:creationId xmlns:a16="http://schemas.microsoft.com/office/drawing/2014/main" id="{CF3A4F61-8457-4960-8357-C43CF7384130}"/>
              </a:ext>
            </a:extLst>
          </p:cNvPr>
          <p:cNvPicPr>
            <a:picLocks noChangeAspect="1"/>
          </p:cNvPicPr>
          <p:nvPr/>
        </p:nvPicPr>
        <p:blipFill>
          <a:blip r:embed="rId15"/>
          <a:stretch>
            <a:fillRect/>
          </a:stretch>
        </p:blipFill>
        <p:spPr>
          <a:xfrm>
            <a:off x="2817711" y="1624825"/>
            <a:ext cx="436247" cy="565507"/>
          </a:xfrm>
          <a:prstGeom prst="snip2SameRect">
            <a:avLst>
              <a:gd name="adj1" fmla="val 40741"/>
              <a:gd name="adj2" fmla="val 0"/>
            </a:avLst>
          </a:prstGeom>
        </p:spPr>
      </p:pic>
      <p:pic>
        <p:nvPicPr>
          <p:cNvPr id="44" name="Obraz 43">
            <a:extLst>
              <a:ext uri="{FF2B5EF4-FFF2-40B4-BE49-F238E27FC236}">
                <a16:creationId xmlns:a16="http://schemas.microsoft.com/office/drawing/2014/main" id="{BCBA52FF-D179-4AEA-861D-4121C6B8711C}"/>
              </a:ext>
            </a:extLst>
          </p:cNvPr>
          <p:cNvPicPr>
            <a:picLocks noChangeAspect="1"/>
          </p:cNvPicPr>
          <p:nvPr/>
        </p:nvPicPr>
        <p:blipFill>
          <a:blip r:embed="rId16"/>
          <a:stretch>
            <a:fillRect/>
          </a:stretch>
        </p:blipFill>
        <p:spPr>
          <a:xfrm>
            <a:off x="3177747" y="2134032"/>
            <a:ext cx="528999" cy="519111"/>
          </a:xfrm>
          <a:prstGeom prst="rect">
            <a:avLst/>
          </a:prstGeom>
        </p:spPr>
      </p:pic>
      <p:pic>
        <p:nvPicPr>
          <p:cNvPr id="45" name="Obraz 44">
            <a:extLst>
              <a:ext uri="{FF2B5EF4-FFF2-40B4-BE49-F238E27FC236}">
                <a16:creationId xmlns:a16="http://schemas.microsoft.com/office/drawing/2014/main" id="{05E34930-2470-430A-A693-9670938C1959}"/>
              </a:ext>
            </a:extLst>
          </p:cNvPr>
          <p:cNvPicPr>
            <a:picLocks noChangeAspect="1"/>
          </p:cNvPicPr>
          <p:nvPr/>
        </p:nvPicPr>
        <p:blipFill>
          <a:blip r:embed="rId3"/>
          <a:stretch>
            <a:fillRect/>
          </a:stretch>
        </p:blipFill>
        <p:spPr>
          <a:xfrm>
            <a:off x="837349" y="1409244"/>
            <a:ext cx="352704" cy="369302"/>
          </a:xfrm>
          <a:prstGeom prst="rect">
            <a:avLst/>
          </a:prstGeom>
        </p:spPr>
      </p:pic>
      <p:pic>
        <p:nvPicPr>
          <p:cNvPr id="46" name="Obraz 45">
            <a:extLst>
              <a:ext uri="{FF2B5EF4-FFF2-40B4-BE49-F238E27FC236}">
                <a16:creationId xmlns:a16="http://schemas.microsoft.com/office/drawing/2014/main" id="{E11ADCC2-FF4C-40A4-8475-D2E59899FFFF}"/>
              </a:ext>
            </a:extLst>
          </p:cNvPr>
          <p:cNvPicPr>
            <a:picLocks noChangeAspect="1"/>
          </p:cNvPicPr>
          <p:nvPr/>
        </p:nvPicPr>
        <p:blipFill>
          <a:blip r:embed="rId4"/>
          <a:stretch>
            <a:fillRect/>
          </a:stretch>
        </p:blipFill>
        <p:spPr>
          <a:xfrm>
            <a:off x="1570203" y="1013351"/>
            <a:ext cx="343892" cy="437234"/>
          </a:xfrm>
          <a:prstGeom prst="roundRect">
            <a:avLst/>
          </a:prstGeom>
        </p:spPr>
      </p:pic>
      <p:pic>
        <p:nvPicPr>
          <p:cNvPr id="47" name="Obraz 46">
            <a:extLst>
              <a:ext uri="{FF2B5EF4-FFF2-40B4-BE49-F238E27FC236}">
                <a16:creationId xmlns:a16="http://schemas.microsoft.com/office/drawing/2014/main" id="{8C74DDE2-EEE8-4FBE-A147-5B4C7E171302}"/>
              </a:ext>
            </a:extLst>
          </p:cNvPr>
          <p:cNvPicPr>
            <a:picLocks noChangeAspect="1"/>
          </p:cNvPicPr>
          <p:nvPr/>
        </p:nvPicPr>
        <p:blipFill>
          <a:blip r:embed="rId5"/>
          <a:stretch>
            <a:fillRect/>
          </a:stretch>
        </p:blipFill>
        <p:spPr>
          <a:xfrm>
            <a:off x="10489576" y="3069526"/>
            <a:ext cx="399638" cy="347054"/>
          </a:xfrm>
          <a:prstGeom prst="round1Rect">
            <a:avLst>
              <a:gd name="adj" fmla="val 43940"/>
            </a:avLst>
          </a:prstGeom>
        </p:spPr>
      </p:pic>
      <p:pic>
        <p:nvPicPr>
          <p:cNvPr id="48" name="Obraz 47">
            <a:extLst>
              <a:ext uri="{FF2B5EF4-FFF2-40B4-BE49-F238E27FC236}">
                <a16:creationId xmlns:a16="http://schemas.microsoft.com/office/drawing/2014/main" id="{B63E7762-1263-4C9F-840C-197BC600E13A}"/>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9234456" y="860152"/>
            <a:ext cx="311353" cy="312641"/>
          </a:xfrm>
          <a:prstGeom prst="rect">
            <a:avLst/>
          </a:prstGeom>
        </p:spPr>
      </p:pic>
      <p:pic>
        <p:nvPicPr>
          <p:cNvPr id="49" name="Obraz 48">
            <a:extLst>
              <a:ext uri="{FF2B5EF4-FFF2-40B4-BE49-F238E27FC236}">
                <a16:creationId xmlns:a16="http://schemas.microsoft.com/office/drawing/2014/main" id="{00B346EF-AAFC-47CE-A494-FC6E06F218DC}"/>
              </a:ext>
            </a:extLst>
          </p:cNvPr>
          <p:cNvPicPr>
            <a:picLocks noChangeAspect="1"/>
          </p:cNvPicPr>
          <p:nvPr/>
        </p:nvPicPr>
        <p:blipFill>
          <a:blip r:embed="rId8"/>
          <a:stretch>
            <a:fillRect/>
          </a:stretch>
        </p:blipFill>
        <p:spPr>
          <a:xfrm>
            <a:off x="10022696" y="2030844"/>
            <a:ext cx="205419" cy="263214"/>
          </a:xfrm>
          <a:prstGeom prst="rect">
            <a:avLst/>
          </a:prstGeom>
        </p:spPr>
      </p:pic>
      <p:pic>
        <p:nvPicPr>
          <p:cNvPr id="50" name="Obraz 49">
            <a:extLst>
              <a:ext uri="{FF2B5EF4-FFF2-40B4-BE49-F238E27FC236}">
                <a16:creationId xmlns:a16="http://schemas.microsoft.com/office/drawing/2014/main" id="{0A7C0FF5-E7F8-4E20-987E-F97C04911A4E}"/>
              </a:ext>
            </a:extLst>
          </p:cNvPr>
          <p:cNvPicPr>
            <a:picLocks noChangeAspect="1"/>
          </p:cNvPicPr>
          <p:nvPr/>
        </p:nvPicPr>
        <p:blipFill>
          <a:blip r:embed="rId9"/>
          <a:stretch>
            <a:fillRect/>
          </a:stretch>
        </p:blipFill>
        <p:spPr>
          <a:xfrm>
            <a:off x="3075502" y="949289"/>
            <a:ext cx="266251" cy="341605"/>
          </a:xfrm>
          <a:prstGeom prst="rect">
            <a:avLst/>
          </a:prstGeom>
        </p:spPr>
      </p:pic>
      <p:pic>
        <p:nvPicPr>
          <p:cNvPr id="51" name="Obraz 50">
            <a:extLst>
              <a:ext uri="{FF2B5EF4-FFF2-40B4-BE49-F238E27FC236}">
                <a16:creationId xmlns:a16="http://schemas.microsoft.com/office/drawing/2014/main" id="{24D2DB0C-5A52-4E77-BD96-E4F4006DCC30}"/>
              </a:ext>
            </a:extLst>
          </p:cNvPr>
          <p:cNvPicPr>
            <a:picLocks noChangeAspect="1"/>
          </p:cNvPicPr>
          <p:nvPr/>
        </p:nvPicPr>
        <p:blipFill>
          <a:blip r:embed="rId10"/>
          <a:stretch>
            <a:fillRect/>
          </a:stretch>
        </p:blipFill>
        <p:spPr>
          <a:xfrm>
            <a:off x="4049636" y="843135"/>
            <a:ext cx="338093" cy="369302"/>
          </a:xfrm>
          <a:prstGeom prst="rect">
            <a:avLst/>
          </a:prstGeom>
        </p:spPr>
      </p:pic>
      <p:pic>
        <p:nvPicPr>
          <p:cNvPr id="52" name="Obraz 51">
            <a:extLst>
              <a:ext uri="{FF2B5EF4-FFF2-40B4-BE49-F238E27FC236}">
                <a16:creationId xmlns:a16="http://schemas.microsoft.com/office/drawing/2014/main" id="{1621B771-577E-4F3F-A850-4DE755951388}"/>
              </a:ext>
            </a:extLst>
          </p:cNvPr>
          <p:cNvPicPr>
            <a:picLocks noChangeAspect="1"/>
          </p:cNvPicPr>
          <p:nvPr/>
        </p:nvPicPr>
        <p:blipFill>
          <a:blip r:embed="rId11"/>
          <a:stretch>
            <a:fillRect/>
          </a:stretch>
        </p:blipFill>
        <p:spPr>
          <a:xfrm>
            <a:off x="5220881" y="856999"/>
            <a:ext cx="352705" cy="315794"/>
          </a:xfrm>
          <a:prstGeom prst="roundRect">
            <a:avLst>
              <a:gd name="adj" fmla="val 50000"/>
            </a:avLst>
          </a:prstGeom>
        </p:spPr>
      </p:pic>
      <p:pic>
        <p:nvPicPr>
          <p:cNvPr id="53" name="Obraz 52">
            <a:extLst>
              <a:ext uri="{FF2B5EF4-FFF2-40B4-BE49-F238E27FC236}">
                <a16:creationId xmlns:a16="http://schemas.microsoft.com/office/drawing/2014/main" id="{047D1CE9-FBBC-4C01-B645-2E91F89208F4}"/>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270400" y="666482"/>
            <a:ext cx="585390" cy="381034"/>
          </a:xfrm>
          <a:prstGeom prst="parallelogram">
            <a:avLst>
              <a:gd name="adj" fmla="val 53103"/>
            </a:avLst>
          </a:prstGeom>
        </p:spPr>
      </p:pic>
      <p:pic>
        <p:nvPicPr>
          <p:cNvPr id="54" name="Obraz 53">
            <a:extLst>
              <a:ext uri="{FF2B5EF4-FFF2-40B4-BE49-F238E27FC236}">
                <a16:creationId xmlns:a16="http://schemas.microsoft.com/office/drawing/2014/main" id="{D3167AB6-0F6F-435D-9FE6-BD07A3666253}"/>
              </a:ext>
            </a:extLst>
          </p:cNvPr>
          <p:cNvPicPr>
            <a:picLocks noChangeAspect="1"/>
          </p:cNvPicPr>
          <p:nvPr/>
        </p:nvPicPr>
        <p:blipFill>
          <a:blip r:embed="rId13"/>
          <a:stretch>
            <a:fillRect/>
          </a:stretch>
        </p:blipFill>
        <p:spPr>
          <a:xfrm>
            <a:off x="6188676" y="936613"/>
            <a:ext cx="310442" cy="315794"/>
          </a:xfrm>
          <a:prstGeom prst="rect">
            <a:avLst/>
          </a:prstGeom>
        </p:spPr>
      </p:pic>
      <p:pic>
        <p:nvPicPr>
          <p:cNvPr id="55" name="Obraz 54">
            <a:extLst>
              <a:ext uri="{FF2B5EF4-FFF2-40B4-BE49-F238E27FC236}">
                <a16:creationId xmlns:a16="http://schemas.microsoft.com/office/drawing/2014/main" id="{9280D5B0-B1D7-4EE8-88A1-E4F8B80E4B57}"/>
              </a:ext>
            </a:extLst>
          </p:cNvPr>
          <p:cNvPicPr>
            <a:picLocks noChangeAspect="1"/>
          </p:cNvPicPr>
          <p:nvPr/>
        </p:nvPicPr>
        <p:blipFill>
          <a:blip r:embed="rId14"/>
          <a:stretch>
            <a:fillRect/>
          </a:stretch>
        </p:blipFill>
        <p:spPr>
          <a:xfrm>
            <a:off x="10790512" y="2473732"/>
            <a:ext cx="660406" cy="437234"/>
          </a:xfrm>
          <a:prstGeom prst="snip2DiagRect">
            <a:avLst>
              <a:gd name="adj1" fmla="val 0"/>
              <a:gd name="adj2" fmla="val 32292"/>
            </a:avLst>
          </a:prstGeom>
        </p:spPr>
      </p:pic>
      <p:pic>
        <p:nvPicPr>
          <p:cNvPr id="56" name="Obraz 55">
            <a:extLst>
              <a:ext uri="{FF2B5EF4-FFF2-40B4-BE49-F238E27FC236}">
                <a16:creationId xmlns:a16="http://schemas.microsoft.com/office/drawing/2014/main" id="{293189BC-F0A4-4FA8-B5EC-8563325C2CD0}"/>
              </a:ext>
            </a:extLst>
          </p:cNvPr>
          <p:cNvPicPr>
            <a:picLocks noChangeAspect="1"/>
          </p:cNvPicPr>
          <p:nvPr/>
        </p:nvPicPr>
        <p:blipFill>
          <a:blip r:embed="rId15"/>
          <a:stretch>
            <a:fillRect/>
          </a:stretch>
        </p:blipFill>
        <p:spPr>
          <a:xfrm>
            <a:off x="708719" y="744123"/>
            <a:ext cx="436247" cy="565507"/>
          </a:xfrm>
          <a:prstGeom prst="snip2SameRect">
            <a:avLst>
              <a:gd name="adj1" fmla="val 40741"/>
              <a:gd name="adj2" fmla="val 0"/>
            </a:avLst>
          </a:prstGeom>
        </p:spPr>
      </p:pic>
      <p:pic>
        <p:nvPicPr>
          <p:cNvPr id="57" name="Obraz 56">
            <a:extLst>
              <a:ext uri="{FF2B5EF4-FFF2-40B4-BE49-F238E27FC236}">
                <a16:creationId xmlns:a16="http://schemas.microsoft.com/office/drawing/2014/main" id="{842F9DA3-F832-4C32-ADAC-664DE5A5EA13}"/>
              </a:ext>
            </a:extLst>
          </p:cNvPr>
          <p:cNvPicPr>
            <a:picLocks noChangeAspect="1"/>
          </p:cNvPicPr>
          <p:nvPr/>
        </p:nvPicPr>
        <p:blipFill>
          <a:blip r:embed="rId16"/>
          <a:stretch>
            <a:fillRect/>
          </a:stretch>
        </p:blipFill>
        <p:spPr>
          <a:xfrm>
            <a:off x="1288448" y="1743350"/>
            <a:ext cx="528999" cy="519111"/>
          </a:xfrm>
          <a:prstGeom prst="rect">
            <a:avLst/>
          </a:prstGeom>
        </p:spPr>
      </p:pic>
      <p:sp>
        <p:nvSpPr>
          <p:cNvPr id="59" name="Prostokąt 58">
            <a:extLst>
              <a:ext uri="{FF2B5EF4-FFF2-40B4-BE49-F238E27FC236}">
                <a16:creationId xmlns:a16="http://schemas.microsoft.com/office/drawing/2014/main" id="{4BE3FB49-D5D7-454D-972A-498DAA48EB91}"/>
              </a:ext>
            </a:extLst>
          </p:cNvPr>
          <p:cNvSpPr/>
          <p:nvPr/>
        </p:nvSpPr>
        <p:spPr>
          <a:xfrm>
            <a:off x="3904727" y="3882582"/>
            <a:ext cx="4148893" cy="553998"/>
          </a:xfrm>
          <a:prstGeom prst="rect">
            <a:avLst/>
          </a:prstGeom>
          <a:noFill/>
        </p:spPr>
        <p:txBody>
          <a:bodyPr wrap="none" lIns="91440" tIns="45720" rIns="91440" bIns="45720">
            <a:spAutoFit/>
          </a:bodyPr>
          <a:lstStyle/>
          <a:p>
            <a:pPr algn="ctr"/>
            <a:r>
              <a:rPr lang="pl-PL" sz="3000" dirty="0">
                <a:ln w="0"/>
                <a:gradFill>
                  <a:gsLst>
                    <a:gs pos="21000">
                      <a:srgbClr val="53575C"/>
                    </a:gs>
                    <a:gs pos="88000">
                      <a:srgbClr val="C5C7CA"/>
                    </a:gs>
                  </a:gsLst>
                  <a:lin ang="5400000"/>
                </a:gradFill>
                <a:latin typeface="DengXian" panose="02010600030101010101" pitchFamily="2" charset="-122"/>
                <a:ea typeface="DengXian" panose="02010600030101010101" pitchFamily="2" charset="-122"/>
              </a:rPr>
              <a:t>PROJECT MANAGEMNT</a:t>
            </a:r>
          </a:p>
        </p:txBody>
      </p:sp>
      <p:sp>
        <p:nvSpPr>
          <p:cNvPr id="58" name="Prostokąt: zaokrąglone rogi 57">
            <a:extLst>
              <a:ext uri="{FF2B5EF4-FFF2-40B4-BE49-F238E27FC236}">
                <a16:creationId xmlns:a16="http://schemas.microsoft.com/office/drawing/2014/main" id="{2D6291A7-2FDA-42F4-B8C2-90B845540E18}"/>
              </a:ext>
            </a:extLst>
          </p:cNvPr>
          <p:cNvSpPr/>
          <p:nvPr/>
        </p:nvSpPr>
        <p:spPr>
          <a:xfrm>
            <a:off x="2149544" y="5029920"/>
            <a:ext cx="7451640" cy="939614"/>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just"/>
            <a:r>
              <a:rPr lang="pl-PL" sz="1400" dirty="0"/>
              <a:t>Praktyka jest jednak zupełnie odmienna od teorii, ponieważ każdy Projekt najczęściej obarczony jest tysiącami problemów i niewiadomych mogących mieć negatywny wpływ na jego realizację.</a:t>
            </a:r>
          </a:p>
        </p:txBody>
      </p:sp>
    </p:spTree>
    <p:extLst>
      <p:ext uri="{BB962C8B-B14F-4D97-AF65-F5344CB8AC3E}">
        <p14:creationId xmlns:p14="http://schemas.microsoft.com/office/powerpoint/2010/main" val="1886634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fill="hold"/>
                                        <p:tgtEl>
                                          <p:spTgt spid="24"/>
                                        </p:tgtEl>
                                        <p:attrNameLst>
                                          <p:attrName>ppt_x</p:attrName>
                                        </p:attrNameLst>
                                      </p:cBhvr>
                                      <p:tavLst>
                                        <p:tav tm="0">
                                          <p:val>
                                            <p:strVal val="#ppt_x"/>
                                          </p:val>
                                        </p:tav>
                                        <p:tav tm="100000">
                                          <p:val>
                                            <p:strVal val="#ppt_x"/>
                                          </p:val>
                                        </p:tav>
                                      </p:tavLst>
                                    </p:anim>
                                    <p:anim calcmode="lin" valueType="num">
                                      <p:cBhvr additive="base">
                                        <p:cTn id="80" dur="500" fill="hold"/>
                                        <p:tgtEl>
                                          <p:spTgt spid="24"/>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fill="hold"/>
                                        <p:tgtEl>
                                          <p:spTgt spid="27"/>
                                        </p:tgtEl>
                                        <p:attrNameLst>
                                          <p:attrName>ppt_x</p:attrName>
                                        </p:attrNameLst>
                                      </p:cBhvr>
                                      <p:tavLst>
                                        <p:tav tm="0">
                                          <p:val>
                                            <p:strVal val="#ppt_x"/>
                                          </p:val>
                                        </p:tav>
                                        <p:tav tm="100000">
                                          <p:val>
                                            <p:strVal val="#ppt_x"/>
                                          </p:val>
                                        </p:tav>
                                      </p:tavLst>
                                    </p:anim>
                                    <p:anim calcmode="lin" valueType="num">
                                      <p:cBhvr additive="base">
                                        <p:cTn id="92" dur="500" fill="hold"/>
                                        <p:tgtEl>
                                          <p:spTgt spid="27"/>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ppt_x"/>
                                          </p:val>
                                        </p:tav>
                                        <p:tav tm="100000">
                                          <p:val>
                                            <p:strVal val="#ppt_x"/>
                                          </p:val>
                                        </p:tav>
                                      </p:tavLst>
                                    </p:anim>
                                    <p:anim calcmode="lin" valueType="num">
                                      <p:cBhvr additive="base">
                                        <p:cTn id="96" dur="500" fill="hold"/>
                                        <p:tgtEl>
                                          <p:spTgt spid="28"/>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additive="base">
                                        <p:cTn id="99" dur="500" fill="hold"/>
                                        <p:tgtEl>
                                          <p:spTgt spid="29"/>
                                        </p:tgtEl>
                                        <p:attrNameLst>
                                          <p:attrName>ppt_x</p:attrName>
                                        </p:attrNameLst>
                                      </p:cBhvr>
                                      <p:tavLst>
                                        <p:tav tm="0">
                                          <p:val>
                                            <p:strVal val="#ppt_x"/>
                                          </p:val>
                                        </p:tav>
                                        <p:tav tm="100000">
                                          <p:val>
                                            <p:strVal val="#ppt_x"/>
                                          </p:val>
                                        </p:tav>
                                      </p:tavLst>
                                    </p:anim>
                                    <p:anim calcmode="lin" valueType="num">
                                      <p:cBhvr additive="base">
                                        <p:cTn id="100" dur="500" fill="hold"/>
                                        <p:tgtEl>
                                          <p:spTgt spid="29"/>
                                        </p:tgtEl>
                                        <p:attrNameLst>
                                          <p:attrName>ppt_y</p:attrName>
                                        </p:attrNameLst>
                                      </p:cBhvr>
                                      <p:tavLst>
                                        <p:tav tm="0">
                                          <p:val>
                                            <p:strVal val="0-#ppt_h/2"/>
                                          </p:val>
                                        </p:tav>
                                        <p:tav tm="100000">
                                          <p:val>
                                            <p:strVal val="#ppt_y"/>
                                          </p:val>
                                        </p:tav>
                                      </p:tavLst>
                                    </p:anim>
                                  </p:childTnLst>
                                </p:cTn>
                              </p:par>
                              <p:par>
                                <p:cTn id="101" presetID="2" presetClass="entr" presetSubtype="1" fill="hold" nodeType="withEffect">
                                  <p:stCondLst>
                                    <p:cond delay="0"/>
                                  </p:stCondLst>
                                  <p:childTnLst>
                                    <p:set>
                                      <p:cBhvr>
                                        <p:cTn id="102" dur="1" fill="hold">
                                          <p:stCondLst>
                                            <p:cond delay="0"/>
                                          </p:stCondLst>
                                        </p:cTn>
                                        <p:tgtEl>
                                          <p:spTgt spid="30"/>
                                        </p:tgtEl>
                                        <p:attrNameLst>
                                          <p:attrName>style.visibility</p:attrName>
                                        </p:attrNameLst>
                                      </p:cBhvr>
                                      <p:to>
                                        <p:strVal val="visible"/>
                                      </p:to>
                                    </p:set>
                                    <p:anim calcmode="lin" valueType="num">
                                      <p:cBhvr additive="base">
                                        <p:cTn id="103" dur="500" fill="hold"/>
                                        <p:tgtEl>
                                          <p:spTgt spid="30"/>
                                        </p:tgtEl>
                                        <p:attrNameLst>
                                          <p:attrName>ppt_x</p:attrName>
                                        </p:attrNameLst>
                                      </p:cBhvr>
                                      <p:tavLst>
                                        <p:tav tm="0">
                                          <p:val>
                                            <p:strVal val="#ppt_x"/>
                                          </p:val>
                                        </p:tav>
                                        <p:tav tm="100000">
                                          <p:val>
                                            <p:strVal val="#ppt_x"/>
                                          </p:val>
                                        </p:tav>
                                      </p:tavLst>
                                    </p:anim>
                                    <p:anim calcmode="lin" valueType="num">
                                      <p:cBhvr additive="base">
                                        <p:cTn id="104" dur="500" fill="hold"/>
                                        <p:tgtEl>
                                          <p:spTgt spid="30"/>
                                        </p:tgtEl>
                                        <p:attrNameLst>
                                          <p:attrName>ppt_y</p:attrName>
                                        </p:attrNameLst>
                                      </p:cBhvr>
                                      <p:tavLst>
                                        <p:tav tm="0">
                                          <p:val>
                                            <p:strVal val="0-#ppt_h/2"/>
                                          </p:val>
                                        </p:tav>
                                        <p:tav tm="100000">
                                          <p:val>
                                            <p:strVal val="#ppt_y"/>
                                          </p:val>
                                        </p:tav>
                                      </p:tavLst>
                                    </p:anim>
                                  </p:childTnLst>
                                </p:cTn>
                              </p:par>
                              <p:par>
                                <p:cTn id="105" presetID="2" presetClass="entr" presetSubtype="1" fill="hold" nodeType="withEffect">
                                  <p:stCondLst>
                                    <p:cond delay="0"/>
                                  </p:stCondLst>
                                  <p:childTnLst>
                                    <p:set>
                                      <p:cBhvr>
                                        <p:cTn id="106" dur="1" fill="hold">
                                          <p:stCondLst>
                                            <p:cond delay="0"/>
                                          </p:stCondLst>
                                        </p:cTn>
                                        <p:tgtEl>
                                          <p:spTgt spid="31"/>
                                        </p:tgtEl>
                                        <p:attrNameLst>
                                          <p:attrName>style.visibility</p:attrName>
                                        </p:attrNameLst>
                                      </p:cBhvr>
                                      <p:to>
                                        <p:strVal val="visible"/>
                                      </p:to>
                                    </p:set>
                                    <p:anim calcmode="lin" valueType="num">
                                      <p:cBhvr additive="base">
                                        <p:cTn id="107" dur="500" fill="hold"/>
                                        <p:tgtEl>
                                          <p:spTgt spid="31"/>
                                        </p:tgtEl>
                                        <p:attrNameLst>
                                          <p:attrName>ppt_x</p:attrName>
                                        </p:attrNameLst>
                                      </p:cBhvr>
                                      <p:tavLst>
                                        <p:tav tm="0">
                                          <p:val>
                                            <p:strVal val="#ppt_x"/>
                                          </p:val>
                                        </p:tav>
                                        <p:tav tm="100000">
                                          <p:val>
                                            <p:strVal val="#ppt_x"/>
                                          </p:val>
                                        </p:tav>
                                      </p:tavLst>
                                    </p:anim>
                                    <p:anim calcmode="lin" valueType="num">
                                      <p:cBhvr additive="base">
                                        <p:cTn id="108" dur="500" fill="hold"/>
                                        <p:tgtEl>
                                          <p:spTgt spid="31"/>
                                        </p:tgtEl>
                                        <p:attrNameLst>
                                          <p:attrName>ppt_y</p:attrName>
                                        </p:attrNameLst>
                                      </p:cBhvr>
                                      <p:tavLst>
                                        <p:tav tm="0">
                                          <p:val>
                                            <p:strVal val="0-#ppt_h/2"/>
                                          </p:val>
                                        </p:tav>
                                        <p:tav tm="100000">
                                          <p:val>
                                            <p:strVal val="#ppt_y"/>
                                          </p:val>
                                        </p:tav>
                                      </p:tavLst>
                                    </p:anim>
                                  </p:childTnLst>
                                </p:cTn>
                              </p:par>
                              <p:par>
                                <p:cTn id="109" presetID="2" presetClass="entr" presetSubtype="1"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0-#ppt_h/2"/>
                                          </p:val>
                                        </p:tav>
                                        <p:tav tm="100000">
                                          <p:val>
                                            <p:strVal val="#ppt_y"/>
                                          </p:val>
                                        </p:tav>
                                      </p:tavLst>
                                    </p:anim>
                                  </p:childTnLst>
                                </p:cTn>
                              </p:par>
                              <p:par>
                                <p:cTn id="113" presetID="2" presetClass="entr" presetSubtype="1" fill="hold" nodeType="with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additive="base">
                                        <p:cTn id="115" dur="500" fill="hold"/>
                                        <p:tgtEl>
                                          <p:spTgt spid="33"/>
                                        </p:tgtEl>
                                        <p:attrNameLst>
                                          <p:attrName>ppt_x</p:attrName>
                                        </p:attrNameLst>
                                      </p:cBhvr>
                                      <p:tavLst>
                                        <p:tav tm="0">
                                          <p:val>
                                            <p:strVal val="#ppt_x"/>
                                          </p:val>
                                        </p:tav>
                                        <p:tav tm="100000">
                                          <p:val>
                                            <p:strVal val="#ppt_x"/>
                                          </p:val>
                                        </p:tav>
                                      </p:tavLst>
                                    </p:anim>
                                    <p:anim calcmode="lin" valueType="num">
                                      <p:cBhvr additive="base">
                                        <p:cTn id="116" dur="500" fill="hold"/>
                                        <p:tgtEl>
                                          <p:spTgt spid="33"/>
                                        </p:tgtEl>
                                        <p:attrNameLst>
                                          <p:attrName>ppt_y</p:attrName>
                                        </p:attrNameLst>
                                      </p:cBhvr>
                                      <p:tavLst>
                                        <p:tav tm="0">
                                          <p:val>
                                            <p:strVal val="0-#ppt_h/2"/>
                                          </p:val>
                                        </p:tav>
                                        <p:tav tm="100000">
                                          <p:val>
                                            <p:strVal val="#ppt_y"/>
                                          </p:val>
                                        </p:tav>
                                      </p:tavLst>
                                    </p:anim>
                                  </p:childTnLst>
                                </p:cTn>
                              </p:par>
                              <p:par>
                                <p:cTn id="117" presetID="2" presetClass="entr" presetSubtype="1" fill="hold" nodeType="withEffect">
                                  <p:stCondLst>
                                    <p:cond delay="0"/>
                                  </p:stCondLst>
                                  <p:childTnLst>
                                    <p:set>
                                      <p:cBhvr>
                                        <p:cTn id="118" dur="1" fill="hold">
                                          <p:stCondLst>
                                            <p:cond delay="0"/>
                                          </p:stCondLst>
                                        </p:cTn>
                                        <p:tgtEl>
                                          <p:spTgt spid="35"/>
                                        </p:tgtEl>
                                        <p:attrNameLst>
                                          <p:attrName>style.visibility</p:attrName>
                                        </p:attrNameLst>
                                      </p:cBhvr>
                                      <p:to>
                                        <p:strVal val="visible"/>
                                      </p:to>
                                    </p:set>
                                    <p:anim calcmode="lin" valueType="num">
                                      <p:cBhvr additive="base">
                                        <p:cTn id="119" dur="500" fill="hold"/>
                                        <p:tgtEl>
                                          <p:spTgt spid="35"/>
                                        </p:tgtEl>
                                        <p:attrNameLst>
                                          <p:attrName>ppt_x</p:attrName>
                                        </p:attrNameLst>
                                      </p:cBhvr>
                                      <p:tavLst>
                                        <p:tav tm="0">
                                          <p:val>
                                            <p:strVal val="#ppt_x"/>
                                          </p:val>
                                        </p:tav>
                                        <p:tav tm="100000">
                                          <p:val>
                                            <p:strVal val="#ppt_x"/>
                                          </p:val>
                                        </p:tav>
                                      </p:tavLst>
                                    </p:anim>
                                    <p:anim calcmode="lin" valueType="num">
                                      <p:cBhvr additive="base">
                                        <p:cTn id="120" dur="500" fill="hold"/>
                                        <p:tgtEl>
                                          <p:spTgt spid="35"/>
                                        </p:tgtEl>
                                        <p:attrNameLst>
                                          <p:attrName>ppt_y</p:attrName>
                                        </p:attrNameLst>
                                      </p:cBhvr>
                                      <p:tavLst>
                                        <p:tav tm="0">
                                          <p:val>
                                            <p:strVal val="0-#ppt_h/2"/>
                                          </p:val>
                                        </p:tav>
                                        <p:tav tm="100000">
                                          <p:val>
                                            <p:strVal val="#ppt_y"/>
                                          </p:val>
                                        </p:tav>
                                      </p:tavLst>
                                    </p:anim>
                                  </p:childTnLst>
                                </p:cTn>
                              </p:par>
                              <p:par>
                                <p:cTn id="121" presetID="2" presetClass="entr" presetSubtype="1" fill="hold" nodeType="withEffect">
                                  <p:stCondLst>
                                    <p:cond delay="0"/>
                                  </p:stCondLst>
                                  <p:childTnLst>
                                    <p:set>
                                      <p:cBhvr>
                                        <p:cTn id="122" dur="1" fill="hold">
                                          <p:stCondLst>
                                            <p:cond delay="0"/>
                                          </p:stCondLst>
                                        </p:cTn>
                                        <p:tgtEl>
                                          <p:spTgt spid="36"/>
                                        </p:tgtEl>
                                        <p:attrNameLst>
                                          <p:attrName>style.visibility</p:attrName>
                                        </p:attrNameLst>
                                      </p:cBhvr>
                                      <p:to>
                                        <p:strVal val="visible"/>
                                      </p:to>
                                    </p:set>
                                    <p:anim calcmode="lin" valueType="num">
                                      <p:cBhvr additive="base">
                                        <p:cTn id="123" dur="500" fill="hold"/>
                                        <p:tgtEl>
                                          <p:spTgt spid="36"/>
                                        </p:tgtEl>
                                        <p:attrNameLst>
                                          <p:attrName>ppt_x</p:attrName>
                                        </p:attrNameLst>
                                      </p:cBhvr>
                                      <p:tavLst>
                                        <p:tav tm="0">
                                          <p:val>
                                            <p:strVal val="#ppt_x"/>
                                          </p:val>
                                        </p:tav>
                                        <p:tav tm="100000">
                                          <p:val>
                                            <p:strVal val="#ppt_x"/>
                                          </p:val>
                                        </p:tav>
                                      </p:tavLst>
                                    </p:anim>
                                    <p:anim calcmode="lin" valueType="num">
                                      <p:cBhvr additive="base">
                                        <p:cTn id="124" dur="500" fill="hold"/>
                                        <p:tgtEl>
                                          <p:spTgt spid="36"/>
                                        </p:tgtEl>
                                        <p:attrNameLst>
                                          <p:attrName>ppt_y</p:attrName>
                                        </p:attrNameLst>
                                      </p:cBhvr>
                                      <p:tavLst>
                                        <p:tav tm="0">
                                          <p:val>
                                            <p:strVal val="0-#ppt_h/2"/>
                                          </p:val>
                                        </p:tav>
                                        <p:tav tm="100000">
                                          <p:val>
                                            <p:strVal val="#ppt_y"/>
                                          </p:val>
                                        </p:tav>
                                      </p:tavLst>
                                    </p:anim>
                                  </p:childTnLst>
                                </p:cTn>
                              </p:par>
                              <p:par>
                                <p:cTn id="125" presetID="2" presetClass="entr" presetSubtype="1" fill="hold" nodeType="withEffect">
                                  <p:stCondLst>
                                    <p:cond delay="0"/>
                                  </p:stCondLst>
                                  <p:childTnLst>
                                    <p:set>
                                      <p:cBhvr>
                                        <p:cTn id="126" dur="1" fill="hold">
                                          <p:stCondLst>
                                            <p:cond delay="0"/>
                                          </p:stCondLst>
                                        </p:cTn>
                                        <p:tgtEl>
                                          <p:spTgt spid="37"/>
                                        </p:tgtEl>
                                        <p:attrNameLst>
                                          <p:attrName>style.visibility</p:attrName>
                                        </p:attrNameLst>
                                      </p:cBhvr>
                                      <p:to>
                                        <p:strVal val="visible"/>
                                      </p:to>
                                    </p:set>
                                    <p:anim calcmode="lin" valueType="num">
                                      <p:cBhvr additive="base">
                                        <p:cTn id="127" dur="500" fill="hold"/>
                                        <p:tgtEl>
                                          <p:spTgt spid="37"/>
                                        </p:tgtEl>
                                        <p:attrNameLst>
                                          <p:attrName>ppt_x</p:attrName>
                                        </p:attrNameLst>
                                      </p:cBhvr>
                                      <p:tavLst>
                                        <p:tav tm="0">
                                          <p:val>
                                            <p:strVal val="#ppt_x"/>
                                          </p:val>
                                        </p:tav>
                                        <p:tav tm="100000">
                                          <p:val>
                                            <p:strVal val="#ppt_x"/>
                                          </p:val>
                                        </p:tav>
                                      </p:tavLst>
                                    </p:anim>
                                    <p:anim calcmode="lin" valueType="num">
                                      <p:cBhvr additive="base">
                                        <p:cTn id="128" dur="500" fill="hold"/>
                                        <p:tgtEl>
                                          <p:spTgt spid="37"/>
                                        </p:tgtEl>
                                        <p:attrNameLst>
                                          <p:attrName>ppt_y</p:attrName>
                                        </p:attrNameLst>
                                      </p:cBhvr>
                                      <p:tavLst>
                                        <p:tav tm="0">
                                          <p:val>
                                            <p:strVal val="0-#ppt_h/2"/>
                                          </p:val>
                                        </p:tav>
                                        <p:tav tm="100000">
                                          <p:val>
                                            <p:strVal val="#ppt_y"/>
                                          </p:val>
                                        </p:tav>
                                      </p:tavLst>
                                    </p:anim>
                                  </p:childTnLst>
                                </p:cTn>
                              </p:par>
                              <p:par>
                                <p:cTn id="129" presetID="2" presetClass="entr" presetSubtype="1" fill="hold" nodeType="withEffect">
                                  <p:stCondLst>
                                    <p:cond delay="0"/>
                                  </p:stCondLst>
                                  <p:childTnLst>
                                    <p:set>
                                      <p:cBhvr>
                                        <p:cTn id="130" dur="1" fill="hold">
                                          <p:stCondLst>
                                            <p:cond delay="0"/>
                                          </p:stCondLst>
                                        </p:cTn>
                                        <p:tgtEl>
                                          <p:spTgt spid="38"/>
                                        </p:tgtEl>
                                        <p:attrNameLst>
                                          <p:attrName>style.visibility</p:attrName>
                                        </p:attrNameLst>
                                      </p:cBhvr>
                                      <p:to>
                                        <p:strVal val="visible"/>
                                      </p:to>
                                    </p:set>
                                    <p:anim calcmode="lin" valueType="num">
                                      <p:cBhvr additive="base">
                                        <p:cTn id="131" dur="500" fill="hold"/>
                                        <p:tgtEl>
                                          <p:spTgt spid="38"/>
                                        </p:tgtEl>
                                        <p:attrNameLst>
                                          <p:attrName>ppt_x</p:attrName>
                                        </p:attrNameLst>
                                      </p:cBhvr>
                                      <p:tavLst>
                                        <p:tav tm="0">
                                          <p:val>
                                            <p:strVal val="#ppt_x"/>
                                          </p:val>
                                        </p:tav>
                                        <p:tav tm="100000">
                                          <p:val>
                                            <p:strVal val="#ppt_x"/>
                                          </p:val>
                                        </p:tav>
                                      </p:tavLst>
                                    </p:anim>
                                    <p:anim calcmode="lin" valueType="num">
                                      <p:cBhvr additive="base">
                                        <p:cTn id="132" dur="500" fill="hold"/>
                                        <p:tgtEl>
                                          <p:spTgt spid="38"/>
                                        </p:tgtEl>
                                        <p:attrNameLst>
                                          <p:attrName>ppt_y</p:attrName>
                                        </p:attrNameLst>
                                      </p:cBhvr>
                                      <p:tavLst>
                                        <p:tav tm="0">
                                          <p:val>
                                            <p:strVal val="0-#ppt_h/2"/>
                                          </p:val>
                                        </p:tav>
                                        <p:tav tm="100000">
                                          <p:val>
                                            <p:strVal val="#ppt_y"/>
                                          </p:val>
                                        </p:tav>
                                      </p:tavLst>
                                    </p:anim>
                                  </p:childTnLst>
                                </p:cTn>
                              </p:par>
                              <p:par>
                                <p:cTn id="133" presetID="2" presetClass="entr" presetSubtype="1" fill="hold" nodeType="withEffect">
                                  <p:stCondLst>
                                    <p:cond delay="0"/>
                                  </p:stCondLst>
                                  <p:childTnLst>
                                    <p:set>
                                      <p:cBhvr>
                                        <p:cTn id="134" dur="1" fill="hold">
                                          <p:stCondLst>
                                            <p:cond delay="0"/>
                                          </p:stCondLst>
                                        </p:cTn>
                                        <p:tgtEl>
                                          <p:spTgt spid="39"/>
                                        </p:tgtEl>
                                        <p:attrNameLst>
                                          <p:attrName>style.visibility</p:attrName>
                                        </p:attrNameLst>
                                      </p:cBhvr>
                                      <p:to>
                                        <p:strVal val="visible"/>
                                      </p:to>
                                    </p:set>
                                    <p:anim calcmode="lin" valueType="num">
                                      <p:cBhvr additive="base">
                                        <p:cTn id="135" dur="500" fill="hold"/>
                                        <p:tgtEl>
                                          <p:spTgt spid="39"/>
                                        </p:tgtEl>
                                        <p:attrNameLst>
                                          <p:attrName>ppt_x</p:attrName>
                                        </p:attrNameLst>
                                      </p:cBhvr>
                                      <p:tavLst>
                                        <p:tav tm="0">
                                          <p:val>
                                            <p:strVal val="#ppt_x"/>
                                          </p:val>
                                        </p:tav>
                                        <p:tav tm="100000">
                                          <p:val>
                                            <p:strVal val="#ppt_x"/>
                                          </p:val>
                                        </p:tav>
                                      </p:tavLst>
                                    </p:anim>
                                    <p:anim calcmode="lin" valueType="num">
                                      <p:cBhvr additive="base">
                                        <p:cTn id="136" dur="500" fill="hold"/>
                                        <p:tgtEl>
                                          <p:spTgt spid="39"/>
                                        </p:tgtEl>
                                        <p:attrNameLst>
                                          <p:attrName>ppt_y</p:attrName>
                                        </p:attrNameLst>
                                      </p:cBhvr>
                                      <p:tavLst>
                                        <p:tav tm="0">
                                          <p:val>
                                            <p:strVal val="0-#ppt_h/2"/>
                                          </p:val>
                                        </p:tav>
                                        <p:tav tm="100000">
                                          <p:val>
                                            <p:strVal val="#ppt_y"/>
                                          </p:val>
                                        </p:tav>
                                      </p:tavLst>
                                    </p:anim>
                                  </p:childTnLst>
                                </p:cTn>
                              </p:par>
                              <p:par>
                                <p:cTn id="137" presetID="2" presetClass="entr" presetSubtype="1" fill="hold" nodeType="withEffect">
                                  <p:stCondLst>
                                    <p:cond delay="0"/>
                                  </p:stCondLst>
                                  <p:childTnLst>
                                    <p:set>
                                      <p:cBhvr>
                                        <p:cTn id="138" dur="1" fill="hold">
                                          <p:stCondLst>
                                            <p:cond delay="0"/>
                                          </p:stCondLst>
                                        </p:cTn>
                                        <p:tgtEl>
                                          <p:spTgt spid="40"/>
                                        </p:tgtEl>
                                        <p:attrNameLst>
                                          <p:attrName>style.visibility</p:attrName>
                                        </p:attrNameLst>
                                      </p:cBhvr>
                                      <p:to>
                                        <p:strVal val="visible"/>
                                      </p:to>
                                    </p:set>
                                    <p:anim calcmode="lin" valueType="num">
                                      <p:cBhvr additive="base">
                                        <p:cTn id="139" dur="500" fill="hold"/>
                                        <p:tgtEl>
                                          <p:spTgt spid="40"/>
                                        </p:tgtEl>
                                        <p:attrNameLst>
                                          <p:attrName>ppt_x</p:attrName>
                                        </p:attrNameLst>
                                      </p:cBhvr>
                                      <p:tavLst>
                                        <p:tav tm="0">
                                          <p:val>
                                            <p:strVal val="#ppt_x"/>
                                          </p:val>
                                        </p:tav>
                                        <p:tav tm="100000">
                                          <p:val>
                                            <p:strVal val="#ppt_x"/>
                                          </p:val>
                                        </p:tav>
                                      </p:tavLst>
                                    </p:anim>
                                    <p:anim calcmode="lin" valueType="num">
                                      <p:cBhvr additive="base">
                                        <p:cTn id="140" dur="500" fill="hold"/>
                                        <p:tgtEl>
                                          <p:spTgt spid="40"/>
                                        </p:tgtEl>
                                        <p:attrNameLst>
                                          <p:attrName>ppt_y</p:attrName>
                                        </p:attrNameLst>
                                      </p:cBhvr>
                                      <p:tavLst>
                                        <p:tav tm="0">
                                          <p:val>
                                            <p:strVal val="0-#ppt_h/2"/>
                                          </p:val>
                                        </p:tav>
                                        <p:tav tm="100000">
                                          <p:val>
                                            <p:strVal val="#ppt_y"/>
                                          </p:val>
                                        </p:tav>
                                      </p:tavLst>
                                    </p:anim>
                                  </p:childTnLst>
                                </p:cTn>
                              </p:par>
                              <p:par>
                                <p:cTn id="141" presetID="2" presetClass="entr" presetSubtype="1" fill="hold" nodeType="withEffect">
                                  <p:stCondLst>
                                    <p:cond delay="0"/>
                                  </p:stCondLst>
                                  <p:childTnLst>
                                    <p:set>
                                      <p:cBhvr>
                                        <p:cTn id="142" dur="1" fill="hold">
                                          <p:stCondLst>
                                            <p:cond delay="0"/>
                                          </p:stCondLst>
                                        </p:cTn>
                                        <p:tgtEl>
                                          <p:spTgt spid="41"/>
                                        </p:tgtEl>
                                        <p:attrNameLst>
                                          <p:attrName>style.visibility</p:attrName>
                                        </p:attrNameLst>
                                      </p:cBhvr>
                                      <p:to>
                                        <p:strVal val="visible"/>
                                      </p:to>
                                    </p:set>
                                    <p:anim calcmode="lin" valueType="num">
                                      <p:cBhvr additive="base">
                                        <p:cTn id="143" dur="500" fill="hold"/>
                                        <p:tgtEl>
                                          <p:spTgt spid="41"/>
                                        </p:tgtEl>
                                        <p:attrNameLst>
                                          <p:attrName>ppt_x</p:attrName>
                                        </p:attrNameLst>
                                      </p:cBhvr>
                                      <p:tavLst>
                                        <p:tav tm="0">
                                          <p:val>
                                            <p:strVal val="#ppt_x"/>
                                          </p:val>
                                        </p:tav>
                                        <p:tav tm="100000">
                                          <p:val>
                                            <p:strVal val="#ppt_x"/>
                                          </p:val>
                                        </p:tav>
                                      </p:tavLst>
                                    </p:anim>
                                    <p:anim calcmode="lin" valueType="num">
                                      <p:cBhvr additive="base">
                                        <p:cTn id="144" dur="500" fill="hold"/>
                                        <p:tgtEl>
                                          <p:spTgt spid="41"/>
                                        </p:tgtEl>
                                        <p:attrNameLst>
                                          <p:attrName>ppt_y</p:attrName>
                                        </p:attrNameLst>
                                      </p:cBhvr>
                                      <p:tavLst>
                                        <p:tav tm="0">
                                          <p:val>
                                            <p:strVal val="0-#ppt_h/2"/>
                                          </p:val>
                                        </p:tav>
                                        <p:tav tm="100000">
                                          <p:val>
                                            <p:strVal val="#ppt_y"/>
                                          </p:val>
                                        </p:tav>
                                      </p:tavLst>
                                    </p:anim>
                                  </p:childTnLst>
                                </p:cTn>
                              </p:par>
                              <p:par>
                                <p:cTn id="145" presetID="2" presetClass="entr" presetSubtype="1" fill="hold" nodeType="withEffect">
                                  <p:stCondLst>
                                    <p:cond delay="0"/>
                                  </p:stCondLst>
                                  <p:childTnLst>
                                    <p:set>
                                      <p:cBhvr>
                                        <p:cTn id="146" dur="1" fill="hold">
                                          <p:stCondLst>
                                            <p:cond delay="0"/>
                                          </p:stCondLst>
                                        </p:cTn>
                                        <p:tgtEl>
                                          <p:spTgt spid="42"/>
                                        </p:tgtEl>
                                        <p:attrNameLst>
                                          <p:attrName>style.visibility</p:attrName>
                                        </p:attrNameLst>
                                      </p:cBhvr>
                                      <p:to>
                                        <p:strVal val="visible"/>
                                      </p:to>
                                    </p:set>
                                    <p:anim calcmode="lin" valueType="num">
                                      <p:cBhvr additive="base">
                                        <p:cTn id="147" dur="500" fill="hold"/>
                                        <p:tgtEl>
                                          <p:spTgt spid="42"/>
                                        </p:tgtEl>
                                        <p:attrNameLst>
                                          <p:attrName>ppt_x</p:attrName>
                                        </p:attrNameLst>
                                      </p:cBhvr>
                                      <p:tavLst>
                                        <p:tav tm="0">
                                          <p:val>
                                            <p:strVal val="#ppt_x"/>
                                          </p:val>
                                        </p:tav>
                                        <p:tav tm="100000">
                                          <p:val>
                                            <p:strVal val="#ppt_x"/>
                                          </p:val>
                                        </p:tav>
                                      </p:tavLst>
                                    </p:anim>
                                    <p:anim calcmode="lin" valueType="num">
                                      <p:cBhvr additive="base">
                                        <p:cTn id="148" dur="500" fill="hold"/>
                                        <p:tgtEl>
                                          <p:spTgt spid="42"/>
                                        </p:tgtEl>
                                        <p:attrNameLst>
                                          <p:attrName>ppt_y</p:attrName>
                                        </p:attrNameLst>
                                      </p:cBhvr>
                                      <p:tavLst>
                                        <p:tav tm="0">
                                          <p:val>
                                            <p:strVal val="0-#ppt_h/2"/>
                                          </p:val>
                                        </p:tav>
                                        <p:tav tm="100000">
                                          <p:val>
                                            <p:strVal val="#ppt_y"/>
                                          </p:val>
                                        </p:tav>
                                      </p:tavLst>
                                    </p:anim>
                                  </p:childTnLst>
                                </p:cTn>
                              </p:par>
                              <p:par>
                                <p:cTn id="149" presetID="2" presetClass="entr" presetSubtype="1" fill="hold" nodeType="with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additive="base">
                                        <p:cTn id="151" dur="500" fill="hold"/>
                                        <p:tgtEl>
                                          <p:spTgt spid="43"/>
                                        </p:tgtEl>
                                        <p:attrNameLst>
                                          <p:attrName>ppt_x</p:attrName>
                                        </p:attrNameLst>
                                      </p:cBhvr>
                                      <p:tavLst>
                                        <p:tav tm="0">
                                          <p:val>
                                            <p:strVal val="#ppt_x"/>
                                          </p:val>
                                        </p:tav>
                                        <p:tav tm="100000">
                                          <p:val>
                                            <p:strVal val="#ppt_x"/>
                                          </p:val>
                                        </p:tav>
                                      </p:tavLst>
                                    </p:anim>
                                    <p:anim calcmode="lin" valueType="num">
                                      <p:cBhvr additive="base">
                                        <p:cTn id="152" dur="500" fill="hold"/>
                                        <p:tgtEl>
                                          <p:spTgt spid="43"/>
                                        </p:tgtEl>
                                        <p:attrNameLst>
                                          <p:attrName>ppt_y</p:attrName>
                                        </p:attrNameLst>
                                      </p:cBhvr>
                                      <p:tavLst>
                                        <p:tav tm="0">
                                          <p:val>
                                            <p:strVal val="0-#ppt_h/2"/>
                                          </p:val>
                                        </p:tav>
                                        <p:tav tm="100000">
                                          <p:val>
                                            <p:strVal val="#ppt_y"/>
                                          </p:val>
                                        </p:tav>
                                      </p:tavLst>
                                    </p:anim>
                                  </p:childTnLst>
                                </p:cTn>
                              </p:par>
                              <p:par>
                                <p:cTn id="153" presetID="2" presetClass="entr" presetSubtype="1" fill="hold" nodeType="withEffect">
                                  <p:stCondLst>
                                    <p:cond delay="0"/>
                                  </p:stCondLst>
                                  <p:childTnLst>
                                    <p:set>
                                      <p:cBhvr>
                                        <p:cTn id="154" dur="1" fill="hold">
                                          <p:stCondLst>
                                            <p:cond delay="0"/>
                                          </p:stCondLst>
                                        </p:cTn>
                                        <p:tgtEl>
                                          <p:spTgt spid="44"/>
                                        </p:tgtEl>
                                        <p:attrNameLst>
                                          <p:attrName>style.visibility</p:attrName>
                                        </p:attrNameLst>
                                      </p:cBhvr>
                                      <p:to>
                                        <p:strVal val="visible"/>
                                      </p:to>
                                    </p:set>
                                    <p:anim calcmode="lin" valueType="num">
                                      <p:cBhvr additive="base">
                                        <p:cTn id="155" dur="500" fill="hold"/>
                                        <p:tgtEl>
                                          <p:spTgt spid="44"/>
                                        </p:tgtEl>
                                        <p:attrNameLst>
                                          <p:attrName>ppt_x</p:attrName>
                                        </p:attrNameLst>
                                      </p:cBhvr>
                                      <p:tavLst>
                                        <p:tav tm="0">
                                          <p:val>
                                            <p:strVal val="#ppt_x"/>
                                          </p:val>
                                        </p:tav>
                                        <p:tav tm="100000">
                                          <p:val>
                                            <p:strVal val="#ppt_x"/>
                                          </p:val>
                                        </p:tav>
                                      </p:tavLst>
                                    </p:anim>
                                    <p:anim calcmode="lin" valueType="num">
                                      <p:cBhvr additive="base">
                                        <p:cTn id="156" dur="500" fill="hold"/>
                                        <p:tgtEl>
                                          <p:spTgt spid="44"/>
                                        </p:tgtEl>
                                        <p:attrNameLst>
                                          <p:attrName>ppt_y</p:attrName>
                                        </p:attrNameLst>
                                      </p:cBhvr>
                                      <p:tavLst>
                                        <p:tav tm="0">
                                          <p:val>
                                            <p:strVal val="0-#ppt_h/2"/>
                                          </p:val>
                                        </p:tav>
                                        <p:tav tm="100000">
                                          <p:val>
                                            <p:strVal val="#ppt_y"/>
                                          </p:val>
                                        </p:tav>
                                      </p:tavLst>
                                    </p:anim>
                                  </p:childTnLst>
                                </p:cTn>
                              </p:par>
                              <p:par>
                                <p:cTn id="157" presetID="2" presetClass="entr" presetSubtype="1" fill="hold" nodeType="withEffect">
                                  <p:stCondLst>
                                    <p:cond delay="0"/>
                                  </p:stCondLst>
                                  <p:childTnLst>
                                    <p:set>
                                      <p:cBhvr>
                                        <p:cTn id="158" dur="1" fill="hold">
                                          <p:stCondLst>
                                            <p:cond delay="0"/>
                                          </p:stCondLst>
                                        </p:cTn>
                                        <p:tgtEl>
                                          <p:spTgt spid="45"/>
                                        </p:tgtEl>
                                        <p:attrNameLst>
                                          <p:attrName>style.visibility</p:attrName>
                                        </p:attrNameLst>
                                      </p:cBhvr>
                                      <p:to>
                                        <p:strVal val="visible"/>
                                      </p:to>
                                    </p:set>
                                    <p:anim calcmode="lin" valueType="num">
                                      <p:cBhvr additive="base">
                                        <p:cTn id="159" dur="500" fill="hold"/>
                                        <p:tgtEl>
                                          <p:spTgt spid="45"/>
                                        </p:tgtEl>
                                        <p:attrNameLst>
                                          <p:attrName>ppt_x</p:attrName>
                                        </p:attrNameLst>
                                      </p:cBhvr>
                                      <p:tavLst>
                                        <p:tav tm="0">
                                          <p:val>
                                            <p:strVal val="#ppt_x"/>
                                          </p:val>
                                        </p:tav>
                                        <p:tav tm="100000">
                                          <p:val>
                                            <p:strVal val="#ppt_x"/>
                                          </p:val>
                                        </p:tav>
                                      </p:tavLst>
                                    </p:anim>
                                    <p:anim calcmode="lin" valueType="num">
                                      <p:cBhvr additive="base">
                                        <p:cTn id="160" dur="500" fill="hold"/>
                                        <p:tgtEl>
                                          <p:spTgt spid="45"/>
                                        </p:tgtEl>
                                        <p:attrNameLst>
                                          <p:attrName>ppt_y</p:attrName>
                                        </p:attrNameLst>
                                      </p:cBhvr>
                                      <p:tavLst>
                                        <p:tav tm="0">
                                          <p:val>
                                            <p:strVal val="0-#ppt_h/2"/>
                                          </p:val>
                                        </p:tav>
                                        <p:tav tm="100000">
                                          <p:val>
                                            <p:strVal val="#ppt_y"/>
                                          </p:val>
                                        </p:tav>
                                      </p:tavLst>
                                    </p:anim>
                                  </p:childTnLst>
                                </p:cTn>
                              </p:par>
                              <p:par>
                                <p:cTn id="161" presetID="2" presetClass="entr" presetSubtype="1" fill="hold" nodeType="withEffect">
                                  <p:stCondLst>
                                    <p:cond delay="0"/>
                                  </p:stCondLst>
                                  <p:childTnLst>
                                    <p:set>
                                      <p:cBhvr>
                                        <p:cTn id="162" dur="1" fill="hold">
                                          <p:stCondLst>
                                            <p:cond delay="0"/>
                                          </p:stCondLst>
                                        </p:cTn>
                                        <p:tgtEl>
                                          <p:spTgt spid="46"/>
                                        </p:tgtEl>
                                        <p:attrNameLst>
                                          <p:attrName>style.visibility</p:attrName>
                                        </p:attrNameLst>
                                      </p:cBhvr>
                                      <p:to>
                                        <p:strVal val="visible"/>
                                      </p:to>
                                    </p:set>
                                    <p:anim calcmode="lin" valueType="num">
                                      <p:cBhvr additive="base">
                                        <p:cTn id="163" dur="500" fill="hold"/>
                                        <p:tgtEl>
                                          <p:spTgt spid="46"/>
                                        </p:tgtEl>
                                        <p:attrNameLst>
                                          <p:attrName>ppt_x</p:attrName>
                                        </p:attrNameLst>
                                      </p:cBhvr>
                                      <p:tavLst>
                                        <p:tav tm="0">
                                          <p:val>
                                            <p:strVal val="#ppt_x"/>
                                          </p:val>
                                        </p:tav>
                                        <p:tav tm="100000">
                                          <p:val>
                                            <p:strVal val="#ppt_x"/>
                                          </p:val>
                                        </p:tav>
                                      </p:tavLst>
                                    </p:anim>
                                    <p:anim calcmode="lin" valueType="num">
                                      <p:cBhvr additive="base">
                                        <p:cTn id="164" dur="500" fill="hold"/>
                                        <p:tgtEl>
                                          <p:spTgt spid="46"/>
                                        </p:tgtEl>
                                        <p:attrNameLst>
                                          <p:attrName>ppt_y</p:attrName>
                                        </p:attrNameLst>
                                      </p:cBhvr>
                                      <p:tavLst>
                                        <p:tav tm="0">
                                          <p:val>
                                            <p:strVal val="0-#ppt_h/2"/>
                                          </p:val>
                                        </p:tav>
                                        <p:tav tm="100000">
                                          <p:val>
                                            <p:strVal val="#ppt_y"/>
                                          </p:val>
                                        </p:tav>
                                      </p:tavLst>
                                    </p:anim>
                                  </p:childTnLst>
                                </p:cTn>
                              </p:par>
                              <p:par>
                                <p:cTn id="165" presetID="2" presetClass="entr" presetSubtype="1" fill="hold" nodeType="withEffect">
                                  <p:stCondLst>
                                    <p:cond delay="0"/>
                                  </p:stCondLst>
                                  <p:childTnLst>
                                    <p:set>
                                      <p:cBhvr>
                                        <p:cTn id="166" dur="1" fill="hold">
                                          <p:stCondLst>
                                            <p:cond delay="0"/>
                                          </p:stCondLst>
                                        </p:cTn>
                                        <p:tgtEl>
                                          <p:spTgt spid="47"/>
                                        </p:tgtEl>
                                        <p:attrNameLst>
                                          <p:attrName>style.visibility</p:attrName>
                                        </p:attrNameLst>
                                      </p:cBhvr>
                                      <p:to>
                                        <p:strVal val="visible"/>
                                      </p:to>
                                    </p:set>
                                    <p:anim calcmode="lin" valueType="num">
                                      <p:cBhvr additive="base">
                                        <p:cTn id="167" dur="500" fill="hold"/>
                                        <p:tgtEl>
                                          <p:spTgt spid="47"/>
                                        </p:tgtEl>
                                        <p:attrNameLst>
                                          <p:attrName>ppt_x</p:attrName>
                                        </p:attrNameLst>
                                      </p:cBhvr>
                                      <p:tavLst>
                                        <p:tav tm="0">
                                          <p:val>
                                            <p:strVal val="#ppt_x"/>
                                          </p:val>
                                        </p:tav>
                                        <p:tav tm="100000">
                                          <p:val>
                                            <p:strVal val="#ppt_x"/>
                                          </p:val>
                                        </p:tav>
                                      </p:tavLst>
                                    </p:anim>
                                    <p:anim calcmode="lin" valueType="num">
                                      <p:cBhvr additive="base">
                                        <p:cTn id="168" dur="500" fill="hold"/>
                                        <p:tgtEl>
                                          <p:spTgt spid="47"/>
                                        </p:tgtEl>
                                        <p:attrNameLst>
                                          <p:attrName>ppt_y</p:attrName>
                                        </p:attrNameLst>
                                      </p:cBhvr>
                                      <p:tavLst>
                                        <p:tav tm="0">
                                          <p:val>
                                            <p:strVal val="0-#ppt_h/2"/>
                                          </p:val>
                                        </p:tav>
                                        <p:tav tm="100000">
                                          <p:val>
                                            <p:strVal val="#ppt_y"/>
                                          </p:val>
                                        </p:tav>
                                      </p:tavLst>
                                    </p:anim>
                                  </p:childTnLst>
                                </p:cTn>
                              </p:par>
                              <p:par>
                                <p:cTn id="169" presetID="2" presetClass="entr" presetSubtype="1" fill="hold" nodeType="withEffect">
                                  <p:stCondLst>
                                    <p:cond delay="0"/>
                                  </p:stCondLst>
                                  <p:childTnLst>
                                    <p:set>
                                      <p:cBhvr>
                                        <p:cTn id="170" dur="1" fill="hold">
                                          <p:stCondLst>
                                            <p:cond delay="0"/>
                                          </p:stCondLst>
                                        </p:cTn>
                                        <p:tgtEl>
                                          <p:spTgt spid="48"/>
                                        </p:tgtEl>
                                        <p:attrNameLst>
                                          <p:attrName>style.visibility</p:attrName>
                                        </p:attrNameLst>
                                      </p:cBhvr>
                                      <p:to>
                                        <p:strVal val="visible"/>
                                      </p:to>
                                    </p:set>
                                    <p:anim calcmode="lin" valueType="num">
                                      <p:cBhvr additive="base">
                                        <p:cTn id="171" dur="500" fill="hold"/>
                                        <p:tgtEl>
                                          <p:spTgt spid="48"/>
                                        </p:tgtEl>
                                        <p:attrNameLst>
                                          <p:attrName>ppt_x</p:attrName>
                                        </p:attrNameLst>
                                      </p:cBhvr>
                                      <p:tavLst>
                                        <p:tav tm="0">
                                          <p:val>
                                            <p:strVal val="#ppt_x"/>
                                          </p:val>
                                        </p:tav>
                                        <p:tav tm="100000">
                                          <p:val>
                                            <p:strVal val="#ppt_x"/>
                                          </p:val>
                                        </p:tav>
                                      </p:tavLst>
                                    </p:anim>
                                    <p:anim calcmode="lin" valueType="num">
                                      <p:cBhvr additive="base">
                                        <p:cTn id="172" dur="500" fill="hold"/>
                                        <p:tgtEl>
                                          <p:spTgt spid="48"/>
                                        </p:tgtEl>
                                        <p:attrNameLst>
                                          <p:attrName>ppt_y</p:attrName>
                                        </p:attrNameLst>
                                      </p:cBhvr>
                                      <p:tavLst>
                                        <p:tav tm="0">
                                          <p:val>
                                            <p:strVal val="0-#ppt_h/2"/>
                                          </p:val>
                                        </p:tav>
                                        <p:tav tm="100000">
                                          <p:val>
                                            <p:strVal val="#ppt_y"/>
                                          </p:val>
                                        </p:tav>
                                      </p:tavLst>
                                    </p:anim>
                                  </p:childTnLst>
                                </p:cTn>
                              </p:par>
                              <p:par>
                                <p:cTn id="173" presetID="2" presetClass="entr" presetSubtype="1" fill="hold" nodeType="withEffect">
                                  <p:stCondLst>
                                    <p:cond delay="0"/>
                                  </p:stCondLst>
                                  <p:childTnLst>
                                    <p:set>
                                      <p:cBhvr>
                                        <p:cTn id="174" dur="1" fill="hold">
                                          <p:stCondLst>
                                            <p:cond delay="0"/>
                                          </p:stCondLst>
                                        </p:cTn>
                                        <p:tgtEl>
                                          <p:spTgt spid="49"/>
                                        </p:tgtEl>
                                        <p:attrNameLst>
                                          <p:attrName>style.visibility</p:attrName>
                                        </p:attrNameLst>
                                      </p:cBhvr>
                                      <p:to>
                                        <p:strVal val="visible"/>
                                      </p:to>
                                    </p:set>
                                    <p:anim calcmode="lin" valueType="num">
                                      <p:cBhvr additive="base">
                                        <p:cTn id="175" dur="500" fill="hold"/>
                                        <p:tgtEl>
                                          <p:spTgt spid="49"/>
                                        </p:tgtEl>
                                        <p:attrNameLst>
                                          <p:attrName>ppt_x</p:attrName>
                                        </p:attrNameLst>
                                      </p:cBhvr>
                                      <p:tavLst>
                                        <p:tav tm="0">
                                          <p:val>
                                            <p:strVal val="#ppt_x"/>
                                          </p:val>
                                        </p:tav>
                                        <p:tav tm="100000">
                                          <p:val>
                                            <p:strVal val="#ppt_x"/>
                                          </p:val>
                                        </p:tav>
                                      </p:tavLst>
                                    </p:anim>
                                    <p:anim calcmode="lin" valueType="num">
                                      <p:cBhvr additive="base">
                                        <p:cTn id="176" dur="500" fill="hold"/>
                                        <p:tgtEl>
                                          <p:spTgt spid="49"/>
                                        </p:tgtEl>
                                        <p:attrNameLst>
                                          <p:attrName>ppt_y</p:attrName>
                                        </p:attrNameLst>
                                      </p:cBhvr>
                                      <p:tavLst>
                                        <p:tav tm="0">
                                          <p:val>
                                            <p:strVal val="0-#ppt_h/2"/>
                                          </p:val>
                                        </p:tav>
                                        <p:tav tm="100000">
                                          <p:val>
                                            <p:strVal val="#ppt_y"/>
                                          </p:val>
                                        </p:tav>
                                      </p:tavLst>
                                    </p:anim>
                                  </p:childTnLst>
                                </p:cTn>
                              </p:par>
                              <p:par>
                                <p:cTn id="177" presetID="2" presetClass="entr" presetSubtype="1" fill="hold" nodeType="withEffect">
                                  <p:stCondLst>
                                    <p:cond delay="0"/>
                                  </p:stCondLst>
                                  <p:childTnLst>
                                    <p:set>
                                      <p:cBhvr>
                                        <p:cTn id="178" dur="1" fill="hold">
                                          <p:stCondLst>
                                            <p:cond delay="0"/>
                                          </p:stCondLst>
                                        </p:cTn>
                                        <p:tgtEl>
                                          <p:spTgt spid="50"/>
                                        </p:tgtEl>
                                        <p:attrNameLst>
                                          <p:attrName>style.visibility</p:attrName>
                                        </p:attrNameLst>
                                      </p:cBhvr>
                                      <p:to>
                                        <p:strVal val="visible"/>
                                      </p:to>
                                    </p:set>
                                    <p:anim calcmode="lin" valueType="num">
                                      <p:cBhvr additive="base">
                                        <p:cTn id="179" dur="500" fill="hold"/>
                                        <p:tgtEl>
                                          <p:spTgt spid="50"/>
                                        </p:tgtEl>
                                        <p:attrNameLst>
                                          <p:attrName>ppt_x</p:attrName>
                                        </p:attrNameLst>
                                      </p:cBhvr>
                                      <p:tavLst>
                                        <p:tav tm="0">
                                          <p:val>
                                            <p:strVal val="#ppt_x"/>
                                          </p:val>
                                        </p:tav>
                                        <p:tav tm="100000">
                                          <p:val>
                                            <p:strVal val="#ppt_x"/>
                                          </p:val>
                                        </p:tav>
                                      </p:tavLst>
                                    </p:anim>
                                    <p:anim calcmode="lin" valueType="num">
                                      <p:cBhvr additive="base">
                                        <p:cTn id="180" dur="500" fill="hold"/>
                                        <p:tgtEl>
                                          <p:spTgt spid="50"/>
                                        </p:tgtEl>
                                        <p:attrNameLst>
                                          <p:attrName>ppt_y</p:attrName>
                                        </p:attrNameLst>
                                      </p:cBhvr>
                                      <p:tavLst>
                                        <p:tav tm="0">
                                          <p:val>
                                            <p:strVal val="0-#ppt_h/2"/>
                                          </p:val>
                                        </p:tav>
                                        <p:tav tm="100000">
                                          <p:val>
                                            <p:strVal val="#ppt_y"/>
                                          </p:val>
                                        </p:tav>
                                      </p:tavLst>
                                    </p:anim>
                                  </p:childTnLst>
                                </p:cTn>
                              </p:par>
                              <p:par>
                                <p:cTn id="181" presetID="2" presetClass="entr" presetSubtype="1" fill="hold" nodeType="withEffect">
                                  <p:stCondLst>
                                    <p:cond delay="0"/>
                                  </p:stCondLst>
                                  <p:childTnLst>
                                    <p:set>
                                      <p:cBhvr>
                                        <p:cTn id="182" dur="1" fill="hold">
                                          <p:stCondLst>
                                            <p:cond delay="0"/>
                                          </p:stCondLst>
                                        </p:cTn>
                                        <p:tgtEl>
                                          <p:spTgt spid="51"/>
                                        </p:tgtEl>
                                        <p:attrNameLst>
                                          <p:attrName>style.visibility</p:attrName>
                                        </p:attrNameLst>
                                      </p:cBhvr>
                                      <p:to>
                                        <p:strVal val="visible"/>
                                      </p:to>
                                    </p:set>
                                    <p:anim calcmode="lin" valueType="num">
                                      <p:cBhvr additive="base">
                                        <p:cTn id="183" dur="500" fill="hold"/>
                                        <p:tgtEl>
                                          <p:spTgt spid="51"/>
                                        </p:tgtEl>
                                        <p:attrNameLst>
                                          <p:attrName>ppt_x</p:attrName>
                                        </p:attrNameLst>
                                      </p:cBhvr>
                                      <p:tavLst>
                                        <p:tav tm="0">
                                          <p:val>
                                            <p:strVal val="#ppt_x"/>
                                          </p:val>
                                        </p:tav>
                                        <p:tav tm="100000">
                                          <p:val>
                                            <p:strVal val="#ppt_x"/>
                                          </p:val>
                                        </p:tav>
                                      </p:tavLst>
                                    </p:anim>
                                    <p:anim calcmode="lin" valueType="num">
                                      <p:cBhvr additive="base">
                                        <p:cTn id="184" dur="500" fill="hold"/>
                                        <p:tgtEl>
                                          <p:spTgt spid="51"/>
                                        </p:tgtEl>
                                        <p:attrNameLst>
                                          <p:attrName>ppt_y</p:attrName>
                                        </p:attrNameLst>
                                      </p:cBhvr>
                                      <p:tavLst>
                                        <p:tav tm="0">
                                          <p:val>
                                            <p:strVal val="0-#ppt_h/2"/>
                                          </p:val>
                                        </p:tav>
                                        <p:tav tm="100000">
                                          <p:val>
                                            <p:strVal val="#ppt_y"/>
                                          </p:val>
                                        </p:tav>
                                      </p:tavLst>
                                    </p:anim>
                                  </p:childTnLst>
                                </p:cTn>
                              </p:par>
                              <p:par>
                                <p:cTn id="185" presetID="2" presetClass="entr" presetSubtype="1" fill="hold" nodeType="withEffect">
                                  <p:stCondLst>
                                    <p:cond delay="0"/>
                                  </p:stCondLst>
                                  <p:childTnLst>
                                    <p:set>
                                      <p:cBhvr>
                                        <p:cTn id="186" dur="1" fill="hold">
                                          <p:stCondLst>
                                            <p:cond delay="0"/>
                                          </p:stCondLst>
                                        </p:cTn>
                                        <p:tgtEl>
                                          <p:spTgt spid="52"/>
                                        </p:tgtEl>
                                        <p:attrNameLst>
                                          <p:attrName>style.visibility</p:attrName>
                                        </p:attrNameLst>
                                      </p:cBhvr>
                                      <p:to>
                                        <p:strVal val="visible"/>
                                      </p:to>
                                    </p:set>
                                    <p:anim calcmode="lin" valueType="num">
                                      <p:cBhvr additive="base">
                                        <p:cTn id="187" dur="500" fill="hold"/>
                                        <p:tgtEl>
                                          <p:spTgt spid="52"/>
                                        </p:tgtEl>
                                        <p:attrNameLst>
                                          <p:attrName>ppt_x</p:attrName>
                                        </p:attrNameLst>
                                      </p:cBhvr>
                                      <p:tavLst>
                                        <p:tav tm="0">
                                          <p:val>
                                            <p:strVal val="#ppt_x"/>
                                          </p:val>
                                        </p:tav>
                                        <p:tav tm="100000">
                                          <p:val>
                                            <p:strVal val="#ppt_x"/>
                                          </p:val>
                                        </p:tav>
                                      </p:tavLst>
                                    </p:anim>
                                    <p:anim calcmode="lin" valueType="num">
                                      <p:cBhvr additive="base">
                                        <p:cTn id="188" dur="500" fill="hold"/>
                                        <p:tgtEl>
                                          <p:spTgt spid="52"/>
                                        </p:tgtEl>
                                        <p:attrNameLst>
                                          <p:attrName>ppt_y</p:attrName>
                                        </p:attrNameLst>
                                      </p:cBhvr>
                                      <p:tavLst>
                                        <p:tav tm="0">
                                          <p:val>
                                            <p:strVal val="0-#ppt_h/2"/>
                                          </p:val>
                                        </p:tav>
                                        <p:tav tm="100000">
                                          <p:val>
                                            <p:strVal val="#ppt_y"/>
                                          </p:val>
                                        </p:tav>
                                      </p:tavLst>
                                    </p:anim>
                                  </p:childTnLst>
                                </p:cTn>
                              </p:par>
                              <p:par>
                                <p:cTn id="189" presetID="2" presetClass="entr" presetSubtype="1" fill="hold" nodeType="withEffect">
                                  <p:stCondLst>
                                    <p:cond delay="0"/>
                                  </p:stCondLst>
                                  <p:childTnLst>
                                    <p:set>
                                      <p:cBhvr>
                                        <p:cTn id="190" dur="1" fill="hold">
                                          <p:stCondLst>
                                            <p:cond delay="0"/>
                                          </p:stCondLst>
                                        </p:cTn>
                                        <p:tgtEl>
                                          <p:spTgt spid="53"/>
                                        </p:tgtEl>
                                        <p:attrNameLst>
                                          <p:attrName>style.visibility</p:attrName>
                                        </p:attrNameLst>
                                      </p:cBhvr>
                                      <p:to>
                                        <p:strVal val="visible"/>
                                      </p:to>
                                    </p:set>
                                    <p:anim calcmode="lin" valueType="num">
                                      <p:cBhvr additive="base">
                                        <p:cTn id="191" dur="500" fill="hold"/>
                                        <p:tgtEl>
                                          <p:spTgt spid="53"/>
                                        </p:tgtEl>
                                        <p:attrNameLst>
                                          <p:attrName>ppt_x</p:attrName>
                                        </p:attrNameLst>
                                      </p:cBhvr>
                                      <p:tavLst>
                                        <p:tav tm="0">
                                          <p:val>
                                            <p:strVal val="#ppt_x"/>
                                          </p:val>
                                        </p:tav>
                                        <p:tav tm="100000">
                                          <p:val>
                                            <p:strVal val="#ppt_x"/>
                                          </p:val>
                                        </p:tav>
                                      </p:tavLst>
                                    </p:anim>
                                    <p:anim calcmode="lin" valueType="num">
                                      <p:cBhvr additive="base">
                                        <p:cTn id="192" dur="500" fill="hold"/>
                                        <p:tgtEl>
                                          <p:spTgt spid="53"/>
                                        </p:tgtEl>
                                        <p:attrNameLst>
                                          <p:attrName>ppt_y</p:attrName>
                                        </p:attrNameLst>
                                      </p:cBhvr>
                                      <p:tavLst>
                                        <p:tav tm="0">
                                          <p:val>
                                            <p:strVal val="0-#ppt_h/2"/>
                                          </p:val>
                                        </p:tav>
                                        <p:tav tm="100000">
                                          <p:val>
                                            <p:strVal val="#ppt_y"/>
                                          </p:val>
                                        </p:tav>
                                      </p:tavLst>
                                    </p:anim>
                                  </p:childTnLst>
                                </p:cTn>
                              </p:par>
                              <p:par>
                                <p:cTn id="193" presetID="2" presetClass="entr" presetSubtype="1" fill="hold" nodeType="withEffect">
                                  <p:stCondLst>
                                    <p:cond delay="0"/>
                                  </p:stCondLst>
                                  <p:childTnLst>
                                    <p:set>
                                      <p:cBhvr>
                                        <p:cTn id="194" dur="1" fill="hold">
                                          <p:stCondLst>
                                            <p:cond delay="0"/>
                                          </p:stCondLst>
                                        </p:cTn>
                                        <p:tgtEl>
                                          <p:spTgt spid="54"/>
                                        </p:tgtEl>
                                        <p:attrNameLst>
                                          <p:attrName>style.visibility</p:attrName>
                                        </p:attrNameLst>
                                      </p:cBhvr>
                                      <p:to>
                                        <p:strVal val="visible"/>
                                      </p:to>
                                    </p:set>
                                    <p:anim calcmode="lin" valueType="num">
                                      <p:cBhvr additive="base">
                                        <p:cTn id="195" dur="500" fill="hold"/>
                                        <p:tgtEl>
                                          <p:spTgt spid="54"/>
                                        </p:tgtEl>
                                        <p:attrNameLst>
                                          <p:attrName>ppt_x</p:attrName>
                                        </p:attrNameLst>
                                      </p:cBhvr>
                                      <p:tavLst>
                                        <p:tav tm="0">
                                          <p:val>
                                            <p:strVal val="#ppt_x"/>
                                          </p:val>
                                        </p:tav>
                                        <p:tav tm="100000">
                                          <p:val>
                                            <p:strVal val="#ppt_x"/>
                                          </p:val>
                                        </p:tav>
                                      </p:tavLst>
                                    </p:anim>
                                    <p:anim calcmode="lin" valueType="num">
                                      <p:cBhvr additive="base">
                                        <p:cTn id="196" dur="500" fill="hold"/>
                                        <p:tgtEl>
                                          <p:spTgt spid="54"/>
                                        </p:tgtEl>
                                        <p:attrNameLst>
                                          <p:attrName>ppt_y</p:attrName>
                                        </p:attrNameLst>
                                      </p:cBhvr>
                                      <p:tavLst>
                                        <p:tav tm="0">
                                          <p:val>
                                            <p:strVal val="0-#ppt_h/2"/>
                                          </p:val>
                                        </p:tav>
                                        <p:tav tm="100000">
                                          <p:val>
                                            <p:strVal val="#ppt_y"/>
                                          </p:val>
                                        </p:tav>
                                      </p:tavLst>
                                    </p:anim>
                                  </p:childTnLst>
                                </p:cTn>
                              </p:par>
                              <p:par>
                                <p:cTn id="197" presetID="2" presetClass="entr" presetSubtype="1" fill="hold" nodeType="withEffect">
                                  <p:stCondLst>
                                    <p:cond delay="0"/>
                                  </p:stCondLst>
                                  <p:childTnLst>
                                    <p:set>
                                      <p:cBhvr>
                                        <p:cTn id="198" dur="1" fill="hold">
                                          <p:stCondLst>
                                            <p:cond delay="0"/>
                                          </p:stCondLst>
                                        </p:cTn>
                                        <p:tgtEl>
                                          <p:spTgt spid="55"/>
                                        </p:tgtEl>
                                        <p:attrNameLst>
                                          <p:attrName>style.visibility</p:attrName>
                                        </p:attrNameLst>
                                      </p:cBhvr>
                                      <p:to>
                                        <p:strVal val="visible"/>
                                      </p:to>
                                    </p:set>
                                    <p:anim calcmode="lin" valueType="num">
                                      <p:cBhvr additive="base">
                                        <p:cTn id="199" dur="500" fill="hold"/>
                                        <p:tgtEl>
                                          <p:spTgt spid="55"/>
                                        </p:tgtEl>
                                        <p:attrNameLst>
                                          <p:attrName>ppt_x</p:attrName>
                                        </p:attrNameLst>
                                      </p:cBhvr>
                                      <p:tavLst>
                                        <p:tav tm="0">
                                          <p:val>
                                            <p:strVal val="#ppt_x"/>
                                          </p:val>
                                        </p:tav>
                                        <p:tav tm="100000">
                                          <p:val>
                                            <p:strVal val="#ppt_x"/>
                                          </p:val>
                                        </p:tav>
                                      </p:tavLst>
                                    </p:anim>
                                    <p:anim calcmode="lin" valueType="num">
                                      <p:cBhvr additive="base">
                                        <p:cTn id="200" dur="500" fill="hold"/>
                                        <p:tgtEl>
                                          <p:spTgt spid="55"/>
                                        </p:tgtEl>
                                        <p:attrNameLst>
                                          <p:attrName>ppt_y</p:attrName>
                                        </p:attrNameLst>
                                      </p:cBhvr>
                                      <p:tavLst>
                                        <p:tav tm="0">
                                          <p:val>
                                            <p:strVal val="0-#ppt_h/2"/>
                                          </p:val>
                                        </p:tav>
                                        <p:tav tm="100000">
                                          <p:val>
                                            <p:strVal val="#ppt_y"/>
                                          </p:val>
                                        </p:tav>
                                      </p:tavLst>
                                    </p:anim>
                                  </p:childTnLst>
                                </p:cTn>
                              </p:par>
                              <p:par>
                                <p:cTn id="201" presetID="2" presetClass="entr" presetSubtype="1" fill="hold" nodeType="withEffect">
                                  <p:stCondLst>
                                    <p:cond delay="0"/>
                                  </p:stCondLst>
                                  <p:childTnLst>
                                    <p:set>
                                      <p:cBhvr>
                                        <p:cTn id="202" dur="1" fill="hold">
                                          <p:stCondLst>
                                            <p:cond delay="0"/>
                                          </p:stCondLst>
                                        </p:cTn>
                                        <p:tgtEl>
                                          <p:spTgt spid="56"/>
                                        </p:tgtEl>
                                        <p:attrNameLst>
                                          <p:attrName>style.visibility</p:attrName>
                                        </p:attrNameLst>
                                      </p:cBhvr>
                                      <p:to>
                                        <p:strVal val="visible"/>
                                      </p:to>
                                    </p:set>
                                    <p:anim calcmode="lin" valueType="num">
                                      <p:cBhvr additive="base">
                                        <p:cTn id="203" dur="500" fill="hold"/>
                                        <p:tgtEl>
                                          <p:spTgt spid="56"/>
                                        </p:tgtEl>
                                        <p:attrNameLst>
                                          <p:attrName>ppt_x</p:attrName>
                                        </p:attrNameLst>
                                      </p:cBhvr>
                                      <p:tavLst>
                                        <p:tav tm="0">
                                          <p:val>
                                            <p:strVal val="#ppt_x"/>
                                          </p:val>
                                        </p:tav>
                                        <p:tav tm="100000">
                                          <p:val>
                                            <p:strVal val="#ppt_x"/>
                                          </p:val>
                                        </p:tav>
                                      </p:tavLst>
                                    </p:anim>
                                    <p:anim calcmode="lin" valueType="num">
                                      <p:cBhvr additive="base">
                                        <p:cTn id="204" dur="500" fill="hold"/>
                                        <p:tgtEl>
                                          <p:spTgt spid="56"/>
                                        </p:tgtEl>
                                        <p:attrNameLst>
                                          <p:attrName>ppt_y</p:attrName>
                                        </p:attrNameLst>
                                      </p:cBhvr>
                                      <p:tavLst>
                                        <p:tav tm="0">
                                          <p:val>
                                            <p:strVal val="0-#ppt_h/2"/>
                                          </p:val>
                                        </p:tav>
                                        <p:tav tm="100000">
                                          <p:val>
                                            <p:strVal val="#ppt_y"/>
                                          </p:val>
                                        </p:tav>
                                      </p:tavLst>
                                    </p:anim>
                                  </p:childTnLst>
                                </p:cTn>
                              </p:par>
                              <p:par>
                                <p:cTn id="205" presetID="2" presetClass="entr" presetSubtype="1" fill="hold" nodeType="withEffect">
                                  <p:stCondLst>
                                    <p:cond delay="0"/>
                                  </p:stCondLst>
                                  <p:childTnLst>
                                    <p:set>
                                      <p:cBhvr>
                                        <p:cTn id="206" dur="1" fill="hold">
                                          <p:stCondLst>
                                            <p:cond delay="0"/>
                                          </p:stCondLst>
                                        </p:cTn>
                                        <p:tgtEl>
                                          <p:spTgt spid="57"/>
                                        </p:tgtEl>
                                        <p:attrNameLst>
                                          <p:attrName>style.visibility</p:attrName>
                                        </p:attrNameLst>
                                      </p:cBhvr>
                                      <p:to>
                                        <p:strVal val="visible"/>
                                      </p:to>
                                    </p:set>
                                    <p:anim calcmode="lin" valueType="num">
                                      <p:cBhvr additive="base">
                                        <p:cTn id="207" dur="500" fill="hold"/>
                                        <p:tgtEl>
                                          <p:spTgt spid="57"/>
                                        </p:tgtEl>
                                        <p:attrNameLst>
                                          <p:attrName>ppt_x</p:attrName>
                                        </p:attrNameLst>
                                      </p:cBhvr>
                                      <p:tavLst>
                                        <p:tav tm="0">
                                          <p:val>
                                            <p:strVal val="#ppt_x"/>
                                          </p:val>
                                        </p:tav>
                                        <p:tav tm="100000">
                                          <p:val>
                                            <p:strVal val="#ppt_x"/>
                                          </p:val>
                                        </p:tav>
                                      </p:tavLst>
                                    </p:anim>
                                    <p:anim calcmode="lin" valueType="num">
                                      <p:cBhvr additive="base">
                                        <p:cTn id="208"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717757" y="6541358"/>
            <a:ext cx="275130" cy="275130"/>
          </a:xfrm>
          <a:prstGeom prst="rect">
            <a:avLst/>
          </a:prstGeom>
        </p:spPr>
      </p:pic>
      <p:pic>
        <p:nvPicPr>
          <p:cNvPr id="159" name="Grafika 158" descr="Dodawać">
            <a:extLst>
              <a:ext uri="{FF2B5EF4-FFF2-40B4-BE49-F238E27FC236}">
                <a16:creationId xmlns:a16="http://schemas.microsoft.com/office/drawing/2014/main" id="{5672646F-9262-4CF1-A04E-FAD3AFB68AD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51015" y="517919"/>
            <a:ext cx="112340" cy="112340"/>
          </a:xfrm>
          <a:prstGeom prst="rect">
            <a:avLst/>
          </a:prstGeom>
        </p:spPr>
      </p:pic>
      <p:sp>
        <p:nvSpPr>
          <p:cNvPr id="160" name="pole tekstowe 159">
            <a:extLst>
              <a:ext uri="{FF2B5EF4-FFF2-40B4-BE49-F238E27FC236}">
                <a16:creationId xmlns:a16="http://schemas.microsoft.com/office/drawing/2014/main" id="{06E637AC-55F9-4691-A839-764D78E5815C}"/>
              </a:ext>
            </a:extLst>
          </p:cNvPr>
          <p:cNvSpPr txBox="1"/>
          <p:nvPr/>
        </p:nvSpPr>
        <p:spPr>
          <a:xfrm>
            <a:off x="1209151" y="460504"/>
            <a:ext cx="860232" cy="215444"/>
          </a:xfrm>
          <a:prstGeom prst="rect">
            <a:avLst/>
          </a:prstGeom>
          <a:noFill/>
        </p:spPr>
        <p:txBody>
          <a:bodyPr wrap="square" rtlCol="0">
            <a:spAutoFit/>
          </a:bodyPr>
          <a:lstStyle/>
          <a:p>
            <a:r>
              <a:rPr lang="pl-PL" sz="800" dirty="0">
                <a:solidFill>
                  <a:schemeClr val="bg1"/>
                </a:solidFill>
              </a:rPr>
              <a:t>Nowy wpis</a:t>
            </a:r>
            <a:endParaRPr lang="en-US" sz="800" dirty="0">
              <a:solidFill>
                <a:schemeClr val="bg1"/>
              </a:solidFill>
            </a:endParaRPr>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32"/>
          </a:graphicData>
        </a:graphic>
      </p:graphicFrame>
      <p:graphicFrame>
        <p:nvGraphicFramePr>
          <p:cNvPr id="163" name="Tabela 2">
            <a:extLst>
              <a:ext uri="{FF2B5EF4-FFF2-40B4-BE49-F238E27FC236}">
                <a16:creationId xmlns:a16="http://schemas.microsoft.com/office/drawing/2014/main" id="{8ACB7EA6-807E-4718-9D0E-5F2000CB5823}"/>
              </a:ext>
            </a:extLst>
          </p:cNvPr>
          <p:cNvGraphicFramePr>
            <a:graphicFrameLocks noGrp="1"/>
          </p:cNvGraphicFramePr>
          <p:nvPr/>
        </p:nvGraphicFramePr>
        <p:xfrm>
          <a:off x="605095" y="991578"/>
          <a:ext cx="11402208" cy="1951332"/>
        </p:xfrm>
        <a:graphic>
          <a:graphicData uri="http://schemas.openxmlformats.org/drawingml/2006/table">
            <a:tbl>
              <a:tblPr firstRow="1" bandRow="1">
                <a:tableStyleId>{5C22544A-7EE6-4342-B048-85BDC9FD1C3A}</a:tableStyleId>
              </a:tblPr>
              <a:tblGrid>
                <a:gridCol w="595552">
                  <a:extLst>
                    <a:ext uri="{9D8B030D-6E8A-4147-A177-3AD203B41FA5}">
                      <a16:colId xmlns:a16="http://schemas.microsoft.com/office/drawing/2014/main" val="832678855"/>
                    </a:ext>
                  </a:extLst>
                </a:gridCol>
                <a:gridCol w="1781092">
                  <a:extLst>
                    <a:ext uri="{9D8B030D-6E8A-4147-A177-3AD203B41FA5}">
                      <a16:colId xmlns:a16="http://schemas.microsoft.com/office/drawing/2014/main" val="2075188000"/>
                    </a:ext>
                  </a:extLst>
                </a:gridCol>
                <a:gridCol w="858741">
                  <a:extLst>
                    <a:ext uri="{9D8B030D-6E8A-4147-A177-3AD203B41FA5}">
                      <a16:colId xmlns:a16="http://schemas.microsoft.com/office/drawing/2014/main" val="1208128480"/>
                    </a:ext>
                  </a:extLst>
                </a:gridCol>
                <a:gridCol w="362079">
                  <a:extLst>
                    <a:ext uri="{9D8B030D-6E8A-4147-A177-3AD203B41FA5}">
                      <a16:colId xmlns:a16="http://schemas.microsoft.com/office/drawing/2014/main" val="400063830"/>
                    </a:ext>
                  </a:extLst>
                </a:gridCol>
                <a:gridCol w="2130563">
                  <a:extLst>
                    <a:ext uri="{9D8B030D-6E8A-4147-A177-3AD203B41FA5}">
                      <a16:colId xmlns:a16="http://schemas.microsoft.com/office/drawing/2014/main" val="1372111242"/>
                    </a:ext>
                  </a:extLst>
                </a:gridCol>
                <a:gridCol w="1188812">
                  <a:extLst>
                    <a:ext uri="{9D8B030D-6E8A-4147-A177-3AD203B41FA5}">
                      <a16:colId xmlns:a16="http://schemas.microsoft.com/office/drawing/2014/main" val="1685377803"/>
                    </a:ext>
                  </a:extLst>
                </a:gridCol>
                <a:gridCol w="1009816">
                  <a:extLst>
                    <a:ext uri="{9D8B030D-6E8A-4147-A177-3AD203B41FA5}">
                      <a16:colId xmlns:a16="http://schemas.microsoft.com/office/drawing/2014/main" val="4127486877"/>
                    </a:ext>
                  </a:extLst>
                </a:gridCol>
                <a:gridCol w="1009815">
                  <a:extLst>
                    <a:ext uri="{9D8B030D-6E8A-4147-A177-3AD203B41FA5}">
                      <a16:colId xmlns:a16="http://schemas.microsoft.com/office/drawing/2014/main" val="2914849729"/>
                    </a:ext>
                  </a:extLst>
                </a:gridCol>
                <a:gridCol w="2465738">
                  <a:extLst>
                    <a:ext uri="{9D8B030D-6E8A-4147-A177-3AD203B41FA5}">
                      <a16:colId xmlns:a16="http://schemas.microsoft.com/office/drawing/2014/main" val="3447085932"/>
                    </a:ext>
                  </a:extLst>
                </a:gridCol>
              </a:tblGrid>
              <a:tr h="284924">
                <a:tc>
                  <a:txBody>
                    <a:bodyPr/>
                    <a:lstStyle/>
                    <a:p>
                      <a:pPr algn="ctr"/>
                      <a:r>
                        <a:rPr lang="pl-PL" sz="1000" dirty="0"/>
                        <a:t>DATA</a:t>
                      </a:r>
                      <a:endParaRPr lang="en-US" sz="1000" dirty="0"/>
                    </a:p>
                  </a:txBody>
                  <a:tcPr>
                    <a:solidFill>
                      <a:srgbClr val="333F50">
                        <a:alpha val="69804"/>
                      </a:srgbClr>
                    </a:solidFill>
                  </a:tcPr>
                </a:tc>
                <a:tc>
                  <a:txBody>
                    <a:bodyPr/>
                    <a:lstStyle/>
                    <a:p>
                      <a:pPr algn="ctr"/>
                      <a:r>
                        <a:rPr lang="pl-PL" sz="1000" dirty="0"/>
                        <a:t>PROJEKT</a:t>
                      </a:r>
                      <a:endParaRPr lang="en-US" sz="1000" dirty="0"/>
                    </a:p>
                  </a:txBody>
                  <a:tcPr>
                    <a:solidFill>
                      <a:srgbClr val="333F50">
                        <a:alpha val="69804"/>
                      </a:srgbClr>
                    </a:solidFill>
                  </a:tcPr>
                </a:tc>
                <a:tc gridSpan="2">
                  <a:txBody>
                    <a:bodyPr/>
                    <a:lstStyle/>
                    <a:p>
                      <a:pPr algn="ctr"/>
                      <a:r>
                        <a:rPr lang="pl-PL" sz="1000" dirty="0"/>
                        <a:t>AKCJA</a:t>
                      </a:r>
                      <a:endParaRPr lang="en-US" sz="1000" dirty="0"/>
                    </a:p>
                  </a:txBody>
                  <a:tcPr>
                    <a:solidFill>
                      <a:srgbClr val="333F50">
                        <a:alpha val="69804"/>
                      </a:srgbClr>
                    </a:solidFill>
                  </a:tcPr>
                </a:tc>
                <a:tc hMerge="1">
                  <a:txBody>
                    <a:bodyPr/>
                    <a:lstStyle/>
                    <a:p>
                      <a:endParaRPr lang="en-US"/>
                    </a:p>
                  </a:txBody>
                  <a:tcPr/>
                </a:tc>
                <a:tc>
                  <a:txBody>
                    <a:bodyPr/>
                    <a:lstStyle/>
                    <a:p>
                      <a:pPr algn="ctr"/>
                      <a:r>
                        <a:rPr lang="pl-PL" sz="1000" dirty="0"/>
                        <a:t>TYTUŁ</a:t>
                      </a:r>
                      <a:endParaRPr lang="en-US" sz="1000" dirty="0"/>
                    </a:p>
                  </a:txBody>
                  <a:tcPr>
                    <a:solidFill>
                      <a:srgbClr val="333F50">
                        <a:alpha val="69804"/>
                      </a:srgbClr>
                    </a:solidFill>
                  </a:tcPr>
                </a:tc>
                <a:tc>
                  <a:txBody>
                    <a:bodyPr/>
                    <a:lstStyle/>
                    <a:p>
                      <a:pPr algn="ctr"/>
                      <a:r>
                        <a:rPr lang="pl-PL" sz="1000" dirty="0"/>
                        <a:t>ODPOWIEDZIALNY</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DATA (DO)</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KOMENTARZ</a:t>
                      </a:r>
                      <a:endParaRPr lang="en-US" sz="1000" dirty="0"/>
                    </a:p>
                  </a:txBody>
                  <a:tcPr>
                    <a:lnL w="3175" cap="flat" cmpd="sng" algn="ctr">
                      <a:solidFill>
                        <a:schemeClr val="bg1">
                          <a:lumMod val="75000"/>
                        </a:schemeClr>
                      </a:solidFill>
                      <a:prstDash val="solid"/>
                      <a:round/>
                      <a:headEnd type="none" w="med" len="med"/>
                      <a:tailEnd type="none" w="med" len="med"/>
                    </a:lnL>
                    <a:solidFill>
                      <a:srgbClr val="333F50">
                        <a:alpha val="69804"/>
                      </a:srgbClr>
                    </a:solidFill>
                  </a:tcPr>
                </a:tc>
                <a:extLst>
                  <a:ext uri="{0D108BD9-81ED-4DB2-BD59-A6C34878D82A}">
                    <a16:rowId xmlns:a16="http://schemas.microsoft.com/office/drawing/2014/main" val="121929559"/>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12:20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Ustalenie wizji lokalnej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a:t>
                      </a:r>
                      <a:r>
                        <a:rPr lang="pl-PL" sz="800" dirty="0">
                          <a:solidFill>
                            <a:schemeClr val="tx2"/>
                          </a:solidFill>
                        </a:rPr>
                        <a:t>zorganizuje wizje lokalna na wydziale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11:50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Pytania o dobór sterowników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@Krzysztof </a:t>
                      </a:r>
                      <a:r>
                        <a:rPr lang="pl-PL" sz="800" dirty="0">
                          <a:solidFill>
                            <a:schemeClr val="tx2"/>
                          </a:solidFill>
                        </a:rPr>
                        <a:t>ustali typ sterowników potrzebnych do modernizacji automatyki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416602">
                <a:tc>
                  <a:txBody>
                    <a:bodyPr/>
                    <a:lstStyle/>
                    <a:p>
                      <a:pPr algn="ctr"/>
                      <a:r>
                        <a:rPr lang="pl-PL" sz="800" dirty="0">
                          <a:solidFill>
                            <a:schemeClr val="bg1">
                              <a:lumMod val="50000"/>
                            </a:schemeClr>
                          </a:solidFill>
                        </a:rPr>
                        <a:t>15.03.21</a:t>
                      </a:r>
                      <a:r>
                        <a:rPr lang="pl-PL" sz="800" dirty="0">
                          <a:solidFill>
                            <a:schemeClr val="tx2"/>
                          </a:solidFill>
                        </a:rPr>
                        <a:t>  08:45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Braki w ofercie CESCO</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@Zuzanna </a:t>
                      </a:r>
                      <a:r>
                        <a:rPr lang="pl-PL" sz="800" dirty="0">
                          <a:solidFill>
                            <a:schemeClr val="tx2"/>
                          </a:solidFill>
                        </a:rPr>
                        <a:t>zgłosili braki w ofercie CESCO odnośnie terminów, wyjaśniono telefonicznie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08:01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w sprawie wizualizacji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23.03.2021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a:t>
                      </a:r>
                      <a:r>
                        <a:rPr lang="pl-PL" sz="800" dirty="0">
                          <a:solidFill>
                            <a:schemeClr val="tx2"/>
                          </a:solidFill>
                        </a:rPr>
                        <a:t>odpowie w sprawie wyglądu wizualizacji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bl>
          </a:graphicData>
        </a:graphic>
      </p:graphicFrame>
      <p:sp>
        <p:nvSpPr>
          <p:cNvPr id="172" name="pole tekstowe 171">
            <a:extLst>
              <a:ext uri="{FF2B5EF4-FFF2-40B4-BE49-F238E27FC236}">
                <a16:creationId xmlns:a16="http://schemas.microsoft.com/office/drawing/2014/main" id="{21E04EFF-E044-448B-AA86-B5B48D9C6E87}"/>
              </a:ext>
            </a:extLst>
          </p:cNvPr>
          <p:cNvSpPr txBox="1"/>
          <p:nvPr/>
        </p:nvSpPr>
        <p:spPr>
          <a:xfrm>
            <a:off x="2170450" y="455841"/>
            <a:ext cx="860232" cy="215444"/>
          </a:xfrm>
          <a:prstGeom prst="rect">
            <a:avLst/>
          </a:prstGeom>
          <a:noFill/>
        </p:spPr>
        <p:txBody>
          <a:bodyPr wrap="square" rtlCol="0">
            <a:spAutoFit/>
          </a:bodyPr>
          <a:lstStyle/>
          <a:p>
            <a:r>
              <a:rPr lang="pl-PL" sz="800" dirty="0">
                <a:solidFill>
                  <a:schemeClr val="bg1"/>
                </a:solidFill>
              </a:rPr>
              <a:t>Szybka notatka</a:t>
            </a:r>
            <a:endParaRPr lang="en-US" sz="800" dirty="0">
              <a:solidFill>
                <a:schemeClr val="bg1"/>
              </a:solidFill>
            </a:endParaRPr>
          </a:p>
        </p:txBody>
      </p:sp>
      <p:pic>
        <p:nvPicPr>
          <p:cNvPr id="8" name="Grafika 7" descr="Królik">
            <a:extLst>
              <a:ext uri="{FF2B5EF4-FFF2-40B4-BE49-F238E27FC236}">
                <a16:creationId xmlns:a16="http://schemas.microsoft.com/office/drawing/2014/main" id="{16D00552-97DA-4FCD-87C5-851B561F4F9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98106" y="428449"/>
            <a:ext cx="243622" cy="243622"/>
          </a:xfrm>
          <a:prstGeom prst="rect">
            <a:avLst/>
          </a:prstGeom>
        </p:spPr>
      </p:pic>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1113835" y="1092040"/>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rójkąt równoramienny 163">
            <a:extLst>
              <a:ext uri="{FF2B5EF4-FFF2-40B4-BE49-F238E27FC236}">
                <a16:creationId xmlns:a16="http://schemas.microsoft.com/office/drawing/2014/main" id="{F50240EF-2FBB-478B-A790-DB47D05E5E35}"/>
              </a:ext>
            </a:extLst>
          </p:cNvPr>
          <p:cNvSpPr/>
          <p:nvPr/>
        </p:nvSpPr>
        <p:spPr>
          <a:xfrm rot="10800000">
            <a:off x="2837723" y="1091218"/>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rójkąt równoramienny 164">
            <a:extLst>
              <a:ext uri="{FF2B5EF4-FFF2-40B4-BE49-F238E27FC236}">
                <a16:creationId xmlns:a16="http://schemas.microsoft.com/office/drawing/2014/main" id="{8E9591BE-04CB-46FF-A1DC-7F86CE512A90}"/>
              </a:ext>
            </a:extLst>
          </p:cNvPr>
          <p:cNvSpPr/>
          <p:nvPr/>
        </p:nvSpPr>
        <p:spPr>
          <a:xfrm rot="10800000">
            <a:off x="4069352" y="1092041"/>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rójkąt równoramienny 165">
            <a:extLst>
              <a:ext uri="{FF2B5EF4-FFF2-40B4-BE49-F238E27FC236}">
                <a16:creationId xmlns:a16="http://schemas.microsoft.com/office/drawing/2014/main" id="{8B385606-3E75-4348-B516-1D309603F3BC}"/>
              </a:ext>
            </a:extLst>
          </p:cNvPr>
          <p:cNvSpPr/>
          <p:nvPr/>
        </p:nvSpPr>
        <p:spPr>
          <a:xfrm rot="10800000">
            <a:off x="6185083" y="1092041"/>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ójkąt równoramienny 168">
            <a:extLst>
              <a:ext uri="{FF2B5EF4-FFF2-40B4-BE49-F238E27FC236}">
                <a16:creationId xmlns:a16="http://schemas.microsoft.com/office/drawing/2014/main" id="{B9DBA86B-F74E-4D19-9188-F850D81B79A0}"/>
              </a:ext>
            </a:extLst>
          </p:cNvPr>
          <p:cNvSpPr/>
          <p:nvPr/>
        </p:nvSpPr>
        <p:spPr>
          <a:xfrm rot="10800000">
            <a:off x="9331417" y="1102945"/>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fika 93" descr="Koperta">
            <a:extLst>
              <a:ext uri="{FF2B5EF4-FFF2-40B4-BE49-F238E27FC236}">
                <a16:creationId xmlns:a16="http://schemas.microsoft.com/office/drawing/2014/main" id="{3D4566A8-CDEA-4249-93F3-4E7152637B48}"/>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1043" y="1812075"/>
            <a:ext cx="204390" cy="204390"/>
          </a:xfrm>
          <a:prstGeom prst="rect">
            <a:avLst/>
          </a:prstGeom>
        </p:spPr>
      </p:pic>
      <p:pic>
        <p:nvPicPr>
          <p:cNvPr id="116" name="Grafika 115" descr="Koperta">
            <a:extLst>
              <a:ext uri="{FF2B5EF4-FFF2-40B4-BE49-F238E27FC236}">
                <a16:creationId xmlns:a16="http://schemas.microsoft.com/office/drawing/2014/main" id="{8BCAB110-BF89-420A-BC82-95808AEF797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4654" y="1389396"/>
            <a:ext cx="204390" cy="204390"/>
          </a:xfrm>
          <a:prstGeom prst="rect">
            <a:avLst/>
          </a:prstGeom>
        </p:spPr>
      </p:pic>
      <p:pic>
        <p:nvPicPr>
          <p:cNvPr id="117" name="Grafika 116" descr="Koperta">
            <a:extLst>
              <a:ext uri="{FF2B5EF4-FFF2-40B4-BE49-F238E27FC236}">
                <a16:creationId xmlns:a16="http://schemas.microsoft.com/office/drawing/2014/main" id="{7D1B8D17-14F0-4DDD-A66C-EDD539CE7F4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4654" y="2225445"/>
            <a:ext cx="204390" cy="204390"/>
          </a:xfrm>
          <a:prstGeom prst="rect">
            <a:avLst/>
          </a:prstGeom>
        </p:spPr>
      </p:pic>
      <p:pic>
        <p:nvPicPr>
          <p:cNvPr id="118" name="Grafika 117" descr="Koperta">
            <a:extLst>
              <a:ext uri="{FF2B5EF4-FFF2-40B4-BE49-F238E27FC236}">
                <a16:creationId xmlns:a16="http://schemas.microsoft.com/office/drawing/2014/main" id="{E7A24AE9-25E9-4778-AAA7-882CCA6085FF}"/>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3323" y="2634437"/>
            <a:ext cx="204390" cy="204390"/>
          </a:xfrm>
          <a:prstGeom prst="rect">
            <a:avLst/>
          </a:prstGeom>
        </p:spPr>
      </p:pic>
      <p:sp>
        <p:nvSpPr>
          <p:cNvPr id="217" name="Trójkąt równoramienny 216">
            <a:extLst>
              <a:ext uri="{FF2B5EF4-FFF2-40B4-BE49-F238E27FC236}">
                <a16:creationId xmlns:a16="http://schemas.microsoft.com/office/drawing/2014/main" id="{30385653-BC9A-409F-AC71-7DA64BB9CC67}"/>
              </a:ext>
            </a:extLst>
          </p:cNvPr>
          <p:cNvSpPr/>
          <p:nvPr/>
        </p:nvSpPr>
        <p:spPr>
          <a:xfrm rot="10800000">
            <a:off x="8372308" y="1094173"/>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wal 218">
            <a:extLst>
              <a:ext uri="{FF2B5EF4-FFF2-40B4-BE49-F238E27FC236}">
                <a16:creationId xmlns:a16="http://schemas.microsoft.com/office/drawing/2014/main" id="{CE51C7D2-8304-4703-A301-F31D5A32E34D}"/>
              </a:ext>
            </a:extLst>
          </p:cNvPr>
          <p:cNvSpPr/>
          <p:nvPr/>
        </p:nvSpPr>
        <p:spPr>
          <a:xfrm>
            <a:off x="7011351" y="1786330"/>
            <a:ext cx="250812" cy="255786"/>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547E4CBF-A36A-424A-9EEE-8099313371F4}"/>
              </a:ext>
            </a:extLst>
          </p:cNvPr>
          <p:cNvSpPr/>
          <p:nvPr/>
        </p:nvSpPr>
        <p:spPr>
          <a:xfrm>
            <a:off x="6772297" y="1389190"/>
            <a:ext cx="212146" cy="225397"/>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wal 227">
            <a:extLst>
              <a:ext uri="{FF2B5EF4-FFF2-40B4-BE49-F238E27FC236}">
                <a16:creationId xmlns:a16="http://schemas.microsoft.com/office/drawing/2014/main" id="{25E44353-57E9-4C84-8436-AACA84D21F6A}"/>
              </a:ext>
            </a:extLst>
          </p:cNvPr>
          <p:cNvSpPr/>
          <p:nvPr/>
        </p:nvSpPr>
        <p:spPr>
          <a:xfrm>
            <a:off x="6584197" y="1786330"/>
            <a:ext cx="250812" cy="255786"/>
          </a:xfrm>
          <a:prstGeom prst="ellipse">
            <a:avLst/>
          </a:prstGeom>
          <a:blipFill dpi="0" rotWithShape="1">
            <a:blip r:embed="rId3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wal 228">
            <a:extLst>
              <a:ext uri="{FF2B5EF4-FFF2-40B4-BE49-F238E27FC236}">
                <a16:creationId xmlns:a16="http://schemas.microsoft.com/office/drawing/2014/main" id="{BF54D474-D41F-467D-8FDB-A65046908E4B}"/>
              </a:ext>
            </a:extLst>
          </p:cNvPr>
          <p:cNvSpPr/>
          <p:nvPr/>
        </p:nvSpPr>
        <p:spPr>
          <a:xfrm>
            <a:off x="6622863" y="2205977"/>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wal 240">
            <a:extLst>
              <a:ext uri="{FF2B5EF4-FFF2-40B4-BE49-F238E27FC236}">
                <a16:creationId xmlns:a16="http://schemas.microsoft.com/office/drawing/2014/main" id="{E6D6646F-5E86-4BC4-8681-A96128B4362D}"/>
              </a:ext>
            </a:extLst>
          </p:cNvPr>
          <p:cNvSpPr/>
          <p:nvPr/>
        </p:nvSpPr>
        <p:spPr>
          <a:xfrm>
            <a:off x="6789455" y="2613086"/>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rostokąt 242">
            <a:extLst>
              <a:ext uri="{FF2B5EF4-FFF2-40B4-BE49-F238E27FC236}">
                <a16:creationId xmlns:a16="http://schemas.microsoft.com/office/drawing/2014/main" id="{76443D23-14D1-45DB-927B-F266A20ADA6F}"/>
              </a:ext>
            </a:extLst>
          </p:cNvPr>
          <p:cNvSpPr/>
          <p:nvPr/>
        </p:nvSpPr>
        <p:spPr>
          <a:xfrm>
            <a:off x="8609469" y="1336643"/>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45" name="Prostokąt 244">
            <a:extLst>
              <a:ext uri="{FF2B5EF4-FFF2-40B4-BE49-F238E27FC236}">
                <a16:creationId xmlns:a16="http://schemas.microsoft.com/office/drawing/2014/main" id="{D23FB171-F5A5-4F6E-9727-C1CAD36763AB}"/>
              </a:ext>
            </a:extLst>
          </p:cNvPr>
          <p:cNvSpPr/>
          <p:nvPr/>
        </p:nvSpPr>
        <p:spPr>
          <a:xfrm>
            <a:off x="8609470" y="1732299"/>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9" name="Prostokąt 248">
            <a:extLst>
              <a:ext uri="{FF2B5EF4-FFF2-40B4-BE49-F238E27FC236}">
                <a16:creationId xmlns:a16="http://schemas.microsoft.com/office/drawing/2014/main" id="{95AA1D55-669F-4C32-8BD1-84873A1C3BEC}"/>
              </a:ext>
            </a:extLst>
          </p:cNvPr>
          <p:cNvSpPr/>
          <p:nvPr/>
        </p:nvSpPr>
        <p:spPr>
          <a:xfrm>
            <a:off x="8616908" y="2158300"/>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1" name="Prostokąt 250">
            <a:extLst>
              <a:ext uri="{FF2B5EF4-FFF2-40B4-BE49-F238E27FC236}">
                <a16:creationId xmlns:a16="http://schemas.microsoft.com/office/drawing/2014/main" id="{4863D48B-A75E-4E76-B1DA-CD241F085F94}"/>
              </a:ext>
            </a:extLst>
          </p:cNvPr>
          <p:cNvSpPr/>
          <p:nvPr/>
        </p:nvSpPr>
        <p:spPr>
          <a:xfrm>
            <a:off x="8616908" y="2577962"/>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56" name="Owal 255">
            <a:extLst>
              <a:ext uri="{FF2B5EF4-FFF2-40B4-BE49-F238E27FC236}">
                <a16:creationId xmlns:a16="http://schemas.microsoft.com/office/drawing/2014/main" id="{E3CF5558-AB3D-4F8E-8E49-6D82BCE72F5D}"/>
              </a:ext>
            </a:extLst>
          </p:cNvPr>
          <p:cNvSpPr/>
          <p:nvPr/>
        </p:nvSpPr>
        <p:spPr>
          <a:xfrm>
            <a:off x="6982944" y="2204151"/>
            <a:ext cx="212146" cy="225397"/>
          </a:xfrm>
          <a:prstGeom prst="ellipse">
            <a:avLst/>
          </a:prstGeom>
          <a:blipFill dpi="0" rotWithShape="1">
            <a:blip r:embed="rId4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Dowolny kształt: kształt 102">
            <a:extLst>
              <a:ext uri="{FF2B5EF4-FFF2-40B4-BE49-F238E27FC236}">
                <a16:creationId xmlns:a16="http://schemas.microsoft.com/office/drawing/2014/main" id="{ED92305B-9494-4D78-AF6E-504B9E1CE6AB}"/>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07" name="Grafika 106" descr="Słuchawka">
            <a:extLst>
              <a:ext uri="{FF2B5EF4-FFF2-40B4-BE49-F238E27FC236}">
                <a16:creationId xmlns:a16="http://schemas.microsoft.com/office/drawing/2014/main" id="{518603F4-AA1A-4AAD-87AF-4D20CC37C7CC}"/>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154232" y="6068713"/>
            <a:ext cx="204390" cy="204390"/>
          </a:xfrm>
          <a:prstGeom prst="rect">
            <a:avLst/>
          </a:prstGeom>
        </p:spPr>
      </p:pic>
      <p:pic>
        <p:nvPicPr>
          <p:cNvPr id="108" name="Grafika 107" descr="Centrum telefoniczne">
            <a:extLst>
              <a:ext uri="{FF2B5EF4-FFF2-40B4-BE49-F238E27FC236}">
                <a16:creationId xmlns:a16="http://schemas.microsoft.com/office/drawing/2014/main" id="{6755749A-3B4E-4643-9A81-9F27DE5A629B}"/>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123325" y="6509235"/>
            <a:ext cx="204390" cy="204390"/>
          </a:xfrm>
          <a:prstGeom prst="rect">
            <a:avLst/>
          </a:prstGeom>
        </p:spPr>
      </p:pic>
      <p:pic>
        <p:nvPicPr>
          <p:cNvPr id="110" name="Grafika 109" descr="Czat">
            <a:extLst>
              <a:ext uri="{FF2B5EF4-FFF2-40B4-BE49-F238E27FC236}">
                <a16:creationId xmlns:a16="http://schemas.microsoft.com/office/drawing/2014/main" id="{0535842D-CBF6-4595-B695-919BC179F3A1}"/>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455265" y="5834330"/>
            <a:ext cx="204390" cy="204390"/>
          </a:xfrm>
          <a:prstGeom prst="rect">
            <a:avLst/>
          </a:prstGeom>
        </p:spPr>
      </p:pic>
      <p:pic>
        <p:nvPicPr>
          <p:cNvPr id="111" name="Grafika 110" descr="Koperta">
            <a:extLst>
              <a:ext uri="{FF2B5EF4-FFF2-40B4-BE49-F238E27FC236}">
                <a16:creationId xmlns:a16="http://schemas.microsoft.com/office/drawing/2014/main" id="{00C01B0B-C6D6-4E4B-B1BD-C4FBBC2DADC0}"/>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1905635" y="5786317"/>
            <a:ext cx="204390" cy="204390"/>
          </a:xfrm>
          <a:prstGeom prst="rect">
            <a:avLst/>
          </a:prstGeom>
        </p:spPr>
      </p:pic>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50">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1676717" y="6350742"/>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164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fill="hold"/>
                                        <p:tgtEl>
                                          <p:spTgt spid="108"/>
                                        </p:tgtEl>
                                        <p:attrNameLst>
                                          <p:attrName>ppt_x</p:attrName>
                                        </p:attrNameLst>
                                      </p:cBhvr>
                                      <p:tavLst>
                                        <p:tav tm="0">
                                          <p:val>
                                            <p:strVal val="1+#ppt_w/2"/>
                                          </p:val>
                                        </p:tav>
                                        <p:tav tm="100000">
                                          <p:val>
                                            <p:strVal val="#ppt_x"/>
                                          </p:val>
                                        </p:tav>
                                      </p:tavLst>
                                    </p:anim>
                                    <p:anim calcmode="lin" valueType="num">
                                      <p:cBhvr additive="base">
                                        <p:cTn id="8" dur="500" fill="hold"/>
                                        <p:tgtEl>
                                          <p:spTgt spid="108"/>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anim calcmode="lin" valueType="num">
                                      <p:cBhvr additive="base">
                                        <p:cTn id="11" dur="500" fill="hold"/>
                                        <p:tgtEl>
                                          <p:spTgt spid="111"/>
                                        </p:tgtEl>
                                        <p:attrNameLst>
                                          <p:attrName>ppt_x</p:attrName>
                                        </p:attrNameLst>
                                      </p:cBhvr>
                                      <p:tavLst>
                                        <p:tav tm="0">
                                          <p:val>
                                            <p:strVal val="1+#ppt_w/2"/>
                                          </p:val>
                                        </p:tav>
                                        <p:tav tm="100000">
                                          <p:val>
                                            <p:strVal val="#ppt_x"/>
                                          </p:val>
                                        </p:tav>
                                      </p:tavLst>
                                    </p:anim>
                                    <p:anim calcmode="lin" valueType="num">
                                      <p:cBhvr additive="base">
                                        <p:cTn id="12" dur="500" fill="hold"/>
                                        <p:tgtEl>
                                          <p:spTgt spid="111"/>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additive="base">
                                        <p:cTn id="15" dur="500" fill="hold"/>
                                        <p:tgtEl>
                                          <p:spTgt spid="110"/>
                                        </p:tgtEl>
                                        <p:attrNameLst>
                                          <p:attrName>ppt_x</p:attrName>
                                        </p:attrNameLst>
                                      </p:cBhvr>
                                      <p:tavLst>
                                        <p:tav tm="0">
                                          <p:val>
                                            <p:strVal val="1+#ppt_w/2"/>
                                          </p:val>
                                        </p:tav>
                                        <p:tav tm="100000">
                                          <p:val>
                                            <p:strVal val="#ppt_x"/>
                                          </p:val>
                                        </p:tav>
                                      </p:tavLst>
                                    </p:anim>
                                    <p:anim calcmode="lin" valueType="num">
                                      <p:cBhvr additive="base">
                                        <p:cTn id="16" dur="500" fill="hold"/>
                                        <p:tgtEl>
                                          <p:spTgt spid="110"/>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500" fill="hold"/>
                                        <p:tgtEl>
                                          <p:spTgt spid="107"/>
                                        </p:tgtEl>
                                        <p:attrNameLst>
                                          <p:attrName>ppt_x</p:attrName>
                                        </p:attrNameLst>
                                      </p:cBhvr>
                                      <p:tavLst>
                                        <p:tav tm="0">
                                          <p:val>
                                            <p:strVal val="1+#ppt_w/2"/>
                                          </p:val>
                                        </p:tav>
                                        <p:tav tm="100000">
                                          <p:val>
                                            <p:strVal val="#ppt_x"/>
                                          </p:val>
                                        </p:tav>
                                      </p:tavLst>
                                    </p:anim>
                                    <p:anim calcmode="lin" valueType="num">
                                      <p:cBhvr additive="base">
                                        <p:cTn id="20" dur="500" fill="hold"/>
                                        <p:tgtEl>
                                          <p:spTgt spid="107"/>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anim calcmode="lin" valueType="num">
                                      <p:cBhvr additive="base">
                                        <p:cTn id="23" dur="500" fill="hold"/>
                                        <p:tgtEl>
                                          <p:spTgt spid="103"/>
                                        </p:tgtEl>
                                        <p:attrNameLst>
                                          <p:attrName>ppt_x</p:attrName>
                                        </p:attrNameLst>
                                      </p:cBhvr>
                                      <p:tavLst>
                                        <p:tav tm="0">
                                          <p:val>
                                            <p:strVal val="1+#ppt_w/2"/>
                                          </p:val>
                                        </p:tav>
                                        <p:tav tm="100000">
                                          <p:val>
                                            <p:strVal val="#ppt_x"/>
                                          </p:val>
                                        </p:tav>
                                      </p:tavLst>
                                    </p:anim>
                                    <p:anim calcmode="lin" valueType="num">
                                      <p:cBhvr additive="base">
                                        <p:cTn id="24"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717757" y="6541358"/>
            <a:ext cx="275130" cy="275130"/>
          </a:xfrm>
          <a:prstGeom prst="rect">
            <a:avLst/>
          </a:prstGeom>
        </p:spPr>
      </p:pic>
      <p:pic>
        <p:nvPicPr>
          <p:cNvPr id="159" name="Grafika 158" descr="Dodawać">
            <a:extLst>
              <a:ext uri="{FF2B5EF4-FFF2-40B4-BE49-F238E27FC236}">
                <a16:creationId xmlns:a16="http://schemas.microsoft.com/office/drawing/2014/main" id="{5672646F-9262-4CF1-A04E-FAD3AFB68AD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51015" y="517919"/>
            <a:ext cx="112340" cy="112340"/>
          </a:xfrm>
          <a:prstGeom prst="rect">
            <a:avLst/>
          </a:prstGeom>
        </p:spPr>
      </p:pic>
      <p:sp>
        <p:nvSpPr>
          <p:cNvPr id="160" name="pole tekstowe 159">
            <a:extLst>
              <a:ext uri="{FF2B5EF4-FFF2-40B4-BE49-F238E27FC236}">
                <a16:creationId xmlns:a16="http://schemas.microsoft.com/office/drawing/2014/main" id="{06E637AC-55F9-4691-A839-764D78E5815C}"/>
              </a:ext>
            </a:extLst>
          </p:cNvPr>
          <p:cNvSpPr txBox="1"/>
          <p:nvPr/>
        </p:nvSpPr>
        <p:spPr>
          <a:xfrm>
            <a:off x="1209151" y="460504"/>
            <a:ext cx="860232" cy="215444"/>
          </a:xfrm>
          <a:prstGeom prst="rect">
            <a:avLst/>
          </a:prstGeom>
          <a:noFill/>
        </p:spPr>
        <p:txBody>
          <a:bodyPr wrap="square" rtlCol="0">
            <a:spAutoFit/>
          </a:bodyPr>
          <a:lstStyle/>
          <a:p>
            <a:r>
              <a:rPr lang="pl-PL" sz="800" dirty="0">
                <a:solidFill>
                  <a:schemeClr val="bg1"/>
                </a:solidFill>
              </a:rPr>
              <a:t>Nowy wpis</a:t>
            </a:r>
            <a:endParaRPr lang="en-US" sz="800" dirty="0">
              <a:solidFill>
                <a:schemeClr val="bg1"/>
              </a:solidFill>
            </a:endParaRPr>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32"/>
          </a:graphicData>
        </a:graphic>
      </p:graphicFrame>
      <p:graphicFrame>
        <p:nvGraphicFramePr>
          <p:cNvPr id="163" name="Tabela 2">
            <a:extLst>
              <a:ext uri="{FF2B5EF4-FFF2-40B4-BE49-F238E27FC236}">
                <a16:creationId xmlns:a16="http://schemas.microsoft.com/office/drawing/2014/main" id="{8ACB7EA6-807E-4718-9D0E-5F2000CB5823}"/>
              </a:ext>
            </a:extLst>
          </p:cNvPr>
          <p:cNvGraphicFramePr>
            <a:graphicFrameLocks noGrp="1"/>
          </p:cNvGraphicFramePr>
          <p:nvPr/>
        </p:nvGraphicFramePr>
        <p:xfrm>
          <a:off x="605095" y="991578"/>
          <a:ext cx="11402208" cy="1951332"/>
        </p:xfrm>
        <a:graphic>
          <a:graphicData uri="http://schemas.openxmlformats.org/drawingml/2006/table">
            <a:tbl>
              <a:tblPr firstRow="1" bandRow="1">
                <a:tableStyleId>{5C22544A-7EE6-4342-B048-85BDC9FD1C3A}</a:tableStyleId>
              </a:tblPr>
              <a:tblGrid>
                <a:gridCol w="595552">
                  <a:extLst>
                    <a:ext uri="{9D8B030D-6E8A-4147-A177-3AD203B41FA5}">
                      <a16:colId xmlns:a16="http://schemas.microsoft.com/office/drawing/2014/main" val="832678855"/>
                    </a:ext>
                  </a:extLst>
                </a:gridCol>
                <a:gridCol w="1781092">
                  <a:extLst>
                    <a:ext uri="{9D8B030D-6E8A-4147-A177-3AD203B41FA5}">
                      <a16:colId xmlns:a16="http://schemas.microsoft.com/office/drawing/2014/main" val="2075188000"/>
                    </a:ext>
                  </a:extLst>
                </a:gridCol>
                <a:gridCol w="858741">
                  <a:extLst>
                    <a:ext uri="{9D8B030D-6E8A-4147-A177-3AD203B41FA5}">
                      <a16:colId xmlns:a16="http://schemas.microsoft.com/office/drawing/2014/main" val="1208128480"/>
                    </a:ext>
                  </a:extLst>
                </a:gridCol>
                <a:gridCol w="362079">
                  <a:extLst>
                    <a:ext uri="{9D8B030D-6E8A-4147-A177-3AD203B41FA5}">
                      <a16:colId xmlns:a16="http://schemas.microsoft.com/office/drawing/2014/main" val="400063830"/>
                    </a:ext>
                  </a:extLst>
                </a:gridCol>
                <a:gridCol w="2130563">
                  <a:extLst>
                    <a:ext uri="{9D8B030D-6E8A-4147-A177-3AD203B41FA5}">
                      <a16:colId xmlns:a16="http://schemas.microsoft.com/office/drawing/2014/main" val="1372111242"/>
                    </a:ext>
                  </a:extLst>
                </a:gridCol>
                <a:gridCol w="1188812">
                  <a:extLst>
                    <a:ext uri="{9D8B030D-6E8A-4147-A177-3AD203B41FA5}">
                      <a16:colId xmlns:a16="http://schemas.microsoft.com/office/drawing/2014/main" val="1685377803"/>
                    </a:ext>
                  </a:extLst>
                </a:gridCol>
                <a:gridCol w="1009816">
                  <a:extLst>
                    <a:ext uri="{9D8B030D-6E8A-4147-A177-3AD203B41FA5}">
                      <a16:colId xmlns:a16="http://schemas.microsoft.com/office/drawing/2014/main" val="4127486877"/>
                    </a:ext>
                  </a:extLst>
                </a:gridCol>
                <a:gridCol w="1009815">
                  <a:extLst>
                    <a:ext uri="{9D8B030D-6E8A-4147-A177-3AD203B41FA5}">
                      <a16:colId xmlns:a16="http://schemas.microsoft.com/office/drawing/2014/main" val="2914849729"/>
                    </a:ext>
                  </a:extLst>
                </a:gridCol>
                <a:gridCol w="2465738">
                  <a:extLst>
                    <a:ext uri="{9D8B030D-6E8A-4147-A177-3AD203B41FA5}">
                      <a16:colId xmlns:a16="http://schemas.microsoft.com/office/drawing/2014/main" val="3447085932"/>
                    </a:ext>
                  </a:extLst>
                </a:gridCol>
              </a:tblGrid>
              <a:tr h="284924">
                <a:tc>
                  <a:txBody>
                    <a:bodyPr/>
                    <a:lstStyle/>
                    <a:p>
                      <a:pPr algn="ctr"/>
                      <a:r>
                        <a:rPr lang="pl-PL" sz="1000" dirty="0"/>
                        <a:t>DATA</a:t>
                      </a:r>
                      <a:endParaRPr lang="en-US" sz="1000" dirty="0"/>
                    </a:p>
                  </a:txBody>
                  <a:tcPr>
                    <a:solidFill>
                      <a:srgbClr val="333F50">
                        <a:alpha val="69804"/>
                      </a:srgbClr>
                    </a:solidFill>
                  </a:tcPr>
                </a:tc>
                <a:tc>
                  <a:txBody>
                    <a:bodyPr/>
                    <a:lstStyle/>
                    <a:p>
                      <a:pPr algn="ctr"/>
                      <a:r>
                        <a:rPr lang="pl-PL" sz="1000" dirty="0"/>
                        <a:t>PROJEKT</a:t>
                      </a:r>
                      <a:endParaRPr lang="en-US" sz="1000" dirty="0"/>
                    </a:p>
                  </a:txBody>
                  <a:tcPr>
                    <a:solidFill>
                      <a:srgbClr val="333F50">
                        <a:alpha val="69804"/>
                      </a:srgbClr>
                    </a:solidFill>
                  </a:tcPr>
                </a:tc>
                <a:tc gridSpan="2">
                  <a:txBody>
                    <a:bodyPr/>
                    <a:lstStyle/>
                    <a:p>
                      <a:pPr algn="ctr"/>
                      <a:r>
                        <a:rPr lang="pl-PL" sz="1000" dirty="0"/>
                        <a:t>AKCJA</a:t>
                      </a:r>
                      <a:endParaRPr lang="en-US" sz="1000" dirty="0"/>
                    </a:p>
                  </a:txBody>
                  <a:tcPr>
                    <a:solidFill>
                      <a:srgbClr val="333F50">
                        <a:alpha val="69804"/>
                      </a:srgbClr>
                    </a:solidFill>
                  </a:tcPr>
                </a:tc>
                <a:tc hMerge="1">
                  <a:txBody>
                    <a:bodyPr/>
                    <a:lstStyle/>
                    <a:p>
                      <a:endParaRPr lang="en-US"/>
                    </a:p>
                  </a:txBody>
                  <a:tcPr/>
                </a:tc>
                <a:tc>
                  <a:txBody>
                    <a:bodyPr/>
                    <a:lstStyle/>
                    <a:p>
                      <a:pPr algn="ctr"/>
                      <a:r>
                        <a:rPr lang="pl-PL" sz="1000" dirty="0"/>
                        <a:t>TYTUŁ</a:t>
                      </a:r>
                      <a:endParaRPr lang="en-US" sz="1000" dirty="0"/>
                    </a:p>
                  </a:txBody>
                  <a:tcPr>
                    <a:solidFill>
                      <a:srgbClr val="333F50">
                        <a:alpha val="69804"/>
                      </a:srgbClr>
                    </a:solidFill>
                  </a:tcPr>
                </a:tc>
                <a:tc>
                  <a:txBody>
                    <a:bodyPr/>
                    <a:lstStyle/>
                    <a:p>
                      <a:pPr algn="ctr"/>
                      <a:r>
                        <a:rPr lang="pl-PL" sz="1000" dirty="0"/>
                        <a:t>ODPOWIEDZIALNY</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DATA (DO)</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KOMENTARZ</a:t>
                      </a:r>
                      <a:endParaRPr lang="en-US" sz="1000" dirty="0"/>
                    </a:p>
                  </a:txBody>
                  <a:tcPr>
                    <a:lnL w="3175" cap="flat" cmpd="sng" algn="ctr">
                      <a:solidFill>
                        <a:schemeClr val="bg1">
                          <a:lumMod val="75000"/>
                        </a:schemeClr>
                      </a:solidFill>
                      <a:prstDash val="solid"/>
                      <a:round/>
                      <a:headEnd type="none" w="med" len="med"/>
                      <a:tailEnd type="none" w="med" len="med"/>
                    </a:lnL>
                    <a:solidFill>
                      <a:srgbClr val="333F50">
                        <a:alpha val="69804"/>
                      </a:srgbClr>
                    </a:solidFill>
                  </a:tcPr>
                </a:tc>
                <a:extLst>
                  <a:ext uri="{0D108BD9-81ED-4DB2-BD59-A6C34878D82A}">
                    <a16:rowId xmlns:a16="http://schemas.microsoft.com/office/drawing/2014/main" val="121929559"/>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12:20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Ustalenie wizji lokalnej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a:t>
                      </a:r>
                      <a:r>
                        <a:rPr lang="pl-PL" sz="800" dirty="0">
                          <a:solidFill>
                            <a:schemeClr val="tx2"/>
                          </a:solidFill>
                        </a:rPr>
                        <a:t>zorganizuje wizje lokalna na wydziale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11:50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Pytania o dobór sterowników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@Krzysztof </a:t>
                      </a:r>
                      <a:r>
                        <a:rPr lang="pl-PL" sz="800" dirty="0">
                          <a:solidFill>
                            <a:schemeClr val="tx2"/>
                          </a:solidFill>
                        </a:rPr>
                        <a:t>ustali typ sterowników potrzebnych do modernizacji automatyki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416602">
                <a:tc>
                  <a:txBody>
                    <a:bodyPr/>
                    <a:lstStyle/>
                    <a:p>
                      <a:pPr algn="ctr"/>
                      <a:r>
                        <a:rPr lang="pl-PL" sz="800" dirty="0">
                          <a:solidFill>
                            <a:schemeClr val="bg1">
                              <a:lumMod val="50000"/>
                            </a:schemeClr>
                          </a:solidFill>
                        </a:rPr>
                        <a:t>15.03.21</a:t>
                      </a:r>
                      <a:r>
                        <a:rPr lang="pl-PL" sz="800" dirty="0">
                          <a:solidFill>
                            <a:schemeClr val="tx2"/>
                          </a:solidFill>
                        </a:rPr>
                        <a:t>  08:45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Braki w ofercie CESCO</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@Zuzanna </a:t>
                      </a:r>
                      <a:r>
                        <a:rPr lang="pl-PL" sz="800" dirty="0">
                          <a:solidFill>
                            <a:schemeClr val="tx2"/>
                          </a:solidFill>
                        </a:rPr>
                        <a:t>zgłosili braki w ofercie CESCO odnośnie terminów, wyjaśniono telefonicznie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08:01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w sprawie wizualizacji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23.03.2021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a:t>
                      </a:r>
                      <a:r>
                        <a:rPr lang="pl-PL" sz="800" dirty="0">
                          <a:solidFill>
                            <a:schemeClr val="tx2"/>
                          </a:solidFill>
                        </a:rPr>
                        <a:t>odpowie w sprawie wyglądu wizualizacji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bl>
          </a:graphicData>
        </a:graphic>
      </p:graphicFrame>
      <p:sp>
        <p:nvSpPr>
          <p:cNvPr id="172" name="pole tekstowe 171">
            <a:extLst>
              <a:ext uri="{FF2B5EF4-FFF2-40B4-BE49-F238E27FC236}">
                <a16:creationId xmlns:a16="http://schemas.microsoft.com/office/drawing/2014/main" id="{21E04EFF-E044-448B-AA86-B5B48D9C6E87}"/>
              </a:ext>
            </a:extLst>
          </p:cNvPr>
          <p:cNvSpPr txBox="1"/>
          <p:nvPr/>
        </p:nvSpPr>
        <p:spPr>
          <a:xfrm>
            <a:off x="2170450" y="455841"/>
            <a:ext cx="860232" cy="215444"/>
          </a:xfrm>
          <a:prstGeom prst="rect">
            <a:avLst/>
          </a:prstGeom>
          <a:noFill/>
        </p:spPr>
        <p:txBody>
          <a:bodyPr wrap="square" rtlCol="0">
            <a:spAutoFit/>
          </a:bodyPr>
          <a:lstStyle/>
          <a:p>
            <a:r>
              <a:rPr lang="pl-PL" sz="800" dirty="0">
                <a:solidFill>
                  <a:schemeClr val="bg1"/>
                </a:solidFill>
              </a:rPr>
              <a:t>Szybka notatka</a:t>
            </a:r>
            <a:endParaRPr lang="en-US" sz="800" dirty="0">
              <a:solidFill>
                <a:schemeClr val="bg1"/>
              </a:solidFill>
            </a:endParaRPr>
          </a:p>
        </p:txBody>
      </p:sp>
      <p:pic>
        <p:nvPicPr>
          <p:cNvPr id="8" name="Grafika 7" descr="Królik">
            <a:extLst>
              <a:ext uri="{FF2B5EF4-FFF2-40B4-BE49-F238E27FC236}">
                <a16:creationId xmlns:a16="http://schemas.microsoft.com/office/drawing/2014/main" id="{16D00552-97DA-4FCD-87C5-851B561F4F9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98106" y="428449"/>
            <a:ext cx="243622" cy="243622"/>
          </a:xfrm>
          <a:prstGeom prst="rect">
            <a:avLst/>
          </a:prstGeom>
        </p:spPr>
      </p:pic>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1113835" y="1092040"/>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rójkąt równoramienny 163">
            <a:extLst>
              <a:ext uri="{FF2B5EF4-FFF2-40B4-BE49-F238E27FC236}">
                <a16:creationId xmlns:a16="http://schemas.microsoft.com/office/drawing/2014/main" id="{F50240EF-2FBB-478B-A790-DB47D05E5E35}"/>
              </a:ext>
            </a:extLst>
          </p:cNvPr>
          <p:cNvSpPr/>
          <p:nvPr/>
        </p:nvSpPr>
        <p:spPr>
          <a:xfrm rot="10800000">
            <a:off x="2837723" y="1091218"/>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rójkąt równoramienny 164">
            <a:extLst>
              <a:ext uri="{FF2B5EF4-FFF2-40B4-BE49-F238E27FC236}">
                <a16:creationId xmlns:a16="http://schemas.microsoft.com/office/drawing/2014/main" id="{8E9591BE-04CB-46FF-A1DC-7F86CE512A90}"/>
              </a:ext>
            </a:extLst>
          </p:cNvPr>
          <p:cNvSpPr/>
          <p:nvPr/>
        </p:nvSpPr>
        <p:spPr>
          <a:xfrm rot="10800000">
            <a:off x="4069352" y="1092041"/>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rójkąt równoramienny 165">
            <a:extLst>
              <a:ext uri="{FF2B5EF4-FFF2-40B4-BE49-F238E27FC236}">
                <a16:creationId xmlns:a16="http://schemas.microsoft.com/office/drawing/2014/main" id="{8B385606-3E75-4348-B516-1D309603F3BC}"/>
              </a:ext>
            </a:extLst>
          </p:cNvPr>
          <p:cNvSpPr/>
          <p:nvPr/>
        </p:nvSpPr>
        <p:spPr>
          <a:xfrm rot="10800000">
            <a:off x="6185083" y="1092041"/>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ójkąt równoramienny 168">
            <a:extLst>
              <a:ext uri="{FF2B5EF4-FFF2-40B4-BE49-F238E27FC236}">
                <a16:creationId xmlns:a16="http://schemas.microsoft.com/office/drawing/2014/main" id="{B9DBA86B-F74E-4D19-9188-F850D81B79A0}"/>
              </a:ext>
            </a:extLst>
          </p:cNvPr>
          <p:cNvSpPr/>
          <p:nvPr/>
        </p:nvSpPr>
        <p:spPr>
          <a:xfrm rot="10800000">
            <a:off x="9331417" y="1102945"/>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fika 93" descr="Koperta">
            <a:extLst>
              <a:ext uri="{FF2B5EF4-FFF2-40B4-BE49-F238E27FC236}">
                <a16:creationId xmlns:a16="http://schemas.microsoft.com/office/drawing/2014/main" id="{3D4566A8-CDEA-4249-93F3-4E7152637B48}"/>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1043" y="1812075"/>
            <a:ext cx="204390" cy="204390"/>
          </a:xfrm>
          <a:prstGeom prst="rect">
            <a:avLst/>
          </a:prstGeom>
        </p:spPr>
      </p:pic>
      <p:pic>
        <p:nvPicPr>
          <p:cNvPr id="116" name="Grafika 115" descr="Koperta">
            <a:extLst>
              <a:ext uri="{FF2B5EF4-FFF2-40B4-BE49-F238E27FC236}">
                <a16:creationId xmlns:a16="http://schemas.microsoft.com/office/drawing/2014/main" id="{8BCAB110-BF89-420A-BC82-95808AEF797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4654" y="1389396"/>
            <a:ext cx="204390" cy="204390"/>
          </a:xfrm>
          <a:prstGeom prst="rect">
            <a:avLst/>
          </a:prstGeom>
        </p:spPr>
      </p:pic>
      <p:pic>
        <p:nvPicPr>
          <p:cNvPr id="117" name="Grafika 116" descr="Koperta">
            <a:extLst>
              <a:ext uri="{FF2B5EF4-FFF2-40B4-BE49-F238E27FC236}">
                <a16:creationId xmlns:a16="http://schemas.microsoft.com/office/drawing/2014/main" id="{7D1B8D17-14F0-4DDD-A66C-EDD539CE7F4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4654" y="2225445"/>
            <a:ext cx="204390" cy="204390"/>
          </a:xfrm>
          <a:prstGeom prst="rect">
            <a:avLst/>
          </a:prstGeom>
        </p:spPr>
      </p:pic>
      <p:pic>
        <p:nvPicPr>
          <p:cNvPr id="118" name="Grafika 117" descr="Koperta">
            <a:extLst>
              <a:ext uri="{FF2B5EF4-FFF2-40B4-BE49-F238E27FC236}">
                <a16:creationId xmlns:a16="http://schemas.microsoft.com/office/drawing/2014/main" id="{E7A24AE9-25E9-4778-AAA7-882CCA6085FF}"/>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3323" y="2634437"/>
            <a:ext cx="204390" cy="204390"/>
          </a:xfrm>
          <a:prstGeom prst="rect">
            <a:avLst/>
          </a:prstGeom>
        </p:spPr>
      </p:pic>
      <p:sp>
        <p:nvSpPr>
          <p:cNvPr id="217" name="Trójkąt równoramienny 216">
            <a:extLst>
              <a:ext uri="{FF2B5EF4-FFF2-40B4-BE49-F238E27FC236}">
                <a16:creationId xmlns:a16="http://schemas.microsoft.com/office/drawing/2014/main" id="{30385653-BC9A-409F-AC71-7DA64BB9CC67}"/>
              </a:ext>
            </a:extLst>
          </p:cNvPr>
          <p:cNvSpPr/>
          <p:nvPr/>
        </p:nvSpPr>
        <p:spPr>
          <a:xfrm rot="10800000">
            <a:off x="8372308" y="1094173"/>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wal 218">
            <a:extLst>
              <a:ext uri="{FF2B5EF4-FFF2-40B4-BE49-F238E27FC236}">
                <a16:creationId xmlns:a16="http://schemas.microsoft.com/office/drawing/2014/main" id="{CE51C7D2-8304-4703-A301-F31D5A32E34D}"/>
              </a:ext>
            </a:extLst>
          </p:cNvPr>
          <p:cNvSpPr/>
          <p:nvPr/>
        </p:nvSpPr>
        <p:spPr>
          <a:xfrm>
            <a:off x="7011351" y="1786330"/>
            <a:ext cx="250812" cy="255786"/>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547E4CBF-A36A-424A-9EEE-8099313371F4}"/>
              </a:ext>
            </a:extLst>
          </p:cNvPr>
          <p:cNvSpPr/>
          <p:nvPr/>
        </p:nvSpPr>
        <p:spPr>
          <a:xfrm>
            <a:off x="6772297" y="1389190"/>
            <a:ext cx="212146" cy="225397"/>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wal 227">
            <a:extLst>
              <a:ext uri="{FF2B5EF4-FFF2-40B4-BE49-F238E27FC236}">
                <a16:creationId xmlns:a16="http://schemas.microsoft.com/office/drawing/2014/main" id="{25E44353-57E9-4C84-8436-AACA84D21F6A}"/>
              </a:ext>
            </a:extLst>
          </p:cNvPr>
          <p:cNvSpPr/>
          <p:nvPr/>
        </p:nvSpPr>
        <p:spPr>
          <a:xfrm>
            <a:off x="6584197" y="1786330"/>
            <a:ext cx="250812" cy="255786"/>
          </a:xfrm>
          <a:prstGeom prst="ellipse">
            <a:avLst/>
          </a:prstGeom>
          <a:blipFill dpi="0" rotWithShape="1">
            <a:blip r:embed="rId3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wal 228">
            <a:extLst>
              <a:ext uri="{FF2B5EF4-FFF2-40B4-BE49-F238E27FC236}">
                <a16:creationId xmlns:a16="http://schemas.microsoft.com/office/drawing/2014/main" id="{BF54D474-D41F-467D-8FDB-A65046908E4B}"/>
              </a:ext>
            </a:extLst>
          </p:cNvPr>
          <p:cNvSpPr/>
          <p:nvPr/>
        </p:nvSpPr>
        <p:spPr>
          <a:xfrm>
            <a:off x="6622863" y="2205977"/>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wal 240">
            <a:extLst>
              <a:ext uri="{FF2B5EF4-FFF2-40B4-BE49-F238E27FC236}">
                <a16:creationId xmlns:a16="http://schemas.microsoft.com/office/drawing/2014/main" id="{E6D6646F-5E86-4BC4-8681-A96128B4362D}"/>
              </a:ext>
            </a:extLst>
          </p:cNvPr>
          <p:cNvSpPr/>
          <p:nvPr/>
        </p:nvSpPr>
        <p:spPr>
          <a:xfrm>
            <a:off x="6789455" y="2613086"/>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rostokąt 242">
            <a:extLst>
              <a:ext uri="{FF2B5EF4-FFF2-40B4-BE49-F238E27FC236}">
                <a16:creationId xmlns:a16="http://schemas.microsoft.com/office/drawing/2014/main" id="{76443D23-14D1-45DB-927B-F266A20ADA6F}"/>
              </a:ext>
            </a:extLst>
          </p:cNvPr>
          <p:cNvSpPr/>
          <p:nvPr/>
        </p:nvSpPr>
        <p:spPr>
          <a:xfrm>
            <a:off x="8609469" y="1336643"/>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45" name="Prostokąt 244">
            <a:extLst>
              <a:ext uri="{FF2B5EF4-FFF2-40B4-BE49-F238E27FC236}">
                <a16:creationId xmlns:a16="http://schemas.microsoft.com/office/drawing/2014/main" id="{D23FB171-F5A5-4F6E-9727-C1CAD36763AB}"/>
              </a:ext>
            </a:extLst>
          </p:cNvPr>
          <p:cNvSpPr/>
          <p:nvPr/>
        </p:nvSpPr>
        <p:spPr>
          <a:xfrm>
            <a:off x="8609470" y="1732299"/>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9" name="Prostokąt 248">
            <a:extLst>
              <a:ext uri="{FF2B5EF4-FFF2-40B4-BE49-F238E27FC236}">
                <a16:creationId xmlns:a16="http://schemas.microsoft.com/office/drawing/2014/main" id="{95AA1D55-669F-4C32-8BD1-84873A1C3BEC}"/>
              </a:ext>
            </a:extLst>
          </p:cNvPr>
          <p:cNvSpPr/>
          <p:nvPr/>
        </p:nvSpPr>
        <p:spPr>
          <a:xfrm>
            <a:off x="8616908" y="2158300"/>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1" name="Prostokąt 250">
            <a:extLst>
              <a:ext uri="{FF2B5EF4-FFF2-40B4-BE49-F238E27FC236}">
                <a16:creationId xmlns:a16="http://schemas.microsoft.com/office/drawing/2014/main" id="{4863D48B-A75E-4E76-B1DA-CD241F085F94}"/>
              </a:ext>
            </a:extLst>
          </p:cNvPr>
          <p:cNvSpPr/>
          <p:nvPr/>
        </p:nvSpPr>
        <p:spPr>
          <a:xfrm>
            <a:off x="8616908" y="2577962"/>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56" name="Owal 255">
            <a:extLst>
              <a:ext uri="{FF2B5EF4-FFF2-40B4-BE49-F238E27FC236}">
                <a16:creationId xmlns:a16="http://schemas.microsoft.com/office/drawing/2014/main" id="{E3CF5558-AB3D-4F8E-8E49-6D82BCE72F5D}"/>
              </a:ext>
            </a:extLst>
          </p:cNvPr>
          <p:cNvSpPr/>
          <p:nvPr/>
        </p:nvSpPr>
        <p:spPr>
          <a:xfrm>
            <a:off x="6982944" y="2204151"/>
            <a:ext cx="212146" cy="225397"/>
          </a:xfrm>
          <a:prstGeom prst="ellipse">
            <a:avLst/>
          </a:prstGeom>
          <a:blipFill dpi="0" rotWithShape="1">
            <a:blip r:embed="rId4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Dowolny kształt: kształt 102">
            <a:extLst>
              <a:ext uri="{FF2B5EF4-FFF2-40B4-BE49-F238E27FC236}">
                <a16:creationId xmlns:a16="http://schemas.microsoft.com/office/drawing/2014/main" id="{ED92305B-9494-4D78-AF6E-504B9E1CE6AB}"/>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07" name="Grafika 106" descr="Słuchawka">
            <a:extLst>
              <a:ext uri="{FF2B5EF4-FFF2-40B4-BE49-F238E27FC236}">
                <a16:creationId xmlns:a16="http://schemas.microsoft.com/office/drawing/2014/main" id="{518603F4-AA1A-4AAD-87AF-4D20CC37C7CC}"/>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154232" y="6068713"/>
            <a:ext cx="204390" cy="204390"/>
          </a:xfrm>
          <a:prstGeom prst="rect">
            <a:avLst/>
          </a:prstGeom>
        </p:spPr>
      </p:pic>
      <p:pic>
        <p:nvPicPr>
          <p:cNvPr id="108" name="Grafika 107" descr="Centrum telefoniczne">
            <a:extLst>
              <a:ext uri="{FF2B5EF4-FFF2-40B4-BE49-F238E27FC236}">
                <a16:creationId xmlns:a16="http://schemas.microsoft.com/office/drawing/2014/main" id="{6755749A-3B4E-4643-9A81-9F27DE5A629B}"/>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123325" y="6509235"/>
            <a:ext cx="204390" cy="204390"/>
          </a:xfrm>
          <a:prstGeom prst="rect">
            <a:avLst/>
          </a:prstGeom>
        </p:spPr>
      </p:pic>
      <p:pic>
        <p:nvPicPr>
          <p:cNvPr id="110" name="Grafika 109" descr="Czat">
            <a:extLst>
              <a:ext uri="{FF2B5EF4-FFF2-40B4-BE49-F238E27FC236}">
                <a16:creationId xmlns:a16="http://schemas.microsoft.com/office/drawing/2014/main" id="{0535842D-CBF6-4595-B695-919BC179F3A1}"/>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455265" y="5834330"/>
            <a:ext cx="204390" cy="204390"/>
          </a:xfrm>
          <a:prstGeom prst="rect">
            <a:avLst/>
          </a:prstGeom>
        </p:spPr>
      </p:pic>
      <p:pic>
        <p:nvPicPr>
          <p:cNvPr id="111" name="Grafika 110" descr="Koperta">
            <a:extLst>
              <a:ext uri="{FF2B5EF4-FFF2-40B4-BE49-F238E27FC236}">
                <a16:creationId xmlns:a16="http://schemas.microsoft.com/office/drawing/2014/main" id="{00C01B0B-C6D6-4E4B-B1BD-C4FBBC2DADC0}"/>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1905635" y="5786317"/>
            <a:ext cx="204390" cy="204390"/>
          </a:xfrm>
          <a:prstGeom prst="rect">
            <a:avLst/>
          </a:prstGeom>
        </p:spPr>
      </p:pic>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50">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1905635" y="5791323"/>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812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1"/>
                                        </p:tgtEl>
                                      </p:cBhvr>
                                    </p:animEffect>
                                    <p:animScale>
                                      <p:cBhvr>
                                        <p:cTn id="7" dur="250" autoRev="1" fill="hold"/>
                                        <p:tgtEl>
                                          <p:spTgt spid="1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rostokąt: jeden zaokrąglony róg 112">
            <a:extLst>
              <a:ext uri="{FF2B5EF4-FFF2-40B4-BE49-F238E27FC236}">
                <a16:creationId xmlns:a16="http://schemas.microsoft.com/office/drawing/2014/main" id="{9821D774-F334-48B8-AFAD-95ED1CD4A60C}"/>
              </a:ext>
            </a:extLst>
          </p:cNvPr>
          <p:cNvSpPr/>
          <p:nvPr/>
        </p:nvSpPr>
        <p:spPr>
          <a:xfrm rot="16200000">
            <a:off x="3355626" y="-1978377"/>
            <a:ext cx="5990707" cy="11682047"/>
          </a:xfrm>
          <a:prstGeom prst="round1Rect">
            <a:avLst>
              <a:gd name="adj" fmla="val 1696"/>
            </a:avLst>
          </a:prstGeom>
          <a:solidFill>
            <a:srgbClr val="333F50">
              <a:alpha val="69804"/>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Prostokąt 113">
            <a:extLst>
              <a:ext uri="{FF2B5EF4-FFF2-40B4-BE49-F238E27FC236}">
                <a16:creationId xmlns:a16="http://schemas.microsoft.com/office/drawing/2014/main" id="{0FEB9EE5-A58A-449E-9923-B072CD79D3CD}"/>
              </a:ext>
            </a:extLst>
          </p:cNvPr>
          <p:cNvSpPr/>
          <p:nvPr/>
        </p:nvSpPr>
        <p:spPr>
          <a:xfrm rot="16200000" flipV="1">
            <a:off x="8066257" y="2732550"/>
            <a:ext cx="5722894" cy="2531145"/>
          </a:xfrm>
          <a:prstGeom prst="rect">
            <a:avLst/>
          </a:prstGeom>
          <a:solidFill>
            <a:schemeClr val="bg1">
              <a:alpha val="2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26"/>
          </a:graphicData>
        </a:graphic>
      </p:graphicFrame>
      <p:sp>
        <p:nvSpPr>
          <p:cNvPr id="103" name="Dowolny kształt: kształt 102">
            <a:extLst>
              <a:ext uri="{FF2B5EF4-FFF2-40B4-BE49-F238E27FC236}">
                <a16:creationId xmlns:a16="http://schemas.microsoft.com/office/drawing/2014/main" id="{ED92305B-9494-4D78-AF6E-504B9E1CE6AB}"/>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07" name="Grafika 106" descr="Słuchawka">
            <a:extLst>
              <a:ext uri="{FF2B5EF4-FFF2-40B4-BE49-F238E27FC236}">
                <a16:creationId xmlns:a16="http://schemas.microsoft.com/office/drawing/2014/main" id="{518603F4-AA1A-4AAD-87AF-4D20CC37C7CC}"/>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154232" y="6068713"/>
            <a:ext cx="204390" cy="204390"/>
          </a:xfrm>
          <a:prstGeom prst="rect">
            <a:avLst/>
          </a:prstGeom>
        </p:spPr>
      </p:pic>
      <p:pic>
        <p:nvPicPr>
          <p:cNvPr id="108" name="Grafika 107" descr="Centrum telefoniczne">
            <a:extLst>
              <a:ext uri="{FF2B5EF4-FFF2-40B4-BE49-F238E27FC236}">
                <a16:creationId xmlns:a16="http://schemas.microsoft.com/office/drawing/2014/main" id="{6755749A-3B4E-4643-9A81-9F27DE5A629B}"/>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123325" y="6509235"/>
            <a:ext cx="204390" cy="204390"/>
          </a:xfrm>
          <a:prstGeom prst="rect">
            <a:avLst/>
          </a:prstGeom>
        </p:spPr>
      </p:pic>
      <p:pic>
        <p:nvPicPr>
          <p:cNvPr id="110" name="Grafika 109" descr="Czat">
            <a:extLst>
              <a:ext uri="{FF2B5EF4-FFF2-40B4-BE49-F238E27FC236}">
                <a16:creationId xmlns:a16="http://schemas.microsoft.com/office/drawing/2014/main" id="{0535842D-CBF6-4595-B695-919BC179F3A1}"/>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455265" y="5834330"/>
            <a:ext cx="204390" cy="204390"/>
          </a:xfrm>
          <a:prstGeom prst="rect">
            <a:avLst/>
          </a:prstGeom>
        </p:spPr>
      </p:pic>
      <p:pic>
        <p:nvPicPr>
          <p:cNvPr id="111" name="Grafika 110" descr="Koperta">
            <a:extLst>
              <a:ext uri="{FF2B5EF4-FFF2-40B4-BE49-F238E27FC236}">
                <a16:creationId xmlns:a16="http://schemas.microsoft.com/office/drawing/2014/main" id="{00C01B0B-C6D6-4E4B-B1BD-C4FBBC2DADC0}"/>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05635" y="5786317"/>
            <a:ext cx="204390" cy="204390"/>
          </a:xfrm>
          <a:prstGeom prst="rect">
            <a:avLst/>
          </a:prstGeom>
        </p:spPr>
      </p:pic>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905635" y="5791323"/>
            <a:ext cx="422764" cy="422764"/>
          </a:xfrm>
          <a:prstGeom prst="rect">
            <a:avLst/>
          </a:prstGeom>
          <a:effectLst>
            <a:outerShdw blurRad="50800" dist="38100" dir="2700000" algn="tl" rotWithShape="0">
              <a:prstClr val="black">
                <a:alpha val="40000"/>
              </a:prstClr>
            </a:outerShdw>
          </a:effectLst>
        </p:spPr>
      </p:pic>
      <p:sp>
        <p:nvSpPr>
          <p:cNvPr id="2" name="pole tekstowe 1">
            <a:extLst>
              <a:ext uri="{FF2B5EF4-FFF2-40B4-BE49-F238E27FC236}">
                <a16:creationId xmlns:a16="http://schemas.microsoft.com/office/drawing/2014/main" id="{E8B10C41-03D4-4DE6-9410-2F838C5CC95E}"/>
              </a:ext>
            </a:extLst>
          </p:cNvPr>
          <p:cNvSpPr txBox="1"/>
          <p:nvPr/>
        </p:nvSpPr>
        <p:spPr>
          <a:xfrm>
            <a:off x="9728054" y="1475272"/>
            <a:ext cx="2517907" cy="246221"/>
          </a:xfrm>
          <a:prstGeom prst="rect">
            <a:avLst/>
          </a:prstGeom>
          <a:noFill/>
        </p:spPr>
        <p:txBody>
          <a:bodyPr wrap="square" rtlCol="0">
            <a:spAutoFit/>
          </a:bodyPr>
          <a:lstStyle/>
          <a:p>
            <a:r>
              <a:rPr lang="pl-PL" sz="1000" dirty="0">
                <a:solidFill>
                  <a:schemeClr val="accent5">
                    <a:lumMod val="60000"/>
                    <a:lumOff val="40000"/>
                  </a:schemeClr>
                </a:solidFill>
              </a:rPr>
              <a:t>SKRZYNKA ODBIORCZA                                     7    </a:t>
            </a:r>
            <a:endParaRPr lang="en-US" sz="1000" dirty="0">
              <a:solidFill>
                <a:schemeClr val="accent5">
                  <a:lumMod val="60000"/>
                  <a:lumOff val="40000"/>
                </a:schemeClr>
              </a:solidFill>
            </a:endParaRPr>
          </a:p>
        </p:txBody>
      </p:sp>
      <p:cxnSp>
        <p:nvCxnSpPr>
          <p:cNvPr id="29" name="Łącznik prosty 28">
            <a:extLst>
              <a:ext uri="{FF2B5EF4-FFF2-40B4-BE49-F238E27FC236}">
                <a16:creationId xmlns:a16="http://schemas.microsoft.com/office/drawing/2014/main" id="{4CDDA715-FAAB-47D0-B199-1BB95D60A701}"/>
              </a:ext>
            </a:extLst>
          </p:cNvPr>
          <p:cNvCxnSpPr>
            <a:cxnSpLocks/>
          </p:cNvCxnSpPr>
          <p:nvPr/>
        </p:nvCxnSpPr>
        <p:spPr>
          <a:xfrm>
            <a:off x="9798582" y="1709260"/>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12" name="pole tekstowe 111">
            <a:extLst>
              <a:ext uri="{FF2B5EF4-FFF2-40B4-BE49-F238E27FC236}">
                <a16:creationId xmlns:a16="http://schemas.microsoft.com/office/drawing/2014/main" id="{0F0D7388-FCCA-4E5C-A050-643BB18C19FD}"/>
              </a:ext>
            </a:extLst>
          </p:cNvPr>
          <p:cNvSpPr txBox="1"/>
          <p:nvPr/>
        </p:nvSpPr>
        <p:spPr>
          <a:xfrm>
            <a:off x="9798582" y="2712456"/>
            <a:ext cx="2080150" cy="996619"/>
          </a:xfrm>
          <a:prstGeom prst="rect">
            <a:avLst/>
          </a:prstGeom>
          <a:noFill/>
        </p:spPr>
        <p:txBody>
          <a:bodyPr wrap="square" rtlCol="0">
            <a:spAutoFit/>
          </a:bodyPr>
          <a:lstStyle/>
          <a:p>
            <a:pPr>
              <a:lnSpc>
                <a:spcPct val="150000"/>
              </a:lnSpc>
            </a:pPr>
            <a:r>
              <a:rPr lang="pl-PL" sz="800" dirty="0">
                <a:solidFill>
                  <a:schemeClr val="bg1"/>
                </a:solidFill>
              </a:rPr>
              <a:t>PROJEKTY</a:t>
            </a:r>
          </a:p>
          <a:p>
            <a:pPr marL="171450" indent="-171450">
              <a:lnSpc>
                <a:spcPct val="150000"/>
              </a:lnSpc>
              <a:buFont typeface="Wingdings" panose="05000000000000000000" pitchFamily="2" charset="2"/>
              <a:buChar char="Ø"/>
            </a:pPr>
            <a:r>
              <a:rPr lang="pl-PL" sz="800" dirty="0">
                <a:solidFill>
                  <a:schemeClr val="bg1"/>
                </a:solidFill>
              </a:rPr>
              <a:t>2021/015 Sampling Device BOF</a:t>
            </a:r>
          </a:p>
          <a:p>
            <a:pPr marL="171450" indent="-171450">
              <a:lnSpc>
                <a:spcPct val="150000"/>
              </a:lnSpc>
              <a:buFont typeface="Wingdings" panose="05000000000000000000" pitchFamily="2" charset="2"/>
              <a:buChar char="Ø"/>
            </a:pPr>
            <a:r>
              <a:rPr lang="pl-PL" sz="800" dirty="0">
                <a:solidFill>
                  <a:schemeClr val="bg1"/>
                </a:solidFill>
              </a:rPr>
              <a:t>2021/029 Relocation Big Furnaces</a:t>
            </a:r>
          </a:p>
          <a:p>
            <a:pPr marL="171450" indent="-171450">
              <a:lnSpc>
                <a:spcPct val="150000"/>
              </a:lnSpc>
              <a:buFont typeface="Wingdings" panose="05000000000000000000" pitchFamily="2" charset="2"/>
              <a:buChar char="Ø"/>
            </a:pPr>
            <a:r>
              <a:rPr lang="pl-PL" sz="800" dirty="0">
                <a:solidFill>
                  <a:schemeClr val="bg1"/>
                </a:solidFill>
              </a:rPr>
              <a:t>2021/075 Automation line production</a:t>
            </a:r>
          </a:p>
          <a:p>
            <a:pPr marL="171450" indent="-171450">
              <a:lnSpc>
                <a:spcPct val="150000"/>
              </a:lnSpc>
              <a:buFont typeface="Wingdings" panose="05000000000000000000" pitchFamily="2" charset="2"/>
              <a:buChar char="Ø"/>
            </a:pPr>
            <a:r>
              <a:rPr lang="pl-PL" sz="800" dirty="0">
                <a:solidFill>
                  <a:schemeClr val="bg1"/>
                </a:solidFill>
              </a:rPr>
              <a:t>2021/1453 Modernization of dedusting …</a:t>
            </a:r>
          </a:p>
        </p:txBody>
      </p:sp>
      <p:sp>
        <p:nvSpPr>
          <p:cNvPr id="115" name="pole tekstowe 114">
            <a:extLst>
              <a:ext uri="{FF2B5EF4-FFF2-40B4-BE49-F238E27FC236}">
                <a16:creationId xmlns:a16="http://schemas.microsoft.com/office/drawing/2014/main" id="{4EB0664F-8EC5-4E5C-80A4-DE40AC042026}"/>
              </a:ext>
            </a:extLst>
          </p:cNvPr>
          <p:cNvSpPr txBox="1"/>
          <p:nvPr/>
        </p:nvSpPr>
        <p:spPr>
          <a:xfrm>
            <a:off x="11959396" y="1631270"/>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1</a:t>
            </a:r>
          </a:p>
          <a:p>
            <a:pPr>
              <a:lnSpc>
                <a:spcPct val="150000"/>
              </a:lnSpc>
            </a:pPr>
            <a:endParaRPr lang="pl-PL" sz="800" dirty="0">
              <a:solidFill>
                <a:schemeClr val="bg1"/>
              </a:solidFill>
            </a:endParaRPr>
          </a:p>
          <a:p>
            <a:pPr>
              <a:lnSpc>
                <a:spcPct val="150000"/>
              </a:lnSpc>
            </a:pPr>
            <a:r>
              <a:rPr lang="pl-PL" sz="800" dirty="0">
                <a:solidFill>
                  <a:schemeClr val="bg1"/>
                </a:solidFill>
              </a:rPr>
              <a:t>1</a:t>
            </a:r>
          </a:p>
        </p:txBody>
      </p:sp>
      <p:sp>
        <p:nvSpPr>
          <p:cNvPr id="84" name="pole tekstowe 83">
            <a:extLst>
              <a:ext uri="{FF2B5EF4-FFF2-40B4-BE49-F238E27FC236}">
                <a16:creationId xmlns:a16="http://schemas.microsoft.com/office/drawing/2014/main" id="{45F66C2E-97DA-4B29-9F22-60EB867DB68D}"/>
              </a:ext>
            </a:extLst>
          </p:cNvPr>
          <p:cNvSpPr txBox="1"/>
          <p:nvPr/>
        </p:nvSpPr>
        <p:spPr>
          <a:xfrm>
            <a:off x="9792461" y="1746214"/>
            <a:ext cx="1640870" cy="996619"/>
          </a:xfrm>
          <a:prstGeom prst="rect">
            <a:avLst/>
          </a:prstGeom>
          <a:noFill/>
        </p:spPr>
        <p:txBody>
          <a:bodyPr wrap="square" rtlCol="0">
            <a:spAutoFit/>
          </a:bodyPr>
          <a:lstStyle/>
          <a:p>
            <a:pPr>
              <a:lnSpc>
                <a:spcPct val="150000"/>
              </a:lnSpc>
            </a:pPr>
            <a:r>
              <a:rPr lang="pl-PL" sz="800" dirty="0">
                <a:solidFill>
                  <a:schemeClr val="bg1"/>
                </a:solidFill>
              </a:rPr>
              <a:t>PRYWATNA</a:t>
            </a:r>
          </a:p>
          <a:p>
            <a:pPr marL="171450" indent="-171450">
              <a:lnSpc>
                <a:spcPct val="150000"/>
              </a:lnSpc>
              <a:buFont typeface="Wingdings" panose="05000000000000000000" pitchFamily="2" charset="2"/>
              <a:buChar char="Ø"/>
            </a:pPr>
            <a:r>
              <a:rPr lang="pl-PL" sz="800" dirty="0">
                <a:solidFill>
                  <a:schemeClr val="bg1"/>
                </a:solidFill>
              </a:rPr>
              <a:t>HR</a:t>
            </a:r>
          </a:p>
          <a:p>
            <a:pPr marL="171450" indent="-171450">
              <a:lnSpc>
                <a:spcPct val="150000"/>
              </a:lnSpc>
              <a:buFont typeface="Wingdings" panose="05000000000000000000" pitchFamily="2" charset="2"/>
              <a:buChar char="Ø"/>
            </a:pPr>
            <a:r>
              <a:rPr lang="pl-PL" sz="800" dirty="0">
                <a:solidFill>
                  <a:schemeClr val="bg1"/>
                </a:solidFill>
              </a:rPr>
              <a:t>SZKOLENIA</a:t>
            </a:r>
          </a:p>
          <a:p>
            <a:pPr marL="171450" indent="-171450">
              <a:lnSpc>
                <a:spcPct val="150000"/>
              </a:lnSpc>
              <a:buFont typeface="Wingdings" panose="05000000000000000000" pitchFamily="2" charset="2"/>
              <a:buChar char="Ø"/>
            </a:pPr>
            <a:r>
              <a:rPr lang="pl-PL" sz="800" dirty="0">
                <a:solidFill>
                  <a:schemeClr val="bg1"/>
                </a:solidFill>
              </a:rPr>
              <a:t>URLOPY </a:t>
            </a:r>
          </a:p>
          <a:p>
            <a:pPr marL="171450" indent="-171450">
              <a:lnSpc>
                <a:spcPct val="150000"/>
              </a:lnSpc>
              <a:buFont typeface="Wingdings" panose="05000000000000000000" pitchFamily="2" charset="2"/>
              <a:buChar char="Ø"/>
            </a:pPr>
            <a:r>
              <a:rPr lang="pl-PL" sz="800" dirty="0">
                <a:solidFill>
                  <a:schemeClr val="bg1"/>
                </a:solidFill>
              </a:rPr>
              <a:t>PRINCE 2</a:t>
            </a:r>
          </a:p>
        </p:txBody>
      </p:sp>
      <p:cxnSp>
        <p:nvCxnSpPr>
          <p:cNvPr id="40" name="Łącznik prosty 39">
            <a:extLst>
              <a:ext uri="{FF2B5EF4-FFF2-40B4-BE49-F238E27FC236}">
                <a16:creationId xmlns:a16="http://schemas.microsoft.com/office/drawing/2014/main" id="{95D90D9F-A8C5-4112-9B64-12563461A01F}"/>
              </a:ext>
            </a:extLst>
          </p:cNvPr>
          <p:cNvCxnSpPr/>
          <p:nvPr/>
        </p:nvCxnSpPr>
        <p:spPr>
          <a:xfrm>
            <a:off x="595045" y="1219199"/>
            <a:ext cx="0" cy="5594639"/>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2" name="Łącznik prosty 41">
            <a:extLst>
              <a:ext uri="{FF2B5EF4-FFF2-40B4-BE49-F238E27FC236}">
                <a16:creationId xmlns:a16="http://schemas.microsoft.com/office/drawing/2014/main" id="{2F8B242D-F952-4710-99F2-A22BE5C5CC34}"/>
              </a:ext>
            </a:extLst>
          </p:cNvPr>
          <p:cNvCxnSpPr/>
          <p:nvPr/>
        </p:nvCxnSpPr>
        <p:spPr>
          <a:xfrm flipV="1">
            <a:off x="592033" y="940734"/>
            <a:ext cx="389927" cy="285832"/>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4" name="Łącznik prosty 43">
            <a:extLst>
              <a:ext uri="{FF2B5EF4-FFF2-40B4-BE49-F238E27FC236}">
                <a16:creationId xmlns:a16="http://schemas.microsoft.com/office/drawing/2014/main" id="{0EC666D5-2CCB-4111-980C-A393104DEDB7}"/>
              </a:ext>
            </a:extLst>
          </p:cNvPr>
          <p:cNvCxnSpPr>
            <a:cxnSpLocks/>
          </p:cNvCxnSpPr>
          <p:nvPr/>
        </p:nvCxnSpPr>
        <p:spPr>
          <a:xfrm>
            <a:off x="981960" y="939673"/>
            <a:ext cx="11147195" cy="15994"/>
          </a:xfrm>
          <a:prstGeom prst="line">
            <a:avLst/>
          </a:prstGeom>
          <a:effectLst>
            <a:outerShdw blurRad="50800" dist="38100" dir="5400000" algn="t"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7" name="Łącznik prosty 116">
            <a:extLst>
              <a:ext uri="{FF2B5EF4-FFF2-40B4-BE49-F238E27FC236}">
                <a16:creationId xmlns:a16="http://schemas.microsoft.com/office/drawing/2014/main" id="{4A8DDCBC-19BC-4693-91CA-EF866A5E1314}"/>
              </a:ext>
            </a:extLst>
          </p:cNvPr>
          <p:cNvCxnSpPr>
            <a:cxnSpLocks/>
          </p:cNvCxnSpPr>
          <p:nvPr/>
        </p:nvCxnSpPr>
        <p:spPr>
          <a:xfrm flipV="1">
            <a:off x="596878" y="944901"/>
            <a:ext cx="263335" cy="19177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8" name="Łącznik prosty 117">
            <a:extLst>
              <a:ext uri="{FF2B5EF4-FFF2-40B4-BE49-F238E27FC236}">
                <a16:creationId xmlns:a16="http://schemas.microsoft.com/office/drawing/2014/main" id="{0312EC6C-2ED0-4289-86BE-23AE2B331668}"/>
              </a:ext>
            </a:extLst>
          </p:cNvPr>
          <p:cNvCxnSpPr>
            <a:cxnSpLocks/>
          </p:cNvCxnSpPr>
          <p:nvPr/>
        </p:nvCxnSpPr>
        <p:spPr>
          <a:xfrm flipV="1">
            <a:off x="595212" y="943048"/>
            <a:ext cx="143255" cy="103738"/>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54" name="Łącznik prosty 153">
            <a:extLst>
              <a:ext uri="{FF2B5EF4-FFF2-40B4-BE49-F238E27FC236}">
                <a16:creationId xmlns:a16="http://schemas.microsoft.com/office/drawing/2014/main" id="{FF6D4B26-6664-41F6-9398-BFA7C744519D}"/>
              </a:ext>
            </a:extLst>
          </p:cNvPr>
          <p:cNvCxnSpPr>
            <a:cxnSpLocks/>
          </p:cNvCxnSpPr>
          <p:nvPr/>
        </p:nvCxnSpPr>
        <p:spPr>
          <a:xfrm flipV="1">
            <a:off x="589487" y="922620"/>
            <a:ext cx="184797" cy="124166"/>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55" name="pole tekstowe 154">
            <a:extLst>
              <a:ext uri="{FF2B5EF4-FFF2-40B4-BE49-F238E27FC236}">
                <a16:creationId xmlns:a16="http://schemas.microsoft.com/office/drawing/2014/main" id="{4EC9DA3D-F4A8-4730-8472-3D005C688AFF}"/>
              </a:ext>
            </a:extLst>
          </p:cNvPr>
          <p:cNvSpPr txBox="1"/>
          <p:nvPr/>
        </p:nvSpPr>
        <p:spPr>
          <a:xfrm>
            <a:off x="11963959" y="2696785"/>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3</a:t>
            </a:r>
          </a:p>
          <a:p>
            <a:pPr>
              <a:lnSpc>
                <a:spcPct val="150000"/>
              </a:lnSpc>
            </a:pPr>
            <a:endParaRPr lang="pl-PL" sz="800" dirty="0">
              <a:solidFill>
                <a:schemeClr val="bg1"/>
              </a:solidFill>
            </a:endParaRPr>
          </a:p>
          <a:p>
            <a:pPr>
              <a:lnSpc>
                <a:spcPct val="150000"/>
              </a:lnSpc>
            </a:pPr>
            <a:r>
              <a:rPr lang="pl-PL" sz="800" dirty="0">
                <a:solidFill>
                  <a:schemeClr val="bg1"/>
                </a:solidFill>
              </a:rPr>
              <a:t>2</a:t>
            </a:r>
          </a:p>
        </p:txBody>
      </p:sp>
      <p:sp>
        <p:nvSpPr>
          <p:cNvPr id="156" name="pole tekstowe 155">
            <a:extLst>
              <a:ext uri="{FF2B5EF4-FFF2-40B4-BE49-F238E27FC236}">
                <a16:creationId xmlns:a16="http://schemas.microsoft.com/office/drawing/2014/main" id="{F4316C26-CB64-4B67-BFFC-D220C76E2FD0}"/>
              </a:ext>
            </a:extLst>
          </p:cNvPr>
          <p:cNvSpPr txBox="1"/>
          <p:nvPr/>
        </p:nvSpPr>
        <p:spPr>
          <a:xfrm>
            <a:off x="9766779" y="4814958"/>
            <a:ext cx="2213925" cy="400110"/>
          </a:xfrm>
          <a:prstGeom prst="rect">
            <a:avLst/>
          </a:prstGeom>
          <a:noFill/>
        </p:spPr>
        <p:txBody>
          <a:bodyPr wrap="square" rtlCol="0">
            <a:spAutoFit/>
          </a:bodyPr>
          <a:lstStyle/>
          <a:p>
            <a:r>
              <a:rPr lang="pl-PL" sz="1000" dirty="0">
                <a:solidFill>
                  <a:schemeClr val="accent5">
                    <a:lumMod val="60000"/>
                    <a:lumOff val="40000"/>
                  </a:schemeClr>
                </a:solidFill>
              </a:rPr>
              <a:t>ARCHIWUM</a:t>
            </a:r>
          </a:p>
          <a:p>
            <a:r>
              <a:rPr lang="pl-PL" sz="1000" dirty="0">
                <a:solidFill>
                  <a:schemeClr val="bg1"/>
                </a:solidFill>
              </a:rPr>
              <a:t>    </a:t>
            </a:r>
            <a:endParaRPr lang="en-US" sz="1000" dirty="0">
              <a:solidFill>
                <a:schemeClr val="bg1"/>
              </a:solidFill>
            </a:endParaRPr>
          </a:p>
        </p:txBody>
      </p:sp>
      <p:sp>
        <p:nvSpPr>
          <p:cNvPr id="157" name="pole tekstowe 156">
            <a:extLst>
              <a:ext uri="{FF2B5EF4-FFF2-40B4-BE49-F238E27FC236}">
                <a16:creationId xmlns:a16="http://schemas.microsoft.com/office/drawing/2014/main" id="{71B51682-722A-4220-B8C4-ED5CF4330833}"/>
              </a:ext>
            </a:extLst>
          </p:cNvPr>
          <p:cNvSpPr txBox="1"/>
          <p:nvPr/>
        </p:nvSpPr>
        <p:spPr>
          <a:xfrm>
            <a:off x="9805135" y="3924930"/>
            <a:ext cx="783837" cy="6272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WYSŁANE </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USUNIETE</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KOSZ</a:t>
            </a:r>
          </a:p>
        </p:txBody>
      </p:sp>
      <p:sp>
        <p:nvSpPr>
          <p:cNvPr id="159" name="pole tekstowe 158">
            <a:extLst>
              <a:ext uri="{FF2B5EF4-FFF2-40B4-BE49-F238E27FC236}">
                <a16:creationId xmlns:a16="http://schemas.microsoft.com/office/drawing/2014/main" id="{9D7E36E6-4353-4598-96C9-91AC5FF6ABA3}"/>
              </a:ext>
            </a:extLst>
          </p:cNvPr>
          <p:cNvSpPr txBox="1"/>
          <p:nvPr/>
        </p:nvSpPr>
        <p:spPr>
          <a:xfrm>
            <a:off x="9835940" y="5062255"/>
            <a:ext cx="2080150" cy="99661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bg1"/>
                </a:solidFill>
              </a:rPr>
              <a:t>AKTUALNE PROJEKTY</a:t>
            </a:r>
          </a:p>
          <a:p>
            <a:pPr marL="171450" indent="-171450">
              <a:lnSpc>
                <a:spcPct val="150000"/>
              </a:lnSpc>
              <a:buFont typeface="Wingdings" panose="05000000000000000000" pitchFamily="2" charset="2"/>
              <a:buChar char="Ø"/>
            </a:pPr>
            <a:r>
              <a:rPr lang="pl-PL" sz="800" dirty="0">
                <a:solidFill>
                  <a:schemeClr val="bg1"/>
                </a:solidFill>
              </a:rPr>
              <a:t>ZAKOŃCZONE PROJEKTY</a:t>
            </a:r>
          </a:p>
          <a:p>
            <a:pPr marL="171450" indent="-171450">
              <a:lnSpc>
                <a:spcPct val="150000"/>
              </a:lnSpc>
              <a:buFont typeface="Wingdings" panose="05000000000000000000" pitchFamily="2" charset="2"/>
              <a:buChar char="Ø"/>
            </a:pPr>
            <a:r>
              <a:rPr lang="pl-PL" sz="800" dirty="0">
                <a:solidFill>
                  <a:schemeClr val="bg1"/>
                </a:solidFill>
              </a:rPr>
              <a:t>ZAWIESZONE PROJEKTY</a:t>
            </a:r>
          </a:p>
          <a:p>
            <a:pPr marL="171450" indent="-171450">
              <a:lnSpc>
                <a:spcPct val="150000"/>
              </a:lnSpc>
              <a:buFont typeface="Wingdings" panose="05000000000000000000" pitchFamily="2" charset="2"/>
              <a:buChar char="Ø"/>
            </a:pPr>
            <a:r>
              <a:rPr lang="pl-PL" sz="800" dirty="0">
                <a:solidFill>
                  <a:schemeClr val="bg1"/>
                </a:solidFill>
              </a:rPr>
              <a:t>STARE</a:t>
            </a:r>
          </a:p>
          <a:p>
            <a:pPr marL="171450" indent="-171450">
              <a:lnSpc>
                <a:spcPct val="150000"/>
              </a:lnSpc>
              <a:buFont typeface="Wingdings" panose="05000000000000000000" pitchFamily="2" charset="2"/>
              <a:buChar char="Ø"/>
            </a:pPr>
            <a:r>
              <a:rPr lang="pl-PL" sz="800" dirty="0">
                <a:solidFill>
                  <a:schemeClr val="bg1"/>
                </a:solidFill>
              </a:rPr>
              <a:t>IMPORT</a:t>
            </a:r>
          </a:p>
        </p:txBody>
      </p:sp>
      <p:cxnSp>
        <p:nvCxnSpPr>
          <p:cNvPr id="160" name="Łącznik prosty 159">
            <a:extLst>
              <a:ext uri="{FF2B5EF4-FFF2-40B4-BE49-F238E27FC236}">
                <a16:creationId xmlns:a16="http://schemas.microsoft.com/office/drawing/2014/main" id="{FEAEA150-19BC-4A96-9697-590CA0F12D91}"/>
              </a:ext>
            </a:extLst>
          </p:cNvPr>
          <p:cNvCxnSpPr>
            <a:cxnSpLocks/>
          </p:cNvCxnSpPr>
          <p:nvPr/>
        </p:nvCxnSpPr>
        <p:spPr>
          <a:xfrm>
            <a:off x="9795118" y="5062255"/>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61" name="Łącznik prosty 160">
            <a:extLst>
              <a:ext uri="{FF2B5EF4-FFF2-40B4-BE49-F238E27FC236}">
                <a16:creationId xmlns:a16="http://schemas.microsoft.com/office/drawing/2014/main" id="{61021542-E0E7-4B4B-958B-607395BACF98}"/>
              </a:ext>
            </a:extLst>
          </p:cNvPr>
          <p:cNvCxnSpPr>
            <a:cxnSpLocks/>
          </p:cNvCxnSpPr>
          <p:nvPr/>
        </p:nvCxnSpPr>
        <p:spPr>
          <a:xfrm>
            <a:off x="9791207" y="3830022"/>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2" name="Prostokąt 161">
            <a:extLst>
              <a:ext uri="{FF2B5EF4-FFF2-40B4-BE49-F238E27FC236}">
                <a16:creationId xmlns:a16="http://schemas.microsoft.com/office/drawing/2014/main" id="{0FF18800-667A-4EDA-B469-38F6F3AA19E4}"/>
              </a:ext>
            </a:extLst>
          </p:cNvPr>
          <p:cNvSpPr/>
          <p:nvPr/>
        </p:nvSpPr>
        <p:spPr>
          <a:xfrm rot="16200000" flipV="1">
            <a:off x="2558603" y="-166568"/>
            <a:ext cx="5240245" cy="8808887"/>
          </a:xfrm>
          <a:prstGeom prst="rect">
            <a:avLst/>
          </a:prstGeom>
          <a:solidFill>
            <a:srgbClr val="FFFFFF">
              <a:alpha val="30196"/>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 name="Prostokąt 163">
            <a:extLst>
              <a:ext uri="{FF2B5EF4-FFF2-40B4-BE49-F238E27FC236}">
                <a16:creationId xmlns:a16="http://schemas.microsoft.com/office/drawing/2014/main" id="{F29A3704-5554-491B-972C-F65558A5E012}"/>
              </a:ext>
            </a:extLst>
          </p:cNvPr>
          <p:cNvSpPr/>
          <p:nvPr/>
        </p:nvSpPr>
        <p:spPr>
          <a:xfrm rot="16200000" flipV="1">
            <a:off x="10887660" y="1862545"/>
            <a:ext cx="178006" cy="2343056"/>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5" name="pole tekstowe 164">
            <a:extLst>
              <a:ext uri="{FF2B5EF4-FFF2-40B4-BE49-F238E27FC236}">
                <a16:creationId xmlns:a16="http://schemas.microsoft.com/office/drawing/2014/main" id="{92F18919-EA1E-4B39-8397-B4BC3ABBBB4B}"/>
              </a:ext>
            </a:extLst>
          </p:cNvPr>
          <p:cNvSpPr txBox="1"/>
          <p:nvPr/>
        </p:nvSpPr>
        <p:spPr>
          <a:xfrm>
            <a:off x="840825" y="1791238"/>
            <a:ext cx="1589632" cy="461665"/>
          </a:xfrm>
          <a:prstGeom prst="rect">
            <a:avLst/>
          </a:prstGeom>
          <a:noFill/>
        </p:spPr>
        <p:txBody>
          <a:bodyPr wrap="square" rtlCol="0">
            <a:spAutoFit/>
          </a:bodyPr>
          <a:lstStyle/>
          <a:p>
            <a:r>
              <a:rPr lang="pl-PL" sz="800" dirty="0">
                <a:solidFill>
                  <a:schemeClr val="bg1"/>
                </a:solidFill>
              </a:rPr>
              <a:t>Łukasz Kowalski /AAF</a:t>
            </a:r>
          </a:p>
          <a:p>
            <a:r>
              <a:rPr lang="pl-PL" sz="800" dirty="0">
                <a:solidFill>
                  <a:schemeClr val="bg1"/>
                </a:solidFill>
              </a:rPr>
              <a:t>Piotr Panek / MOBIDEX</a:t>
            </a:r>
          </a:p>
          <a:p>
            <a:r>
              <a:rPr lang="pl-PL" sz="800" dirty="0">
                <a:solidFill>
                  <a:schemeClr val="bg1"/>
                </a:solidFill>
              </a:rPr>
              <a:t>Jan Petera / MOSTOSTAL</a:t>
            </a:r>
          </a:p>
        </p:txBody>
      </p:sp>
      <p:sp>
        <p:nvSpPr>
          <p:cNvPr id="166" name="pole tekstowe 165">
            <a:extLst>
              <a:ext uri="{FF2B5EF4-FFF2-40B4-BE49-F238E27FC236}">
                <a16:creationId xmlns:a16="http://schemas.microsoft.com/office/drawing/2014/main" id="{6B67A6A7-0317-47CE-AB54-668B910DC41E}"/>
              </a:ext>
            </a:extLst>
          </p:cNvPr>
          <p:cNvSpPr txBox="1"/>
          <p:nvPr/>
        </p:nvSpPr>
        <p:spPr>
          <a:xfrm>
            <a:off x="1195350" y="1632568"/>
            <a:ext cx="318693" cy="215444"/>
          </a:xfrm>
          <a:prstGeom prst="rect">
            <a:avLst/>
          </a:prstGeom>
          <a:noFill/>
        </p:spPr>
        <p:txBody>
          <a:bodyPr wrap="square" rtlCol="0">
            <a:spAutoFit/>
          </a:bodyPr>
          <a:lstStyle/>
          <a:p>
            <a:r>
              <a:rPr lang="pl-PL" sz="800" dirty="0">
                <a:solidFill>
                  <a:srgbClr val="A6A6A6"/>
                </a:solidFill>
              </a:rPr>
              <a:t>Od</a:t>
            </a:r>
          </a:p>
        </p:txBody>
      </p:sp>
      <p:sp>
        <p:nvSpPr>
          <p:cNvPr id="168" name="pole tekstowe 167">
            <a:extLst>
              <a:ext uri="{FF2B5EF4-FFF2-40B4-BE49-F238E27FC236}">
                <a16:creationId xmlns:a16="http://schemas.microsoft.com/office/drawing/2014/main" id="{127977E4-CF5E-4CC2-B684-631D140D44C7}"/>
              </a:ext>
            </a:extLst>
          </p:cNvPr>
          <p:cNvSpPr txBox="1"/>
          <p:nvPr/>
        </p:nvSpPr>
        <p:spPr>
          <a:xfrm>
            <a:off x="3557691" y="1614508"/>
            <a:ext cx="1068741" cy="215444"/>
          </a:xfrm>
          <a:prstGeom prst="rect">
            <a:avLst/>
          </a:prstGeom>
          <a:noFill/>
        </p:spPr>
        <p:txBody>
          <a:bodyPr wrap="square" rtlCol="0">
            <a:spAutoFit/>
          </a:bodyPr>
          <a:lstStyle/>
          <a:p>
            <a:r>
              <a:rPr lang="pl-PL" sz="800" dirty="0">
                <a:solidFill>
                  <a:srgbClr val="A6A6A6"/>
                </a:solidFill>
              </a:rPr>
              <a:t>Temat</a:t>
            </a:r>
          </a:p>
        </p:txBody>
      </p:sp>
      <p:sp>
        <p:nvSpPr>
          <p:cNvPr id="169" name="pole tekstowe 168">
            <a:extLst>
              <a:ext uri="{FF2B5EF4-FFF2-40B4-BE49-F238E27FC236}">
                <a16:creationId xmlns:a16="http://schemas.microsoft.com/office/drawing/2014/main" id="{71B7012F-44D0-45A6-9748-FAC88B62AF48}"/>
              </a:ext>
            </a:extLst>
          </p:cNvPr>
          <p:cNvSpPr txBox="1"/>
          <p:nvPr/>
        </p:nvSpPr>
        <p:spPr>
          <a:xfrm>
            <a:off x="7082754" y="1626048"/>
            <a:ext cx="1068741" cy="215444"/>
          </a:xfrm>
          <a:prstGeom prst="rect">
            <a:avLst/>
          </a:prstGeom>
          <a:noFill/>
        </p:spPr>
        <p:txBody>
          <a:bodyPr wrap="square" rtlCol="0">
            <a:spAutoFit/>
          </a:bodyPr>
          <a:lstStyle/>
          <a:p>
            <a:r>
              <a:rPr lang="pl-PL" sz="800" dirty="0">
                <a:solidFill>
                  <a:srgbClr val="A6A6A6"/>
                </a:solidFill>
              </a:rPr>
              <a:t>Otrzymano</a:t>
            </a:r>
          </a:p>
        </p:txBody>
      </p:sp>
      <p:sp>
        <p:nvSpPr>
          <p:cNvPr id="170" name="pole tekstowe 169">
            <a:extLst>
              <a:ext uri="{FF2B5EF4-FFF2-40B4-BE49-F238E27FC236}">
                <a16:creationId xmlns:a16="http://schemas.microsoft.com/office/drawing/2014/main" id="{7AE87EBD-A820-4309-8C02-F519C9832C26}"/>
              </a:ext>
            </a:extLst>
          </p:cNvPr>
          <p:cNvSpPr txBox="1"/>
          <p:nvPr/>
        </p:nvSpPr>
        <p:spPr>
          <a:xfrm>
            <a:off x="8687963" y="1614508"/>
            <a:ext cx="688630" cy="215444"/>
          </a:xfrm>
          <a:prstGeom prst="rect">
            <a:avLst/>
          </a:prstGeom>
          <a:noFill/>
        </p:spPr>
        <p:txBody>
          <a:bodyPr wrap="square" rtlCol="0">
            <a:spAutoFit/>
          </a:bodyPr>
          <a:lstStyle/>
          <a:p>
            <a:r>
              <a:rPr lang="pl-PL" sz="800" dirty="0">
                <a:solidFill>
                  <a:srgbClr val="A6A6A6"/>
                </a:solidFill>
              </a:rPr>
              <a:t>ID Projekt</a:t>
            </a:r>
          </a:p>
        </p:txBody>
      </p:sp>
      <p:sp>
        <p:nvSpPr>
          <p:cNvPr id="171" name="pole tekstowe 170">
            <a:extLst>
              <a:ext uri="{FF2B5EF4-FFF2-40B4-BE49-F238E27FC236}">
                <a16:creationId xmlns:a16="http://schemas.microsoft.com/office/drawing/2014/main" id="{3429E19B-8F7A-4DF2-A526-F2EE5F7267C8}"/>
              </a:ext>
            </a:extLst>
          </p:cNvPr>
          <p:cNvSpPr txBox="1"/>
          <p:nvPr/>
        </p:nvSpPr>
        <p:spPr>
          <a:xfrm>
            <a:off x="2715995" y="1791910"/>
            <a:ext cx="3949885" cy="461665"/>
          </a:xfrm>
          <a:prstGeom prst="rect">
            <a:avLst/>
          </a:prstGeom>
          <a:noFill/>
        </p:spPr>
        <p:txBody>
          <a:bodyPr wrap="square" rtlCol="0">
            <a:spAutoFit/>
          </a:bodyPr>
          <a:lstStyle/>
          <a:p>
            <a:r>
              <a:rPr lang="pl-PL" sz="800" dirty="0">
                <a:solidFill>
                  <a:schemeClr val="bg1"/>
                </a:solidFill>
              </a:rPr>
              <a:t>Spotkanie w sprawie lokalizacji usytuowania urządzenia </a:t>
            </a:r>
          </a:p>
          <a:p>
            <a:r>
              <a:rPr lang="pl-PL" sz="800" dirty="0">
                <a:solidFill>
                  <a:schemeClr val="bg1"/>
                </a:solidFill>
              </a:rPr>
              <a:t>Piotr Panek / MOBIDEX</a:t>
            </a:r>
          </a:p>
          <a:p>
            <a:r>
              <a:rPr lang="pl-PL" sz="800" dirty="0">
                <a:solidFill>
                  <a:schemeClr val="bg1"/>
                </a:solidFill>
              </a:rPr>
              <a:t>Jan Petera / MOSTOSTAL</a:t>
            </a:r>
          </a:p>
        </p:txBody>
      </p:sp>
      <p:sp>
        <p:nvSpPr>
          <p:cNvPr id="172" name="pole tekstowe 171">
            <a:extLst>
              <a:ext uri="{FF2B5EF4-FFF2-40B4-BE49-F238E27FC236}">
                <a16:creationId xmlns:a16="http://schemas.microsoft.com/office/drawing/2014/main" id="{22B6024E-F065-4054-964B-05A48CE22383}"/>
              </a:ext>
            </a:extLst>
          </p:cNvPr>
          <p:cNvSpPr txBox="1"/>
          <p:nvPr/>
        </p:nvSpPr>
        <p:spPr>
          <a:xfrm>
            <a:off x="6994420" y="1798358"/>
            <a:ext cx="946085" cy="461665"/>
          </a:xfrm>
          <a:prstGeom prst="rect">
            <a:avLst/>
          </a:prstGeom>
          <a:noFill/>
        </p:spPr>
        <p:txBody>
          <a:bodyPr wrap="square" rtlCol="0">
            <a:spAutoFit/>
          </a:bodyPr>
          <a:lstStyle/>
          <a:p>
            <a:r>
              <a:rPr lang="pl-PL" sz="800" dirty="0">
                <a:solidFill>
                  <a:schemeClr val="bg1"/>
                </a:solidFill>
              </a:rPr>
              <a:t>Wt. 06.03.2021</a:t>
            </a:r>
          </a:p>
          <a:p>
            <a:r>
              <a:rPr lang="pl-PL" sz="800" dirty="0">
                <a:solidFill>
                  <a:schemeClr val="bg1"/>
                </a:solidFill>
              </a:rPr>
              <a:t>Wt. 06.03.2021</a:t>
            </a:r>
          </a:p>
          <a:p>
            <a:r>
              <a:rPr lang="pl-PL" sz="800" dirty="0">
                <a:solidFill>
                  <a:schemeClr val="bg1"/>
                </a:solidFill>
              </a:rPr>
              <a:t>Wt. 06.03.2021</a:t>
            </a:r>
          </a:p>
        </p:txBody>
      </p:sp>
      <p:sp>
        <p:nvSpPr>
          <p:cNvPr id="173" name="pole tekstowe 172">
            <a:extLst>
              <a:ext uri="{FF2B5EF4-FFF2-40B4-BE49-F238E27FC236}">
                <a16:creationId xmlns:a16="http://schemas.microsoft.com/office/drawing/2014/main" id="{EE290157-12F5-4976-9CDC-B17A31D7ED27}"/>
              </a:ext>
            </a:extLst>
          </p:cNvPr>
          <p:cNvSpPr txBox="1"/>
          <p:nvPr/>
        </p:nvSpPr>
        <p:spPr>
          <a:xfrm>
            <a:off x="8515335" y="1791238"/>
            <a:ext cx="946085" cy="461665"/>
          </a:xfrm>
          <a:prstGeom prst="rect">
            <a:avLst/>
          </a:prstGeom>
          <a:noFill/>
        </p:spPr>
        <p:txBody>
          <a:bodyPr wrap="square" rtlCol="0">
            <a:spAutoFit/>
          </a:bodyPr>
          <a:lstStyle/>
          <a:p>
            <a:pPr algn="ctr"/>
            <a:r>
              <a:rPr lang="pl-PL" sz="800" dirty="0">
                <a:solidFill>
                  <a:schemeClr val="bg1"/>
                </a:solidFill>
              </a:rPr>
              <a:t>2021/15</a:t>
            </a:r>
          </a:p>
          <a:p>
            <a:pPr algn="ctr"/>
            <a:r>
              <a:rPr lang="pl-PL" sz="800" dirty="0">
                <a:solidFill>
                  <a:schemeClr val="bg1"/>
                </a:solidFill>
              </a:rPr>
              <a:t>2021/15</a:t>
            </a:r>
          </a:p>
          <a:p>
            <a:pPr algn="ctr"/>
            <a:r>
              <a:rPr lang="pl-PL" sz="800" dirty="0">
                <a:solidFill>
                  <a:schemeClr val="bg1"/>
                </a:solidFill>
              </a:rPr>
              <a:t>2021/15</a:t>
            </a:r>
          </a:p>
        </p:txBody>
      </p:sp>
      <p:sp>
        <p:nvSpPr>
          <p:cNvPr id="64" name="Prostokąt 63">
            <a:extLst>
              <a:ext uri="{FF2B5EF4-FFF2-40B4-BE49-F238E27FC236}">
                <a16:creationId xmlns:a16="http://schemas.microsoft.com/office/drawing/2014/main" id="{0AFB1A6C-00D9-4066-8445-9017353428A2}"/>
              </a:ext>
            </a:extLst>
          </p:cNvPr>
          <p:cNvSpPr/>
          <p:nvPr/>
        </p:nvSpPr>
        <p:spPr>
          <a:xfrm>
            <a:off x="812696" y="1808614"/>
            <a:ext cx="8711154" cy="42406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6" name="Prostokąt 175">
            <a:extLst>
              <a:ext uri="{FF2B5EF4-FFF2-40B4-BE49-F238E27FC236}">
                <a16:creationId xmlns:a16="http://schemas.microsoft.com/office/drawing/2014/main" id="{75A0170D-AACD-41A6-BEB6-8AB5BE8F6C2F}"/>
              </a:ext>
            </a:extLst>
          </p:cNvPr>
          <p:cNvSpPr/>
          <p:nvPr/>
        </p:nvSpPr>
        <p:spPr>
          <a:xfrm rot="16200000" flipV="1">
            <a:off x="5102103" y="-2415463"/>
            <a:ext cx="123512" cy="8624292"/>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Prostokąt 2">
            <a:extLst>
              <a:ext uri="{FF2B5EF4-FFF2-40B4-BE49-F238E27FC236}">
                <a16:creationId xmlns:a16="http://schemas.microsoft.com/office/drawing/2014/main" id="{2BF1ED54-9B75-4FC2-926C-2379EA9A0FDE}"/>
              </a:ext>
            </a:extLst>
          </p:cNvPr>
          <p:cNvSpPr/>
          <p:nvPr/>
        </p:nvSpPr>
        <p:spPr>
          <a:xfrm>
            <a:off x="836330" y="2319544"/>
            <a:ext cx="8686338" cy="44137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53" name="pole tekstowe 152">
            <a:extLst>
              <a:ext uri="{FF2B5EF4-FFF2-40B4-BE49-F238E27FC236}">
                <a16:creationId xmlns:a16="http://schemas.microsoft.com/office/drawing/2014/main" id="{11D0365F-9587-4AAE-9263-1429AD72463D}"/>
              </a:ext>
            </a:extLst>
          </p:cNvPr>
          <p:cNvSpPr txBox="1"/>
          <p:nvPr/>
        </p:nvSpPr>
        <p:spPr>
          <a:xfrm>
            <a:off x="1134578" y="3256136"/>
            <a:ext cx="7846039" cy="2148345"/>
          </a:xfrm>
          <a:prstGeom prst="rect">
            <a:avLst/>
          </a:prstGeom>
          <a:noFill/>
        </p:spPr>
        <p:txBody>
          <a:bodyPr wrap="square" rtlCol="0">
            <a:spAutoFit/>
          </a:bodyPr>
          <a:lstStyle/>
          <a:p>
            <a:pPr>
              <a:lnSpc>
                <a:spcPct val="150000"/>
              </a:lnSpc>
            </a:pPr>
            <a:r>
              <a:rPr lang="pl-PL" sz="900" dirty="0">
                <a:solidFill>
                  <a:schemeClr val="bg2">
                    <a:lumMod val="25000"/>
                  </a:schemeClr>
                </a:solidFill>
              </a:rPr>
              <a:t>Dzień dobry,</a:t>
            </a: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Panie Arkadiuszu potwierdzam przyjazd w dniu: 14 kwiecień. </a:t>
            </a:r>
          </a:p>
          <a:p>
            <a:pPr>
              <a:lnSpc>
                <a:spcPct val="150000"/>
              </a:lnSpc>
            </a:pPr>
            <a:r>
              <a:rPr lang="pl-PL" sz="900" dirty="0">
                <a:solidFill>
                  <a:schemeClr val="bg2">
                    <a:lumMod val="25000"/>
                  </a:schemeClr>
                </a:solidFill>
              </a:rPr>
              <a:t>W celu odbycia wizji lokalnej na obiekcie, proszę o przygotowania zaplecza socjalnego oraz zorganizowanie sali konferencyjnej z dostępnym rzutnikiem.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Pozdrawiam</a:t>
            </a:r>
          </a:p>
          <a:p>
            <a:pPr>
              <a:lnSpc>
                <a:spcPct val="150000"/>
              </a:lnSpc>
            </a:pPr>
            <a:r>
              <a:rPr lang="pl-PL" sz="900" dirty="0">
                <a:solidFill>
                  <a:schemeClr val="bg2">
                    <a:lumMod val="25000"/>
                  </a:schemeClr>
                </a:solidFill>
              </a:rPr>
              <a:t>Łukasz Kowalski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p:txBody>
      </p:sp>
      <p:cxnSp>
        <p:nvCxnSpPr>
          <p:cNvPr id="158" name="Łącznik prosty 157">
            <a:extLst>
              <a:ext uri="{FF2B5EF4-FFF2-40B4-BE49-F238E27FC236}">
                <a16:creationId xmlns:a16="http://schemas.microsoft.com/office/drawing/2014/main" id="{071903C8-29CC-4E2A-A828-99B270B54EEC}"/>
              </a:ext>
            </a:extLst>
          </p:cNvPr>
          <p:cNvCxnSpPr>
            <a:cxnSpLocks/>
          </p:cNvCxnSpPr>
          <p:nvPr/>
        </p:nvCxnSpPr>
        <p:spPr>
          <a:xfrm flipV="1">
            <a:off x="933906" y="2861920"/>
            <a:ext cx="8526716" cy="639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3" name="Prostokąt: jeden ścięty róg 162">
            <a:extLst>
              <a:ext uri="{FF2B5EF4-FFF2-40B4-BE49-F238E27FC236}">
                <a16:creationId xmlns:a16="http://schemas.microsoft.com/office/drawing/2014/main" id="{58FBA3CE-C887-4709-AED1-A2DD7894C57E}"/>
              </a:ext>
            </a:extLst>
          </p:cNvPr>
          <p:cNvSpPr/>
          <p:nvPr/>
        </p:nvSpPr>
        <p:spPr>
          <a:xfrm rot="10800000" flipH="1">
            <a:off x="4876154" y="2333490"/>
            <a:ext cx="4573335" cy="395137"/>
          </a:xfrm>
          <a:prstGeom prst="snip1Rect">
            <a:avLst>
              <a:gd name="adj" fmla="val 50000"/>
            </a:avLst>
          </a:prstGeom>
          <a:solidFill>
            <a:schemeClr val="bg2"/>
          </a:solidFill>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8" name="Prostokąt: jeden ścięty róg 27">
            <a:extLst>
              <a:ext uri="{FF2B5EF4-FFF2-40B4-BE49-F238E27FC236}">
                <a16:creationId xmlns:a16="http://schemas.microsoft.com/office/drawing/2014/main" id="{ECA54130-7DA8-4BD0-B5CA-9257F474321C}"/>
              </a:ext>
            </a:extLst>
          </p:cNvPr>
          <p:cNvSpPr/>
          <p:nvPr/>
        </p:nvSpPr>
        <p:spPr>
          <a:xfrm rot="10800000" flipH="1">
            <a:off x="840643" y="2319947"/>
            <a:ext cx="4417461" cy="475376"/>
          </a:xfrm>
          <a:prstGeom prst="snip1Rect">
            <a:avLst>
              <a:gd name="adj" fmla="val 50000"/>
            </a:avLst>
          </a:prstGeom>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6" name="pole tekstowe 115">
            <a:extLst>
              <a:ext uri="{FF2B5EF4-FFF2-40B4-BE49-F238E27FC236}">
                <a16:creationId xmlns:a16="http://schemas.microsoft.com/office/drawing/2014/main" id="{5765C529-AD37-459B-80BE-4544F35FB6BF}"/>
              </a:ext>
            </a:extLst>
          </p:cNvPr>
          <p:cNvSpPr txBox="1"/>
          <p:nvPr/>
        </p:nvSpPr>
        <p:spPr>
          <a:xfrm>
            <a:off x="859372" y="2313390"/>
            <a:ext cx="4119688" cy="461665"/>
          </a:xfrm>
          <a:prstGeom prst="rect">
            <a:avLst/>
          </a:prstGeom>
          <a:noFill/>
        </p:spPr>
        <p:txBody>
          <a:bodyPr wrap="square" rtlCol="0">
            <a:spAutoFit/>
          </a:bodyPr>
          <a:lstStyle/>
          <a:p>
            <a:r>
              <a:rPr lang="pl-PL" sz="800" dirty="0">
                <a:solidFill>
                  <a:schemeClr val="bg2">
                    <a:lumMod val="50000"/>
                  </a:schemeClr>
                </a:solidFill>
              </a:rPr>
              <a:t>From: </a:t>
            </a:r>
            <a:r>
              <a:rPr lang="pl-PL" sz="800" dirty="0">
                <a:solidFill>
                  <a:srgbClr val="0070B5"/>
                </a:solidFill>
              </a:rPr>
              <a:t>lkowalski@aaf.com </a:t>
            </a:r>
          </a:p>
          <a:p>
            <a:r>
              <a:rPr lang="pl-PL" sz="800" dirty="0">
                <a:solidFill>
                  <a:schemeClr val="bg2">
                    <a:lumMod val="50000"/>
                  </a:schemeClr>
                </a:solidFill>
              </a:rPr>
              <a:t>Sent: Tuesday, March 6, 2021 9:03 AM</a:t>
            </a:r>
          </a:p>
          <a:p>
            <a:r>
              <a:rPr lang="pl-PL" sz="800" dirty="0">
                <a:solidFill>
                  <a:schemeClr val="bg2">
                    <a:lumMod val="50000"/>
                  </a:schemeClr>
                </a:solidFill>
              </a:rPr>
              <a:t>Subject: Spotkanie w sprawie lokalizacji usytuowania urządzenia - Projekt 2021/15</a:t>
            </a:r>
          </a:p>
        </p:txBody>
      </p:sp>
      <p:pic>
        <p:nvPicPr>
          <p:cNvPr id="31" name="Obraz 30">
            <a:extLst>
              <a:ext uri="{FF2B5EF4-FFF2-40B4-BE49-F238E27FC236}">
                <a16:creationId xmlns:a16="http://schemas.microsoft.com/office/drawing/2014/main" id="{AD11B93F-1820-47D1-BE7D-250CD4CCBC53}"/>
              </a:ext>
            </a:extLst>
          </p:cNvPr>
          <p:cNvPicPr>
            <a:picLocks noChangeAspect="1"/>
          </p:cNvPicPr>
          <p:nvPr/>
        </p:nvPicPr>
        <p:blipFill>
          <a:blip r:embed="rId38"/>
          <a:stretch>
            <a:fillRect/>
          </a:stretch>
        </p:blipFill>
        <p:spPr>
          <a:xfrm>
            <a:off x="5300718" y="2443224"/>
            <a:ext cx="1061397" cy="176900"/>
          </a:xfrm>
          <a:prstGeom prst="rect">
            <a:avLst/>
          </a:prstGeom>
          <a:ln w="3175">
            <a:solidFill>
              <a:srgbClr val="5C6470"/>
            </a:solidFill>
          </a:ln>
        </p:spPr>
      </p:pic>
      <p:pic>
        <p:nvPicPr>
          <p:cNvPr id="33" name="Obraz 32">
            <a:extLst>
              <a:ext uri="{FF2B5EF4-FFF2-40B4-BE49-F238E27FC236}">
                <a16:creationId xmlns:a16="http://schemas.microsoft.com/office/drawing/2014/main" id="{631FD6C8-F44D-472C-8B63-8FF84711B558}"/>
              </a:ext>
            </a:extLst>
          </p:cNvPr>
          <p:cNvPicPr>
            <a:picLocks noChangeAspect="1"/>
          </p:cNvPicPr>
          <p:nvPr/>
        </p:nvPicPr>
        <p:blipFill>
          <a:blip r:embed="rId39"/>
          <a:stretch>
            <a:fillRect/>
          </a:stretch>
        </p:blipFill>
        <p:spPr>
          <a:xfrm>
            <a:off x="6438746" y="2439889"/>
            <a:ext cx="1575595" cy="180200"/>
          </a:xfrm>
          <a:prstGeom prst="rect">
            <a:avLst/>
          </a:prstGeom>
          <a:ln w="3175">
            <a:solidFill>
              <a:srgbClr val="5C6470"/>
            </a:solidFill>
          </a:ln>
        </p:spPr>
      </p:pic>
      <p:pic>
        <p:nvPicPr>
          <p:cNvPr id="34" name="Obraz 33">
            <a:extLst>
              <a:ext uri="{FF2B5EF4-FFF2-40B4-BE49-F238E27FC236}">
                <a16:creationId xmlns:a16="http://schemas.microsoft.com/office/drawing/2014/main" id="{D6623F71-667E-465E-BCA2-C3C0D0E68D59}"/>
              </a:ext>
            </a:extLst>
          </p:cNvPr>
          <p:cNvPicPr>
            <a:picLocks noChangeAspect="1"/>
          </p:cNvPicPr>
          <p:nvPr/>
        </p:nvPicPr>
        <p:blipFill>
          <a:blip r:embed="rId40"/>
          <a:stretch>
            <a:fillRect/>
          </a:stretch>
        </p:blipFill>
        <p:spPr>
          <a:xfrm>
            <a:off x="1216569" y="5140344"/>
            <a:ext cx="861156" cy="508321"/>
          </a:xfrm>
          <a:prstGeom prst="rect">
            <a:avLst/>
          </a:prstGeom>
        </p:spPr>
      </p:pic>
      <p:sp>
        <p:nvSpPr>
          <p:cNvPr id="167" name="pole tekstowe 166">
            <a:extLst>
              <a:ext uri="{FF2B5EF4-FFF2-40B4-BE49-F238E27FC236}">
                <a16:creationId xmlns:a16="http://schemas.microsoft.com/office/drawing/2014/main" id="{CBFD2BA7-BFBB-4D9C-B7AA-715C8F9E7E8D}"/>
              </a:ext>
            </a:extLst>
          </p:cNvPr>
          <p:cNvSpPr txBox="1"/>
          <p:nvPr/>
        </p:nvSpPr>
        <p:spPr>
          <a:xfrm>
            <a:off x="2117291" y="5118309"/>
            <a:ext cx="2880799" cy="461665"/>
          </a:xfrm>
          <a:prstGeom prst="rect">
            <a:avLst/>
          </a:prstGeom>
          <a:noFill/>
        </p:spPr>
        <p:txBody>
          <a:bodyPr wrap="square" rtlCol="0">
            <a:spAutoFit/>
          </a:bodyPr>
          <a:lstStyle/>
          <a:p>
            <a:r>
              <a:rPr lang="en-US" sz="800" b="1" dirty="0"/>
              <a:t>AAF International</a:t>
            </a:r>
            <a:endParaRPr lang="en-US" sz="800" dirty="0"/>
          </a:p>
          <a:p>
            <a:r>
              <a:rPr lang="en-US" sz="800" dirty="0"/>
              <a:t>AAF-SA | </a:t>
            </a:r>
            <a:r>
              <a:rPr lang="en-US" sz="800" u="sng" dirty="0">
                <a:hlinkClick r:id="rId41"/>
              </a:rPr>
              <a:t>Urartea, 11 - 01010 Vitoria, SPAIN</a:t>
            </a:r>
            <a:r>
              <a:rPr lang="en-US" sz="800" dirty="0"/>
              <a:t> (Pol. Ind. Ali-Go</a:t>
            </a:r>
            <a:r>
              <a:rPr lang="pl-PL" sz="800" dirty="0"/>
              <a:t>kl</a:t>
            </a:r>
            <a:r>
              <a:rPr lang="en-US" sz="800" dirty="0"/>
              <a:t>beo)</a:t>
            </a:r>
          </a:p>
        </p:txBody>
      </p:sp>
      <p:sp>
        <p:nvSpPr>
          <p:cNvPr id="175" name="Dowolny kształt: kształt 174">
            <a:extLst>
              <a:ext uri="{FF2B5EF4-FFF2-40B4-BE49-F238E27FC236}">
                <a16:creationId xmlns:a16="http://schemas.microsoft.com/office/drawing/2014/main" id="{2EA1637F-50CF-4B56-9233-2F9E8EBD2D2E}"/>
              </a:ext>
            </a:extLst>
          </p:cNvPr>
          <p:cNvSpPr/>
          <p:nvPr/>
        </p:nvSpPr>
        <p:spPr>
          <a:xfrm rot="16200000" flipV="1">
            <a:off x="4967687" y="-3052599"/>
            <a:ext cx="424633" cy="8806335"/>
          </a:xfrm>
          <a:custGeom>
            <a:avLst/>
            <a:gdLst>
              <a:gd name="connsiteX0" fmla="*/ 424633 w 424633"/>
              <a:gd name="connsiteY0" fmla="*/ 8653370 h 8916949"/>
              <a:gd name="connsiteX1" fmla="*/ 424633 w 424633"/>
              <a:gd name="connsiteY1" fmla="*/ 0 h 8916949"/>
              <a:gd name="connsiteX2" fmla="*/ 0 w 424633"/>
              <a:gd name="connsiteY2" fmla="*/ 0 h 8916949"/>
              <a:gd name="connsiteX3" fmla="*/ 0 w 424633"/>
              <a:gd name="connsiteY3" fmla="*/ 8916949 h 8916949"/>
              <a:gd name="connsiteX4" fmla="*/ 237684 w 424633"/>
              <a:gd name="connsiteY4" fmla="*/ 8916949 h 891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33" h="8916949">
                <a:moveTo>
                  <a:pt x="424633" y="8653370"/>
                </a:moveTo>
                <a:lnTo>
                  <a:pt x="424633" y="0"/>
                </a:lnTo>
                <a:lnTo>
                  <a:pt x="0" y="0"/>
                </a:lnTo>
                <a:lnTo>
                  <a:pt x="0" y="8916949"/>
                </a:lnTo>
                <a:lnTo>
                  <a:pt x="237684" y="8916949"/>
                </a:lnTo>
                <a:close/>
              </a:path>
            </a:pathLst>
          </a:cu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7" name="Grafika 36" descr="Koperta">
            <a:extLst>
              <a:ext uri="{FF2B5EF4-FFF2-40B4-BE49-F238E27FC236}">
                <a16:creationId xmlns:a16="http://schemas.microsoft.com/office/drawing/2014/main" id="{F6D76877-3E02-4BB5-8A62-8B1C6E2396E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32959" y="1189785"/>
            <a:ext cx="324783" cy="324783"/>
          </a:xfrm>
          <a:prstGeom prst="rect">
            <a:avLst/>
          </a:prstGeom>
        </p:spPr>
      </p:pic>
      <p:pic>
        <p:nvPicPr>
          <p:cNvPr id="177" name="Grafika 176" descr="Koperta">
            <a:extLst>
              <a:ext uri="{FF2B5EF4-FFF2-40B4-BE49-F238E27FC236}">
                <a16:creationId xmlns:a16="http://schemas.microsoft.com/office/drawing/2014/main" id="{AF9CB82D-64A0-49F4-93B1-E83D2F3AF9B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51845" y="1189785"/>
            <a:ext cx="324783" cy="324783"/>
          </a:xfrm>
          <a:prstGeom prst="rect">
            <a:avLst/>
          </a:prstGeom>
        </p:spPr>
      </p:pic>
      <p:pic>
        <p:nvPicPr>
          <p:cNvPr id="179" name="Grafika 178" descr="Koperta">
            <a:extLst>
              <a:ext uri="{FF2B5EF4-FFF2-40B4-BE49-F238E27FC236}">
                <a16:creationId xmlns:a16="http://schemas.microsoft.com/office/drawing/2014/main" id="{B840AB69-754D-4216-A6C1-C5D1A3218D0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56586" y="1189785"/>
            <a:ext cx="324783" cy="324783"/>
          </a:xfrm>
          <a:prstGeom prst="rect">
            <a:avLst/>
          </a:prstGeom>
        </p:spPr>
      </p:pic>
      <p:sp>
        <p:nvSpPr>
          <p:cNvPr id="46" name="Grafika 179" descr="Dodawać">
            <a:extLst>
              <a:ext uri="{FF2B5EF4-FFF2-40B4-BE49-F238E27FC236}">
                <a16:creationId xmlns:a16="http://schemas.microsoft.com/office/drawing/2014/main" id="{5DBBA8FA-F73E-4A81-A7A4-2F979EFCFE1F}"/>
              </a:ext>
            </a:extLst>
          </p:cNvPr>
          <p:cNvSpPr/>
          <p:nvPr/>
        </p:nvSpPr>
        <p:spPr>
          <a:xfrm>
            <a:off x="1243909" y="1355843"/>
            <a:ext cx="163051" cy="165075"/>
          </a:xfrm>
          <a:prstGeom prst="mathPlus">
            <a:avLst/>
          </a:prstGeom>
          <a:solidFill>
            <a:srgbClr val="00B050"/>
          </a:solidFill>
          <a:ln w="7257" cap="flat">
            <a:solidFill>
              <a:srgbClr val="FFFFFF"/>
            </a:solidFill>
            <a:prstDash val="solid"/>
            <a:miter/>
          </a:ln>
        </p:spPr>
        <p:txBody>
          <a:bodyPr rtlCol="0" anchor="ctr"/>
          <a:lstStyle/>
          <a:p>
            <a:endParaRPr lang="en-US" dirty="0"/>
          </a:p>
        </p:txBody>
      </p:sp>
      <p:sp>
        <p:nvSpPr>
          <p:cNvPr id="181" name="Grafika 179" descr="Dodawać">
            <a:extLst>
              <a:ext uri="{FF2B5EF4-FFF2-40B4-BE49-F238E27FC236}">
                <a16:creationId xmlns:a16="http://schemas.microsoft.com/office/drawing/2014/main" id="{8D8A4D97-733E-4219-8FD6-2446C9A17280}"/>
              </a:ext>
            </a:extLst>
          </p:cNvPr>
          <p:cNvSpPr/>
          <p:nvPr/>
        </p:nvSpPr>
        <p:spPr>
          <a:xfrm>
            <a:off x="1795860" y="1364524"/>
            <a:ext cx="136269" cy="144448"/>
          </a:xfrm>
          <a:prstGeom prst="curvedLeftArrow">
            <a:avLst/>
          </a:prstGeom>
          <a:solidFill>
            <a:srgbClr val="00B0F0"/>
          </a:solidFill>
          <a:ln w="7257" cap="flat">
            <a:solidFill>
              <a:schemeClr val="bg1"/>
            </a:solidFill>
            <a:prstDash val="solid"/>
            <a:miter/>
          </a:ln>
        </p:spPr>
        <p:txBody>
          <a:bodyPr rtlCol="0" anchor="ctr"/>
          <a:lstStyle/>
          <a:p>
            <a:endParaRPr lang="en-US" dirty="0"/>
          </a:p>
        </p:txBody>
      </p:sp>
      <p:sp>
        <p:nvSpPr>
          <p:cNvPr id="182" name="Grafika 179" descr="Dodawać">
            <a:extLst>
              <a:ext uri="{FF2B5EF4-FFF2-40B4-BE49-F238E27FC236}">
                <a16:creationId xmlns:a16="http://schemas.microsoft.com/office/drawing/2014/main" id="{0671549D-A476-4CCC-9114-145E89876229}"/>
              </a:ext>
            </a:extLst>
          </p:cNvPr>
          <p:cNvSpPr/>
          <p:nvPr/>
        </p:nvSpPr>
        <p:spPr>
          <a:xfrm>
            <a:off x="2257798" y="1403417"/>
            <a:ext cx="171338" cy="85398"/>
          </a:xfrm>
          <a:prstGeom prst="stripedRightArrow">
            <a:avLst/>
          </a:prstGeom>
          <a:solidFill>
            <a:srgbClr val="FFC000"/>
          </a:solidFill>
          <a:ln w="7257" cap="flat">
            <a:solidFill>
              <a:schemeClr val="bg1"/>
            </a:solidFill>
            <a:prstDash val="solid"/>
            <a:miter/>
          </a:ln>
        </p:spPr>
        <p:txBody>
          <a:bodyPr rtlCol="0" anchor="ctr"/>
          <a:lstStyle/>
          <a:p>
            <a:endParaRPr lang="en-US" dirty="0"/>
          </a:p>
        </p:txBody>
      </p:sp>
      <p:cxnSp>
        <p:nvCxnSpPr>
          <p:cNvPr id="183" name="Łącznik prosty 182">
            <a:extLst>
              <a:ext uri="{FF2B5EF4-FFF2-40B4-BE49-F238E27FC236}">
                <a16:creationId xmlns:a16="http://schemas.microsoft.com/office/drawing/2014/main" id="{633306D8-DD6C-4C0D-B794-AF184D36C192}"/>
              </a:ext>
            </a:extLst>
          </p:cNvPr>
          <p:cNvCxnSpPr>
            <a:cxnSpLocks/>
          </p:cNvCxnSpPr>
          <p:nvPr/>
        </p:nvCxnSpPr>
        <p:spPr>
          <a:xfrm>
            <a:off x="2776808" y="1165708"/>
            <a:ext cx="0" cy="366519"/>
          </a:xfrm>
          <a:prstGeom prst="line">
            <a:avLst/>
          </a:prstGeom>
        </p:spPr>
        <p:style>
          <a:lnRef idx="1">
            <a:schemeClr val="accent3"/>
          </a:lnRef>
          <a:fillRef idx="0">
            <a:schemeClr val="accent3"/>
          </a:fillRef>
          <a:effectRef idx="0">
            <a:schemeClr val="accent3"/>
          </a:effectRef>
          <a:fontRef idx="minor">
            <a:schemeClr val="tx1"/>
          </a:fontRef>
        </p:style>
      </p:cxnSp>
      <p:pic>
        <p:nvPicPr>
          <p:cNvPr id="49" name="Grafika 48" descr="Śmieci">
            <a:extLst>
              <a:ext uri="{FF2B5EF4-FFF2-40B4-BE49-F238E27FC236}">
                <a16:creationId xmlns:a16="http://schemas.microsoft.com/office/drawing/2014/main" id="{5BADB48D-732F-43BD-9DEB-437CBC8EF85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flipH="1">
            <a:off x="3591986" y="1232334"/>
            <a:ext cx="270827" cy="226661"/>
          </a:xfrm>
          <a:prstGeom prst="rect">
            <a:avLst/>
          </a:prstGeom>
        </p:spPr>
      </p:pic>
      <p:pic>
        <p:nvPicPr>
          <p:cNvPr id="184" name="Grafika 183" descr="Pudełko">
            <a:extLst>
              <a:ext uri="{FF2B5EF4-FFF2-40B4-BE49-F238E27FC236}">
                <a16:creationId xmlns:a16="http://schemas.microsoft.com/office/drawing/2014/main" id="{EDA2E5E9-45E0-4815-9A66-4C1A24471F2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p:blipFill>
        <p:spPr>
          <a:xfrm flipH="1">
            <a:off x="3116779" y="1225761"/>
            <a:ext cx="290153" cy="249911"/>
          </a:xfrm>
          <a:prstGeom prst="rect">
            <a:avLst/>
          </a:prstGeom>
        </p:spPr>
      </p:pic>
      <p:cxnSp>
        <p:nvCxnSpPr>
          <p:cNvPr id="185" name="Łącznik prosty 184">
            <a:extLst>
              <a:ext uri="{FF2B5EF4-FFF2-40B4-BE49-F238E27FC236}">
                <a16:creationId xmlns:a16="http://schemas.microsoft.com/office/drawing/2014/main" id="{C9C85B95-90DE-412A-AE1C-26CB6CDC0D9C}"/>
              </a:ext>
            </a:extLst>
          </p:cNvPr>
          <p:cNvCxnSpPr>
            <a:cxnSpLocks/>
          </p:cNvCxnSpPr>
          <p:nvPr/>
        </p:nvCxnSpPr>
        <p:spPr>
          <a:xfrm>
            <a:off x="4197027" y="1164900"/>
            <a:ext cx="0" cy="366519"/>
          </a:xfrm>
          <a:prstGeom prst="line">
            <a:avLst/>
          </a:prstGeom>
        </p:spPr>
        <p:style>
          <a:lnRef idx="1">
            <a:schemeClr val="accent3"/>
          </a:lnRef>
          <a:fillRef idx="0">
            <a:schemeClr val="accent3"/>
          </a:fillRef>
          <a:effectRef idx="0">
            <a:schemeClr val="accent3"/>
          </a:effectRef>
          <a:fontRef idx="minor">
            <a:schemeClr val="tx1"/>
          </a:fontRef>
        </p:style>
      </p:cxnSp>
      <p:grpSp>
        <p:nvGrpSpPr>
          <p:cNvPr id="186" name="Grafika 22" descr="Wykres słupkowy">
            <a:extLst>
              <a:ext uri="{FF2B5EF4-FFF2-40B4-BE49-F238E27FC236}">
                <a16:creationId xmlns:a16="http://schemas.microsoft.com/office/drawing/2014/main" id="{47B06A4F-4073-4DC7-A4CE-6AAAF4F9903A}"/>
              </a:ext>
            </a:extLst>
          </p:cNvPr>
          <p:cNvGrpSpPr/>
          <p:nvPr/>
        </p:nvGrpSpPr>
        <p:grpSpPr>
          <a:xfrm rot="10800000" flipH="1">
            <a:off x="4569018" y="1270457"/>
            <a:ext cx="133705" cy="94936"/>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6BE1E852-40AA-41DB-8274-6114E65C2D6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accent6">
                  <a:lumMod val="40000"/>
                  <a:lumOff val="60000"/>
                </a:schemeClr>
              </a:solidFill>
              <a:prstDash val="solid"/>
              <a:miter/>
            </a:ln>
          </p:spPr>
          <p:txBody>
            <a:bodyPr rtlCol="0" anchor="ctr"/>
            <a:lstStyle/>
            <a:p>
              <a:endParaRPr lang="en-US" dirty="0"/>
            </a:p>
          </p:txBody>
        </p:sp>
        <p:sp>
          <p:nvSpPr>
            <p:cNvPr id="188" name="Dowolny kształt: kształt 187">
              <a:extLst>
                <a:ext uri="{FF2B5EF4-FFF2-40B4-BE49-F238E27FC236}">
                  <a16:creationId xmlns:a16="http://schemas.microsoft.com/office/drawing/2014/main" id="{06349C02-17D7-4C99-A533-D1FD380ABEA0}"/>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accent6">
                  <a:lumMod val="40000"/>
                  <a:lumOff val="60000"/>
                </a:schemeClr>
              </a:solidFill>
              <a:prstDash val="solid"/>
              <a:miter/>
            </a:ln>
          </p:spPr>
          <p:txBody>
            <a:bodyPr rtlCol="0" anchor="ctr"/>
            <a:lstStyle/>
            <a:p>
              <a:endParaRPr lang="en-US"/>
            </a:p>
          </p:txBody>
        </p:sp>
        <p:sp>
          <p:nvSpPr>
            <p:cNvPr id="189" name="Dowolny kształt: kształt 188">
              <a:extLst>
                <a:ext uri="{FF2B5EF4-FFF2-40B4-BE49-F238E27FC236}">
                  <a16:creationId xmlns:a16="http://schemas.microsoft.com/office/drawing/2014/main" id="{95939D80-13A9-4B2E-871A-E50BDB8B7B92}"/>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accent6">
                  <a:lumMod val="40000"/>
                  <a:lumOff val="60000"/>
                </a:schemeClr>
              </a:solidFill>
              <a:prstDash val="solid"/>
              <a:miter/>
            </a:ln>
          </p:spPr>
          <p:txBody>
            <a:bodyPr rtlCol="0" anchor="ctr"/>
            <a:lstStyle/>
            <a:p>
              <a:endParaRPr lang="en-US"/>
            </a:p>
          </p:txBody>
        </p:sp>
      </p:grpSp>
      <p:sp>
        <p:nvSpPr>
          <p:cNvPr id="190" name="Grafika 23" descr="Powrót">
            <a:extLst>
              <a:ext uri="{FF2B5EF4-FFF2-40B4-BE49-F238E27FC236}">
                <a16:creationId xmlns:a16="http://schemas.microsoft.com/office/drawing/2014/main" id="{08B2C992-00FA-4234-AFCD-4BFBB2A11A20}"/>
              </a:ext>
            </a:extLst>
          </p:cNvPr>
          <p:cNvSpPr/>
          <p:nvPr/>
        </p:nvSpPr>
        <p:spPr>
          <a:xfrm>
            <a:off x="4571657" y="1343409"/>
            <a:ext cx="154754" cy="99226"/>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accent6">
                <a:lumMod val="40000"/>
                <a:lumOff val="60000"/>
              </a:schemeClr>
            </a:solidFill>
            <a:prstDash val="solid"/>
            <a:miter/>
          </a:ln>
        </p:spPr>
        <p:txBody>
          <a:bodyPr rtlCol="0" anchor="ctr"/>
          <a:lstStyle/>
          <a:p>
            <a:endParaRPr lang="en-US" dirty="0"/>
          </a:p>
        </p:txBody>
      </p:sp>
      <p:grpSp>
        <p:nvGrpSpPr>
          <p:cNvPr id="191" name="Grafika 12" descr="Uniesiony kciuk">
            <a:extLst>
              <a:ext uri="{FF2B5EF4-FFF2-40B4-BE49-F238E27FC236}">
                <a16:creationId xmlns:a16="http://schemas.microsoft.com/office/drawing/2014/main" id="{83322E6C-B767-483E-B1B0-82D93667C7CA}"/>
              </a:ext>
            </a:extLst>
          </p:cNvPr>
          <p:cNvGrpSpPr/>
          <p:nvPr/>
        </p:nvGrpSpPr>
        <p:grpSpPr>
          <a:xfrm>
            <a:off x="4987123" y="1328301"/>
            <a:ext cx="105152" cy="107832"/>
            <a:chOff x="5638800" y="2971800"/>
            <a:chExt cx="180000" cy="180000"/>
          </a:xfrm>
        </p:grpSpPr>
        <p:sp>
          <p:nvSpPr>
            <p:cNvPr id="192" name="Dowolny kształt: kształt 191">
              <a:extLst>
                <a:ext uri="{FF2B5EF4-FFF2-40B4-BE49-F238E27FC236}">
                  <a16:creationId xmlns:a16="http://schemas.microsoft.com/office/drawing/2014/main" id="{8646E217-9B04-455D-972D-19C6A90CA30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3" name="Dowolny kształt: kształt 192">
              <a:extLst>
                <a:ext uri="{FF2B5EF4-FFF2-40B4-BE49-F238E27FC236}">
                  <a16:creationId xmlns:a16="http://schemas.microsoft.com/office/drawing/2014/main" id="{669B0A7C-9099-4E31-A738-899AC1EC86DC}"/>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94" name="Grafika 17" descr="Uniesiony kciuk">
            <a:extLst>
              <a:ext uri="{FF2B5EF4-FFF2-40B4-BE49-F238E27FC236}">
                <a16:creationId xmlns:a16="http://schemas.microsoft.com/office/drawing/2014/main" id="{876F1152-693E-4F82-8789-39AB8C71E57C}"/>
              </a:ext>
            </a:extLst>
          </p:cNvPr>
          <p:cNvGrpSpPr/>
          <p:nvPr/>
        </p:nvGrpSpPr>
        <p:grpSpPr>
          <a:xfrm rot="10800000">
            <a:off x="5074639" y="1287929"/>
            <a:ext cx="105152" cy="107832"/>
            <a:chOff x="5818800" y="2971800"/>
            <a:chExt cx="180000" cy="180000"/>
          </a:xfrm>
        </p:grpSpPr>
        <p:sp>
          <p:nvSpPr>
            <p:cNvPr id="195" name="Dowolny kształt: kształt 194">
              <a:extLst>
                <a:ext uri="{FF2B5EF4-FFF2-40B4-BE49-F238E27FC236}">
                  <a16:creationId xmlns:a16="http://schemas.microsoft.com/office/drawing/2014/main" id="{974AB450-1148-4D39-83CE-EE154D79917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6" name="Dowolny kształt: kształt 195">
              <a:extLst>
                <a:ext uri="{FF2B5EF4-FFF2-40B4-BE49-F238E27FC236}">
                  <a16:creationId xmlns:a16="http://schemas.microsoft.com/office/drawing/2014/main" id="{714BD2D9-0296-4D92-ACFE-523BFAC13C59}"/>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197" name="Grafika 196" descr="Kalendarz codzienny">
            <a:extLst>
              <a:ext uri="{FF2B5EF4-FFF2-40B4-BE49-F238E27FC236}">
                <a16:creationId xmlns:a16="http://schemas.microsoft.com/office/drawing/2014/main" id="{53E12C34-EC7A-4F3C-9560-E12BA34E3596}"/>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5461055" y="1234012"/>
            <a:ext cx="215663" cy="215663"/>
          </a:xfrm>
          <a:prstGeom prst="rect">
            <a:avLst/>
          </a:prstGeom>
        </p:spPr>
      </p:pic>
      <p:pic>
        <p:nvPicPr>
          <p:cNvPr id="198" name="Grafika 197" descr="Pobierać z chmury">
            <a:extLst>
              <a:ext uri="{FF2B5EF4-FFF2-40B4-BE49-F238E27FC236}">
                <a16:creationId xmlns:a16="http://schemas.microsoft.com/office/drawing/2014/main" id="{3514D141-76D6-4EA0-9510-39F6DAB8B34C}"/>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9194983" y="2361762"/>
            <a:ext cx="176901" cy="176901"/>
          </a:xfrm>
          <a:prstGeom prst="rect">
            <a:avLst/>
          </a:prstGeom>
        </p:spPr>
      </p:pic>
      <p:pic>
        <p:nvPicPr>
          <p:cNvPr id="199" name="Grafika 198" descr="Otwarty folder">
            <a:extLst>
              <a:ext uri="{FF2B5EF4-FFF2-40B4-BE49-F238E27FC236}">
                <a16:creationId xmlns:a16="http://schemas.microsoft.com/office/drawing/2014/main" id="{63F5A0B1-1CC3-4433-8ED7-6FAFA82D7B85}"/>
              </a:ext>
            </a:extLst>
          </p:cNvPr>
          <p:cNvPicPr>
            <a:picLocks noChangeAspect="1"/>
          </p:cNvPicPr>
          <p:nvPr/>
        </p:nvPicPr>
        <p:blipFill>
          <a:blip r:embed="rId52" cstate="hqprint">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6438017" y="1251083"/>
            <a:ext cx="215663" cy="215663"/>
          </a:xfrm>
          <a:prstGeom prst="rect">
            <a:avLst/>
          </a:prstGeom>
        </p:spPr>
      </p:pic>
      <p:pic>
        <p:nvPicPr>
          <p:cNvPr id="200" name="Grafika 199" descr="Centrum telefoniczne">
            <a:extLst>
              <a:ext uri="{FF2B5EF4-FFF2-40B4-BE49-F238E27FC236}">
                <a16:creationId xmlns:a16="http://schemas.microsoft.com/office/drawing/2014/main" id="{9177C682-C2E9-4B17-AB82-6500D9A5240C}"/>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5960923" y="1263433"/>
            <a:ext cx="158972" cy="158972"/>
          </a:xfrm>
          <a:prstGeom prst="rect">
            <a:avLst/>
          </a:prstGeom>
        </p:spPr>
      </p:pic>
      <p:cxnSp>
        <p:nvCxnSpPr>
          <p:cNvPr id="201" name="Łącznik prosty 200">
            <a:extLst>
              <a:ext uri="{FF2B5EF4-FFF2-40B4-BE49-F238E27FC236}">
                <a16:creationId xmlns:a16="http://schemas.microsoft.com/office/drawing/2014/main" id="{A133D983-8670-49A2-8C02-98EE7757EAC3}"/>
              </a:ext>
            </a:extLst>
          </p:cNvPr>
          <p:cNvCxnSpPr>
            <a:cxnSpLocks/>
          </p:cNvCxnSpPr>
          <p:nvPr/>
        </p:nvCxnSpPr>
        <p:spPr>
          <a:xfrm>
            <a:off x="6991679" y="1172583"/>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53" name="Prostokąt 52">
            <a:extLst>
              <a:ext uri="{FF2B5EF4-FFF2-40B4-BE49-F238E27FC236}">
                <a16:creationId xmlns:a16="http://schemas.microsoft.com/office/drawing/2014/main" id="{0DE823E8-5EF0-4DED-A749-A9CBE0A6716E}"/>
              </a:ext>
            </a:extLst>
          </p:cNvPr>
          <p:cNvSpPr/>
          <p:nvPr/>
        </p:nvSpPr>
        <p:spPr>
          <a:xfrm>
            <a:off x="7469400" y="1250420"/>
            <a:ext cx="97097" cy="8238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rostokąt 201">
            <a:extLst>
              <a:ext uri="{FF2B5EF4-FFF2-40B4-BE49-F238E27FC236}">
                <a16:creationId xmlns:a16="http://schemas.microsoft.com/office/drawing/2014/main" id="{F54C23B6-EBF0-4407-B1C4-6B06D0BFC90E}"/>
              </a:ext>
            </a:extLst>
          </p:cNvPr>
          <p:cNvSpPr/>
          <p:nvPr/>
        </p:nvSpPr>
        <p:spPr>
          <a:xfrm>
            <a:off x="7582837" y="1250420"/>
            <a:ext cx="97097" cy="81042"/>
          </a:xfrm>
          <a:prstGeom prst="rect">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Prostokąt 202">
            <a:extLst>
              <a:ext uri="{FF2B5EF4-FFF2-40B4-BE49-F238E27FC236}">
                <a16:creationId xmlns:a16="http://schemas.microsoft.com/office/drawing/2014/main" id="{83738F4C-BC63-4944-9D69-54740E2E39B0}"/>
              </a:ext>
            </a:extLst>
          </p:cNvPr>
          <p:cNvSpPr/>
          <p:nvPr/>
        </p:nvSpPr>
        <p:spPr>
          <a:xfrm>
            <a:off x="7472513" y="1351808"/>
            <a:ext cx="97097" cy="81042"/>
          </a:xfrm>
          <a:prstGeom prst="rect">
            <a:avLst/>
          </a:prstGeom>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4" name="Prostokąt 203">
            <a:extLst>
              <a:ext uri="{FF2B5EF4-FFF2-40B4-BE49-F238E27FC236}">
                <a16:creationId xmlns:a16="http://schemas.microsoft.com/office/drawing/2014/main" id="{1A4C029A-CCA6-44B3-9CC1-3DF93C7468F6}"/>
              </a:ext>
            </a:extLst>
          </p:cNvPr>
          <p:cNvSpPr/>
          <p:nvPr/>
        </p:nvSpPr>
        <p:spPr>
          <a:xfrm>
            <a:off x="7582837" y="1352358"/>
            <a:ext cx="97097" cy="80492"/>
          </a:xfrm>
          <a:prstGeom prst="rect">
            <a:avLst/>
          </a:prstGeom>
          <a:ln w="31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5" name="Grafika 54" descr="Flaga">
            <a:extLst>
              <a:ext uri="{FF2B5EF4-FFF2-40B4-BE49-F238E27FC236}">
                <a16:creationId xmlns:a16="http://schemas.microsoft.com/office/drawing/2014/main" id="{F61D1544-68E4-4FE9-8E9F-0A17567132D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rot="2403478">
            <a:off x="7923261" y="1280700"/>
            <a:ext cx="180570" cy="180570"/>
          </a:xfrm>
          <a:prstGeom prst="rect">
            <a:avLst/>
          </a:prstGeom>
        </p:spPr>
      </p:pic>
      <p:cxnSp>
        <p:nvCxnSpPr>
          <p:cNvPr id="205" name="Łącznik prosty 204">
            <a:extLst>
              <a:ext uri="{FF2B5EF4-FFF2-40B4-BE49-F238E27FC236}">
                <a16:creationId xmlns:a16="http://schemas.microsoft.com/office/drawing/2014/main" id="{9B1E5C4B-20C4-459A-BE16-69C2ED272EF2}"/>
              </a:ext>
            </a:extLst>
          </p:cNvPr>
          <p:cNvCxnSpPr>
            <a:cxnSpLocks/>
          </p:cNvCxnSpPr>
          <p:nvPr/>
        </p:nvCxnSpPr>
        <p:spPr>
          <a:xfrm>
            <a:off x="8461088" y="1154399"/>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211" name="Prostokąt: zaokrąglone rogi 210">
            <a:extLst>
              <a:ext uri="{FF2B5EF4-FFF2-40B4-BE49-F238E27FC236}">
                <a16:creationId xmlns:a16="http://schemas.microsoft.com/office/drawing/2014/main" id="{D7E13860-5BF7-4888-BE4A-EE5FE9D1FB98}"/>
              </a:ext>
            </a:extLst>
          </p:cNvPr>
          <p:cNvSpPr/>
          <p:nvPr/>
        </p:nvSpPr>
        <p:spPr>
          <a:xfrm rot="10800000" flipV="1">
            <a:off x="9805133" y="1213768"/>
            <a:ext cx="2278884" cy="221861"/>
          </a:xfrm>
          <a:prstGeom prst="round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l-PL" sz="800" dirty="0"/>
              <a:t>Wyszukaj</a:t>
            </a:r>
            <a:endParaRPr lang="en-US" sz="800" dirty="0"/>
          </a:p>
        </p:txBody>
      </p:sp>
      <p:pic>
        <p:nvPicPr>
          <p:cNvPr id="212" name="Grafika 211" descr="Szkło powiększające">
            <a:extLst>
              <a:ext uri="{FF2B5EF4-FFF2-40B4-BE49-F238E27FC236}">
                <a16:creationId xmlns:a16="http://schemas.microsoft.com/office/drawing/2014/main" id="{D77807CF-9A8B-477B-9CAB-306E1FEC8D7B}"/>
              </a:ext>
            </a:extLst>
          </p:cNvPr>
          <p:cNvPicPr>
            <a:picLocks noChangeAspect="1"/>
          </p:cNvPicPr>
          <p:nvPr/>
        </p:nvPicPr>
        <p:blipFill>
          <a:blip r:embed="rId58" cstate="hqprint">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10522491" y="1270457"/>
            <a:ext cx="132962" cy="132962"/>
          </a:xfrm>
          <a:prstGeom prst="rect">
            <a:avLst/>
          </a:prstGeom>
        </p:spPr>
      </p:pic>
      <p:pic>
        <p:nvPicPr>
          <p:cNvPr id="67" name="Grafika 66" descr="Książki">
            <a:extLst>
              <a:ext uri="{FF2B5EF4-FFF2-40B4-BE49-F238E27FC236}">
                <a16:creationId xmlns:a16="http://schemas.microsoft.com/office/drawing/2014/main" id="{7C9BF369-5CA9-44C4-9329-94AF4C7591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864299" y="1259843"/>
            <a:ext cx="150428" cy="150428"/>
          </a:xfrm>
          <a:prstGeom prst="rect">
            <a:avLst/>
          </a:prstGeom>
        </p:spPr>
      </p:pic>
      <p:grpSp>
        <p:nvGrpSpPr>
          <p:cNvPr id="41" name="Grafika 38" descr="Przegląd klientów (od prawej do lewej)">
            <a:extLst>
              <a:ext uri="{FF2B5EF4-FFF2-40B4-BE49-F238E27FC236}">
                <a16:creationId xmlns:a16="http://schemas.microsoft.com/office/drawing/2014/main" id="{AFE4F3AA-E8D5-453D-AEEF-365BD444DB24}"/>
              </a:ext>
            </a:extLst>
          </p:cNvPr>
          <p:cNvGrpSpPr/>
          <p:nvPr/>
        </p:nvGrpSpPr>
        <p:grpSpPr>
          <a:xfrm>
            <a:off x="8994641" y="1303762"/>
            <a:ext cx="193140" cy="140105"/>
            <a:chOff x="5756709" y="3436143"/>
            <a:chExt cx="691715" cy="373856"/>
          </a:xfrm>
          <a:solidFill>
            <a:schemeClr val="bg1">
              <a:lumMod val="95000"/>
            </a:schemeClr>
          </a:solidFill>
        </p:grpSpPr>
        <p:sp>
          <p:nvSpPr>
            <p:cNvPr id="43" name="Dowolny kształt: kształt 42">
              <a:extLst>
                <a:ext uri="{FF2B5EF4-FFF2-40B4-BE49-F238E27FC236}">
                  <a16:creationId xmlns:a16="http://schemas.microsoft.com/office/drawing/2014/main" id="{BB3AB2DE-10E7-4F34-8A3E-DD12140BE3DC}"/>
                </a:ext>
              </a:extLst>
            </p:cNvPr>
            <p:cNvSpPr/>
            <p:nvPr/>
          </p:nvSpPr>
          <p:spPr>
            <a:xfrm>
              <a:off x="5830824"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5" name="Dowolny kształt: kształt 44">
              <a:extLst>
                <a:ext uri="{FF2B5EF4-FFF2-40B4-BE49-F238E27FC236}">
                  <a16:creationId xmlns:a16="http://schemas.microsoft.com/office/drawing/2014/main" id="{525C07DA-79B1-4128-8781-FC58EC2E3065}"/>
                </a:ext>
              </a:extLst>
            </p:cNvPr>
            <p:cNvSpPr/>
            <p:nvPr/>
          </p:nvSpPr>
          <p:spPr>
            <a:xfrm>
              <a:off x="6226016"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7" name="Dowolny kształt: kształt 46">
              <a:extLst>
                <a:ext uri="{FF2B5EF4-FFF2-40B4-BE49-F238E27FC236}">
                  <a16:creationId xmlns:a16="http://schemas.microsoft.com/office/drawing/2014/main" id="{DFB5E609-AFFC-49C6-96A6-F3222D2CF6AC}"/>
                </a:ext>
              </a:extLst>
            </p:cNvPr>
            <p:cNvSpPr/>
            <p:nvPr/>
          </p:nvSpPr>
          <p:spPr>
            <a:xfrm>
              <a:off x="5756709" y="3604450"/>
              <a:ext cx="268329" cy="148399"/>
            </a:xfrm>
            <a:custGeom>
              <a:avLst/>
              <a:gdLst>
                <a:gd name="connsiteX0" fmla="*/ 10 w 268329"/>
                <a:gd name="connsiteY0" fmla="*/ 73819 h 148399"/>
                <a:gd name="connsiteX1" fmla="*/ 10 w 268329"/>
                <a:gd name="connsiteY1" fmla="*/ 148400 h 148399"/>
                <a:gd name="connsiteX2" fmla="*/ 164316 w 268329"/>
                <a:gd name="connsiteY2" fmla="*/ 148400 h 148399"/>
                <a:gd name="connsiteX3" fmla="*/ 164316 w 268329"/>
                <a:gd name="connsiteY3" fmla="*/ 131445 h 148399"/>
                <a:gd name="connsiteX4" fmla="*/ 192129 w 268329"/>
                <a:gd name="connsiteY4" fmla="*/ 75534 h 148399"/>
                <a:gd name="connsiteX5" fmla="*/ 268329 w 268329"/>
                <a:gd name="connsiteY5" fmla="*/ 37434 h 148399"/>
                <a:gd name="connsiteX6" fmla="*/ 264900 w 268329"/>
                <a:gd name="connsiteY6" fmla="*/ 33528 h 148399"/>
                <a:gd name="connsiteX7" fmla="*/ 209084 w 268329"/>
                <a:gd name="connsiteY7" fmla="*/ 9525 h 148399"/>
                <a:gd name="connsiteX8" fmla="*/ 148219 w 268329"/>
                <a:gd name="connsiteY8" fmla="*/ 0 h 148399"/>
                <a:gd name="connsiteX9" fmla="*/ 87259 w 268329"/>
                <a:gd name="connsiteY9" fmla="*/ 9525 h 148399"/>
                <a:gd name="connsiteX10" fmla="*/ 14774 w 268329"/>
                <a:gd name="connsiteY10" fmla="*/ 44101 h 148399"/>
                <a:gd name="connsiteX11" fmla="*/ 10 w 268329"/>
                <a:gd name="connsiteY11" fmla="*/ 73819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29" h="148399">
                  <a:moveTo>
                    <a:pt x="10" y="73819"/>
                  </a:moveTo>
                  <a:lnTo>
                    <a:pt x="10" y="148400"/>
                  </a:lnTo>
                  <a:lnTo>
                    <a:pt x="164316" y="148400"/>
                  </a:lnTo>
                  <a:lnTo>
                    <a:pt x="164316" y="131445"/>
                  </a:lnTo>
                  <a:cubicBezTo>
                    <a:pt x="164040" y="109416"/>
                    <a:pt x="174393" y="88603"/>
                    <a:pt x="192129" y="75534"/>
                  </a:cubicBezTo>
                  <a:cubicBezTo>
                    <a:pt x="214697" y="57820"/>
                    <a:pt x="240618" y="44859"/>
                    <a:pt x="268329" y="37434"/>
                  </a:cubicBezTo>
                  <a:lnTo>
                    <a:pt x="264900" y="33528"/>
                  </a:lnTo>
                  <a:cubicBezTo>
                    <a:pt x="247565" y="22847"/>
                    <a:pt x="228760" y="14760"/>
                    <a:pt x="209084" y="9525"/>
                  </a:cubicBezTo>
                  <a:cubicBezTo>
                    <a:pt x="189421" y="3175"/>
                    <a:pt x="168881" y="-40"/>
                    <a:pt x="148219" y="0"/>
                  </a:cubicBezTo>
                  <a:cubicBezTo>
                    <a:pt x="127573" y="540"/>
                    <a:pt x="107084" y="3741"/>
                    <a:pt x="87259" y="9525"/>
                  </a:cubicBezTo>
                  <a:cubicBezTo>
                    <a:pt x="60879" y="15667"/>
                    <a:pt x="36148" y="27465"/>
                    <a:pt x="14774" y="44101"/>
                  </a:cubicBezTo>
                  <a:cubicBezTo>
                    <a:pt x="5257" y="50971"/>
                    <a:pt x="-265" y="62086"/>
                    <a:pt x="10" y="73819"/>
                  </a:cubicBezTo>
                  <a:close/>
                </a:path>
              </a:pathLst>
            </a:custGeom>
            <a:grpFill/>
            <a:ln w="9525" cap="flat">
              <a:noFill/>
              <a:prstDash val="solid"/>
              <a:miter/>
            </a:ln>
          </p:spPr>
          <p:txBody>
            <a:bodyPr rtlCol="0" anchor="ctr"/>
            <a:lstStyle/>
            <a:p>
              <a:endParaRPr lang="en-US"/>
            </a:p>
          </p:txBody>
        </p:sp>
        <p:sp>
          <p:nvSpPr>
            <p:cNvPr id="48" name="Dowolny kształt: kształt 47">
              <a:extLst>
                <a:ext uri="{FF2B5EF4-FFF2-40B4-BE49-F238E27FC236}">
                  <a16:creationId xmlns:a16="http://schemas.microsoft.com/office/drawing/2014/main" id="{45914E1E-62C2-491A-94F0-18CCE2EE4D51}"/>
                </a:ext>
              </a:extLst>
            </p:cNvPr>
            <p:cNvSpPr/>
            <p:nvPr/>
          </p:nvSpPr>
          <p:spPr>
            <a:xfrm>
              <a:off x="6179724" y="3604449"/>
              <a:ext cx="268700" cy="148400"/>
            </a:xfrm>
            <a:custGeom>
              <a:avLst/>
              <a:gdLst>
                <a:gd name="connsiteX0" fmla="*/ 104013 w 268700"/>
                <a:gd name="connsiteY0" fmla="*/ 148401 h 148400"/>
                <a:gd name="connsiteX1" fmla="*/ 268700 w 268700"/>
                <a:gd name="connsiteY1" fmla="*/ 148401 h 148400"/>
                <a:gd name="connsiteX2" fmla="*/ 268700 w 268700"/>
                <a:gd name="connsiteY2" fmla="*/ 73820 h 148400"/>
                <a:gd name="connsiteX3" fmla="*/ 253841 w 268700"/>
                <a:gd name="connsiteY3" fmla="*/ 44102 h 148400"/>
                <a:gd name="connsiteX4" fmla="*/ 181356 w 268700"/>
                <a:gd name="connsiteY4" fmla="*/ 9526 h 148400"/>
                <a:gd name="connsiteX5" fmla="*/ 120396 w 268700"/>
                <a:gd name="connsiteY5" fmla="*/ 1 h 148400"/>
                <a:gd name="connsiteX6" fmla="*/ 59531 w 268700"/>
                <a:gd name="connsiteY6" fmla="*/ 9526 h 148400"/>
                <a:gd name="connsiteX7" fmla="*/ 5429 w 268700"/>
                <a:gd name="connsiteY7" fmla="*/ 31339 h 148400"/>
                <a:gd name="connsiteX8" fmla="*/ 0 w 268700"/>
                <a:gd name="connsiteY8" fmla="*/ 37530 h 148400"/>
                <a:gd name="connsiteX9" fmla="*/ 74962 w 268700"/>
                <a:gd name="connsiteY9" fmla="*/ 74677 h 148400"/>
                <a:gd name="connsiteX10" fmla="*/ 76200 w 268700"/>
                <a:gd name="connsiteY10" fmla="*/ 75535 h 148400"/>
                <a:gd name="connsiteX11" fmla="*/ 77248 w 268700"/>
                <a:gd name="connsiteY11" fmla="*/ 76487 h 148400"/>
                <a:gd name="connsiteX12" fmla="*/ 104013 w 268700"/>
                <a:gd name="connsiteY12" fmla="*/ 131446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04013" y="148401"/>
                  </a:moveTo>
                  <a:lnTo>
                    <a:pt x="268700" y="148401"/>
                  </a:lnTo>
                  <a:lnTo>
                    <a:pt x="268700" y="73820"/>
                  </a:lnTo>
                  <a:cubicBezTo>
                    <a:pt x="268555" y="62163"/>
                    <a:pt x="263081" y="51213"/>
                    <a:pt x="253841" y="44102"/>
                  </a:cubicBezTo>
                  <a:cubicBezTo>
                    <a:pt x="231916" y="28379"/>
                    <a:pt x="207373" y="16673"/>
                    <a:pt x="181356" y="9526"/>
                  </a:cubicBezTo>
                  <a:cubicBezTo>
                    <a:pt x="161670" y="3138"/>
                    <a:pt x="141093" y="-78"/>
                    <a:pt x="120396" y="1"/>
                  </a:cubicBezTo>
                  <a:cubicBezTo>
                    <a:pt x="99783" y="548"/>
                    <a:pt x="79326" y="3750"/>
                    <a:pt x="59531" y="9526"/>
                  </a:cubicBezTo>
                  <a:cubicBezTo>
                    <a:pt x="40551" y="14184"/>
                    <a:pt x="22333" y="21530"/>
                    <a:pt x="5429" y="31339"/>
                  </a:cubicBezTo>
                  <a:cubicBezTo>
                    <a:pt x="3715" y="33434"/>
                    <a:pt x="1905" y="35530"/>
                    <a:pt x="0" y="37530"/>
                  </a:cubicBezTo>
                  <a:cubicBezTo>
                    <a:pt x="26786" y="45892"/>
                    <a:pt x="52085" y="58429"/>
                    <a:pt x="74962" y="74677"/>
                  </a:cubicBezTo>
                  <a:lnTo>
                    <a:pt x="76200" y="75535"/>
                  </a:lnTo>
                  <a:lnTo>
                    <a:pt x="77248" y="76487"/>
                  </a:lnTo>
                  <a:cubicBezTo>
                    <a:pt x="94119" y="89738"/>
                    <a:pt x="103983" y="109993"/>
                    <a:pt x="104013" y="131446"/>
                  </a:cubicBezTo>
                  <a:close/>
                </a:path>
              </a:pathLst>
            </a:custGeom>
            <a:grpFill/>
            <a:ln w="9525" cap="flat">
              <a:noFill/>
              <a:prstDash val="solid"/>
              <a:miter/>
            </a:ln>
          </p:spPr>
          <p:txBody>
            <a:bodyPr rtlCol="0" anchor="ctr"/>
            <a:lstStyle/>
            <a:p>
              <a:endParaRPr lang="en-US"/>
            </a:p>
          </p:txBody>
        </p:sp>
        <p:sp>
          <p:nvSpPr>
            <p:cNvPr id="50" name="Dowolny kształt: kształt 49">
              <a:extLst>
                <a:ext uri="{FF2B5EF4-FFF2-40B4-BE49-F238E27FC236}">
                  <a16:creationId xmlns:a16="http://schemas.microsoft.com/office/drawing/2014/main" id="{AE085100-A333-4E13-8B90-095136013E5B}"/>
                </a:ext>
              </a:extLst>
            </p:cNvPr>
            <p:cNvSpPr/>
            <p:nvPr/>
          </p:nvSpPr>
          <p:spPr>
            <a:xfrm>
              <a:off x="5954256" y="3662170"/>
              <a:ext cx="296525" cy="147829"/>
            </a:xfrm>
            <a:custGeom>
              <a:avLst/>
              <a:gdLst>
                <a:gd name="connsiteX0" fmla="*/ 12 w 296525"/>
                <a:gd name="connsiteY0" fmla="*/ 147830 h 147829"/>
                <a:gd name="connsiteX1" fmla="*/ 12 w 296525"/>
                <a:gd name="connsiteY1" fmla="*/ 73725 h 147829"/>
                <a:gd name="connsiteX2" fmla="*/ 14871 w 296525"/>
                <a:gd name="connsiteY2" fmla="*/ 44102 h 147829"/>
                <a:gd name="connsiteX3" fmla="*/ 87356 w 296525"/>
                <a:gd name="connsiteY3" fmla="*/ 9527 h 147829"/>
                <a:gd name="connsiteX4" fmla="*/ 148316 w 296525"/>
                <a:gd name="connsiteY4" fmla="*/ 2 h 147829"/>
                <a:gd name="connsiteX5" fmla="*/ 209181 w 296525"/>
                <a:gd name="connsiteY5" fmla="*/ 9527 h 147829"/>
                <a:gd name="connsiteX6" fmla="*/ 281666 w 296525"/>
                <a:gd name="connsiteY6" fmla="*/ 44102 h 147829"/>
                <a:gd name="connsiteX7" fmla="*/ 296525 w 296525"/>
                <a:gd name="connsiteY7" fmla="*/ 73725 h 147829"/>
                <a:gd name="connsiteX8" fmla="*/ 296525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12" y="147830"/>
                  </a:moveTo>
                  <a:lnTo>
                    <a:pt x="12" y="73725"/>
                  </a:lnTo>
                  <a:cubicBezTo>
                    <a:pt x="-293" y="61989"/>
                    <a:pt x="5281" y="50876"/>
                    <a:pt x="14871" y="44102"/>
                  </a:cubicBezTo>
                  <a:cubicBezTo>
                    <a:pt x="36222" y="27429"/>
                    <a:pt x="60962" y="15628"/>
                    <a:pt x="87356" y="9527"/>
                  </a:cubicBezTo>
                  <a:cubicBezTo>
                    <a:pt x="107172" y="3697"/>
                    <a:pt x="127667" y="495"/>
                    <a:pt x="148316" y="2"/>
                  </a:cubicBezTo>
                  <a:cubicBezTo>
                    <a:pt x="168983" y="-85"/>
                    <a:pt x="189530" y="3131"/>
                    <a:pt x="209181" y="9527"/>
                  </a:cubicBezTo>
                  <a:cubicBezTo>
                    <a:pt x="235227" y="16593"/>
                    <a:pt x="259783" y="28307"/>
                    <a:pt x="281666" y="44102"/>
                  </a:cubicBezTo>
                  <a:cubicBezTo>
                    <a:pt x="290993" y="51098"/>
                    <a:pt x="296496" y="62067"/>
                    <a:pt x="296525" y="73725"/>
                  </a:cubicBezTo>
                  <a:lnTo>
                    <a:pt x="296525" y="147830"/>
                  </a:lnTo>
                  <a:close/>
                </a:path>
              </a:pathLst>
            </a:custGeom>
            <a:grpFill/>
            <a:ln w="9525" cap="flat">
              <a:noFill/>
              <a:prstDash val="solid"/>
              <a:miter/>
            </a:ln>
          </p:spPr>
          <p:txBody>
            <a:bodyPr rtlCol="0" anchor="ctr"/>
            <a:lstStyle/>
            <a:p>
              <a:endParaRPr lang="en-US"/>
            </a:p>
          </p:txBody>
        </p:sp>
        <p:sp>
          <p:nvSpPr>
            <p:cNvPr id="51" name="Dowolny kształt: kształt 50">
              <a:extLst>
                <a:ext uri="{FF2B5EF4-FFF2-40B4-BE49-F238E27FC236}">
                  <a16:creationId xmlns:a16="http://schemas.microsoft.com/office/drawing/2014/main" id="{5FC26392-356E-464A-87D3-72EDC95C5E1F}"/>
                </a:ext>
              </a:extLst>
            </p:cNvPr>
            <p:cNvSpPr/>
            <p:nvPr/>
          </p:nvSpPr>
          <p:spPr>
            <a:xfrm>
              <a:off x="6028467" y="3493770"/>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rtlCol="0" anchor="ctr"/>
            <a:lstStyle/>
            <a:p>
              <a:endParaRPr lang="en-US"/>
            </a:p>
          </p:txBody>
        </p:sp>
      </p:grpSp>
      <p:sp>
        <p:nvSpPr>
          <p:cNvPr id="174" name="pole tekstowe 173">
            <a:extLst>
              <a:ext uri="{FF2B5EF4-FFF2-40B4-BE49-F238E27FC236}">
                <a16:creationId xmlns:a16="http://schemas.microsoft.com/office/drawing/2014/main" id="{42E28D0F-34CF-4B67-9DA4-98485FD39849}"/>
              </a:ext>
            </a:extLst>
          </p:cNvPr>
          <p:cNvSpPr txBox="1"/>
          <p:nvPr/>
        </p:nvSpPr>
        <p:spPr>
          <a:xfrm>
            <a:off x="829260" y="1125701"/>
            <a:ext cx="752895" cy="153888"/>
          </a:xfrm>
          <a:prstGeom prst="rect">
            <a:avLst/>
          </a:prstGeom>
          <a:noFill/>
        </p:spPr>
        <p:txBody>
          <a:bodyPr wrap="square" rtlCol="0">
            <a:spAutoFit/>
          </a:bodyPr>
          <a:lstStyle/>
          <a:p>
            <a:pPr algn="ctr"/>
            <a:r>
              <a:rPr lang="pl-PL" sz="400" dirty="0">
                <a:solidFill>
                  <a:schemeClr val="bg1">
                    <a:lumMod val="75000"/>
                  </a:schemeClr>
                </a:solidFill>
              </a:rPr>
              <a:t>Nowa wiadomość</a:t>
            </a:r>
          </a:p>
        </p:txBody>
      </p:sp>
      <p:sp>
        <p:nvSpPr>
          <p:cNvPr id="180" name="pole tekstowe 179">
            <a:extLst>
              <a:ext uri="{FF2B5EF4-FFF2-40B4-BE49-F238E27FC236}">
                <a16:creationId xmlns:a16="http://schemas.microsoft.com/office/drawing/2014/main" id="{355B7D80-0C55-4E17-9BDA-C69545A99342}"/>
              </a:ext>
            </a:extLst>
          </p:cNvPr>
          <p:cNvSpPr txBox="1"/>
          <p:nvPr/>
        </p:nvSpPr>
        <p:spPr>
          <a:xfrm>
            <a:off x="1334644" y="1118121"/>
            <a:ext cx="752895" cy="153888"/>
          </a:xfrm>
          <a:prstGeom prst="rect">
            <a:avLst/>
          </a:prstGeom>
          <a:noFill/>
        </p:spPr>
        <p:txBody>
          <a:bodyPr wrap="square" rtlCol="0">
            <a:spAutoFit/>
          </a:bodyPr>
          <a:lstStyle/>
          <a:p>
            <a:pPr algn="ctr"/>
            <a:r>
              <a:rPr lang="pl-PL" sz="400" dirty="0">
                <a:solidFill>
                  <a:schemeClr val="bg1">
                    <a:lumMod val="75000"/>
                  </a:schemeClr>
                </a:solidFill>
              </a:rPr>
              <a:t>Odpowiedz</a:t>
            </a:r>
          </a:p>
        </p:txBody>
      </p:sp>
      <p:sp>
        <p:nvSpPr>
          <p:cNvPr id="206" name="pole tekstowe 205">
            <a:extLst>
              <a:ext uri="{FF2B5EF4-FFF2-40B4-BE49-F238E27FC236}">
                <a16:creationId xmlns:a16="http://schemas.microsoft.com/office/drawing/2014/main" id="{924049B0-8869-4035-80D0-0B1868D0A67E}"/>
              </a:ext>
            </a:extLst>
          </p:cNvPr>
          <p:cNvSpPr txBox="1"/>
          <p:nvPr/>
        </p:nvSpPr>
        <p:spPr>
          <a:xfrm>
            <a:off x="1842529" y="1111271"/>
            <a:ext cx="752895" cy="153888"/>
          </a:xfrm>
          <a:prstGeom prst="rect">
            <a:avLst/>
          </a:prstGeom>
          <a:noFill/>
        </p:spPr>
        <p:txBody>
          <a:bodyPr wrap="square" rtlCol="0">
            <a:spAutoFit/>
          </a:bodyPr>
          <a:lstStyle/>
          <a:p>
            <a:pPr algn="ctr"/>
            <a:r>
              <a:rPr lang="pl-PL" sz="400" dirty="0">
                <a:solidFill>
                  <a:schemeClr val="bg1">
                    <a:lumMod val="75000"/>
                  </a:schemeClr>
                </a:solidFill>
              </a:rPr>
              <a:t>Przyślij dalej</a:t>
            </a:r>
          </a:p>
        </p:txBody>
      </p:sp>
      <p:sp>
        <p:nvSpPr>
          <p:cNvPr id="207" name="pole tekstowe 206">
            <a:extLst>
              <a:ext uri="{FF2B5EF4-FFF2-40B4-BE49-F238E27FC236}">
                <a16:creationId xmlns:a16="http://schemas.microsoft.com/office/drawing/2014/main" id="{55BFF42A-0848-4E76-857B-6E01F3466E3B}"/>
              </a:ext>
            </a:extLst>
          </p:cNvPr>
          <p:cNvSpPr txBox="1"/>
          <p:nvPr/>
        </p:nvSpPr>
        <p:spPr>
          <a:xfrm>
            <a:off x="2956767" y="1111271"/>
            <a:ext cx="601089" cy="153888"/>
          </a:xfrm>
          <a:prstGeom prst="rect">
            <a:avLst/>
          </a:prstGeom>
          <a:noFill/>
        </p:spPr>
        <p:txBody>
          <a:bodyPr wrap="square" rtlCol="0">
            <a:spAutoFit/>
          </a:bodyPr>
          <a:lstStyle/>
          <a:p>
            <a:pPr algn="ctr"/>
            <a:r>
              <a:rPr lang="pl-PL" sz="400" dirty="0">
                <a:solidFill>
                  <a:schemeClr val="bg1">
                    <a:lumMod val="75000"/>
                  </a:schemeClr>
                </a:solidFill>
              </a:rPr>
              <a:t>Archiwum</a:t>
            </a:r>
          </a:p>
        </p:txBody>
      </p:sp>
      <p:sp>
        <p:nvSpPr>
          <p:cNvPr id="208" name="pole tekstowe 207">
            <a:extLst>
              <a:ext uri="{FF2B5EF4-FFF2-40B4-BE49-F238E27FC236}">
                <a16:creationId xmlns:a16="http://schemas.microsoft.com/office/drawing/2014/main" id="{3732DA68-57C1-4337-8570-F30E7B81C474}"/>
              </a:ext>
            </a:extLst>
          </p:cNvPr>
          <p:cNvSpPr txBox="1"/>
          <p:nvPr/>
        </p:nvSpPr>
        <p:spPr>
          <a:xfrm>
            <a:off x="3422787" y="1111271"/>
            <a:ext cx="601089" cy="153888"/>
          </a:xfrm>
          <a:prstGeom prst="rect">
            <a:avLst/>
          </a:prstGeom>
          <a:noFill/>
        </p:spPr>
        <p:txBody>
          <a:bodyPr wrap="square" rtlCol="0">
            <a:spAutoFit/>
          </a:bodyPr>
          <a:lstStyle/>
          <a:p>
            <a:pPr algn="ctr"/>
            <a:r>
              <a:rPr lang="pl-PL" sz="400" dirty="0">
                <a:solidFill>
                  <a:schemeClr val="bg1">
                    <a:lumMod val="75000"/>
                  </a:schemeClr>
                </a:solidFill>
              </a:rPr>
              <a:t>Kosz</a:t>
            </a:r>
          </a:p>
        </p:txBody>
      </p:sp>
      <p:sp>
        <p:nvSpPr>
          <p:cNvPr id="209" name="pole tekstowe 208">
            <a:extLst>
              <a:ext uri="{FF2B5EF4-FFF2-40B4-BE49-F238E27FC236}">
                <a16:creationId xmlns:a16="http://schemas.microsoft.com/office/drawing/2014/main" id="{AF6DA718-82E4-4405-AE5B-088DC643633C}"/>
              </a:ext>
            </a:extLst>
          </p:cNvPr>
          <p:cNvSpPr txBox="1"/>
          <p:nvPr/>
        </p:nvSpPr>
        <p:spPr>
          <a:xfrm>
            <a:off x="4332043" y="1105402"/>
            <a:ext cx="601089" cy="153888"/>
          </a:xfrm>
          <a:prstGeom prst="rect">
            <a:avLst/>
          </a:prstGeom>
          <a:noFill/>
        </p:spPr>
        <p:txBody>
          <a:bodyPr wrap="square" rtlCol="0">
            <a:spAutoFit/>
          </a:bodyPr>
          <a:lstStyle/>
          <a:p>
            <a:pPr algn="ctr"/>
            <a:r>
              <a:rPr lang="pl-PL" sz="400" dirty="0">
                <a:solidFill>
                  <a:schemeClr val="bg1">
                    <a:lumMod val="75000"/>
                  </a:schemeClr>
                </a:solidFill>
              </a:rPr>
              <a:t>Zadanie</a:t>
            </a:r>
          </a:p>
        </p:txBody>
      </p:sp>
      <p:sp>
        <p:nvSpPr>
          <p:cNvPr id="210" name="pole tekstowe 209">
            <a:extLst>
              <a:ext uri="{FF2B5EF4-FFF2-40B4-BE49-F238E27FC236}">
                <a16:creationId xmlns:a16="http://schemas.microsoft.com/office/drawing/2014/main" id="{0FDF333E-8CB4-4BC1-BEA3-C145E93E0066}"/>
              </a:ext>
            </a:extLst>
          </p:cNvPr>
          <p:cNvSpPr txBox="1"/>
          <p:nvPr/>
        </p:nvSpPr>
        <p:spPr>
          <a:xfrm>
            <a:off x="4803493" y="1108580"/>
            <a:ext cx="601089" cy="153888"/>
          </a:xfrm>
          <a:prstGeom prst="rect">
            <a:avLst/>
          </a:prstGeom>
          <a:noFill/>
        </p:spPr>
        <p:txBody>
          <a:bodyPr wrap="square" rtlCol="0">
            <a:spAutoFit/>
          </a:bodyPr>
          <a:lstStyle/>
          <a:p>
            <a:pPr algn="ctr"/>
            <a:r>
              <a:rPr lang="pl-PL" sz="400" dirty="0">
                <a:solidFill>
                  <a:schemeClr val="bg1">
                    <a:lumMod val="75000"/>
                  </a:schemeClr>
                </a:solidFill>
              </a:rPr>
              <a:t>Zatwierdzenie</a:t>
            </a:r>
          </a:p>
        </p:txBody>
      </p:sp>
      <p:sp>
        <p:nvSpPr>
          <p:cNvPr id="213" name="pole tekstowe 212">
            <a:extLst>
              <a:ext uri="{FF2B5EF4-FFF2-40B4-BE49-F238E27FC236}">
                <a16:creationId xmlns:a16="http://schemas.microsoft.com/office/drawing/2014/main" id="{33E0B476-5D28-40E7-83ED-E9B0FB361FB9}"/>
              </a:ext>
            </a:extLst>
          </p:cNvPr>
          <p:cNvSpPr txBox="1"/>
          <p:nvPr/>
        </p:nvSpPr>
        <p:spPr>
          <a:xfrm>
            <a:off x="5274943" y="1108317"/>
            <a:ext cx="601089" cy="153888"/>
          </a:xfrm>
          <a:prstGeom prst="rect">
            <a:avLst/>
          </a:prstGeom>
          <a:noFill/>
        </p:spPr>
        <p:txBody>
          <a:bodyPr wrap="square" rtlCol="0">
            <a:spAutoFit/>
          </a:bodyPr>
          <a:lstStyle/>
          <a:p>
            <a:pPr algn="ctr"/>
            <a:r>
              <a:rPr lang="pl-PL" sz="400" dirty="0">
                <a:solidFill>
                  <a:schemeClr val="bg1">
                    <a:lumMod val="75000"/>
                  </a:schemeClr>
                </a:solidFill>
              </a:rPr>
              <a:t>Spotkanie</a:t>
            </a:r>
          </a:p>
        </p:txBody>
      </p:sp>
      <p:sp>
        <p:nvSpPr>
          <p:cNvPr id="214" name="pole tekstowe 213">
            <a:extLst>
              <a:ext uri="{FF2B5EF4-FFF2-40B4-BE49-F238E27FC236}">
                <a16:creationId xmlns:a16="http://schemas.microsoft.com/office/drawing/2014/main" id="{A0ED3C07-3123-45D3-A7BB-AC4FDF980984}"/>
              </a:ext>
            </a:extLst>
          </p:cNvPr>
          <p:cNvSpPr txBox="1"/>
          <p:nvPr/>
        </p:nvSpPr>
        <p:spPr>
          <a:xfrm>
            <a:off x="6243806" y="1100964"/>
            <a:ext cx="601089" cy="215444"/>
          </a:xfrm>
          <a:prstGeom prst="rect">
            <a:avLst/>
          </a:prstGeom>
          <a:noFill/>
        </p:spPr>
        <p:txBody>
          <a:bodyPr wrap="square" rtlCol="0">
            <a:spAutoFit/>
          </a:bodyPr>
          <a:lstStyle/>
          <a:p>
            <a:pPr algn="ctr"/>
            <a:r>
              <a:rPr lang="pl-PL" sz="400" dirty="0">
                <a:solidFill>
                  <a:schemeClr val="bg1">
                    <a:lumMod val="75000"/>
                  </a:schemeClr>
                </a:solidFill>
              </a:rPr>
              <a:t>Przypisz do projektu</a:t>
            </a:r>
          </a:p>
        </p:txBody>
      </p:sp>
      <p:sp>
        <p:nvSpPr>
          <p:cNvPr id="215" name="pole tekstowe 214">
            <a:extLst>
              <a:ext uri="{FF2B5EF4-FFF2-40B4-BE49-F238E27FC236}">
                <a16:creationId xmlns:a16="http://schemas.microsoft.com/office/drawing/2014/main" id="{A084E7D2-D59E-45D8-A7FF-AC9517D25639}"/>
              </a:ext>
            </a:extLst>
          </p:cNvPr>
          <p:cNvSpPr txBox="1"/>
          <p:nvPr/>
        </p:nvSpPr>
        <p:spPr>
          <a:xfrm>
            <a:off x="5753138" y="1105402"/>
            <a:ext cx="601089" cy="153888"/>
          </a:xfrm>
          <a:prstGeom prst="rect">
            <a:avLst/>
          </a:prstGeom>
          <a:noFill/>
        </p:spPr>
        <p:txBody>
          <a:bodyPr wrap="square" rtlCol="0">
            <a:spAutoFit/>
          </a:bodyPr>
          <a:lstStyle/>
          <a:p>
            <a:pPr algn="ctr"/>
            <a:r>
              <a:rPr lang="pl-PL" sz="400" dirty="0">
                <a:solidFill>
                  <a:schemeClr val="bg1">
                    <a:lumMod val="75000"/>
                  </a:schemeClr>
                </a:solidFill>
              </a:rPr>
              <a:t>Telekonferencja</a:t>
            </a:r>
          </a:p>
        </p:txBody>
      </p:sp>
      <p:sp>
        <p:nvSpPr>
          <p:cNvPr id="216" name="pole tekstowe 215">
            <a:extLst>
              <a:ext uri="{FF2B5EF4-FFF2-40B4-BE49-F238E27FC236}">
                <a16:creationId xmlns:a16="http://schemas.microsoft.com/office/drawing/2014/main" id="{985540B0-EF94-4E57-9A7E-A0C3B64CCC49}"/>
              </a:ext>
            </a:extLst>
          </p:cNvPr>
          <p:cNvSpPr txBox="1"/>
          <p:nvPr/>
        </p:nvSpPr>
        <p:spPr>
          <a:xfrm>
            <a:off x="7277218" y="1107486"/>
            <a:ext cx="601089" cy="153888"/>
          </a:xfrm>
          <a:prstGeom prst="rect">
            <a:avLst/>
          </a:prstGeom>
          <a:noFill/>
        </p:spPr>
        <p:txBody>
          <a:bodyPr wrap="square" rtlCol="0">
            <a:spAutoFit/>
          </a:bodyPr>
          <a:lstStyle/>
          <a:p>
            <a:pPr algn="ctr"/>
            <a:r>
              <a:rPr lang="pl-PL" sz="400" dirty="0">
                <a:solidFill>
                  <a:schemeClr val="bg1">
                    <a:lumMod val="75000"/>
                  </a:schemeClr>
                </a:solidFill>
              </a:rPr>
              <a:t>Kategoryzuj</a:t>
            </a:r>
          </a:p>
        </p:txBody>
      </p:sp>
      <p:sp>
        <p:nvSpPr>
          <p:cNvPr id="217" name="pole tekstowe 216">
            <a:extLst>
              <a:ext uri="{FF2B5EF4-FFF2-40B4-BE49-F238E27FC236}">
                <a16:creationId xmlns:a16="http://schemas.microsoft.com/office/drawing/2014/main" id="{E346A552-66D5-436E-A525-51A6E67EE0A4}"/>
              </a:ext>
            </a:extLst>
          </p:cNvPr>
          <p:cNvSpPr txBox="1"/>
          <p:nvPr/>
        </p:nvSpPr>
        <p:spPr>
          <a:xfrm>
            <a:off x="7738110" y="1108580"/>
            <a:ext cx="601089" cy="153888"/>
          </a:xfrm>
          <a:prstGeom prst="rect">
            <a:avLst/>
          </a:prstGeom>
          <a:noFill/>
        </p:spPr>
        <p:txBody>
          <a:bodyPr wrap="square" rtlCol="0">
            <a:spAutoFit/>
          </a:bodyPr>
          <a:lstStyle/>
          <a:p>
            <a:pPr algn="ctr"/>
            <a:r>
              <a:rPr lang="pl-PL" sz="400" dirty="0">
                <a:solidFill>
                  <a:schemeClr val="bg1">
                    <a:lumMod val="75000"/>
                  </a:schemeClr>
                </a:solidFill>
              </a:rPr>
              <a:t>Przypnij flagę</a:t>
            </a:r>
          </a:p>
        </p:txBody>
      </p:sp>
      <p:sp>
        <p:nvSpPr>
          <p:cNvPr id="218" name="pole tekstowe 217">
            <a:extLst>
              <a:ext uri="{FF2B5EF4-FFF2-40B4-BE49-F238E27FC236}">
                <a16:creationId xmlns:a16="http://schemas.microsoft.com/office/drawing/2014/main" id="{7E6B0C02-CDC7-4EC7-A488-B6AB606F0340}"/>
              </a:ext>
            </a:extLst>
          </p:cNvPr>
          <p:cNvSpPr txBox="1"/>
          <p:nvPr/>
        </p:nvSpPr>
        <p:spPr>
          <a:xfrm>
            <a:off x="8723383" y="1112526"/>
            <a:ext cx="601089" cy="153888"/>
          </a:xfrm>
          <a:prstGeom prst="rect">
            <a:avLst/>
          </a:prstGeom>
          <a:noFill/>
        </p:spPr>
        <p:txBody>
          <a:bodyPr wrap="square" rtlCol="0">
            <a:spAutoFit/>
          </a:bodyPr>
          <a:lstStyle/>
          <a:p>
            <a:pPr algn="ctr"/>
            <a:r>
              <a:rPr lang="pl-PL" sz="400" dirty="0">
                <a:solidFill>
                  <a:schemeClr val="bg1">
                    <a:lumMod val="75000"/>
                  </a:schemeClr>
                </a:solidFill>
              </a:rPr>
              <a:t>Książka kontaktowa</a:t>
            </a:r>
          </a:p>
        </p:txBody>
      </p:sp>
      <p:pic>
        <p:nvPicPr>
          <p:cNvPr id="219" name="Grafika 218" descr="Otwarty folder">
            <a:extLst>
              <a:ext uri="{FF2B5EF4-FFF2-40B4-BE49-F238E27FC236}">
                <a16:creationId xmlns:a16="http://schemas.microsoft.com/office/drawing/2014/main" id="{CE582BAC-D0A7-4206-A903-94D64DB4A6F2}"/>
              </a:ext>
            </a:extLst>
          </p:cNvPr>
          <p:cNvPicPr>
            <a:picLocks noChangeAspect="1"/>
          </p:cNvPicPr>
          <p:nvPr/>
        </p:nvPicPr>
        <p:blipFill>
          <a:blip r:embed="rId62" cstate="hqprint">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5005395" y="2346835"/>
            <a:ext cx="206756" cy="206756"/>
          </a:xfrm>
          <a:prstGeom prst="rect">
            <a:avLst/>
          </a:prstGeom>
        </p:spPr>
      </p:pic>
      <p:pic>
        <p:nvPicPr>
          <p:cNvPr id="220" name="Grafika 219" descr="Znacznik wyboru">
            <a:extLst>
              <a:ext uri="{FF2B5EF4-FFF2-40B4-BE49-F238E27FC236}">
                <a16:creationId xmlns:a16="http://schemas.microsoft.com/office/drawing/2014/main" id="{798F97BA-2E06-4C28-A6BC-0DA24BA5D2F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5078233" y="2377805"/>
            <a:ext cx="123010" cy="123010"/>
          </a:xfrm>
          <a:prstGeom prst="rect">
            <a:avLst/>
          </a:prstGeom>
        </p:spPr>
      </p:pic>
    </p:spTree>
    <p:extLst>
      <p:ext uri="{BB962C8B-B14F-4D97-AF65-F5344CB8AC3E}">
        <p14:creationId xmlns:p14="http://schemas.microsoft.com/office/powerpoint/2010/main" val="668579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rostokąt: jeden zaokrąglony róg 112">
            <a:extLst>
              <a:ext uri="{FF2B5EF4-FFF2-40B4-BE49-F238E27FC236}">
                <a16:creationId xmlns:a16="http://schemas.microsoft.com/office/drawing/2014/main" id="{9821D774-F334-48B8-AFAD-95ED1CD4A60C}"/>
              </a:ext>
            </a:extLst>
          </p:cNvPr>
          <p:cNvSpPr/>
          <p:nvPr/>
        </p:nvSpPr>
        <p:spPr>
          <a:xfrm rot="16200000">
            <a:off x="3355626" y="-1978377"/>
            <a:ext cx="5990707" cy="11682047"/>
          </a:xfrm>
          <a:prstGeom prst="round1Rect">
            <a:avLst>
              <a:gd name="adj" fmla="val 1696"/>
            </a:avLst>
          </a:prstGeom>
          <a:solidFill>
            <a:srgbClr val="333F50">
              <a:alpha val="69804"/>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Prostokąt 113">
            <a:extLst>
              <a:ext uri="{FF2B5EF4-FFF2-40B4-BE49-F238E27FC236}">
                <a16:creationId xmlns:a16="http://schemas.microsoft.com/office/drawing/2014/main" id="{0FEB9EE5-A58A-449E-9923-B072CD79D3CD}"/>
              </a:ext>
            </a:extLst>
          </p:cNvPr>
          <p:cNvSpPr/>
          <p:nvPr/>
        </p:nvSpPr>
        <p:spPr>
          <a:xfrm rot="16200000" flipV="1">
            <a:off x="8066257" y="2732550"/>
            <a:ext cx="5722894" cy="2531145"/>
          </a:xfrm>
          <a:prstGeom prst="rect">
            <a:avLst/>
          </a:prstGeom>
          <a:solidFill>
            <a:schemeClr val="bg1">
              <a:alpha val="2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26"/>
          </a:graphicData>
        </a:graphic>
      </p:graphicFrame>
      <p:sp>
        <p:nvSpPr>
          <p:cNvPr id="103" name="Dowolny kształt: kształt 102">
            <a:extLst>
              <a:ext uri="{FF2B5EF4-FFF2-40B4-BE49-F238E27FC236}">
                <a16:creationId xmlns:a16="http://schemas.microsoft.com/office/drawing/2014/main" id="{ED92305B-9494-4D78-AF6E-504B9E1CE6AB}"/>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07" name="Grafika 106" descr="Słuchawka">
            <a:extLst>
              <a:ext uri="{FF2B5EF4-FFF2-40B4-BE49-F238E27FC236}">
                <a16:creationId xmlns:a16="http://schemas.microsoft.com/office/drawing/2014/main" id="{518603F4-AA1A-4AAD-87AF-4D20CC37C7CC}"/>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154232" y="6068713"/>
            <a:ext cx="204390" cy="204390"/>
          </a:xfrm>
          <a:prstGeom prst="rect">
            <a:avLst/>
          </a:prstGeom>
        </p:spPr>
      </p:pic>
      <p:pic>
        <p:nvPicPr>
          <p:cNvPr id="108" name="Grafika 107" descr="Centrum telefoniczne">
            <a:extLst>
              <a:ext uri="{FF2B5EF4-FFF2-40B4-BE49-F238E27FC236}">
                <a16:creationId xmlns:a16="http://schemas.microsoft.com/office/drawing/2014/main" id="{6755749A-3B4E-4643-9A81-9F27DE5A629B}"/>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123325" y="6509235"/>
            <a:ext cx="204390" cy="204390"/>
          </a:xfrm>
          <a:prstGeom prst="rect">
            <a:avLst/>
          </a:prstGeom>
        </p:spPr>
      </p:pic>
      <p:pic>
        <p:nvPicPr>
          <p:cNvPr id="110" name="Grafika 109" descr="Czat">
            <a:extLst>
              <a:ext uri="{FF2B5EF4-FFF2-40B4-BE49-F238E27FC236}">
                <a16:creationId xmlns:a16="http://schemas.microsoft.com/office/drawing/2014/main" id="{0535842D-CBF6-4595-B695-919BC179F3A1}"/>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455265" y="5834330"/>
            <a:ext cx="204390" cy="204390"/>
          </a:xfrm>
          <a:prstGeom prst="rect">
            <a:avLst/>
          </a:prstGeom>
        </p:spPr>
      </p:pic>
      <p:pic>
        <p:nvPicPr>
          <p:cNvPr id="111" name="Grafika 110" descr="Koperta">
            <a:extLst>
              <a:ext uri="{FF2B5EF4-FFF2-40B4-BE49-F238E27FC236}">
                <a16:creationId xmlns:a16="http://schemas.microsoft.com/office/drawing/2014/main" id="{00C01B0B-C6D6-4E4B-B1BD-C4FBBC2DADC0}"/>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05635" y="5786317"/>
            <a:ext cx="204390" cy="204390"/>
          </a:xfrm>
          <a:prstGeom prst="rect">
            <a:avLst/>
          </a:prstGeom>
        </p:spPr>
      </p:pic>
      <p:sp>
        <p:nvSpPr>
          <p:cNvPr id="2" name="pole tekstowe 1">
            <a:extLst>
              <a:ext uri="{FF2B5EF4-FFF2-40B4-BE49-F238E27FC236}">
                <a16:creationId xmlns:a16="http://schemas.microsoft.com/office/drawing/2014/main" id="{E8B10C41-03D4-4DE6-9410-2F838C5CC95E}"/>
              </a:ext>
            </a:extLst>
          </p:cNvPr>
          <p:cNvSpPr txBox="1"/>
          <p:nvPr/>
        </p:nvSpPr>
        <p:spPr>
          <a:xfrm>
            <a:off x="9728054" y="1475272"/>
            <a:ext cx="2517907" cy="246221"/>
          </a:xfrm>
          <a:prstGeom prst="rect">
            <a:avLst/>
          </a:prstGeom>
          <a:noFill/>
        </p:spPr>
        <p:txBody>
          <a:bodyPr wrap="square" rtlCol="0">
            <a:spAutoFit/>
          </a:bodyPr>
          <a:lstStyle/>
          <a:p>
            <a:r>
              <a:rPr lang="pl-PL" sz="1000" dirty="0">
                <a:solidFill>
                  <a:schemeClr val="accent5">
                    <a:lumMod val="60000"/>
                    <a:lumOff val="40000"/>
                  </a:schemeClr>
                </a:solidFill>
              </a:rPr>
              <a:t>SKRZYNKA ODBIORCZA                                     7    </a:t>
            </a:r>
            <a:endParaRPr lang="en-US" sz="1000" dirty="0">
              <a:solidFill>
                <a:schemeClr val="accent5">
                  <a:lumMod val="60000"/>
                  <a:lumOff val="40000"/>
                </a:schemeClr>
              </a:solidFill>
            </a:endParaRPr>
          </a:p>
        </p:txBody>
      </p:sp>
      <p:cxnSp>
        <p:nvCxnSpPr>
          <p:cNvPr id="29" name="Łącznik prosty 28">
            <a:extLst>
              <a:ext uri="{FF2B5EF4-FFF2-40B4-BE49-F238E27FC236}">
                <a16:creationId xmlns:a16="http://schemas.microsoft.com/office/drawing/2014/main" id="{4CDDA715-FAAB-47D0-B199-1BB95D60A701}"/>
              </a:ext>
            </a:extLst>
          </p:cNvPr>
          <p:cNvCxnSpPr>
            <a:cxnSpLocks/>
          </p:cNvCxnSpPr>
          <p:nvPr/>
        </p:nvCxnSpPr>
        <p:spPr>
          <a:xfrm>
            <a:off x="9798582" y="1709260"/>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12" name="pole tekstowe 111">
            <a:extLst>
              <a:ext uri="{FF2B5EF4-FFF2-40B4-BE49-F238E27FC236}">
                <a16:creationId xmlns:a16="http://schemas.microsoft.com/office/drawing/2014/main" id="{0F0D7388-FCCA-4E5C-A050-643BB18C19FD}"/>
              </a:ext>
            </a:extLst>
          </p:cNvPr>
          <p:cNvSpPr txBox="1"/>
          <p:nvPr/>
        </p:nvSpPr>
        <p:spPr>
          <a:xfrm>
            <a:off x="9798582" y="2712456"/>
            <a:ext cx="2080150" cy="996619"/>
          </a:xfrm>
          <a:prstGeom prst="rect">
            <a:avLst/>
          </a:prstGeom>
          <a:noFill/>
        </p:spPr>
        <p:txBody>
          <a:bodyPr wrap="square" rtlCol="0">
            <a:spAutoFit/>
          </a:bodyPr>
          <a:lstStyle/>
          <a:p>
            <a:pPr>
              <a:lnSpc>
                <a:spcPct val="150000"/>
              </a:lnSpc>
            </a:pPr>
            <a:r>
              <a:rPr lang="pl-PL" sz="800" dirty="0">
                <a:solidFill>
                  <a:schemeClr val="bg1"/>
                </a:solidFill>
              </a:rPr>
              <a:t>PROJEKTY</a:t>
            </a:r>
          </a:p>
          <a:p>
            <a:pPr marL="171450" indent="-171450">
              <a:lnSpc>
                <a:spcPct val="150000"/>
              </a:lnSpc>
              <a:buFont typeface="Wingdings" panose="05000000000000000000" pitchFamily="2" charset="2"/>
              <a:buChar char="Ø"/>
            </a:pPr>
            <a:r>
              <a:rPr lang="pl-PL" sz="800" dirty="0">
                <a:solidFill>
                  <a:schemeClr val="bg1"/>
                </a:solidFill>
              </a:rPr>
              <a:t>2021/015 Sampling Device BOF</a:t>
            </a:r>
          </a:p>
          <a:p>
            <a:pPr marL="171450" indent="-171450">
              <a:lnSpc>
                <a:spcPct val="150000"/>
              </a:lnSpc>
              <a:buFont typeface="Wingdings" panose="05000000000000000000" pitchFamily="2" charset="2"/>
              <a:buChar char="Ø"/>
            </a:pPr>
            <a:r>
              <a:rPr lang="pl-PL" sz="800" dirty="0">
                <a:solidFill>
                  <a:schemeClr val="bg1"/>
                </a:solidFill>
              </a:rPr>
              <a:t>2021/029 Relocation Big Furnaces</a:t>
            </a:r>
          </a:p>
          <a:p>
            <a:pPr marL="171450" indent="-171450">
              <a:lnSpc>
                <a:spcPct val="150000"/>
              </a:lnSpc>
              <a:buFont typeface="Wingdings" panose="05000000000000000000" pitchFamily="2" charset="2"/>
              <a:buChar char="Ø"/>
            </a:pPr>
            <a:r>
              <a:rPr lang="pl-PL" sz="800" dirty="0">
                <a:solidFill>
                  <a:schemeClr val="bg1"/>
                </a:solidFill>
              </a:rPr>
              <a:t>2021/075 Automation line production</a:t>
            </a:r>
          </a:p>
          <a:p>
            <a:pPr marL="171450" indent="-171450">
              <a:lnSpc>
                <a:spcPct val="150000"/>
              </a:lnSpc>
              <a:buFont typeface="Wingdings" panose="05000000000000000000" pitchFamily="2" charset="2"/>
              <a:buChar char="Ø"/>
            </a:pPr>
            <a:r>
              <a:rPr lang="pl-PL" sz="800" dirty="0">
                <a:solidFill>
                  <a:schemeClr val="bg1"/>
                </a:solidFill>
              </a:rPr>
              <a:t>2021/1453 Modernization of dedusting …</a:t>
            </a:r>
          </a:p>
        </p:txBody>
      </p:sp>
      <p:sp>
        <p:nvSpPr>
          <p:cNvPr id="115" name="pole tekstowe 114">
            <a:extLst>
              <a:ext uri="{FF2B5EF4-FFF2-40B4-BE49-F238E27FC236}">
                <a16:creationId xmlns:a16="http://schemas.microsoft.com/office/drawing/2014/main" id="{4EB0664F-8EC5-4E5C-80A4-DE40AC042026}"/>
              </a:ext>
            </a:extLst>
          </p:cNvPr>
          <p:cNvSpPr txBox="1"/>
          <p:nvPr/>
        </p:nvSpPr>
        <p:spPr>
          <a:xfrm>
            <a:off x="11959396" y="1631270"/>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1</a:t>
            </a:r>
          </a:p>
          <a:p>
            <a:pPr>
              <a:lnSpc>
                <a:spcPct val="150000"/>
              </a:lnSpc>
            </a:pPr>
            <a:endParaRPr lang="pl-PL" sz="800" dirty="0">
              <a:solidFill>
                <a:schemeClr val="bg1"/>
              </a:solidFill>
            </a:endParaRPr>
          </a:p>
          <a:p>
            <a:pPr>
              <a:lnSpc>
                <a:spcPct val="150000"/>
              </a:lnSpc>
            </a:pPr>
            <a:r>
              <a:rPr lang="pl-PL" sz="800" dirty="0">
                <a:solidFill>
                  <a:schemeClr val="bg1"/>
                </a:solidFill>
              </a:rPr>
              <a:t>1</a:t>
            </a:r>
          </a:p>
        </p:txBody>
      </p:sp>
      <p:sp>
        <p:nvSpPr>
          <p:cNvPr id="84" name="pole tekstowe 83">
            <a:extLst>
              <a:ext uri="{FF2B5EF4-FFF2-40B4-BE49-F238E27FC236}">
                <a16:creationId xmlns:a16="http://schemas.microsoft.com/office/drawing/2014/main" id="{45F66C2E-97DA-4B29-9F22-60EB867DB68D}"/>
              </a:ext>
            </a:extLst>
          </p:cNvPr>
          <p:cNvSpPr txBox="1"/>
          <p:nvPr/>
        </p:nvSpPr>
        <p:spPr>
          <a:xfrm>
            <a:off x="9792461" y="1746214"/>
            <a:ext cx="1640870" cy="996619"/>
          </a:xfrm>
          <a:prstGeom prst="rect">
            <a:avLst/>
          </a:prstGeom>
          <a:noFill/>
        </p:spPr>
        <p:txBody>
          <a:bodyPr wrap="square" rtlCol="0">
            <a:spAutoFit/>
          </a:bodyPr>
          <a:lstStyle/>
          <a:p>
            <a:pPr>
              <a:lnSpc>
                <a:spcPct val="150000"/>
              </a:lnSpc>
            </a:pPr>
            <a:r>
              <a:rPr lang="pl-PL" sz="800" dirty="0">
                <a:solidFill>
                  <a:schemeClr val="bg1"/>
                </a:solidFill>
              </a:rPr>
              <a:t>PRYWATNA</a:t>
            </a:r>
          </a:p>
          <a:p>
            <a:pPr marL="171450" indent="-171450">
              <a:lnSpc>
                <a:spcPct val="150000"/>
              </a:lnSpc>
              <a:buFont typeface="Wingdings" panose="05000000000000000000" pitchFamily="2" charset="2"/>
              <a:buChar char="Ø"/>
            </a:pPr>
            <a:r>
              <a:rPr lang="pl-PL" sz="800" dirty="0">
                <a:solidFill>
                  <a:schemeClr val="bg1"/>
                </a:solidFill>
              </a:rPr>
              <a:t>HR</a:t>
            </a:r>
          </a:p>
          <a:p>
            <a:pPr marL="171450" indent="-171450">
              <a:lnSpc>
                <a:spcPct val="150000"/>
              </a:lnSpc>
              <a:buFont typeface="Wingdings" panose="05000000000000000000" pitchFamily="2" charset="2"/>
              <a:buChar char="Ø"/>
            </a:pPr>
            <a:r>
              <a:rPr lang="pl-PL" sz="800" dirty="0">
                <a:solidFill>
                  <a:schemeClr val="bg1"/>
                </a:solidFill>
              </a:rPr>
              <a:t>SZKOLENIA</a:t>
            </a:r>
          </a:p>
          <a:p>
            <a:pPr marL="171450" indent="-171450">
              <a:lnSpc>
                <a:spcPct val="150000"/>
              </a:lnSpc>
              <a:buFont typeface="Wingdings" panose="05000000000000000000" pitchFamily="2" charset="2"/>
              <a:buChar char="Ø"/>
            </a:pPr>
            <a:r>
              <a:rPr lang="pl-PL" sz="800" dirty="0">
                <a:solidFill>
                  <a:schemeClr val="bg1"/>
                </a:solidFill>
              </a:rPr>
              <a:t>URLOPY </a:t>
            </a:r>
          </a:p>
          <a:p>
            <a:pPr marL="171450" indent="-171450">
              <a:lnSpc>
                <a:spcPct val="150000"/>
              </a:lnSpc>
              <a:buFont typeface="Wingdings" panose="05000000000000000000" pitchFamily="2" charset="2"/>
              <a:buChar char="Ø"/>
            </a:pPr>
            <a:r>
              <a:rPr lang="pl-PL" sz="800" dirty="0">
                <a:solidFill>
                  <a:schemeClr val="bg1"/>
                </a:solidFill>
              </a:rPr>
              <a:t>PRINCE 2</a:t>
            </a:r>
          </a:p>
        </p:txBody>
      </p:sp>
      <p:cxnSp>
        <p:nvCxnSpPr>
          <p:cNvPr id="40" name="Łącznik prosty 39">
            <a:extLst>
              <a:ext uri="{FF2B5EF4-FFF2-40B4-BE49-F238E27FC236}">
                <a16:creationId xmlns:a16="http://schemas.microsoft.com/office/drawing/2014/main" id="{95D90D9F-A8C5-4112-9B64-12563461A01F}"/>
              </a:ext>
            </a:extLst>
          </p:cNvPr>
          <p:cNvCxnSpPr/>
          <p:nvPr/>
        </p:nvCxnSpPr>
        <p:spPr>
          <a:xfrm>
            <a:off x="595045" y="1219199"/>
            <a:ext cx="0" cy="5594639"/>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2" name="Łącznik prosty 41">
            <a:extLst>
              <a:ext uri="{FF2B5EF4-FFF2-40B4-BE49-F238E27FC236}">
                <a16:creationId xmlns:a16="http://schemas.microsoft.com/office/drawing/2014/main" id="{2F8B242D-F952-4710-99F2-A22BE5C5CC34}"/>
              </a:ext>
            </a:extLst>
          </p:cNvPr>
          <p:cNvCxnSpPr/>
          <p:nvPr/>
        </p:nvCxnSpPr>
        <p:spPr>
          <a:xfrm flipV="1">
            <a:off x="592033" y="940734"/>
            <a:ext cx="389927" cy="285832"/>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4" name="Łącznik prosty 43">
            <a:extLst>
              <a:ext uri="{FF2B5EF4-FFF2-40B4-BE49-F238E27FC236}">
                <a16:creationId xmlns:a16="http://schemas.microsoft.com/office/drawing/2014/main" id="{0EC666D5-2CCB-4111-980C-A393104DEDB7}"/>
              </a:ext>
            </a:extLst>
          </p:cNvPr>
          <p:cNvCxnSpPr>
            <a:cxnSpLocks/>
          </p:cNvCxnSpPr>
          <p:nvPr/>
        </p:nvCxnSpPr>
        <p:spPr>
          <a:xfrm>
            <a:off x="981960" y="939673"/>
            <a:ext cx="11147195" cy="15994"/>
          </a:xfrm>
          <a:prstGeom prst="line">
            <a:avLst/>
          </a:prstGeom>
          <a:effectLst>
            <a:outerShdw blurRad="50800" dist="38100" dir="5400000" algn="t"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7" name="Łącznik prosty 116">
            <a:extLst>
              <a:ext uri="{FF2B5EF4-FFF2-40B4-BE49-F238E27FC236}">
                <a16:creationId xmlns:a16="http://schemas.microsoft.com/office/drawing/2014/main" id="{4A8DDCBC-19BC-4693-91CA-EF866A5E1314}"/>
              </a:ext>
            </a:extLst>
          </p:cNvPr>
          <p:cNvCxnSpPr>
            <a:cxnSpLocks/>
          </p:cNvCxnSpPr>
          <p:nvPr/>
        </p:nvCxnSpPr>
        <p:spPr>
          <a:xfrm flipV="1">
            <a:off x="596878" y="944901"/>
            <a:ext cx="263335" cy="19177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8" name="Łącznik prosty 117">
            <a:extLst>
              <a:ext uri="{FF2B5EF4-FFF2-40B4-BE49-F238E27FC236}">
                <a16:creationId xmlns:a16="http://schemas.microsoft.com/office/drawing/2014/main" id="{0312EC6C-2ED0-4289-86BE-23AE2B331668}"/>
              </a:ext>
            </a:extLst>
          </p:cNvPr>
          <p:cNvCxnSpPr>
            <a:cxnSpLocks/>
          </p:cNvCxnSpPr>
          <p:nvPr/>
        </p:nvCxnSpPr>
        <p:spPr>
          <a:xfrm flipV="1">
            <a:off x="595212" y="943048"/>
            <a:ext cx="143255" cy="103738"/>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54" name="Łącznik prosty 153">
            <a:extLst>
              <a:ext uri="{FF2B5EF4-FFF2-40B4-BE49-F238E27FC236}">
                <a16:creationId xmlns:a16="http://schemas.microsoft.com/office/drawing/2014/main" id="{FF6D4B26-6664-41F6-9398-BFA7C744519D}"/>
              </a:ext>
            </a:extLst>
          </p:cNvPr>
          <p:cNvCxnSpPr>
            <a:cxnSpLocks/>
          </p:cNvCxnSpPr>
          <p:nvPr/>
        </p:nvCxnSpPr>
        <p:spPr>
          <a:xfrm flipV="1">
            <a:off x="589487" y="922620"/>
            <a:ext cx="184797" cy="124166"/>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55" name="pole tekstowe 154">
            <a:extLst>
              <a:ext uri="{FF2B5EF4-FFF2-40B4-BE49-F238E27FC236}">
                <a16:creationId xmlns:a16="http://schemas.microsoft.com/office/drawing/2014/main" id="{4EC9DA3D-F4A8-4730-8472-3D005C688AFF}"/>
              </a:ext>
            </a:extLst>
          </p:cNvPr>
          <p:cNvSpPr txBox="1"/>
          <p:nvPr/>
        </p:nvSpPr>
        <p:spPr>
          <a:xfrm>
            <a:off x="11963959" y="2696785"/>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3</a:t>
            </a:r>
          </a:p>
          <a:p>
            <a:pPr>
              <a:lnSpc>
                <a:spcPct val="150000"/>
              </a:lnSpc>
            </a:pPr>
            <a:endParaRPr lang="pl-PL" sz="800" dirty="0">
              <a:solidFill>
                <a:schemeClr val="bg1"/>
              </a:solidFill>
            </a:endParaRPr>
          </a:p>
          <a:p>
            <a:pPr>
              <a:lnSpc>
                <a:spcPct val="150000"/>
              </a:lnSpc>
            </a:pPr>
            <a:r>
              <a:rPr lang="pl-PL" sz="800" dirty="0">
                <a:solidFill>
                  <a:schemeClr val="bg1"/>
                </a:solidFill>
              </a:rPr>
              <a:t>2</a:t>
            </a:r>
          </a:p>
        </p:txBody>
      </p:sp>
      <p:sp>
        <p:nvSpPr>
          <p:cNvPr id="156" name="pole tekstowe 155">
            <a:extLst>
              <a:ext uri="{FF2B5EF4-FFF2-40B4-BE49-F238E27FC236}">
                <a16:creationId xmlns:a16="http://schemas.microsoft.com/office/drawing/2014/main" id="{F4316C26-CB64-4B67-BFFC-D220C76E2FD0}"/>
              </a:ext>
            </a:extLst>
          </p:cNvPr>
          <p:cNvSpPr txBox="1"/>
          <p:nvPr/>
        </p:nvSpPr>
        <p:spPr>
          <a:xfrm>
            <a:off x="9766779" y="4814958"/>
            <a:ext cx="2213925" cy="400110"/>
          </a:xfrm>
          <a:prstGeom prst="rect">
            <a:avLst/>
          </a:prstGeom>
          <a:noFill/>
        </p:spPr>
        <p:txBody>
          <a:bodyPr wrap="square" rtlCol="0">
            <a:spAutoFit/>
          </a:bodyPr>
          <a:lstStyle/>
          <a:p>
            <a:r>
              <a:rPr lang="pl-PL" sz="1000" dirty="0">
                <a:solidFill>
                  <a:schemeClr val="accent5">
                    <a:lumMod val="60000"/>
                    <a:lumOff val="40000"/>
                  </a:schemeClr>
                </a:solidFill>
              </a:rPr>
              <a:t>ARCHIWUM</a:t>
            </a:r>
          </a:p>
          <a:p>
            <a:r>
              <a:rPr lang="pl-PL" sz="1000" dirty="0">
                <a:solidFill>
                  <a:schemeClr val="bg1"/>
                </a:solidFill>
              </a:rPr>
              <a:t>    </a:t>
            </a:r>
            <a:endParaRPr lang="en-US" sz="1000" dirty="0">
              <a:solidFill>
                <a:schemeClr val="bg1"/>
              </a:solidFill>
            </a:endParaRPr>
          </a:p>
        </p:txBody>
      </p:sp>
      <p:sp>
        <p:nvSpPr>
          <p:cNvPr id="157" name="pole tekstowe 156">
            <a:extLst>
              <a:ext uri="{FF2B5EF4-FFF2-40B4-BE49-F238E27FC236}">
                <a16:creationId xmlns:a16="http://schemas.microsoft.com/office/drawing/2014/main" id="{71B51682-722A-4220-B8C4-ED5CF4330833}"/>
              </a:ext>
            </a:extLst>
          </p:cNvPr>
          <p:cNvSpPr txBox="1"/>
          <p:nvPr/>
        </p:nvSpPr>
        <p:spPr>
          <a:xfrm>
            <a:off x="9805135" y="3924930"/>
            <a:ext cx="783837" cy="6272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WYSŁANE </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USUNIETE</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KOSZ</a:t>
            </a:r>
          </a:p>
        </p:txBody>
      </p:sp>
      <p:sp>
        <p:nvSpPr>
          <p:cNvPr id="159" name="pole tekstowe 158">
            <a:extLst>
              <a:ext uri="{FF2B5EF4-FFF2-40B4-BE49-F238E27FC236}">
                <a16:creationId xmlns:a16="http://schemas.microsoft.com/office/drawing/2014/main" id="{9D7E36E6-4353-4598-96C9-91AC5FF6ABA3}"/>
              </a:ext>
            </a:extLst>
          </p:cNvPr>
          <p:cNvSpPr txBox="1"/>
          <p:nvPr/>
        </p:nvSpPr>
        <p:spPr>
          <a:xfrm>
            <a:off x="9835940" y="5062255"/>
            <a:ext cx="2080150" cy="99661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bg1"/>
                </a:solidFill>
              </a:rPr>
              <a:t>AKTUALNE PROJEKTY</a:t>
            </a:r>
          </a:p>
          <a:p>
            <a:pPr marL="171450" indent="-171450">
              <a:lnSpc>
                <a:spcPct val="150000"/>
              </a:lnSpc>
              <a:buFont typeface="Wingdings" panose="05000000000000000000" pitchFamily="2" charset="2"/>
              <a:buChar char="Ø"/>
            </a:pPr>
            <a:r>
              <a:rPr lang="pl-PL" sz="800" dirty="0">
                <a:solidFill>
                  <a:schemeClr val="bg1"/>
                </a:solidFill>
              </a:rPr>
              <a:t>ZAKOŃCZONE PROJEKTY</a:t>
            </a:r>
          </a:p>
          <a:p>
            <a:pPr marL="171450" indent="-171450">
              <a:lnSpc>
                <a:spcPct val="150000"/>
              </a:lnSpc>
              <a:buFont typeface="Wingdings" panose="05000000000000000000" pitchFamily="2" charset="2"/>
              <a:buChar char="Ø"/>
            </a:pPr>
            <a:r>
              <a:rPr lang="pl-PL" sz="800" dirty="0">
                <a:solidFill>
                  <a:schemeClr val="bg1"/>
                </a:solidFill>
              </a:rPr>
              <a:t>ZAWIESZONE PROJEKTY</a:t>
            </a:r>
          </a:p>
          <a:p>
            <a:pPr marL="171450" indent="-171450">
              <a:lnSpc>
                <a:spcPct val="150000"/>
              </a:lnSpc>
              <a:buFont typeface="Wingdings" panose="05000000000000000000" pitchFamily="2" charset="2"/>
              <a:buChar char="Ø"/>
            </a:pPr>
            <a:r>
              <a:rPr lang="pl-PL" sz="800" dirty="0">
                <a:solidFill>
                  <a:schemeClr val="bg1"/>
                </a:solidFill>
              </a:rPr>
              <a:t>STARE</a:t>
            </a:r>
          </a:p>
          <a:p>
            <a:pPr marL="171450" indent="-171450">
              <a:lnSpc>
                <a:spcPct val="150000"/>
              </a:lnSpc>
              <a:buFont typeface="Wingdings" panose="05000000000000000000" pitchFamily="2" charset="2"/>
              <a:buChar char="Ø"/>
            </a:pPr>
            <a:r>
              <a:rPr lang="pl-PL" sz="800" dirty="0">
                <a:solidFill>
                  <a:schemeClr val="bg1"/>
                </a:solidFill>
              </a:rPr>
              <a:t>IMPORT</a:t>
            </a:r>
          </a:p>
        </p:txBody>
      </p:sp>
      <p:cxnSp>
        <p:nvCxnSpPr>
          <p:cNvPr id="160" name="Łącznik prosty 159">
            <a:extLst>
              <a:ext uri="{FF2B5EF4-FFF2-40B4-BE49-F238E27FC236}">
                <a16:creationId xmlns:a16="http://schemas.microsoft.com/office/drawing/2014/main" id="{FEAEA150-19BC-4A96-9697-590CA0F12D91}"/>
              </a:ext>
            </a:extLst>
          </p:cNvPr>
          <p:cNvCxnSpPr>
            <a:cxnSpLocks/>
          </p:cNvCxnSpPr>
          <p:nvPr/>
        </p:nvCxnSpPr>
        <p:spPr>
          <a:xfrm>
            <a:off x="9795118" y="5062255"/>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61" name="Łącznik prosty 160">
            <a:extLst>
              <a:ext uri="{FF2B5EF4-FFF2-40B4-BE49-F238E27FC236}">
                <a16:creationId xmlns:a16="http://schemas.microsoft.com/office/drawing/2014/main" id="{61021542-E0E7-4B4B-958B-607395BACF98}"/>
              </a:ext>
            </a:extLst>
          </p:cNvPr>
          <p:cNvCxnSpPr>
            <a:cxnSpLocks/>
          </p:cNvCxnSpPr>
          <p:nvPr/>
        </p:nvCxnSpPr>
        <p:spPr>
          <a:xfrm>
            <a:off x="9791207" y="3830022"/>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2" name="Prostokąt 161">
            <a:extLst>
              <a:ext uri="{FF2B5EF4-FFF2-40B4-BE49-F238E27FC236}">
                <a16:creationId xmlns:a16="http://schemas.microsoft.com/office/drawing/2014/main" id="{0FF18800-667A-4EDA-B469-38F6F3AA19E4}"/>
              </a:ext>
            </a:extLst>
          </p:cNvPr>
          <p:cNvSpPr/>
          <p:nvPr/>
        </p:nvSpPr>
        <p:spPr>
          <a:xfrm rot="16200000" flipV="1">
            <a:off x="2558603" y="-166568"/>
            <a:ext cx="5240245" cy="8808887"/>
          </a:xfrm>
          <a:prstGeom prst="rect">
            <a:avLst/>
          </a:prstGeom>
          <a:solidFill>
            <a:srgbClr val="FFFFFF">
              <a:alpha val="30196"/>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 name="Prostokąt 163">
            <a:extLst>
              <a:ext uri="{FF2B5EF4-FFF2-40B4-BE49-F238E27FC236}">
                <a16:creationId xmlns:a16="http://schemas.microsoft.com/office/drawing/2014/main" id="{F29A3704-5554-491B-972C-F65558A5E012}"/>
              </a:ext>
            </a:extLst>
          </p:cNvPr>
          <p:cNvSpPr/>
          <p:nvPr/>
        </p:nvSpPr>
        <p:spPr>
          <a:xfrm rot="16200000" flipV="1">
            <a:off x="10887660" y="1862545"/>
            <a:ext cx="178006" cy="2343056"/>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5" name="pole tekstowe 164">
            <a:extLst>
              <a:ext uri="{FF2B5EF4-FFF2-40B4-BE49-F238E27FC236}">
                <a16:creationId xmlns:a16="http://schemas.microsoft.com/office/drawing/2014/main" id="{92F18919-EA1E-4B39-8397-B4BC3ABBBB4B}"/>
              </a:ext>
            </a:extLst>
          </p:cNvPr>
          <p:cNvSpPr txBox="1"/>
          <p:nvPr/>
        </p:nvSpPr>
        <p:spPr>
          <a:xfrm>
            <a:off x="840825" y="1791238"/>
            <a:ext cx="1589632" cy="461665"/>
          </a:xfrm>
          <a:prstGeom prst="rect">
            <a:avLst/>
          </a:prstGeom>
          <a:noFill/>
        </p:spPr>
        <p:txBody>
          <a:bodyPr wrap="square" rtlCol="0">
            <a:spAutoFit/>
          </a:bodyPr>
          <a:lstStyle/>
          <a:p>
            <a:r>
              <a:rPr lang="pl-PL" sz="800" dirty="0">
                <a:solidFill>
                  <a:schemeClr val="bg1"/>
                </a:solidFill>
              </a:rPr>
              <a:t>Łukasz Kowalski /AAF</a:t>
            </a:r>
          </a:p>
          <a:p>
            <a:r>
              <a:rPr lang="pl-PL" sz="800" dirty="0">
                <a:solidFill>
                  <a:schemeClr val="bg1"/>
                </a:solidFill>
              </a:rPr>
              <a:t>Piotr Panek / MOBIDEX</a:t>
            </a:r>
          </a:p>
          <a:p>
            <a:r>
              <a:rPr lang="pl-PL" sz="800" dirty="0">
                <a:solidFill>
                  <a:schemeClr val="bg1"/>
                </a:solidFill>
              </a:rPr>
              <a:t>Jan Petera / MOSTOSTAL</a:t>
            </a:r>
          </a:p>
        </p:txBody>
      </p:sp>
      <p:sp>
        <p:nvSpPr>
          <p:cNvPr id="166" name="pole tekstowe 165">
            <a:extLst>
              <a:ext uri="{FF2B5EF4-FFF2-40B4-BE49-F238E27FC236}">
                <a16:creationId xmlns:a16="http://schemas.microsoft.com/office/drawing/2014/main" id="{6B67A6A7-0317-47CE-AB54-668B910DC41E}"/>
              </a:ext>
            </a:extLst>
          </p:cNvPr>
          <p:cNvSpPr txBox="1"/>
          <p:nvPr/>
        </p:nvSpPr>
        <p:spPr>
          <a:xfrm>
            <a:off x="1195350" y="1632568"/>
            <a:ext cx="318693" cy="215444"/>
          </a:xfrm>
          <a:prstGeom prst="rect">
            <a:avLst/>
          </a:prstGeom>
          <a:noFill/>
        </p:spPr>
        <p:txBody>
          <a:bodyPr wrap="square" rtlCol="0">
            <a:spAutoFit/>
          </a:bodyPr>
          <a:lstStyle/>
          <a:p>
            <a:r>
              <a:rPr lang="pl-PL" sz="800" dirty="0">
                <a:solidFill>
                  <a:srgbClr val="A6A6A6"/>
                </a:solidFill>
              </a:rPr>
              <a:t>Od</a:t>
            </a:r>
          </a:p>
        </p:txBody>
      </p:sp>
      <p:sp>
        <p:nvSpPr>
          <p:cNvPr id="168" name="pole tekstowe 167">
            <a:extLst>
              <a:ext uri="{FF2B5EF4-FFF2-40B4-BE49-F238E27FC236}">
                <a16:creationId xmlns:a16="http://schemas.microsoft.com/office/drawing/2014/main" id="{127977E4-CF5E-4CC2-B684-631D140D44C7}"/>
              </a:ext>
            </a:extLst>
          </p:cNvPr>
          <p:cNvSpPr txBox="1"/>
          <p:nvPr/>
        </p:nvSpPr>
        <p:spPr>
          <a:xfrm>
            <a:off x="3557691" y="1614508"/>
            <a:ext cx="1068741" cy="215444"/>
          </a:xfrm>
          <a:prstGeom prst="rect">
            <a:avLst/>
          </a:prstGeom>
          <a:noFill/>
        </p:spPr>
        <p:txBody>
          <a:bodyPr wrap="square" rtlCol="0">
            <a:spAutoFit/>
          </a:bodyPr>
          <a:lstStyle/>
          <a:p>
            <a:r>
              <a:rPr lang="pl-PL" sz="800" dirty="0">
                <a:solidFill>
                  <a:srgbClr val="A6A6A6"/>
                </a:solidFill>
              </a:rPr>
              <a:t>Temat</a:t>
            </a:r>
          </a:p>
        </p:txBody>
      </p:sp>
      <p:sp>
        <p:nvSpPr>
          <p:cNvPr id="169" name="pole tekstowe 168">
            <a:extLst>
              <a:ext uri="{FF2B5EF4-FFF2-40B4-BE49-F238E27FC236}">
                <a16:creationId xmlns:a16="http://schemas.microsoft.com/office/drawing/2014/main" id="{71B7012F-44D0-45A6-9748-FAC88B62AF48}"/>
              </a:ext>
            </a:extLst>
          </p:cNvPr>
          <p:cNvSpPr txBox="1"/>
          <p:nvPr/>
        </p:nvSpPr>
        <p:spPr>
          <a:xfrm>
            <a:off x="7082754" y="1626048"/>
            <a:ext cx="1068741" cy="215444"/>
          </a:xfrm>
          <a:prstGeom prst="rect">
            <a:avLst/>
          </a:prstGeom>
          <a:noFill/>
        </p:spPr>
        <p:txBody>
          <a:bodyPr wrap="square" rtlCol="0">
            <a:spAutoFit/>
          </a:bodyPr>
          <a:lstStyle/>
          <a:p>
            <a:r>
              <a:rPr lang="pl-PL" sz="800" dirty="0">
                <a:solidFill>
                  <a:srgbClr val="A6A6A6"/>
                </a:solidFill>
              </a:rPr>
              <a:t>Otrzymano</a:t>
            </a:r>
          </a:p>
        </p:txBody>
      </p:sp>
      <p:sp>
        <p:nvSpPr>
          <p:cNvPr id="170" name="pole tekstowe 169">
            <a:extLst>
              <a:ext uri="{FF2B5EF4-FFF2-40B4-BE49-F238E27FC236}">
                <a16:creationId xmlns:a16="http://schemas.microsoft.com/office/drawing/2014/main" id="{7AE87EBD-A820-4309-8C02-F519C9832C26}"/>
              </a:ext>
            </a:extLst>
          </p:cNvPr>
          <p:cNvSpPr txBox="1"/>
          <p:nvPr/>
        </p:nvSpPr>
        <p:spPr>
          <a:xfrm>
            <a:off x="8687963" y="1614508"/>
            <a:ext cx="688630" cy="215444"/>
          </a:xfrm>
          <a:prstGeom prst="rect">
            <a:avLst/>
          </a:prstGeom>
          <a:noFill/>
        </p:spPr>
        <p:txBody>
          <a:bodyPr wrap="square" rtlCol="0">
            <a:spAutoFit/>
          </a:bodyPr>
          <a:lstStyle/>
          <a:p>
            <a:r>
              <a:rPr lang="pl-PL" sz="800" dirty="0">
                <a:solidFill>
                  <a:srgbClr val="A6A6A6"/>
                </a:solidFill>
              </a:rPr>
              <a:t>ID Projekt</a:t>
            </a:r>
          </a:p>
        </p:txBody>
      </p:sp>
      <p:sp>
        <p:nvSpPr>
          <p:cNvPr id="171" name="pole tekstowe 170">
            <a:extLst>
              <a:ext uri="{FF2B5EF4-FFF2-40B4-BE49-F238E27FC236}">
                <a16:creationId xmlns:a16="http://schemas.microsoft.com/office/drawing/2014/main" id="{3429E19B-8F7A-4DF2-A526-F2EE5F7267C8}"/>
              </a:ext>
            </a:extLst>
          </p:cNvPr>
          <p:cNvSpPr txBox="1"/>
          <p:nvPr/>
        </p:nvSpPr>
        <p:spPr>
          <a:xfrm>
            <a:off x="2715995" y="1791910"/>
            <a:ext cx="3949885" cy="461665"/>
          </a:xfrm>
          <a:prstGeom prst="rect">
            <a:avLst/>
          </a:prstGeom>
          <a:noFill/>
        </p:spPr>
        <p:txBody>
          <a:bodyPr wrap="square" rtlCol="0">
            <a:spAutoFit/>
          </a:bodyPr>
          <a:lstStyle/>
          <a:p>
            <a:r>
              <a:rPr lang="pl-PL" sz="800" dirty="0">
                <a:solidFill>
                  <a:schemeClr val="bg1"/>
                </a:solidFill>
              </a:rPr>
              <a:t>Spotkanie w sprawie lokalizacji usytuowania urządzenia </a:t>
            </a:r>
          </a:p>
          <a:p>
            <a:r>
              <a:rPr lang="pl-PL" sz="800" dirty="0">
                <a:solidFill>
                  <a:schemeClr val="bg1"/>
                </a:solidFill>
              </a:rPr>
              <a:t>Piotr Panek / MOBIDEX</a:t>
            </a:r>
          </a:p>
          <a:p>
            <a:r>
              <a:rPr lang="pl-PL" sz="800" dirty="0">
                <a:solidFill>
                  <a:schemeClr val="bg1"/>
                </a:solidFill>
              </a:rPr>
              <a:t>Jan Petera / MOSTOSTAL</a:t>
            </a:r>
          </a:p>
        </p:txBody>
      </p:sp>
      <p:sp>
        <p:nvSpPr>
          <p:cNvPr id="172" name="pole tekstowe 171">
            <a:extLst>
              <a:ext uri="{FF2B5EF4-FFF2-40B4-BE49-F238E27FC236}">
                <a16:creationId xmlns:a16="http://schemas.microsoft.com/office/drawing/2014/main" id="{22B6024E-F065-4054-964B-05A48CE22383}"/>
              </a:ext>
            </a:extLst>
          </p:cNvPr>
          <p:cNvSpPr txBox="1"/>
          <p:nvPr/>
        </p:nvSpPr>
        <p:spPr>
          <a:xfrm>
            <a:off x="6994420" y="1798358"/>
            <a:ext cx="946085" cy="461665"/>
          </a:xfrm>
          <a:prstGeom prst="rect">
            <a:avLst/>
          </a:prstGeom>
          <a:noFill/>
        </p:spPr>
        <p:txBody>
          <a:bodyPr wrap="square" rtlCol="0">
            <a:spAutoFit/>
          </a:bodyPr>
          <a:lstStyle/>
          <a:p>
            <a:r>
              <a:rPr lang="pl-PL" sz="800" dirty="0">
                <a:solidFill>
                  <a:schemeClr val="bg1"/>
                </a:solidFill>
              </a:rPr>
              <a:t>Wt. 06.03.2021</a:t>
            </a:r>
          </a:p>
          <a:p>
            <a:r>
              <a:rPr lang="pl-PL" sz="800" dirty="0">
                <a:solidFill>
                  <a:schemeClr val="bg1"/>
                </a:solidFill>
              </a:rPr>
              <a:t>Wt. 06.03.2021</a:t>
            </a:r>
          </a:p>
          <a:p>
            <a:r>
              <a:rPr lang="pl-PL" sz="800" dirty="0">
                <a:solidFill>
                  <a:schemeClr val="bg1"/>
                </a:solidFill>
              </a:rPr>
              <a:t>Wt. 06.03.2021</a:t>
            </a:r>
          </a:p>
        </p:txBody>
      </p:sp>
      <p:sp>
        <p:nvSpPr>
          <p:cNvPr id="173" name="pole tekstowe 172">
            <a:extLst>
              <a:ext uri="{FF2B5EF4-FFF2-40B4-BE49-F238E27FC236}">
                <a16:creationId xmlns:a16="http://schemas.microsoft.com/office/drawing/2014/main" id="{EE290157-12F5-4976-9CDC-B17A31D7ED27}"/>
              </a:ext>
            </a:extLst>
          </p:cNvPr>
          <p:cNvSpPr txBox="1"/>
          <p:nvPr/>
        </p:nvSpPr>
        <p:spPr>
          <a:xfrm>
            <a:off x="8515335" y="1791238"/>
            <a:ext cx="946085" cy="461665"/>
          </a:xfrm>
          <a:prstGeom prst="rect">
            <a:avLst/>
          </a:prstGeom>
          <a:noFill/>
        </p:spPr>
        <p:txBody>
          <a:bodyPr wrap="square" rtlCol="0">
            <a:spAutoFit/>
          </a:bodyPr>
          <a:lstStyle/>
          <a:p>
            <a:pPr algn="ctr"/>
            <a:r>
              <a:rPr lang="pl-PL" sz="800" dirty="0">
                <a:solidFill>
                  <a:schemeClr val="bg1"/>
                </a:solidFill>
              </a:rPr>
              <a:t>2021/15</a:t>
            </a:r>
          </a:p>
          <a:p>
            <a:pPr algn="ctr"/>
            <a:r>
              <a:rPr lang="pl-PL" sz="800" dirty="0">
                <a:solidFill>
                  <a:schemeClr val="bg1"/>
                </a:solidFill>
              </a:rPr>
              <a:t>2021/15</a:t>
            </a:r>
          </a:p>
          <a:p>
            <a:pPr algn="ctr"/>
            <a:r>
              <a:rPr lang="pl-PL" sz="800" dirty="0">
                <a:solidFill>
                  <a:schemeClr val="bg1"/>
                </a:solidFill>
              </a:rPr>
              <a:t>2021/15</a:t>
            </a:r>
          </a:p>
        </p:txBody>
      </p:sp>
      <p:sp>
        <p:nvSpPr>
          <p:cNvPr id="64" name="Prostokąt 63">
            <a:extLst>
              <a:ext uri="{FF2B5EF4-FFF2-40B4-BE49-F238E27FC236}">
                <a16:creationId xmlns:a16="http://schemas.microsoft.com/office/drawing/2014/main" id="{0AFB1A6C-00D9-4066-8445-9017353428A2}"/>
              </a:ext>
            </a:extLst>
          </p:cNvPr>
          <p:cNvSpPr/>
          <p:nvPr/>
        </p:nvSpPr>
        <p:spPr>
          <a:xfrm>
            <a:off x="812696" y="1808614"/>
            <a:ext cx="8711154" cy="42406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6" name="Prostokąt 175">
            <a:extLst>
              <a:ext uri="{FF2B5EF4-FFF2-40B4-BE49-F238E27FC236}">
                <a16:creationId xmlns:a16="http://schemas.microsoft.com/office/drawing/2014/main" id="{75A0170D-AACD-41A6-BEB6-8AB5BE8F6C2F}"/>
              </a:ext>
            </a:extLst>
          </p:cNvPr>
          <p:cNvSpPr/>
          <p:nvPr/>
        </p:nvSpPr>
        <p:spPr>
          <a:xfrm rot="16200000" flipV="1">
            <a:off x="5102103" y="-2415463"/>
            <a:ext cx="123512" cy="8624292"/>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Prostokąt 2">
            <a:extLst>
              <a:ext uri="{FF2B5EF4-FFF2-40B4-BE49-F238E27FC236}">
                <a16:creationId xmlns:a16="http://schemas.microsoft.com/office/drawing/2014/main" id="{2BF1ED54-9B75-4FC2-926C-2379EA9A0FDE}"/>
              </a:ext>
            </a:extLst>
          </p:cNvPr>
          <p:cNvSpPr/>
          <p:nvPr/>
        </p:nvSpPr>
        <p:spPr>
          <a:xfrm>
            <a:off x="836330" y="2319544"/>
            <a:ext cx="8686338" cy="44137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53" name="pole tekstowe 152">
            <a:extLst>
              <a:ext uri="{FF2B5EF4-FFF2-40B4-BE49-F238E27FC236}">
                <a16:creationId xmlns:a16="http://schemas.microsoft.com/office/drawing/2014/main" id="{11D0365F-9587-4AAE-9263-1429AD72463D}"/>
              </a:ext>
            </a:extLst>
          </p:cNvPr>
          <p:cNvSpPr txBox="1"/>
          <p:nvPr/>
        </p:nvSpPr>
        <p:spPr>
          <a:xfrm>
            <a:off x="1134578" y="3256136"/>
            <a:ext cx="7846039" cy="2148345"/>
          </a:xfrm>
          <a:prstGeom prst="rect">
            <a:avLst/>
          </a:prstGeom>
          <a:noFill/>
        </p:spPr>
        <p:txBody>
          <a:bodyPr wrap="square" rtlCol="0">
            <a:spAutoFit/>
          </a:bodyPr>
          <a:lstStyle/>
          <a:p>
            <a:pPr>
              <a:lnSpc>
                <a:spcPct val="150000"/>
              </a:lnSpc>
            </a:pPr>
            <a:r>
              <a:rPr lang="pl-PL" sz="900" dirty="0">
                <a:solidFill>
                  <a:schemeClr val="bg2">
                    <a:lumMod val="25000"/>
                  </a:schemeClr>
                </a:solidFill>
              </a:rPr>
              <a:t>Dzień dobry,</a:t>
            </a: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Panie Arkadiuszu potwierdzam przyjazd w dniu: 14 kwiecień. </a:t>
            </a:r>
          </a:p>
          <a:p>
            <a:pPr>
              <a:lnSpc>
                <a:spcPct val="150000"/>
              </a:lnSpc>
            </a:pPr>
            <a:r>
              <a:rPr lang="pl-PL" sz="900" dirty="0">
                <a:solidFill>
                  <a:schemeClr val="bg2">
                    <a:lumMod val="25000"/>
                  </a:schemeClr>
                </a:solidFill>
              </a:rPr>
              <a:t>W celu odbycia wizji lokalnej na obiekcie, proszę o przygotowania zaplecza socjalnego oraz zorganizowanie sali konferencyjnej z dostępnym rzutnikiem.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Pozdrawiam</a:t>
            </a:r>
          </a:p>
          <a:p>
            <a:pPr>
              <a:lnSpc>
                <a:spcPct val="150000"/>
              </a:lnSpc>
            </a:pPr>
            <a:r>
              <a:rPr lang="pl-PL" sz="900" dirty="0">
                <a:solidFill>
                  <a:schemeClr val="bg2">
                    <a:lumMod val="25000"/>
                  </a:schemeClr>
                </a:solidFill>
              </a:rPr>
              <a:t>Łukasz Kowalski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p:txBody>
      </p:sp>
      <p:cxnSp>
        <p:nvCxnSpPr>
          <p:cNvPr id="158" name="Łącznik prosty 157">
            <a:extLst>
              <a:ext uri="{FF2B5EF4-FFF2-40B4-BE49-F238E27FC236}">
                <a16:creationId xmlns:a16="http://schemas.microsoft.com/office/drawing/2014/main" id="{071903C8-29CC-4E2A-A828-99B270B54EEC}"/>
              </a:ext>
            </a:extLst>
          </p:cNvPr>
          <p:cNvCxnSpPr>
            <a:cxnSpLocks/>
          </p:cNvCxnSpPr>
          <p:nvPr/>
        </p:nvCxnSpPr>
        <p:spPr>
          <a:xfrm flipV="1">
            <a:off x="933906" y="2861920"/>
            <a:ext cx="8526716" cy="639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3" name="Prostokąt: jeden ścięty róg 162">
            <a:extLst>
              <a:ext uri="{FF2B5EF4-FFF2-40B4-BE49-F238E27FC236}">
                <a16:creationId xmlns:a16="http://schemas.microsoft.com/office/drawing/2014/main" id="{58FBA3CE-C887-4709-AED1-A2DD7894C57E}"/>
              </a:ext>
            </a:extLst>
          </p:cNvPr>
          <p:cNvSpPr/>
          <p:nvPr/>
        </p:nvSpPr>
        <p:spPr>
          <a:xfrm rot="10800000" flipH="1">
            <a:off x="4876154" y="2333490"/>
            <a:ext cx="4573335" cy="395137"/>
          </a:xfrm>
          <a:prstGeom prst="snip1Rect">
            <a:avLst>
              <a:gd name="adj" fmla="val 50000"/>
            </a:avLst>
          </a:prstGeom>
          <a:solidFill>
            <a:schemeClr val="bg2"/>
          </a:solidFill>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8" name="Prostokąt: jeden ścięty róg 27">
            <a:extLst>
              <a:ext uri="{FF2B5EF4-FFF2-40B4-BE49-F238E27FC236}">
                <a16:creationId xmlns:a16="http://schemas.microsoft.com/office/drawing/2014/main" id="{ECA54130-7DA8-4BD0-B5CA-9257F474321C}"/>
              </a:ext>
            </a:extLst>
          </p:cNvPr>
          <p:cNvSpPr/>
          <p:nvPr/>
        </p:nvSpPr>
        <p:spPr>
          <a:xfrm rot="10800000" flipH="1">
            <a:off x="840643" y="2319947"/>
            <a:ext cx="4417461" cy="475376"/>
          </a:xfrm>
          <a:prstGeom prst="snip1Rect">
            <a:avLst>
              <a:gd name="adj" fmla="val 50000"/>
            </a:avLst>
          </a:prstGeom>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6" name="pole tekstowe 115">
            <a:extLst>
              <a:ext uri="{FF2B5EF4-FFF2-40B4-BE49-F238E27FC236}">
                <a16:creationId xmlns:a16="http://schemas.microsoft.com/office/drawing/2014/main" id="{5765C529-AD37-459B-80BE-4544F35FB6BF}"/>
              </a:ext>
            </a:extLst>
          </p:cNvPr>
          <p:cNvSpPr txBox="1"/>
          <p:nvPr/>
        </p:nvSpPr>
        <p:spPr>
          <a:xfrm>
            <a:off x="859372" y="2313390"/>
            <a:ext cx="4119688" cy="461665"/>
          </a:xfrm>
          <a:prstGeom prst="rect">
            <a:avLst/>
          </a:prstGeom>
          <a:noFill/>
        </p:spPr>
        <p:txBody>
          <a:bodyPr wrap="square" rtlCol="0">
            <a:spAutoFit/>
          </a:bodyPr>
          <a:lstStyle/>
          <a:p>
            <a:r>
              <a:rPr lang="pl-PL" sz="800" dirty="0">
                <a:solidFill>
                  <a:schemeClr val="bg2">
                    <a:lumMod val="50000"/>
                  </a:schemeClr>
                </a:solidFill>
              </a:rPr>
              <a:t>From: </a:t>
            </a:r>
            <a:r>
              <a:rPr lang="pl-PL" sz="800" dirty="0">
                <a:solidFill>
                  <a:srgbClr val="0070B5"/>
                </a:solidFill>
              </a:rPr>
              <a:t>lkowalski@aaf.com </a:t>
            </a:r>
          </a:p>
          <a:p>
            <a:r>
              <a:rPr lang="pl-PL" sz="800" dirty="0">
                <a:solidFill>
                  <a:schemeClr val="bg2">
                    <a:lumMod val="50000"/>
                  </a:schemeClr>
                </a:solidFill>
              </a:rPr>
              <a:t>Sent: Tuesday, March 6, 2021 9:03 AM</a:t>
            </a:r>
          </a:p>
          <a:p>
            <a:r>
              <a:rPr lang="pl-PL" sz="800" dirty="0">
                <a:solidFill>
                  <a:schemeClr val="bg2">
                    <a:lumMod val="50000"/>
                  </a:schemeClr>
                </a:solidFill>
              </a:rPr>
              <a:t>Subject: Spotkanie w sprawie lokalizacji usytuowania urządzenia - Projekt 2021/15</a:t>
            </a:r>
          </a:p>
        </p:txBody>
      </p:sp>
      <p:pic>
        <p:nvPicPr>
          <p:cNvPr id="31" name="Obraz 30">
            <a:extLst>
              <a:ext uri="{FF2B5EF4-FFF2-40B4-BE49-F238E27FC236}">
                <a16:creationId xmlns:a16="http://schemas.microsoft.com/office/drawing/2014/main" id="{AD11B93F-1820-47D1-BE7D-250CD4CCBC53}"/>
              </a:ext>
            </a:extLst>
          </p:cNvPr>
          <p:cNvPicPr>
            <a:picLocks noChangeAspect="1"/>
          </p:cNvPicPr>
          <p:nvPr/>
        </p:nvPicPr>
        <p:blipFill>
          <a:blip r:embed="rId36"/>
          <a:stretch>
            <a:fillRect/>
          </a:stretch>
        </p:blipFill>
        <p:spPr>
          <a:xfrm>
            <a:off x="5300718" y="2443224"/>
            <a:ext cx="1061397" cy="176900"/>
          </a:xfrm>
          <a:prstGeom prst="rect">
            <a:avLst/>
          </a:prstGeom>
          <a:ln w="3175">
            <a:solidFill>
              <a:srgbClr val="5C6470"/>
            </a:solidFill>
          </a:ln>
        </p:spPr>
      </p:pic>
      <p:pic>
        <p:nvPicPr>
          <p:cNvPr id="33" name="Obraz 32">
            <a:extLst>
              <a:ext uri="{FF2B5EF4-FFF2-40B4-BE49-F238E27FC236}">
                <a16:creationId xmlns:a16="http://schemas.microsoft.com/office/drawing/2014/main" id="{631FD6C8-F44D-472C-8B63-8FF84711B558}"/>
              </a:ext>
            </a:extLst>
          </p:cNvPr>
          <p:cNvPicPr>
            <a:picLocks noChangeAspect="1"/>
          </p:cNvPicPr>
          <p:nvPr/>
        </p:nvPicPr>
        <p:blipFill>
          <a:blip r:embed="rId37"/>
          <a:stretch>
            <a:fillRect/>
          </a:stretch>
        </p:blipFill>
        <p:spPr>
          <a:xfrm>
            <a:off x="6438746" y="2439889"/>
            <a:ext cx="1575595" cy="180200"/>
          </a:xfrm>
          <a:prstGeom prst="rect">
            <a:avLst/>
          </a:prstGeom>
          <a:ln w="3175">
            <a:solidFill>
              <a:srgbClr val="5C6470"/>
            </a:solidFill>
          </a:ln>
        </p:spPr>
      </p:pic>
      <p:pic>
        <p:nvPicPr>
          <p:cNvPr id="34" name="Obraz 33">
            <a:extLst>
              <a:ext uri="{FF2B5EF4-FFF2-40B4-BE49-F238E27FC236}">
                <a16:creationId xmlns:a16="http://schemas.microsoft.com/office/drawing/2014/main" id="{D6623F71-667E-465E-BCA2-C3C0D0E68D59}"/>
              </a:ext>
            </a:extLst>
          </p:cNvPr>
          <p:cNvPicPr>
            <a:picLocks noChangeAspect="1"/>
          </p:cNvPicPr>
          <p:nvPr/>
        </p:nvPicPr>
        <p:blipFill>
          <a:blip r:embed="rId38"/>
          <a:stretch>
            <a:fillRect/>
          </a:stretch>
        </p:blipFill>
        <p:spPr>
          <a:xfrm>
            <a:off x="1216569" y="5140344"/>
            <a:ext cx="861156" cy="508321"/>
          </a:xfrm>
          <a:prstGeom prst="rect">
            <a:avLst/>
          </a:prstGeom>
        </p:spPr>
      </p:pic>
      <p:sp>
        <p:nvSpPr>
          <p:cNvPr id="167" name="pole tekstowe 166">
            <a:extLst>
              <a:ext uri="{FF2B5EF4-FFF2-40B4-BE49-F238E27FC236}">
                <a16:creationId xmlns:a16="http://schemas.microsoft.com/office/drawing/2014/main" id="{CBFD2BA7-BFBB-4D9C-B7AA-715C8F9E7E8D}"/>
              </a:ext>
            </a:extLst>
          </p:cNvPr>
          <p:cNvSpPr txBox="1"/>
          <p:nvPr/>
        </p:nvSpPr>
        <p:spPr>
          <a:xfrm>
            <a:off x="2117291" y="5118309"/>
            <a:ext cx="2880799" cy="461665"/>
          </a:xfrm>
          <a:prstGeom prst="rect">
            <a:avLst/>
          </a:prstGeom>
          <a:noFill/>
        </p:spPr>
        <p:txBody>
          <a:bodyPr wrap="square" rtlCol="0">
            <a:spAutoFit/>
          </a:bodyPr>
          <a:lstStyle/>
          <a:p>
            <a:r>
              <a:rPr lang="en-US" sz="800" b="1" dirty="0"/>
              <a:t>AAF International</a:t>
            </a:r>
            <a:endParaRPr lang="en-US" sz="800" dirty="0"/>
          </a:p>
          <a:p>
            <a:r>
              <a:rPr lang="en-US" sz="800" dirty="0"/>
              <a:t>AAF-SA | </a:t>
            </a:r>
            <a:r>
              <a:rPr lang="en-US" sz="800" u="sng" dirty="0">
                <a:hlinkClick r:id="rId39"/>
              </a:rPr>
              <a:t>Urartea, 11 - 01010 Vitoria, SPAIN</a:t>
            </a:r>
            <a:r>
              <a:rPr lang="en-US" sz="800" dirty="0"/>
              <a:t> (Pol. Ind. Ali-Go</a:t>
            </a:r>
            <a:r>
              <a:rPr lang="pl-PL" sz="800" dirty="0"/>
              <a:t>kl</a:t>
            </a:r>
            <a:r>
              <a:rPr lang="en-US" sz="800" dirty="0"/>
              <a:t>beo)</a:t>
            </a:r>
          </a:p>
        </p:txBody>
      </p:sp>
      <p:sp>
        <p:nvSpPr>
          <p:cNvPr id="175" name="Dowolny kształt: kształt 174">
            <a:extLst>
              <a:ext uri="{FF2B5EF4-FFF2-40B4-BE49-F238E27FC236}">
                <a16:creationId xmlns:a16="http://schemas.microsoft.com/office/drawing/2014/main" id="{2EA1637F-50CF-4B56-9233-2F9E8EBD2D2E}"/>
              </a:ext>
            </a:extLst>
          </p:cNvPr>
          <p:cNvSpPr/>
          <p:nvPr/>
        </p:nvSpPr>
        <p:spPr>
          <a:xfrm rot="16200000" flipV="1">
            <a:off x="4967687" y="-3052599"/>
            <a:ext cx="424633" cy="8806335"/>
          </a:xfrm>
          <a:custGeom>
            <a:avLst/>
            <a:gdLst>
              <a:gd name="connsiteX0" fmla="*/ 424633 w 424633"/>
              <a:gd name="connsiteY0" fmla="*/ 8653370 h 8916949"/>
              <a:gd name="connsiteX1" fmla="*/ 424633 w 424633"/>
              <a:gd name="connsiteY1" fmla="*/ 0 h 8916949"/>
              <a:gd name="connsiteX2" fmla="*/ 0 w 424633"/>
              <a:gd name="connsiteY2" fmla="*/ 0 h 8916949"/>
              <a:gd name="connsiteX3" fmla="*/ 0 w 424633"/>
              <a:gd name="connsiteY3" fmla="*/ 8916949 h 8916949"/>
              <a:gd name="connsiteX4" fmla="*/ 237684 w 424633"/>
              <a:gd name="connsiteY4" fmla="*/ 8916949 h 891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33" h="8916949">
                <a:moveTo>
                  <a:pt x="424633" y="8653370"/>
                </a:moveTo>
                <a:lnTo>
                  <a:pt x="424633" y="0"/>
                </a:lnTo>
                <a:lnTo>
                  <a:pt x="0" y="0"/>
                </a:lnTo>
                <a:lnTo>
                  <a:pt x="0" y="8916949"/>
                </a:lnTo>
                <a:lnTo>
                  <a:pt x="237684" y="8916949"/>
                </a:lnTo>
                <a:close/>
              </a:path>
            </a:pathLst>
          </a:cu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7" name="Grafika 36" descr="Koperta">
            <a:extLst>
              <a:ext uri="{FF2B5EF4-FFF2-40B4-BE49-F238E27FC236}">
                <a16:creationId xmlns:a16="http://schemas.microsoft.com/office/drawing/2014/main" id="{F6D76877-3E02-4BB5-8A62-8B1C6E2396E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32959" y="1189785"/>
            <a:ext cx="324783" cy="324783"/>
          </a:xfrm>
          <a:prstGeom prst="rect">
            <a:avLst/>
          </a:prstGeom>
        </p:spPr>
      </p:pic>
      <p:pic>
        <p:nvPicPr>
          <p:cNvPr id="177" name="Grafika 176" descr="Koperta">
            <a:extLst>
              <a:ext uri="{FF2B5EF4-FFF2-40B4-BE49-F238E27FC236}">
                <a16:creationId xmlns:a16="http://schemas.microsoft.com/office/drawing/2014/main" id="{AF9CB82D-64A0-49F4-93B1-E83D2F3AF9B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551845" y="1189785"/>
            <a:ext cx="324783" cy="324783"/>
          </a:xfrm>
          <a:prstGeom prst="rect">
            <a:avLst/>
          </a:prstGeom>
        </p:spPr>
      </p:pic>
      <p:pic>
        <p:nvPicPr>
          <p:cNvPr id="179" name="Grafika 178" descr="Koperta">
            <a:extLst>
              <a:ext uri="{FF2B5EF4-FFF2-40B4-BE49-F238E27FC236}">
                <a16:creationId xmlns:a16="http://schemas.microsoft.com/office/drawing/2014/main" id="{B840AB69-754D-4216-A6C1-C5D1A3218D0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56586" y="1189785"/>
            <a:ext cx="324783" cy="324783"/>
          </a:xfrm>
          <a:prstGeom prst="rect">
            <a:avLst/>
          </a:prstGeom>
        </p:spPr>
      </p:pic>
      <p:sp>
        <p:nvSpPr>
          <p:cNvPr id="46" name="Grafika 179" descr="Dodawać">
            <a:extLst>
              <a:ext uri="{FF2B5EF4-FFF2-40B4-BE49-F238E27FC236}">
                <a16:creationId xmlns:a16="http://schemas.microsoft.com/office/drawing/2014/main" id="{5DBBA8FA-F73E-4A81-A7A4-2F979EFCFE1F}"/>
              </a:ext>
            </a:extLst>
          </p:cNvPr>
          <p:cNvSpPr/>
          <p:nvPr/>
        </p:nvSpPr>
        <p:spPr>
          <a:xfrm>
            <a:off x="1243909" y="1355843"/>
            <a:ext cx="163051" cy="165075"/>
          </a:xfrm>
          <a:prstGeom prst="mathPlus">
            <a:avLst/>
          </a:prstGeom>
          <a:solidFill>
            <a:srgbClr val="00B050"/>
          </a:solidFill>
          <a:ln w="7257" cap="flat">
            <a:solidFill>
              <a:srgbClr val="FFFFFF"/>
            </a:solidFill>
            <a:prstDash val="solid"/>
            <a:miter/>
          </a:ln>
        </p:spPr>
        <p:txBody>
          <a:bodyPr rtlCol="0" anchor="ctr"/>
          <a:lstStyle/>
          <a:p>
            <a:endParaRPr lang="en-US" dirty="0"/>
          </a:p>
        </p:txBody>
      </p:sp>
      <p:sp>
        <p:nvSpPr>
          <p:cNvPr id="181" name="Grafika 179" descr="Dodawać">
            <a:extLst>
              <a:ext uri="{FF2B5EF4-FFF2-40B4-BE49-F238E27FC236}">
                <a16:creationId xmlns:a16="http://schemas.microsoft.com/office/drawing/2014/main" id="{8D8A4D97-733E-4219-8FD6-2446C9A17280}"/>
              </a:ext>
            </a:extLst>
          </p:cNvPr>
          <p:cNvSpPr/>
          <p:nvPr/>
        </p:nvSpPr>
        <p:spPr>
          <a:xfrm>
            <a:off x="1795860" y="1364524"/>
            <a:ext cx="136269" cy="144448"/>
          </a:xfrm>
          <a:prstGeom prst="curvedLeftArrow">
            <a:avLst/>
          </a:prstGeom>
          <a:solidFill>
            <a:srgbClr val="00B0F0"/>
          </a:solidFill>
          <a:ln w="7257" cap="flat">
            <a:solidFill>
              <a:schemeClr val="bg1"/>
            </a:solidFill>
            <a:prstDash val="solid"/>
            <a:miter/>
          </a:ln>
        </p:spPr>
        <p:txBody>
          <a:bodyPr rtlCol="0" anchor="ctr"/>
          <a:lstStyle/>
          <a:p>
            <a:endParaRPr lang="en-US" dirty="0"/>
          </a:p>
        </p:txBody>
      </p:sp>
      <p:sp>
        <p:nvSpPr>
          <p:cNvPr id="182" name="Grafika 179" descr="Dodawać">
            <a:extLst>
              <a:ext uri="{FF2B5EF4-FFF2-40B4-BE49-F238E27FC236}">
                <a16:creationId xmlns:a16="http://schemas.microsoft.com/office/drawing/2014/main" id="{0671549D-A476-4CCC-9114-145E89876229}"/>
              </a:ext>
            </a:extLst>
          </p:cNvPr>
          <p:cNvSpPr/>
          <p:nvPr/>
        </p:nvSpPr>
        <p:spPr>
          <a:xfrm>
            <a:off x="2257798" y="1403417"/>
            <a:ext cx="171338" cy="85398"/>
          </a:xfrm>
          <a:prstGeom prst="stripedRightArrow">
            <a:avLst/>
          </a:prstGeom>
          <a:solidFill>
            <a:srgbClr val="FFC000"/>
          </a:solidFill>
          <a:ln w="7257" cap="flat">
            <a:solidFill>
              <a:schemeClr val="bg1"/>
            </a:solidFill>
            <a:prstDash val="solid"/>
            <a:miter/>
          </a:ln>
        </p:spPr>
        <p:txBody>
          <a:bodyPr rtlCol="0" anchor="ctr"/>
          <a:lstStyle/>
          <a:p>
            <a:endParaRPr lang="en-US" dirty="0"/>
          </a:p>
        </p:txBody>
      </p:sp>
      <p:cxnSp>
        <p:nvCxnSpPr>
          <p:cNvPr id="183" name="Łącznik prosty 182">
            <a:extLst>
              <a:ext uri="{FF2B5EF4-FFF2-40B4-BE49-F238E27FC236}">
                <a16:creationId xmlns:a16="http://schemas.microsoft.com/office/drawing/2014/main" id="{633306D8-DD6C-4C0D-B794-AF184D36C192}"/>
              </a:ext>
            </a:extLst>
          </p:cNvPr>
          <p:cNvCxnSpPr>
            <a:cxnSpLocks/>
          </p:cNvCxnSpPr>
          <p:nvPr/>
        </p:nvCxnSpPr>
        <p:spPr>
          <a:xfrm>
            <a:off x="2776808" y="1165708"/>
            <a:ext cx="0" cy="366519"/>
          </a:xfrm>
          <a:prstGeom prst="line">
            <a:avLst/>
          </a:prstGeom>
        </p:spPr>
        <p:style>
          <a:lnRef idx="1">
            <a:schemeClr val="accent3"/>
          </a:lnRef>
          <a:fillRef idx="0">
            <a:schemeClr val="accent3"/>
          </a:fillRef>
          <a:effectRef idx="0">
            <a:schemeClr val="accent3"/>
          </a:effectRef>
          <a:fontRef idx="minor">
            <a:schemeClr val="tx1"/>
          </a:fontRef>
        </p:style>
      </p:cxnSp>
      <p:pic>
        <p:nvPicPr>
          <p:cNvPr id="49" name="Grafika 48" descr="Śmieci">
            <a:extLst>
              <a:ext uri="{FF2B5EF4-FFF2-40B4-BE49-F238E27FC236}">
                <a16:creationId xmlns:a16="http://schemas.microsoft.com/office/drawing/2014/main" id="{5BADB48D-732F-43BD-9DEB-437CBC8EF85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3591986" y="1232334"/>
            <a:ext cx="270827" cy="226661"/>
          </a:xfrm>
          <a:prstGeom prst="rect">
            <a:avLst/>
          </a:prstGeom>
        </p:spPr>
      </p:pic>
      <p:pic>
        <p:nvPicPr>
          <p:cNvPr id="184" name="Grafika 183" descr="Pudełko">
            <a:extLst>
              <a:ext uri="{FF2B5EF4-FFF2-40B4-BE49-F238E27FC236}">
                <a16:creationId xmlns:a16="http://schemas.microsoft.com/office/drawing/2014/main" id="{EDA2E5E9-45E0-4815-9A66-4C1A24471F2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flipH="1">
            <a:off x="3116779" y="1225761"/>
            <a:ext cx="290153" cy="249911"/>
          </a:xfrm>
          <a:prstGeom prst="rect">
            <a:avLst/>
          </a:prstGeom>
        </p:spPr>
      </p:pic>
      <p:cxnSp>
        <p:nvCxnSpPr>
          <p:cNvPr id="185" name="Łącznik prosty 184">
            <a:extLst>
              <a:ext uri="{FF2B5EF4-FFF2-40B4-BE49-F238E27FC236}">
                <a16:creationId xmlns:a16="http://schemas.microsoft.com/office/drawing/2014/main" id="{C9C85B95-90DE-412A-AE1C-26CB6CDC0D9C}"/>
              </a:ext>
            </a:extLst>
          </p:cNvPr>
          <p:cNvCxnSpPr>
            <a:cxnSpLocks/>
          </p:cNvCxnSpPr>
          <p:nvPr/>
        </p:nvCxnSpPr>
        <p:spPr>
          <a:xfrm>
            <a:off x="4197027" y="1164900"/>
            <a:ext cx="0" cy="366519"/>
          </a:xfrm>
          <a:prstGeom prst="line">
            <a:avLst/>
          </a:prstGeom>
        </p:spPr>
        <p:style>
          <a:lnRef idx="1">
            <a:schemeClr val="accent3"/>
          </a:lnRef>
          <a:fillRef idx="0">
            <a:schemeClr val="accent3"/>
          </a:fillRef>
          <a:effectRef idx="0">
            <a:schemeClr val="accent3"/>
          </a:effectRef>
          <a:fontRef idx="minor">
            <a:schemeClr val="tx1"/>
          </a:fontRef>
        </p:style>
      </p:cxnSp>
      <p:grpSp>
        <p:nvGrpSpPr>
          <p:cNvPr id="186" name="Grafika 22" descr="Wykres słupkowy">
            <a:extLst>
              <a:ext uri="{FF2B5EF4-FFF2-40B4-BE49-F238E27FC236}">
                <a16:creationId xmlns:a16="http://schemas.microsoft.com/office/drawing/2014/main" id="{47B06A4F-4073-4DC7-A4CE-6AAAF4F9903A}"/>
              </a:ext>
            </a:extLst>
          </p:cNvPr>
          <p:cNvGrpSpPr/>
          <p:nvPr/>
        </p:nvGrpSpPr>
        <p:grpSpPr>
          <a:xfrm rot="10800000" flipH="1">
            <a:off x="4569018" y="1270457"/>
            <a:ext cx="133705" cy="94936"/>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6BE1E852-40AA-41DB-8274-6114E65C2D6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accent6">
                  <a:lumMod val="40000"/>
                  <a:lumOff val="60000"/>
                </a:schemeClr>
              </a:solidFill>
              <a:prstDash val="solid"/>
              <a:miter/>
            </a:ln>
          </p:spPr>
          <p:txBody>
            <a:bodyPr rtlCol="0" anchor="ctr"/>
            <a:lstStyle/>
            <a:p>
              <a:endParaRPr lang="en-US" dirty="0"/>
            </a:p>
          </p:txBody>
        </p:sp>
        <p:sp>
          <p:nvSpPr>
            <p:cNvPr id="188" name="Dowolny kształt: kształt 187">
              <a:extLst>
                <a:ext uri="{FF2B5EF4-FFF2-40B4-BE49-F238E27FC236}">
                  <a16:creationId xmlns:a16="http://schemas.microsoft.com/office/drawing/2014/main" id="{06349C02-17D7-4C99-A533-D1FD380ABEA0}"/>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accent6">
                  <a:lumMod val="40000"/>
                  <a:lumOff val="60000"/>
                </a:schemeClr>
              </a:solidFill>
              <a:prstDash val="solid"/>
              <a:miter/>
            </a:ln>
          </p:spPr>
          <p:txBody>
            <a:bodyPr rtlCol="0" anchor="ctr"/>
            <a:lstStyle/>
            <a:p>
              <a:endParaRPr lang="en-US"/>
            </a:p>
          </p:txBody>
        </p:sp>
        <p:sp>
          <p:nvSpPr>
            <p:cNvPr id="189" name="Dowolny kształt: kształt 188">
              <a:extLst>
                <a:ext uri="{FF2B5EF4-FFF2-40B4-BE49-F238E27FC236}">
                  <a16:creationId xmlns:a16="http://schemas.microsoft.com/office/drawing/2014/main" id="{95939D80-13A9-4B2E-871A-E50BDB8B7B92}"/>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accent6">
                  <a:lumMod val="40000"/>
                  <a:lumOff val="60000"/>
                </a:schemeClr>
              </a:solidFill>
              <a:prstDash val="solid"/>
              <a:miter/>
            </a:ln>
          </p:spPr>
          <p:txBody>
            <a:bodyPr rtlCol="0" anchor="ctr"/>
            <a:lstStyle/>
            <a:p>
              <a:endParaRPr lang="en-US"/>
            </a:p>
          </p:txBody>
        </p:sp>
      </p:grpSp>
      <p:sp>
        <p:nvSpPr>
          <p:cNvPr id="190" name="Grafika 23" descr="Powrót">
            <a:extLst>
              <a:ext uri="{FF2B5EF4-FFF2-40B4-BE49-F238E27FC236}">
                <a16:creationId xmlns:a16="http://schemas.microsoft.com/office/drawing/2014/main" id="{08B2C992-00FA-4234-AFCD-4BFBB2A11A20}"/>
              </a:ext>
            </a:extLst>
          </p:cNvPr>
          <p:cNvSpPr/>
          <p:nvPr/>
        </p:nvSpPr>
        <p:spPr>
          <a:xfrm>
            <a:off x="4571657" y="1343409"/>
            <a:ext cx="154754" cy="99226"/>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accent6">
                <a:lumMod val="40000"/>
                <a:lumOff val="60000"/>
              </a:schemeClr>
            </a:solidFill>
            <a:prstDash val="solid"/>
            <a:miter/>
          </a:ln>
        </p:spPr>
        <p:txBody>
          <a:bodyPr rtlCol="0" anchor="ctr"/>
          <a:lstStyle/>
          <a:p>
            <a:endParaRPr lang="en-US" dirty="0"/>
          </a:p>
        </p:txBody>
      </p:sp>
      <p:grpSp>
        <p:nvGrpSpPr>
          <p:cNvPr id="191" name="Grafika 12" descr="Uniesiony kciuk">
            <a:extLst>
              <a:ext uri="{FF2B5EF4-FFF2-40B4-BE49-F238E27FC236}">
                <a16:creationId xmlns:a16="http://schemas.microsoft.com/office/drawing/2014/main" id="{83322E6C-B767-483E-B1B0-82D93667C7CA}"/>
              </a:ext>
            </a:extLst>
          </p:cNvPr>
          <p:cNvGrpSpPr/>
          <p:nvPr/>
        </p:nvGrpSpPr>
        <p:grpSpPr>
          <a:xfrm>
            <a:off x="4987123" y="1328301"/>
            <a:ext cx="105152" cy="107832"/>
            <a:chOff x="5638800" y="2971800"/>
            <a:chExt cx="180000" cy="180000"/>
          </a:xfrm>
        </p:grpSpPr>
        <p:sp>
          <p:nvSpPr>
            <p:cNvPr id="192" name="Dowolny kształt: kształt 191">
              <a:extLst>
                <a:ext uri="{FF2B5EF4-FFF2-40B4-BE49-F238E27FC236}">
                  <a16:creationId xmlns:a16="http://schemas.microsoft.com/office/drawing/2014/main" id="{8646E217-9B04-455D-972D-19C6A90CA30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3" name="Dowolny kształt: kształt 192">
              <a:extLst>
                <a:ext uri="{FF2B5EF4-FFF2-40B4-BE49-F238E27FC236}">
                  <a16:creationId xmlns:a16="http://schemas.microsoft.com/office/drawing/2014/main" id="{669B0A7C-9099-4E31-A738-899AC1EC86DC}"/>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94" name="Grafika 17" descr="Uniesiony kciuk">
            <a:extLst>
              <a:ext uri="{FF2B5EF4-FFF2-40B4-BE49-F238E27FC236}">
                <a16:creationId xmlns:a16="http://schemas.microsoft.com/office/drawing/2014/main" id="{876F1152-693E-4F82-8789-39AB8C71E57C}"/>
              </a:ext>
            </a:extLst>
          </p:cNvPr>
          <p:cNvGrpSpPr/>
          <p:nvPr/>
        </p:nvGrpSpPr>
        <p:grpSpPr>
          <a:xfrm rot="10800000">
            <a:off x="5074639" y="1287929"/>
            <a:ext cx="105152" cy="107832"/>
            <a:chOff x="5818800" y="2971800"/>
            <a:chExt cx="180000" cy="180000"/>
          </a:xfrm>
        </p:grpSpPr>
        <p:sp>
          <p:nvSpPr>
            <p:cNvPr id="195" name="Dowolny kształt: kształt 194">
              <a:extLst>
                <a:ext uri="{FF2B5EF4-FFF2-40B4-BE49-F238E27FC236}">
                  <a16:creationId xmlns:a16="http://schemas.microsoft.com/office/drawing/2014/main" id="{974AB450-1148-4D39-83CE-EE154D79917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6" name="Dowolny kształt: kształt 195">
              <a:extLst>
                <a:ext uri="{FF2B5EF4-FFF2-40B4-BE49-F238E27FC236}">
                  <a16:creationId xmlns:a16="http://schemas.microsoft.com/office/drawing/2014/main" id="{714BD2D9-0296-4D92-ACFE-523BFAC13C59}"/>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197" name="Grafika 196" descr="Kalendarz codzienny">
            <a:extLst>
              <a:ext uri="{FF2B5EF4-FFF2-40B4-BE49-F238E27FC236}">
                <a16:creationId xmlns:a16="http://schemas.microsoft.com/office/drawing/2014/main" id="{53E12C34-EC7A-4F3C-9560-E12BA34E3596}"/>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5461055" y="1234012"/>
            <a:ext cx="215663" cy="215663"/>
          </a:xfrm>
          <a:prstGeom prst="rect">
            <a:avLst/>
          </a:prstGeom>
        </p:spPr>
      </p:pic>
      <p:pic>
        <p:nvPicPr>
          <p:cNvPr id="199" name="Grafika 198" descr="Otwarty folder">
            <a:extLst>
              <a:ext uri="{FF2B5EF4-FFF2-40B4-BE49-F238E27FC236}">
                <a16:creationId xmlns:a16="http://schemas.microsoft.com/office/drawing/2014/main" id="{63F5A0B1-1CC3-4433-8ED7-6FAFA82D7B8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6438017" y="1251083"/>
            <a:ext cx="215663" cy="215663"/>
          </a:xfrm>
          <a:prstGeom prst="rect">
            <a:avLst/>
          </a:prstGeom>
        </p:spPr>
      </p:pic>
      <p:pic>
        <p:nvPicPr>
          <p:cNvPr id="200" name="Grafika 199" descr="Centrum telefoniczne">
            <a:extLst>
              <a:ext uri="{FF2B5EF4-FFF2-40B4-BE49-F238E27FC236}">
                <a16:creationId xmlns:a16="http://schemas.microsoft.com/office/drawing/2014/main" id="{9177C682-C2E9-4B17-AB82-6500D9A5240C}"/>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960923" y="1263433"/>
            <a:ext cx="158972" cy="158972"/>
          </a:xfrm>
          <a:prstGeom prst="rect">
            <a:avLst/>
          </a:prstGeom>
        </p:spPr>
      </p:pic>
      <p:cxnSp>
        <p:nvCxnSpPr>
          <p:cNvPr id="201" name="Łącznik prosty 200">
            <a:extLst>
              <a:ext uri="{FF2B5EF4-FFF2-40B4-BE49-F238E27FC236}">
                <a16:creationId xmlns:a16="http://schemas.microsoft.com/office/drawing/2014/main" id="{A133D983-8670-49A2-8C02-98EE7757EAC3}"/>
              </a:ext>
            </a:extLst>
          </p:cNvPr>
          <p:cNvCxnSpPr>
            <a:cxnSpLocks/>
          </p:cNvCxnSpPr>
          <p:nvPr/>
        </p:nvCxnSpPr>
        <p:spPr>
          <a:xfrm>
            <a:off x="6991679" y="1172583"/>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53" name="Prostokąt 52">
            <a:extLst>
              <a:ext uri="{FF2B5EF4-FFF2-40B4-BE49-F238E27FC236}">
                <a16:creationId xmlns:a16="http://schemas.microsoft.com/office/drawing/2014/main" id="{0DE823E8-5EF0-4DED-A749-A9CBE0A6716E}"/>
              </a:ext>
            </a:extLst>
          </p:cNvPr>
          <p:cNvSpPr/>
          <p:nvPr/>
        </p:nvSpPr>
        <p:spPr>
          <a:xfrm>
            <a:off x="7469400" y="1250420"/>
            <a:ext cx="97097" cy="8238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rostokąt 201">
            <a:extLst>
              <a:ext uri="{FF2B5EF4-FFF2-40B4-BE49-F238E27FC236}">
                <a16:creationId xmlns:a16="http://schemas.microsoft.com/office/drawing/2014/main" id="{F54C23B6-EBF0-4407-B1C4-6B06D0BFC90E}"/>
              </a:ext>
            </a:extLst>
          </p:cNvPr>
          <p:cNvSpPr/>
          <p:nvPr/>
        </p:nvSpPr>
        <p:spPr>
          <a:xfrm>
            <a:off x="7582837" y="1250420"/>
            <a:ext cx="97097" cy="81042"/>
          </a:xfrm>
          <a:prstGeom prst="rect">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Prostokąt 202">
            <a:extLst>
              <a:ext uri="{FF2B5EF4-FFF2-40B4-BE49-F238E27FC236}">
                <a16:creationId xmlns:a16="http://schemas.microsoft.com/office/drawing/2014/main" id="{83738F4C-BC63-4944-9D69-54740E2E39B0}"/>
              </a:ext>
            </a:extLst>
          </p:cNvPr>
          <p:cNvSpPr/>
          <p:nvPr/>
        </p:nvSpPr>
        <p:spPr>
          <a:xfrm>
            <a:off x="7472513" y="1351808"/>
            <a:ext cx="97097" cy="81042"/>
          </a:xfrm>
          <a:prstGeom prst="rect">
            <a:avLst/>
          </a:prstGeom>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4" name="Prostokąt 203">
            <a:extLst>
              <a:ext uri="{FF2B5EF4-FFF2-40B4-BE49-F238E27FC236}">
                <a16:creationId xmlns:a16="http://schemas.microsoft.com/office/drawing/2014/main" id="{1A4C029A-CCA6-44B3-9CC1-3DF93C7468F6}"/>
              </a:ext>
            </a:extLst>
          </p:cNvPr>
          <p:cNvSpPr/>
          <p:nvPr/>
        </p:nvSpPr>
        <p:spPr>
          <a:xfrm>
            <a:off x="7582837" y="1352358"/>
            <a:ext cx="97097" cy="80492"/>
          </a:xfrm>
          <a:prstGeom prst="rect">
            <a:avLst/>
          </a:prstGeom>
          <a:ln w="31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5" name="Grafika 54" descr="Flaga">
            <a:extLst>
              <a:ext uri="{FF2B5EF4-FFF2-40B4-BE49-F238E27FC236}">
                <a16:creationId xmlns:a16="http://schemas.microsoft.com/office/drawing/2014/main" id="{F61D1544-68E4-4FE9-8E9F-0A17567132D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rot="2403478">
            <a:off x="7923261" y="1280700"/>
            <a:ext cx="180570" cy="180570"/>
          </a:xfrm>
          <a:prstGeom prst="rect">
            <a:avLst/>
          </a:prstGeom>
        </p:spPr>
      </p:pic>
      <p:cxnSp>
        <p:nvCxnSpPr>
          <p:cNvPr id="205" name="Łącznik prosty 204">
            <a:extLst>
              <a:ext uri="{FF2B5EF4-FFF2-40B4-BE49-F238E27FC236}">
                <a16:creationId xmlns:a16="http://schemas.microsoft.com/office/drawing/2014/main" id="{9B1E5C4B-20C4-459A-BE16-69C2ED272EF2}"/>
              </a:ext>
            </a:extLst>
          </p:cNvPr>
          <p:cNvCxnSpPr>
            <a:cxnSpLocks/>
          </p:cNvCxnSpPr>
          <p:nvPr/>
        </p:nvCxnSpPr>
        <p:spPr>
          <a:xfrm>
            <a:off x="8461088" y="1154399"/>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211" name="Prostokąt: zaokrąglone rogi 210">
            <a:extLst>
              <a:ext uri="{FF2B5EF4-FFF2-40B4-BE49-F238E27FC236}">
                <a16:creationId xmlns:a16="http://schemas.microsoft.com/office/drawing/2014/main" id="{D7E13860-5BF7-4888-BE4A-EE5FE9D1FB98}"/>
              </a:ext>
            </a:extLst>
          </p:cNvPr>
          <p:cNvSpPr/>
          <p:nvPr/>
        </p:nvSpPr>
        <p:spPr>
          <a:xfrm rot="10800000" flipV="1">
            <a:off x="9805133" y="1213768"/>
            <a:ext cx="2278884" cy="221861"/>
          </a:xfrm>
          <a:prstGeom prst="round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l-PL" sz="800" dirty="0"/>
              <a:t>Wyszukaj</a:t>
            </a:r>
            <a:endParaRPr lang="en-US" sz="800" dirty="0"/>
          </a:p>
        </p:txBody>
      </p:sp>
      <p:pic>
        <p:nvPicPr>
          <p:cNvPr id="212" name="Grafika 211" descr="Szkło powiększające">
            <a:extLst>
              <a:ext uri="{FF2B5EF4-FFF2-40B4-BE49-F238E27FC236}">
                <a16:creationId xmlns:a16="http://schemas.microsoft.com/office/drawing/2014/main" id="{D77807CF-9A8B-477B-9CAB-306E1FEC8D7B}"/>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10522491" y="1270457"/>
            <a:ext cx="132962" cy="132962"/>
          </a:xfrm>
          <a:prstGeom prst="rect">
            <a:avLst/>
          </a:prstGeom>
        </p:spPr>
      </p:pic>
      <p:pic>
        <p:nvPicPr>
          <p:cNvPr id="67" name="Grafika 66" descr="Książki">
            <a:extLst>
              <a:ext uri="{FF2B5EF4-FFF2-40B4-BE49-F238E27FC236}">
                <a16:creationId xmlns:a16="http://schemas.microsoft.com/office/drawing/2014/main" id="{7C9BF369-5CA9-44C4-9329-94AF4C7591A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864299" y="1259843"/>
            <a:ext cx="150428" cy="150428"/>
          </a:xfrm>
          <a:prstGeom prst="rect">
            <a:avLst/>
          </a:prstGeom>
        </p:spPr>
      </p:pic>
      <p:grpSp>
        <p:nvGrpSpPr>
          <p:cNvPr id="41" name="Grafika 38" descr="Przegląd klientów (od prawej do lewej)">
            <a:extLst>
              <a:ext uri="{FF2B5EF4-FFF2-40B4-BE49-F238E27FC236}">
                <a16:creationId xmlns:a16="http://schemas.microsoft.com/office/drawing/2014/main" id="{AFE4F3AA-E8D5-453D-AEEF-365BD444DB24}"/>
              </a:ext>
            </a:extLst>
          </p:cNvPr>
          <p:cNvGrpSpPr/>
          <p:nvPr/>
        </p:nvGrpSpPr>
        <p:grpSpPr>
          <a:xfrm>
            <a:off x="8994641" y="1303762"/>
            <a:ext cx="193140" cy="140105"/>
            <a:chOff x="5756709" y="3436143"/>
            <a:chExt cx="691715" cy="373856"/>
          </a:xfrm>
          <a:solidFill>
            <a:schemeClr val="bg1">
              <a:lumMod val="95000"/>
            </a:schemeClr>
          </a:solidFill>
        </p:grpSpPr>
        <p:sp>
          <p:nvSpPr>
            <p:cNvPr id="43" name="Dowolny kształt: kształt 42">
              <a:extLst>
                <a:ext uri="{FF2B5EF4-FFF2-40B4-BE49-F238E27FC236}">
                  <a16:creationId xmlns:a16="http://schemas.microsoft.com/office/drawing/2014/main" id="{BB3AB2DE-10E7-4F34-8A3E-DD12140BE3DC}"/>
                </a:ext>
              </a:extLst>
            </p:cNvPr>
            <p:cNvSpPr/>
            <p:nvPr/>
          </p:nvSpPr>
          <p:spPr>
            <a:xfrm>
              <a:off x="5830824"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5" name="Dowolny kształt: kształt 44">
              <a:extLst>
                <a:ext uri="{FF2B5EF4-FFF2-40B4-BE49-F238E27FC236}">
                  <a16:creationId xmlns:a16="http://schemas.microsoft.com/office/drawing/2014/main" id="{525C07DA-79B1-4128-8781-FC58EC2E3065}"/>
                </a:ext>
              </a:extLst>
            </p:cNvPr>
            <p:cNvSpPr/>
            <p:nvPr/>
          </p:nvSpPr>
          <p:spPr>
            <a:xfrm>
              <a:off x="6226016"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7" name="Dowolny kształt: kształt 46">
              <a:extLst>
                <a:ext uri="{FF2B5EF4-FFF2-40B4-BE49-F238E27FC236}">
                  <a16:creationId xmlns:a16="http://schemas.microsoft.com/office/drawing/2014/main" id="{DFB5E609-AFFC-49C6-96A6-F3222D2CF6AC}"/>
                </a:ext>
              </a:extLst>
            </p:cNvPr>
            <p:cNvSpPr/>
            <p:nvPr/>
          </p:nvSpPr>
          <p:spPr>
            <a:xfrm>
              <a:off x="5756709" y="3604450"/>
              <a:ext cx="268329" cy="148399"/>
            </a:xfrm>
            <a:custGeom>
              <a:avLst/>
              <a:gdLst>
                <a:gd name="connsiteX0" fmla="*/ 10 w 268329"/>
                <a:gd name="connsiteY0" fmla="*/ 73819 h 148399"/>
                <a:gd name="connsiteX1" fmla="*/ 10 w 268329"/>
                <a:gd name="connsiteY1" fmla="*/ 148400 h 148399"/>
                <a:gd name="connsiteX2" fmla="*/ 164316 w 268329"/>
                <a:gd name="connsiteY2" fmla="*/ 148400 h 148399"/>
                <a:gd name="connsiteX3" fmla="*/ 164316 w 268329"/>
                <a:gd name="connsiteY3" fmla="*/ 131445 h 148399"/>
                <a:gd name="connsiteX4" fmla="*/ 192129 w 268329"/>
                <a:gd name="connsiteY4" fmla="*/ 75534 h 148399"/>
                <a:gd name="connsiteX5" fmla="*/ 268329 w 268329"/>
                <a:gd name="connsiteY5" fmla="*/ 37434 h 148399"/>
                <a:gd name="connsiteX6" fmla="*/ 264900 w 268329"/>
                <a:gd name="connsiteY6" fmla="*/ 33528 h 148399"/>
                <a:gd name="connsiteX7" fmla="*/ 209084 w 268329"/>
                <a:gd name="connsiteY7" fmla="*/ 9525 h 148399"/>
                <a:gd name="connsiteX8" fmla="*/ 148219 w 268329"/>
                <a:gd name="connsiteY8" fmla="*/ 0 h 148399"/>
                <a:gd name="connsiteX9" fmla="*/ 87259 w 268329"/>
                <a:gd name="connsiteY9" fmla="*/ 9525 h 148399"/>
                <a:gd name="connsiteX10" fmla="*/ 14774 w 268329"/>
                <a:gd name="connsiteY10" fmla="*/ 44101 h 148399"/>
                <a:gd name="connsiteX11" fmla="*/ 10 w 268329"/>
                <a:gd name="connsiteY11" fmla="*/ 73819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29" h="148399">
                  <a:moveTo>
                    <a:pt x="10" y="73819"/>
                  </a:moveTo>
                  <a:lnTo>
                    <a:pt x="10" y="148400"/>
                  </a:lnTo>
                  <a:lnTo>
                    <a:pt x="164316" y="148400"/>
                  </a:lnTo>
                  <a:lnTo>
                    <a:pt x="164316" y="131445"/>
                  </a:lnTo>
                  <a:cubicBezTo>
                    <a:pt x="164040" y="109416"/>
                    <a:pt x="174393" y="88603"/>
                    <a:pt x="192129" y="75534"/>
                  </a:cubicBezTo>
                  <a:cubicBezTo>
                    <a:pt x="214697" y="57820"/>
                    <a:pt x="240618" y="44859"/>
                    <a:pt x="268329" y="37434"/>
                  </a:cubicBezTo>
                  <a:lnTo>
                    <a:pt x="264900" y="33528"/>
                  </a:lnTo>
                  <a:cubicBezTo>
                    <a:pt x="247565" y="22847"/>
                    <a:pt x="228760" y="14760"/>
                    <a:pt x="209084" y="9525"/>
                  </a:cubicBezTo>
                  <a:cubicBezTo>
                    <a:pt x="189421" y="3175"/>
                    <a:pt x="168881" y="-40"/>
                    <a:pt x="148219" y="0"/>
                  </a:cubicBezTo>
                  <a:cubicBezTo>
                    <a:pt x="127573" y="540"/>
                    <a:pt x="107084" y="3741"/>
                    <a:pt x="87259" y="9525"/>
                  </a:cubicBezTo>
                  <a:cubicBezTo>
                    <a:pt x="60879" y="15667"/>
                    <a:pt x="36148" y="27465"/>
                    <a:pt x="14774" y="44101"/>
                  </a:cubicBezTo>
                  <a:cubicBezTo>
                    <a:pt x="5257" y="50971"/>
                    <a:pt x="-265" y="62086"/>
                    <a:pt x="10" y="73819"/>
                  </a:cubicBezTo>
                  <a:close/>
                </a:path>
              </a:pathLst>
            </a:custGeom>
            <a:grpFill/>
            <a:ln w="9525" cap="flat">
              <a:noFill/>
              <a:prstDash val="solid"/>
              <a:miter/>
            </a:ln>
          </p:spPr>
          <p:txBody>
            <a:bodyPr rtlCol="0" anchor="ctr"/>
            <a:lstStyle/>
            <a:p>
              <a:endParaRPr lang="en-US"/>
            </a:p>
          </p:txBody>
        </p:sp>
        <p:sp>
          <p:nvSpPr>
            <p:cNvPr id="48" name="Dowolny kształt: kształt 47">
              <a:extLst>
                <a:ext uri="{FF2B5EF4-FFF2-40B4-BE49-F238E27FC236}">
                  <a16:creationId xmlns:a16="http://schemas.microsoft.com/office/drawing/2014/main" id="{45914E1E-62C2-491A-94F0-18CCE2EE4D51}"/>
                </a:ext>
              </a:extLst>
            </p:cNvPr>
            <p:cNvSpPr/>
            <p:nvPr/>
          </p:nvSpPr>
          <p:spPr>
            <a:xfrm>
              <a:off x="6179724" y="3604449"/>
              <a:ext cx="268700" cy="148400"/>
            </a:xfrm>
            <a:custGeom>
              <a:avLst/>
              <a:gdLst>
                <a:gd name="connsiteX0" fmla="*/ 104013 w 268700"/>
                <a:gd name="connsiteY0" fmla="*/ 148401 h 148400"/>
                <a:gd name="connsiteX1" fmla="*/ 268700 w 268700"/>
                <a:gd name="connsiteY1" fmla="*/ 148401 h 148400"/>
                <a:gd name="connsiteX2" fmla="*/ 268700 w 268700"/>
                <a:gd name="connsiteY2" fmla="*/ 73820 h 148400"/>
                <a:gd name="connsiteX3" fmla="*/ 253841 w 268700"/>
                <a:gd name="connsiteY3" fmla="*/ 44102 h 148400"/>
                <a:gd name="connsiteX4" fmla="*/ 181356 w 268700"/>
                <a:gd name="connsiteY4" fmla="*/ 9526 h 148400"/>
                <a:gd name="connsiteX5" fmla="*/ 120396 w 268700"/>
                <a:gd name="connsiteY5" fmla="*/ 1 h 148400"/>
                <a:gd name="connsiteX6" fmla="*/ 59531 w 268700"/>
                <a:gd name="connsiteY6" fmla="*/ 9526 h 148400"/>
                <a:gd name="connsiteX7" fmla="*/ 5429 w 268700"/>
                <a:gd name="connsiteY7" fmla="*/ 31339 h 148400"/>
                <a:gd name="connsiteX8" fmla="*/ 0 w 268700"/>
                <a:gd name="connsiteY8" fmla="*/ 37530 h 148400"/>
                <a:gd name="connsiteX9" fmla="*/ 74962 w 268700"/>
                <a:gd name="connsiteY9" fmla="*/ 74677 h 148400"/>
                <a:gd name="connsiteX10" fmla="*/ 76200 w 268700"/>
                <a:gd name="connsiteY10" fmla="*/ 75535 h 148400"/>
                <a:gd name="connsiteX11" fmla="*/ 77248 w 268700"/>
                <a:gd name="connsiteY11" fmla="*/ 76487 h 148400"/>
                <a:gd name="connsiteX12" fmla="*/ 104013 w 268700"/>
                <a:gd name="connsiteY12" fmla="*/ 131446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04013" y="148401"/>
                  </a:moveTo>
                  <a:lnTo>
                    <a:pt x="268700" y="148401"/>
                  </a:lnTo>
                  <a:lnTo>
                    <a:pt x="268700" y="73820"/>
                  </a:lnTo>
                  <a:cubicBezTo>
                    <a:pt x="268555" y="62163"/>
                    <a:pt x="263081" y="51213"/>
                    <a:pt x="253841" y="44102"/>
                  </a:cubicBezTo>
                  <a:cubicBezTo>
                    <a:pt x="231916" y="28379"/>
                    <a:pt x="207373" y="16673"/>
                    <a:pt x="181356" y="9526"/>
                  </a:cubicBezTo>
                  <a:cubicBezTo>
                    <a:pt x="161670" y="3138"/>
                    <a:pt x="141093" y="-78"/>
                    <a:pt x="120396" y="1"/>
                  </a:cubicBezTo>
                  <a:cubicBezTo>
                    <a:pt x="99783" y="548"/>
                    <a:pt x="79326" y="3750"/>
                    <a:pt x="59531" y="9526"/>
                  </a:cubicBezTo>
                  <a:cubicBezTo>
                    <a:pt x="40551" y="14184"/>
                    <a:pt x="22333" y="21530"/>
                    <a:pt x="5429" y="31339"/>
                  </a:cubicBezTo>
                  <a:cubicBezTo>
                    <a:pt x="3715" y="33434"/>
                    <a:pt x="1905" y="35530"/>
                    <a:pt x="0" y="37530"/>
                  </a:cubicBezTo>
                  <a:cubicBezTo>
                    <a:pt x="26786" y="45892"/>
                    <a:pt x="52085" y="58429"/>
                    <a:pt x="74962" y="74677"/>
                  </a:cubicBezTo>
                  <a:lnTo>
                    <a:pt x="76200" y="75535"/>
                  </a:lnTo>
                  <a:lnTo>
                    <a:pt x="77248" y="76487"/>
                  </a:lnTo>
                  <a:cubicBezTo>
                    <a:pt x="94119" y="89738"/>
                    <a:pt x="103983" y="109993"/>
                    <a:pt x="104013" y="131446"/>
                  </a:cubicBezTo>
                  <a:close/>
                </a:path>
              </a:pathLst>
            </a:custGeom>
            <a:grpFill/>
            <a:ln w="9525" cap="flat">
              <a:noFill/>
              <a:prstDash val="solid"/>
              <a:miter/>
            </a:ln>
          </p:spPr>
          <p:txBody>
            <a:bodyPr rtlCol="0" anchor="ctr"/>
            <a:lstStyle/>
            <a:p>
              <a:endParaRPr lang="en-US"/>
            </a:p>
          </p:txBody>
        </p:sp>
        <p:sp>
          <p:nvSpPr>
            <p:cNvPr id="50" name="Dowolny kształt: kształt 49">
              <a:extLst>
                <a:ext uri="{FF2B5EF4-FFF2-40B4-BE49-F238E27FC236}">
                  <a16:creationId xmlns:a16="http://schemas.microsoft.com/office/drawing/2014/main" id="{AE085100-A333-4E13-8B90-095136013E5B}"/>
                </a:ext>
              </a:extLst>
            </p:cNvPr>
            <p:cNvSpPr/>
            <p:nvPr/>
          </p:nvSpPr>
          <p:spPr>
            <a:xfrm>
              <a:off x="5954256" y="3662170"/>
              <a:ext cx="296525" cy="147829"/>
            </a:xfrm>
            <a:custGeom>
              <a:avLst/>
              <a:gdLst>
                <a:gd name="connsiteX0" fmla="*/ 12 w 296525"/>
                <a:gd name="connsiteY0" fmla="*/ 147830 h 147829"/>
                <a:gd name="connsiteX1" fmla="*/ 12 w 296525"/>
                <a:gd name="connsiteY1" fmla="*/ 73725 h 147829"/>
                <a:gd name="connsiteX2" fmla="*/ 14871 w 296525"/>
                <a:gd name="connsiteY2" fmla="*/ 44102 h 147829"/>
                <a:gd name="connsiteX3" fmla="*/ 87356 w 296525"/>
                <a:gd name="connsiteY3" fmla="*/ 9527 h 147829"/>
                <a:gd name="connsiteX4" fmla="*/ 148316 w 296525"/>
                <a:gd name="connsiteY4" fmla="*/ 2 h 147829"/>
                <a:gd name="connsiteX5" fmla="*/ 209181 w 296525"/>
                <a:gd name="connsiteY5" fmla="*/ 9527 h 147829"/>
                <a:gd name="connsiteX6" fmla="*/ 281666 w 296525"/>
                <a:gd name="connsiteY6" fmla="*/ 44102 h 147829"/>
                <a:gd name="connsiteX7" fmla="*/ 296525 w 296525"/>
                <a:gd name="connsiteY7" fmla="*/ 73725 h 147829"/>
                <a:gd name="connsiteX8" fmla="*/ 296525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12" y="147830"/>
                  </a:moveTo>
                  <a:lnTo>
                    <a:pt x="12" y="73725"/>
                  </a:lnTo>
                  <a:cubicBezTo>
                    <a:pt x="-293" y="61989"/>
                    <a:pt x="5281" y="50876"/>
                    <a:pt x="14871" y="44102"/>
                  </a:cubicBezTo>
                  <a:cubicBezTo>
                    <a:pt x="36222" y="27429"/>
                    <a:pt x="60962" y="15628"/>
                    <a:pt x="87356" y="9527"/>
                  </a:cubicBezTo>
                  <a:cubicBezTo>
                    <a:pt x="107172" y="3697"/>
                    <a:pt x="127667" y="495"/>
                    <a:pt x="148316" y="2"/>
                  </a:cubicBezTo>
                  <a:cubicBezTo>
                    <a:pt x="168983" y="-85"/>
                    <a:pt x="189530" y="3131"/>
                    <a:pt x="209181" y="9527"/>
                  </a:cubicBezTo>
                  <a:cubicBezTo>
                    <a:pt x="235227" y="16593"/>
                    <a:pt x="259783" y="28307"/>
                    <a:pt x="281666" y="44102"/>
                  </a:cubicBezTo>
                  <a:cubicBezTo>
                    <a:pt x="290993" y="51098"/>
                    <a:pt x="296496" y="62067"/>
                    <a:pt x="296525" y="73725"/>
                  </a:cubicBezTo>
                  <a:lnTo>
                    <a:pt x="296525" y="147830"/>
                  </a:lnTo>
                  <a:close/>
                </a:path>
              </a:pathLst>
            </a:custGeom>
            <a:grpFill/>
            <a:ln w="9525" cap="flat">
              <a:noFill/>
              <a:prstDash val="solid"/>
              <a:miter/>
            </a:ln>
          </p:spPr>
          <p:txBody>
            <a:bodyPr rtlCol="0" anchor="ctr"/>
            <a:lstStyle/>
            <a:p>
              <a:endParaRPr lang="en-US"/>
            </a:p>
          </p:txBody>
        </p:sp>
        <p:sp>
          <p:nvSpPr>
            <p:cNvPr id="51" name="Dowolny kształt: kształt 50">
              <a:extLst>
                <a:ext uri="{FF2B5EF4-FFF2-40B4-BE49-F238E27FC236}">
                  <a16:creationId xmlns:a16="http://schemas.microsoft.com/office/drawing/2014/main" id="{5FC26392-356E-464A-87D3-72EDC95C5E1F}"/>
                </a:ext>
              </a:extLst>
            </p:cNvPr>
            <p:cNvSpPr/>
            <p:nvPr/>
          </p:nvSpPr>
          <p:spPr>
            <a:xfrm>
              <a:off x="6028467" y="3493770"/>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rtlCol="0" anchor="ctr"/>
            <a:lstStyle/>
            <a:p>
              <a:endParaRPr lang="en-US"/>
            </a:p>
          </p:txBody>
        </p:sp>
      </p:grpSp>
      <p:sp>
        <p:nvSpPr>
          <p:cNvPr id="174" name="pole tekstowe 173">
            <a:extLst>
              <a:ext uri="{FF2B5EF4-FFF2-40B4-BE49-F238E27FC236}">
                <a16:creationId xmlns:a16="http://schemas.microsoft.com/office/drawing/2014/main" id="{42E28D0F-34CF-4B67-9DA4-98485FD39849}"/>
              </a:ext>
            </a:extLst>
          </p:cNvPr>
          <p:cNvSpPr txBox="1"/>
          <p:nvPr/>
        </p:nvSpPr>
        <p:spPr>
          <a:xfrm>
            <a:off x="829260" y="1125701"/>
            <a:ext cx="752895" cy="153888"/>
          </a:xfrm>
          <a:prstGeom prst="rect">
            <a:avLst/>
          </a:prstGeom>
          <a:noFill/>
        </p:spPr>
        <p:txBody>
          <a:bodyPr wrap="square" rtlCol="0">
            <a:spAutoFit/>
          </a:bodyPr>
          <a:lstStyle/>
          <a:p>
            <a:pPr algn="ctr"/>
            <a:r>
              <a:rPr lang="pl-PL" sz="400" dirty="0">
                <a:solidFill>
                  <a:schemeClr val="bg1">
                    <a:lumMod val="75000"/>
                  </a:schemeClr>
                </a:solidFill>
              </a:rPr>
              <a:t>Nowa wiadomość</a:t>
            </a:r>
          </a:p>
        </p:txBody>
      </p:sp>
      <p:sp>
        <p:nvSpPr>
          <p:cNvPr id="180" name="pole tekstowe 179">
            <a:extLst>
              <a:ext uri="{FF2B5EF4-FFF2-40B4-BE49-F238E27FC236}">
                <a16:creationId xmlns:a16="http://schemas.microsoft.com/office/drawing/2014/main" id="{355B7D80-0C55-4E17-9BDA-C69545A99342}"/>
              </a:ext>
            </a:extLst>
          </p:cNvPr>
          <p:cNvSpPr txBox="1"/>
          <p:nvPr/>
        </p:nvSpPr>
        <p:spPr>
          <a:xfrm>
            <a:off x="1334644" y="1118121"/>
            <a:ext cx="752895" cy="153888"/>
          </a:xfrm>
          <a:prstGeom prst="rect">
            <a:avLst/>
          </a:prstGeom>
          <a:noFill/>
        </p:spPr>
        <p:txBody>
          <a:bodyPr wrap="square" rtlCol="0">
            <a:spAutoFit/>
          </a:bodyPr>
          <a:lstStyle/>
          <a:p>
            <a:pPr algn="ctr"/>
            <a:r>
              <a:rPr lang="pl-PL" sz="400" dirty="0">
                <a:solidFill>
                  <a:schemeClr val="bg1">
                    <a:lumMod val="75000"/>
                  </a:schemeClr>
                </a:solidFill>
              </a:rPr>
              <a:t>Odpowiedz</a:t>
            </a:r>
          </a:p>
        </p:txBody>
      </p:sp>
      <p:sp>
        <p:nvSpPr>
          <p:cNvPr id="206" name="pole tekstowe 205">
            <a:extLst>
              <a:ext uri="{FF2B5EF4-FFF2-40B4-BE49-F238E27FC236}">
                <a16:creationId xmlns:a16="http://schemas.microsoft.com/office/drawing/2014/main" id="{924049B0-8869-4035-80D0-0B1868D0A67E}"/>
              </a:ext>
            </a:extLst>
          </p:cNvPr>
          <p:cNvSpPr txBox="1"/>
          <p:nvPr/>
        </p:nvSpPr>
        <p:spPr>
          <a:xfrm>
            <a:off x="1842529" y="1111271"/>
            <a:ext cx="752895" cy="153888"/>
          </a:xfrm>
          <a:prstGeom prst="rect">
            <a:avLst/>
          </a:prstGeom>
          <a:noFill/>
        </p:spPr>
        <p:txBody>
          <a:bodyPr wrap="square" rtlCol="0">
            <a:spAutoFit/>
          </a:bodyPr>
          <a:lstStyle/>
          <a:p>
            <a:pPr algn="ctr"/>
            <a:r>
              <a:rPr lang="pl-PL" sz="400" dirty="0">
                <a:solidFill>
                  <a:schemeClr val="bg1">
                    <a:lumMod val="75000"/>
                  </a:schemeClr>
                </a:solidFill>
              </a:rPr>
              <a:t>Przyślij dalej</a:t>
            </a:r>
          </a:p>
        </p:txBody>
      </p:sp>
      <p:sp>
        <p:nvSpPr>
          <p:cNvPr id="207" name="pole tekstowe 206">
            <a:extLst>
              <a:ext uri="{FF2B5EF4-FFF2-40B4-BE49-F238E27FC236}">
                <a16:creationId xmlns:a16="http://schemas.microsoft.com/office/drawing/2014/main" id="{55BFF42A-0848-4E76-857B-6E01F3466E3B}"/>
              </a:ext>
            </a:extLst>
          </p:cNvPr>
          <p:cNvSpPr txBox="1"/>
          <p:nvPr/>
        </p:nvSpPr>
        <p:spPr>
          <a:xfrm>
            <a:off x="2956767" y="1111271"/>
            <a:ext cx="601089" cy="153888"/>
          </a:xfrm>
          <a:prstGeom prst="rect">
            <a:avLst/>
          </a:prstGeom>
          <a:noFill/>
        </p:spPr>
        <p:txBody>
          <a:bodyPr wrap="square" rtlCol="0">
            <a:spAutoFit/>
          </a:bodyPr>
          <a:lstStyle/>
          <a:p>
            <a:pPr algn="ctr"/>
            <a:r>
              <a:rPr lang="pl-PL" sz="400" dirty="0">
                <a:solidFill>
                  <a:schemeClr val="bg1">
                    <a:lumMod val="75000"/>
                  </a:schemeClr>
                </a:solidFill>
              </a:rPr>
              <a:t>Archiwum</a:t>
            </a:r>
          </a:p>
        </p:txBody>
      </p:sp>
      <p:sp>
        <p:nvSpPr>
          <p:cNvPr id="208" name="pole tekstowe 207">
            <a:extLst>
              <a:ext uri="{FF2B5EF4-FFF2-40B4-BE49-F238E27FC236}">
                <a16:creationId xmlns:a16="http://schemas.microsoft.com/office/drawing/2014/main" id="{3732DA68-57C1-4337-8570-F30E7B81C474}"/>
              </a:ext>
            </a:extLst>
          </p:cNvPr>
          <p:cNvSpPr txBox="1"/>
          <p:nvPr/>
        </p:nvSpPr>
        <p:spPr>
          <a:xfrm>
            <a:off x="3422787" y="1111271"/>
            <a:ext cx="601089" cy="153888"/>
          </a:xfrm>
          <a:prstGeom prst="rect">
            <a:avLst/>
          </a:prstGeom>
          <a:noFill/>
        </p:spPr>
        <p:txBody>
          <a:bodyPr wrap="square" rtlCol="0">
            <a:spAutoFit/>
          </a:bodyPr>
          <a:lstStyle/>
          <a:p>
            <a:pPr algn="ctr"/>
            <a:r>
              <a:rPr lang="pl-PL" sz="400" dirty="0">
                <a:solidFill>
                  <a:schemeClr val="bg1">
                    <a:lumMod val="75000"/>
                  </a:schemeClr>
                </a:solidFill>
              </a:rPr>
              <a:t>Kosz</a:t>
            </a:r>
          </a:p>
        </p:txBody>
      </p:sp>
      <p:sp>
        <p:nvSpPr>
          <p:cNvPr id="209" name="pole tekstowe 208">
            <a:extLst>
              <a:ext uri="{FF2B5EF4-FFF2-40B4-BE49-F238E27FC236}">
                <a16:creationId xmlns:a16="http://schemas.microsoft.com/office/drawing/2014/main" id="{AF6DA718-82E4-4405-AE5B-088DC643633C}"/>
              </a:ext>
            </a:extLst>
          </p:cNvPr>
          <p:cNvSpPr txBox="1"/>
          <p:nvPr/>
        </p:nvSpPr>
        <p:spPr>
          <a:xfrm>
            <a:off x="4332043" y="1105402"/>
            <a:ext cx="601089" cy="153888"/>
          </a:xfrm>
          <a:prstGeom prst="rect">
            <a:avLst/>
          </a:prstGeom>
          <a:noFill/>
        </p:spPr>
        <p:txBody>
          <a:bodyPr wrap="square" rtlCol="0">
            <a:spAutoFit/>
          </a:bodyPr>
          <a:lstStyle/>
          <a:p>
            <a:pPr algn="ctr"/>
            <a:r>
              <a:rPr lang="pl-PL" sz="400" dirty="0">
                <a:solidFill>
                  <a:schemeClr val="bg1">
                    <a:lumMod val="75000"/>
                  </a:schemeClr>
                </a:solidFill>
              </a:rPr>
              <a:t>Zadanie</a:t>
            </a:r>
          </a:p>
        </p:txBody>
      </p:sp>
      <p:sp>
        <p:nvSpPr>
          <p:cNvPr id="210" name="pole tekstowe 209">
            <a:extLst>
              <a:ext uri="{FF2B5EF4-FFF2-40B4-BE49-F238E27FC236}">
                <a16:creationId xmlns:a16="http://schemas.microsoft.com/office/drawing/2014/main" id="{0FDF333E-8CB4-4BC1-BEA3-C145E93E0066}"/>
              </a:ext>
            </a:extLst>
          </p:cNvPr>
          <p:cNvSpPr txBox="1"/>
          <p:nvPr/>
        </p:nvSpPr>
        <p:spPr>
          <a:xfrm>
            <a:off x="4803493" y="1108580"/>
            <a:ext cx="601089" cy="153888"/>
          </a:xfrm>
          <a:prstGeom prst="rect">
            <a:avLst/>
          </a:prstGeom>
          <a:noFill/>
        </p:spPr>
        <p:txBody>
          <a:bodyPr wrap="square" rtlCol="0">
            <a:spAutoFit/>
          </a:bodyPr>
          <a:lstStyle/>
          <a:p>
            <a:pPr algn="ctr"/>
            <a:r>
              <a:rPr lang="pl-PL" sz="400" dirty="0">
                <a:solidFill>
                  <a:schemeClr val="bg1">
                    <a:lumMod val="75000"/>
                  </a:schemeClr>
                </a:solidFill>
              </a:rPr>
              <a:t>Zatwierdzenie</a:t>
            </a:r>
          </a:p>
        </p:txBody>
      </p:sp>
      <p:sp>
        <p:nvSpPr>
          <p:cNvPr id="213" name="pole tekstowe 212">
            <a:extLst>
              <a:ext uri="{FF2B5EF4-FFF2-40B4-BE49-F238E27FC236}">
                <a16:creationId xmlns:a16="http://schemas.microsoft.com/office/drawing/2014/main" id="{33E0B476-5D28-40E7-83ED-E9B0FB361FB9}"/>
              </a:ext>
            </a:extLst>
          </p:cNvPr>
          <p:cNvSpPr txBox="1"/>
          <p:nvPr/>
        </p:nvSpPr>
        <p:spPr>
          <a:xfrm>
            <a:off x="5274943" y="1108317"/>
            <a:ext cx="601089" cy="153888"/>
          </a:xfrm>
          <a:prstGeom prst="rect">
            <a:avLst/>
          </a:prstGeom>
          <a:noFill/>
        </p:spPr>
        <p:txBody>
          <a:bodyPr wrap="square" rtlCol="0">
            <a:spAutoFit/>
          </a:bodyPr>
          <a:lstStyle/>
          <a:p>
            <a:pPr algn="ctr"/>
            <a:r>
              <a:rPr lang="pl-PL" sz="400" dirty="0">
                <a:solidFill>
                  <a:schemeClr val="bg1">
                    <a:lumMod val="75000"/>
                  </a:schemeClr>
                </a:solidFill>
              </a:rPr>
              <a:t>Spotkanie</a:t>
            </a:r>
          </a:p>
        </p:txBody>
      </p:sp>
      <p:sp>
        <p:nvSpPr>
          <p:cNvPr id="214" name="pole tekstowe 213">
            <a:extLst>
              <a:ext uri="{FF2B5EF4-FFF2-40B4-BE49-F238E27FC236}">
                <a16:creationId xmlns:a16="http://schemas.microsoft.com/office/drawing/2014/main" id="{A0ED3C07-3123-45D3-A7BB-AC4FDF980984}"/>
              </a:ext>
            </a:extLst>
          </p:cNvPr>
          <p:cNvSpPr txBox="1"/>
          <p:nvPr/>
        </p:nvSpPr>
        <p:spPr>
          <a:xfrm>
            <a:off x="6243806" y="1100964"/>
            <a:ext cx="601089" cy="215444"/>
          </a:xfrm>
          <a:prstGeom prst="rect">
            <a:avLst/>
          </a:prstGeom>
          <a:noFill/>
        </p:spPr>
        <p:txBody>
          <a:bodyPr wrap="square" rtlCol="0">
            <a:spAutoFit/>
          </a:bodyPr>
          <a:lstStyle/>
          <a:p>
            <a:pPr algn="ctr"/>
            <a:r>
              <a:rPr lang="pl-PL" sz="400" dirty="0">
                <a:solidFill>
                  <a:schemeClr val="bg1">
                    <a:lumMod val="75000"/>
                  </a:schemeClr>
                </a:solidFill>
              </a:rPr>
              <a:t>Przypisz do projektu</a:t>
            </a:r>
          </a:p>
        </p:txBody>
      </p:sp>
      <p:sp>
        <p:nvSpPr>
          <p:cNvPr id="215" name="pole tekstowe 214">
            <a:extLst>
              <a:ext uri="{FF2B5EF4-FFF2-40B4-BE49-F238E27FC236}">
                <a16:creationId xmlns:a16="http://schemas.microsoft.com/office/drawing/2014/main" id="{A084E7D2-D59E-45D8-A7FF-AC9517D25639}"/>
              </a:ext>
            </a:extLst>
          </p:cNvPr>
          <p:cNvSpPr txBox="1"/>
          <p:nvPr/>
        </p:nvSpPr>
        <p:spPr>
          <a:xfrm>
            <a:off x="5753138" y="1105402"/>
            <a:ext cx="601089" cy="153888"/>
          </a:xfrm>
          <a:prstGeom prst="rect">
            <a:avLst/>
          </a:prstGeom>
          <a:noFill/>
        </p:spPr>
        <p:txBody>
          <a:bodyPr wrap="square" rtlCol="0">
            <a:spAutoFit/>
          </a:bodyPr>
          <a:lstStyle/>
          <a:p>
            <a:pPr algn="ctr"/>
            <a:r>
              <a:rPr lang="pl-PL" sz="400" dirty="0">
                <a:solidFill>
                  <a:schemeClr val="bg1">
                    <a:lumMod val="75000"/>
                  </a:schemeClr>
                </a:solidFill>
              </a:rPr>
              <a:t>Telekonferencja</a:t>
            </a:r>
          </a:p>
        </p:txBody>
      </p:sp>
      <p:sp>
        <p:nvSpPr>
          <p:cNvPr id="216" name="pole tekstowe 215">
            <a:extLst>
              <a:ext uri="{FF2B5EF4-FFF2-40B4-BE49-F238E27FC236}">
                <a16:creationId xmlns:a16="http://schemas.microsoft.com/office/drawing/2014/main" id="{985540B0-EF94-4E57-9A7E-A0C3B64CCC49}"/>
              </a:ext>
            </a:extLst>
          </p:cNvPr>
          <p:cNvSpPr txBox="1"/>
          <p:nvPr/>
        </p:nvSpPr>
        <p:spPr>
          <a:xfrm>
            <a:off x="7277218" y="1107486"/>
            <a:ext cx="601089" cy="153888"/>
          </a:xfrm>
          <a:prstGeom prst="rect">
            <a:avLst/>
          </a:prstGeom>
          <a:noFill/>
        </p:spPr>
        <p:txBody>
          <a:bodyPr wrap="square" rtlCol="0">
            <a:spAutoFit/>
          </a:bodyPr>
          <a:lstStyle/>
          <a:p>
            <a:pPr algn="ctr"/>
            <a:r>
              <a:rPr lang="pl-PL" sz="400" dirty="0">
                <a:solidFill>
                  <a:schemeClr val="bg1">
                    <a:lumMod val="75000"/>
                  </a:schemeClr>
                </a:solidFill>
              </a:rPr>
              <a:t>Kategoryzuj</a:t>
            </a:r>
          </a:p>
        </p:txBody>
      </p:sp>
      <p:sp>
        <p:nvSpPr>
          <p:cNvPr id="217" name="pole tekstowe 216">
            <a:extLst>
              <a:ext uri="{FF2B5EF4-FFF2-40B4-BE49-F238E27FC236}">
                <a16:creationId xmlns:a16="http://schemas.microsoft.com/office/drawing/2014/main" id="{E346A552-66D5-436E-A525-51A6E67EE0A4}"/>
              </a:ext>
            </a:extLst>
          </p:cNvPr>
          <p:cNvSpPr txBox="1"/>
          <p:nvPr/>
        </p:nvSpPr>
        <p:spPr>
          <a:xfrm>
            <a:off x="7738110" y="1108580"/>
            <a:ext cx="601089" cy="153888"/>
          </a:xfrm>
          <a:prstGeom prst="rect">
            <a:avLst/>
          </a:prstGeom>
          <a:noFill/>
        </p:spPr>
        <p:txBody>
          <a:bodyPr wrap="square" rtlCol="0">
            <a:spAutoFit/>
          </a:bodyPr>
          <a:lstStyle/>
          <a:p>
            <a:pPr algn="ctr"/>
            <a:r>
              <a:rPr lang="pl-PL" sz="400" dirty="0">
                <a:solidFill>
                  <a:schemeClr val="bg1">
                    <a:lumMod val="75000"/>
                  </a:schemeClr>
                </a:solidFill>
              </a:rPr>
              <a:t>Przypnij flagę</a:t>
            </a:r>
          </a:p>
        </p:txBody>
      </p:sp>
      <p:sp>
        <p:nvSpPr>
          <p:cNvPr id="218" name="pole tekstowe 217">
            <a:extLst>
              <a:ext uri="{FF2B5EF4-FFF2-40B4-BE49-F238E27FC236}">
                <a16:creationId xmlns:a16="http://schemas.microsoft.com/office/drawing/2014/main" id="{7E6B0C02-CDC7-4EC7-A488-B6AB606F0340}"/>
              </a:ext>
            </a:extLst>
          </p:cNvPr>
          <p:cNvSpPr txBox="1"/>
          <p:nvPr/>
        </p:nvSpPr>
        <p:spPr>
          <a:xfrm>
            <a:off x="8723383" y="1112526"/>
            <a:ext cx="601089" cy="153888"/>
          </a:xfrm>
          <a:prstGeom prst="rect">
            <a:avLst/>
          </a:prstGeom>
          <a:noFill/>
        </p:spPr>
        <p:txBody>
          <a:bodyPr wrap="square" rtlCol="0">
            <a:spAutoFit/>
          </a:bodyPr>
          <a:lstStyle/>
          <a:p>
            <a:pPr algn="ctr"/>
            <a:r>
              <a:rPr lang="pl-PL" sz="400" dirty="0">
                <a:solidFill>
                  <a:schemeClr val="bg1">
                    <a:lumMod val="75000"/>
                  </a:schemeClr>
                </a:solidFill>
              </a:rPr>
              <a:t>Książka kontaktowa</a:t>
            </a:r>
          </a:p>
        </p:txBody>
      </p:sp>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1513611" y="1427613"/>
            <a:ext cx="422764" cy="422764"/>
          </a:xfrm>
          <a:prstGeom prst="rect">
            <a:avLst/>
          </a:prstGeom>
          <a:effectLst>
            <a:outerShdw blurRad="50800" dist="38100" dir="2700000" algn="tl" rotWithShape="0">
              <a:prstClr val="black">
                <a:alpha val="40000"/>
              </a:prstClr>
            </a:outerShdw>
          </a:effectLst>
        </p:spPr>
      </p:pic>
      <p:pic>
        <p:nvPicPr>
          <p:cNvPr id="219" name="Grafika 218" descr="Otwarty folder">
            <a:extLst>
              <a:ext uri="{FF2B5EF4-FFF2-40B4-BE49-F238E27FC236}">
                <a16:creationId xmlns:a16="http://schemas.microsoft.com/office/drawing/2014/main" id="{A663527A-7142-435E-8C8E-0D4AE8647540}"/>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5005395" y="2346835"/>
            <a:ext cx="206756" cy="206756"/>
          </a:xfrm>
          <a:prstGeom prst="rect">
            <a:avLst/>
          </a:prstGeom>
        </p:spPr>
      </p:pic>
      <p:pic>
        <p:nvPicPr>
          <p:cNvPr id="220" name="Grafika 219" descr="Znacznik wyboru">
            <a:extLst>
              <a:ext uri="{FF2B5EF4-FFF2-40B4-BE49-F238E27FC236}">
                <a16:creationId xmlns:a16="http://schemas.microsoft.com/office/drawing/2014/main" id="{8FE65373-2938-4630-BB46-67D74F43E2F4}"/>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078233" y="2377805"/>
            <a:ext cx="123010" cy="123010"/>
          </a:xfrm>
          <a:prstGeom prst="rect">
            <a:avLst/>
          </a:prstGeom>
        </p:spPr>
      </p:pic>
      <p:pic>
        <p:nvPicPr>
          <p:cNvPr id="221" name="Grafika 220" descr="Pobierać z chmury">
            <a:extLst>
              <a:ext uri="{FF2B5EF4-FFF2-40B4-BE49-F238E27FC236}">
                <a16:creationId xmlns:a16="http://schemas.microsoft.com/office/drawing/2014/main" id="{EF82D7B9-8373-4CD5-B04C-9717F27239EC}"/>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9194983" y="2361762"/>
            <a:ext cx="176901" cy="176901"/>
          </a:xfrm>
          <a:prstGeom prst="rect">
            <a:avLst/>
          </a:prstGeom>
        </p:spPr>
      </p:pic>
    </p:spTree>
    <p:extLst>
      <p:ext uri="{BB962C8B-B14F-4D97-AF65-F5344CB8AC3E}">
        <p14:creationId xmlns:p14="http://schemas.microsoft.com/office/powerpoint/2010/main" val="344842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rostokąt: jeden zaokrąglony róg 112">
            <a:extLst>
              <a:ext uri="{FF2B5EF4-FFF2-40B4-BE49-F238E27FC236}">
                <a16:creationId xmlns:a16="http://schemas.microsoft.com/office/drawing/2014/main" id="{9821D774-F334-48B8-AFAD-95ED1CD4A60C}"/>
              </a:ext>
            </a:extLst>
          </p:cNvPr>
          <p:cNvSpPr/>
          <p:nvPr/>
        </p:nvSpPr>
        <p:spPr>
          <a:xfrm rot="16200000">
            <a:off x="3355626" y="-1978377"/>
            <a:ext cx="5990707" cy="11682047"/>
          </a:xfrm>
          <a:prstGeom prst="round1Rect">
            <a:avLst>
              <a:gd name="adj" fmla="val 1696"/>
            </a:avLst>
          </a:prstGeom>
          <a:solidFill>
            <a:srgbClr val="333F50">
              <a:alpha val="69804"/>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Prostokąt 113">
            <a:extLst>
              <a:ext uri="{FF2B5EF4-FFF2-40B4-BE49-F238E27FC236}">
                <a16:creationId xmlns:a16="http://schemas.microsoft.com/office/drawing/2014/main" id="{0FEB9EE5-A58A-449E-9923-B072CD79D3CD}"/>
              </a:ext>
            </a:extLst>
          </p:cNvPr>
          <p:cNvSpPr/>
          <p:nvPr/>
        </p:nvSpPr>
        <p:spPr>
          <a:xfrm rot="16200000" flipV="1">
            <a:off x="8066257" y="2732550"/>
            <a:ext cx="5722894" cy="2531145"/>
          </a:xfrm>
          <a:prstGeom prst="rect">
            <a:avLst/>
          </a:prstGeom>
          <a:solidFill>
            <a:schemeClr val="bg1">
              <a:alpha val="2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26"/>
          </a:graphicData>
        </a:graphic>
      </p:graphicFrame>
      <p:sp>
        <p:nvSpPr>
          <p:cNvPr id="103" name="Dowolny kształt: kształt 102">
            <a:extLst>
              <a:ext uri="{FF2B5EF4-FFF2-40B4-BE49-F238E27FC236}">
                <a16:creationId xmlns:a16="http://schemas.microsoft.com/office/drawing/2014/main" id="{ED92305B-9494-4D78-AF6E-504B9E1CE6AB}"/>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07" name="Grafika 106" descr="Słuchawka">
            <a:extLst>
              <a:ext uri="{FF2B5EF4-FFF2-40B4-BE49-F238E27FC236}">
                <a16:creationId xmlns:a16="http://schemas.microsoft.com/office/drawing/2014/main" id="{518603F4-AA1A-4AAD-87AF-4D20CC37C7CC}"/>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154232" y="6068713"/>
            <a:ext cx="204390" cy="204390"/>
          </a:xfrm>
          <a:prstGeom prst="rect">
            <a:avLst/>
          </a:prstGeom>
        </p:spPr>
      </p:pic>
      <p:pic>
        <p:nvPicPr>
          <p:cNvPr id="108" name="Grafika 107" descr="Centrum telefoniczne">
            <a:extLst>
              <a:ext uri="{FF2B5EF4-FFF2-40B4-BE49-F238E27FC236}">
                <a16:creationId xmlns:a16="http://schemas.microsoft.com/office/drawing/2014/main" id="{6755749A-3B4E-4643-9A81-9F27DE5A629B}"/>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123325" y="6509235"/>
            <a:ext cx="204390" cy="204390"/>
          </a:xfrm>
          <a:prstGeom prst="rect">
            <a:avLst/>
          </a:prstGeom>
        </p:spPr>
      </p:pic>
      <p:pic>
        <p:nvPicPr>
          <p:cNvPr id="110" name="Grafika 109" descr="Czat">
            <a:extLst>
              <a:ext uri="{FF2B5EF4-FFF2-40B4-BE49-F238E27FC236}">
                <a16:creationId xmlns:a16="http://schemas.microsoft.com/office/drawing/2014/main" id="{0535842D-CBF6-4595-B695-919BC179F3A1}"/>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455265" y="5834330"/>
            <a:ext cx="204390" cy="204390"/>
          </a:xfrm>
          <a:prstGeom prst="rect">
            <a:avLst/>
          </a:prstGeom>
        </p:spPr>
      </p:pic>
      <p:pic>
        <p:nvPicPr>
          <p:cNvPr id="111" name="Grafika 110" descr="Koperta">
            <a:extLst>
              <a:ext uri="{FF2B5EF4-FFF2-40B4-BE49-F238E27FC236}">
                <a16:creationId xmlns:a16="http://schemas.microsoft.com/office/drawing/2014/main" id="{00C01B0B-C6D6-4E4B-B1BD-C4FBBC2DADC0}"/>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05635" y="5786317"/>
            <a:ext cx="204390" cy="204390"/>
          </a:xfrm>
          <a:prstGeom prst="rect">
            <a:avLst/>
          </a:prstGeom>
        </p:spPr>
      </p:pic>
      <p:sp>
        <p:nvSpPr>
          <p:cNvPr id="2" name="pole tekstowe 1">
            <a:extLst>
              <a:ext uri="{FF2B5EF4-FFF2-40B4-BE49-F238E27FC236}">
                <a16:creationId xmlns:a16="http://schemas.microsoft.com/office/drawing/2014/main" id="{E8B10C41-03D4-4DE6-9410-2F838C5CC95E}"/>
              </a:ext>
            </a:extLst>
          </p:cNvPr>
          <p:cNvSpPr txBox="1"/>
          <p:nvPr/>
        </p:nvSpPr>
        <p:spPr>
          <a:xfrm>
            <a:off x="9728054" y="1475272"/>
            <a:ext cx="2517907" cy="246221"/>
          </a:xfrm>
          <a:prstGeom prst="rect">
            <a:avLst/>
          </a:prstGeom>
          <a:noFill/>
        </p:spPr>
        <p:txBody>
          <a:bodyPr wrap="square" rtlCol="0">
            <a:spAutoFit/>
          </a:bodyPr>
          <a:lstStyle/>
          <a:p>
            <a:r>
              <a:rPr lang="pl-PL" sz="1000" dirty="0">
                <a:solidFill>
                  <a:schemeClr val="accent5">
                    <a:lumMod val="60000"/>
                    <a:lumOff val="40000"/>
                  </a:schemeClr>
                </a:solidFill>
              </a:rPr>
              <a:t>SKRZYNKA ODBIORCZA                                     7    </a:t>
            </a:r>
            <a:endParaRPr lang="en-US" sz="1000" dirty="0">
              <a:solidFill>
                <a:schemeClr val="accent5">
                  <a:lumMod val="60000"/>
                  <a:lumOff val="40000"/>
                </a:schemeClr>
              </a:solidFill>
            </a:endParaRPr>
          </a:p>
        </p:txBody>
      </p:sp>
      <p:cxnSp>
        <p:nvCxnSpPr>
          <p:cNvPr id="29" name="Łącznik prosty 28">
            <a:extLst>
              <a:ext uri="{FF2B5EF4-FFF2-40B4-BE49-F238E27FC236}">
                <a16:creationId xmlns:a16="http://schemas.microsoft.com/office/drawing/2014/main" id="{4CDDA715-FAAB-47D0-B199-1BB95D60A701}"/>
              </a:ext>
            </a:extLst>
          </p:cNvPr>
          <p:cNvCxnSpPr>
            <a:cxnSpLocks/>
          </p:cNvCxnSpPr>
          <p:nvPr/>
        </p:nvCxnSpPr>
        <p:spPr>
          <a:xfrm>
            <a:off x="9798582" y="1709260"/>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12" name="pole tekstowe 111">
            <a:extLst>
              <a:ext uri="{FF2B5EF4-FFF2-40B4-BE49-F238E27FC236}">
                <a16:creationId xmlns:a16="http://schemas.microsoft.com/office/drawing/2014/main" id="{0F0D7388-FCCA-4E5C-A050-643BB18C19FD}"/>
              </a:ext>
            </a:extLst>
          </p:cNvPr>
          <p:cNvSpPr txBox="1"/>
          <p:nvPr/>
        </p:nvSpPr>
        <p:spPr>
          <a:xfrm>
            <a:off x="9798582" y="2712456"/>
            <a:ext cx="2080150" cy="996619"/>
          </a:xfrm>
          <a:prstGeom prst="rect">
            <a:avLst/>
          </a:prstGeom>
          <a:noFill/>
        </p:spPr>
        <p:txBody>
          <a:bodyPr wrap="square" rtlCol="0">
            <a:spAutoFit/>
          </a:bodyPr>
          <a:lstStyle/>
          <a:p>
            <a:pPr>
              <a:lnSpc>
                <a:spcPct val="150000"/>
              </a:lnSpc>
            </a:pPr>
            <a:r>
              <a:rPr lang="pl-PL" sz="800" dirty="0">
                <a:solidFill>
                  <a:schemeClr val="bg1"/>
                </a:solidFill>
              </a:rPr>
              <a:t>PROJEKTY</a:t>
            </a:r>
          </a:p>
          <a:p>
            <a:pPr marL="171450" indent="-171450">
              <a:lnSpc>
                <a:spcPct val="150000"/>
              </a:lnSpc>
              <a:buFont typeface="Wingdings" panose="05000000000000000000" pitchFamily="2" charset="2"/>
              <a:buChar char="Ø"/>
            </a:pPr>
            <a:r>
              <a:rPr lang="pl-PL" sz="800" dirty="0">
                <a:solidFill>
                  <a:schemeClr val="bg1"/>
                </a:solidFill>
              </a:rPr>
              <a:t>2021/015 Sampling Device BOF</a:t>
            </a:r>
          </a:p>
          <a:p>
            <a:pPr marL="171450" indent="-171450">
              <a:lnSpc>
                <a:spcPct val="150000"/>
              </a:lnSpc>
              <a:buFont typeface="Wingdings" panose="05000000000000000000" pitchFamily="2" charset="2"/>
              <a:buChar char="Ø"/>
            </a:pPr>
            <a:r>
              <a:rPr lang="pl-PL" sz="800" dirty="0">
                <a:solidFill>
                  <a:schemeClr val="bg1"/>
                </a:solidFill>
              </a:rPr>
              <a:t>2021/029 Relocation Big Furnaces</a:t>
            </a:r>
          </a:p>
          <a:p>
            <a:pPr marL="171450" indent="-171450">
              <a:lnSpc>
                <a:spcPct val="150000"/>
              </a:lnSpc>
              <a:buFont typeface="Wingdings" panose="05000000000000000000" pitchFamily="2" charset="2"/>
              <a:buChar char="Ø"/>
            </a:pPr>
            <a:r>
              <a:rPr lang="pl-PL" sz="800" dirty="0">
                <a:solidFill>
                  <a:schemeClr val="bg1"/>
                </a:solidFill>
              </a:rPr>
              <a:t>2021/075 Automation line production</a:t>
            </a:r>
          </a:p>
          <a:p>
            <a:pPr marL="171450" indent="-171450">
              <a:lnSpc>
                <a:spcPct val="150000"/>
              </a:lnSpc>
              <a:buFont typeface="Wingdings" panose="05000000000000000000" pitchFamily="2" charset="2"/>
              <a:buChar char="Ø"/>
            </a:pPr>
            <a:r>
              <a:rPr lang="pl-PL" sz="800" dirty="0">
                <a:solidFill>
                  <a:schemeClr val="bg1"/>
                </a:solidFill>
              </a:rPr>
              <a:t>2021/1453 Modernization of dedusting …</a:t>
            </a:r>
          </a:p>
        </p:txBody>
      </p:sp>
      <p:sp>
        <p:nvSpPr>
          <p:cNvPr id="115" name="pole tekstowe 114">
            <a:extLst>
              <a:ext uri="{FF2B5EF4-FFF2-40B4-BE49-F238E27FC236}">
                <a16:creationId xmlns:a16="http://schemas.microsoft.com/office/drawing/2014/main" id="{4EB0664F-8EC5-4E5C-80A4-DE40AC042026}"/>
              </a:ext>
            </a:extLst>
          </p:cNvPr>
          <p:cNvSpPr txBox="1"/>
          <p:nvPr/>
        </p:nvSpPr>
        <p:spPr>
          <a:xfrm>
            <a:off x="11959396" y="1631270"/>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1</a:t>
            </a:r>
          </a:p>
          <a:p>
            <a:pPr>
              <a:lnSpc>
                <a:spcPct val="150000"/>
              </a:lnSpc>
            </a:pPr>
            <a:endParaRPr lang="pl-PL" sz="800" dirty="0">
              <a:solidFill>
                <a:schemeClr val="bg1"/>
              </a:solidFill>
            </a:endParaRPr>
          </a:p>
          <a:p>
            <a:pPr>
              <a:lnSpc>
                <a:spcPct val="150000"/>
              </a:lnSpc>
            </a:pPr>
            <a:r>
              <a:rPr lang="pl-PL" sz="800" dirty="0">
                <a:solidFill>
                  <a:schemeClr val="bg1"/>
                </a:solidFill>
              </a:rPr>
              <a:t>1</a:t>
            </a:r>
          </a:p>
        </p:txBody>
      </p:sp>
      <p:sp>
        <p:nvSpPr>
          <p:cNvPr id="84" name="pole tekstowe 83">
            <a:extLst>
              <a:ext uri="{FF2B5EF4-FFF2-40B4-BE49-F238E27FC236}">
                <a16:creationId xmlns:a16="http://schemas.microsoft.com/office/drawing/2014/main" id="{45F66C2E-97DA-4B29-9F22-60EB867DB68D}"/>
              </a:ext>
            </a:extLst>
          </p:cNvPr>
          <p:cNvSpPr txBox="1"/>
          <p:nvPr/>
        </p:nvSpPr>
        <p:spPr>
          <a:xfrm>
            <a:off x="9792461" y="1746214"/>
            <a:ext cx="1640870" cy="996619"/>
          </a:xfrm>
          <a:prstGeom prst="rect">
            <a:avLst/>
          </a:prstGeom>
          <a:noFill/>
        </p:spPr>
        <p:txBody>
          <a:bodyPr wrap="square" rtlCol="0">
            <a:spAutoFit/>
          </a:bodyPr>
          <a:lstStyle/>
          <a:p>
            <a:pPr>
              <a:lnSpc>
                <a:spcPct val="150000"/>
              </a:lnSpc>
            </a:pPr>
            <a:r>
              <a:rPr lang="pl-PL" sz="800" dirty="0">
                <a:solidFill>
                  <a:schemeClr val="bg1"/>
                </a:solidFill>
              </a:rPr>
              <a:t>PRYWATNA</a:t>
            </a:r>
          </a:p>
          <a:p>
            <a:pPr marL="171450" indent="-171450">
              <a:lnSpc>
                <a:spcPct val="150000"/>
              </a:lnSpc>
              <a:buFont typeface="Wingdings" panose="05000000000000000000" pitchFamily="2" charset="2"/>
              <a:buChar char="Ø"/>
            </a:pPr>
            <a:r>
              <a:rPr lang="pl-PL" sz="800" dirty="0">
                <a:solidFill>
                  <a:schemeClr val="bg1"/>
                </a:solidFill>
              </a:rPr>
              <a:t>HR</a:t>
            </a:r>
          </a:p>
          <a:p>
            <a:pPr marL="171450" indent="-171450">
              <a:lnSpc>
                <a:spcPct val="150000"/>
              </a:lnSpc>
              <a:buFont typeface="Wingdings" panose="05000000000000000000" pitchFamily="2" charset="2"/>
              <a:buChar char="Ø"/>
            </a:pPr>
            <a:r>
              <a:rPr lang="pl-PL" sz="800" dirty="0">
                <a:solidFill>
                  <a:schemeClr val="bg1"/>
                </a:solidFill>
              </a:rPr>
              <a:t>SZKOLENIA</a:t>
            </a:r>
          </a:p>
          <a:p>
            <a:pPr marL="171450" indent="-171450">
              <a:lnSpc>
                <a:spcPct val="150000"/>
              </a:lnSpc>
              <a:buFont typeface="Wingdings" panose="05000000000000000000" pitchFamily="2" charset="2"/>
              <a:buChar char="Ø"/>
            </a:pPr>
            <a:r>
              <a:rPr lang="pl-PL" sz="800" dirty="0">
                <a:solidFill>
                  <a:schemeClr val="bg1"/>
                </a:solidFill>
              </a:rPr>
              <a:t>URLOPY </a:t>
            </a:r>
          </a:p>
          <a:p>
            <a:pPr marL="171450" indent="-171450">
              <a:lnSpc>
                <a:spcPct val="150000"/>
              </a:lnSpc>
              <a:buFont typeface="Wingdings" panose="05000000000000000000" pitchFamily="2" charset="2"/>
              <a:buChar char="Ø"/>
            </a:pPr>
            <a:r>
              <a:rPr lang="pl-PL" sz="800" dirty="0">
                <a:solidFill>
                  <a:schemeClr val="bg1"/>
                </a:solidFill>
              </a:rPr>
              <a:t>PRINCE 2</a:t>
            </a:r>
          </a:p>
        </p:txBody>
      </p:sp>
      <p:cxnSp>
        <p:nvCxnSpPr>
          <p:cNvPr id="40" name="Łącznik prosty 39">
            <a:extLst>
              <a:ext uri="{FF2B5EF4-FFF2-40B4-BE49-F238E27FC236}">
                <a16:creationId xmlns:a16="http://schemas.microsoft.com/office/drawing/2014/main" id="{95D90D9F-A8C5-4112-9B64-12563461A01F}"/>
              </a:ext>
            </a:extLst>
          </p:cNvPr>
          <p:cNvCxnSpPr/>
          <p:nvPr/>
        </p:nvCxnSpPr>
        <p:spPr>
          <a:xfrm>
            <a:off x="595045" y="1219199"/>
            <a:ext cx="0" cy="5594639"/>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2" name="Łącznik prosty 41">
            <a:extLst>
              <a:ext uri="{FF2B5EF4-FFF2-40B4-BE49-F238E27FC236}">
                <a16:creationId xmlns:a16="http://schemas.microsoft.com/office/drawing/2014/main" id="{2F8B242D-F952-4710-99F2-A22BE5C5CC34}"/>
              </a:ext>
            </a:extLst>
          </p:cNvPr>
          <p:cNvCxnSpPr/>
          <p:nvPr/>
        </p:nvCxnSpPr>
        <p:spPr>
          <a:xfrm flipV="1">
            <a:off x="592033" y="940734"/>
            <a:ext cx="389927" cy="285832"/>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4" name="Łącznik prosty 43">
            <a:extLst>
              <a:ext uri="{FF2B5EF4-FFF2-40B4-BE49-F238E27FC236}">
                <a16:creationId xmlns:a16="http://schemas.microsoft.com/office/drawing/2014/main" id="{0EC666D5-2CCB-4111-980C-A393104DEDB7}"/>
              </a:ext>
            </a:extLst>
          </p:cNvPr>
          <p:cNvCxnSpPr>
            <a:cxnSpLocks/>
          </p:cNvCxnSpPr>
          <p:nvPr/>
        </p:nvCxnSpPr>
        <p:spPr>
          <a:xfrm>
            <a:off x="981960" y="939673"/>
            <a:ext cx="11147195" cy="15994"/>
          </a:xfrm>
          <a:prstGeom prst="line">
            <a:avLst/>
          </a:prstGeom>
          <a:effectLst>
            <a:outerShdw blurRad="50800" dist="38100" dir="5400000" algn="t"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7" name="Łącznik prosty 116">
            <a:extLst>
              <a:ext uri="{FF2B5EF4-FFF2-40B4-BE49-F238E27FC236}">
                <a16:creationId xmlns:a16="http://schemas.microsoft.com/office/drawing/2014/main" id="{4A8DDCBC-19BC-4693-91CA-EF866A5E1314}"/>
              </a:ext>
            </a:extLst>
          </p:cNvPr>
          <p:cNvCxnSpPr>
            <a:cxnSpLocks/>
          </p:cNvCxnSpPr>
          <p:nvPr/>
        </p:nvCxnSpPr>
        <p:spPr>
          <a:xfrm flipV="1">
            <a:off x="596878" y="944901"/>
            <a:ext cx="263335" cy="19177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8" name="Łącznik prosty 117">
            <a:extLst>
              <a:ext uri="{FF2B5EF4-FFF2-40B4-BE49-F238E27FC236}">
                <a16:creationId xmlns:a16="http://schemas.microsoft.com/office/drawing/2014/main" id="{0312EC6C-2ED0-4289-86BE-23AE2B331668}"/>
              </a:ext>
            </a:extLst>
          </p:cNvPr>
          <p:cNvCxnSpPr>
            <a:cxnSpLocks/>
          </p:cNvCxnSpPr>
          <p:nvPr/>
        </p:nvCxnSpPr>
        <p:spPr>
          <a:xfrm flipV="1">
            <a:off x="595212" y="943048"/>
            <a:ext cx="143255" cy="103738"/>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54" name="Łącznik prosty 153">
            <a:extLst>
              <a:ext uri="{FF2B5EF4-FFF2-40B4-BE49-F238E27FC236}">
                <a16:creationId xmlns:a16="http://schemas.microsoft.com/office/drawing/2014/main" id="{FF6D4B26-6664-41F6-9398-BFA7C744519D}"/>
              </a:ext>
            </a:extLst>
          </p:cNvPr>
          <p:cNvCxnSpPr>
            <a:cxnSpLocks/>
          </p:cNvCxnSpPr>
          <p:nvPr/>
        </p:nvCxnSpPr>
        <p:spPr>
          <a:xfrm flipV="1">
            <a:off x="589487" y="922620"/>
            <a:ext cx="184797" cy="124166"/>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55" name="pole tekstowe 154">
            <a:extLst>
              <a:ext uri="{FF2B5EF4-FFF2-40B4-BE49-F238E27FC236}">
                <a16:creationId xmlns:a16="http://schemas.microsoft.com/office/drawing/2014/main" id="{4EC9DA3D-F4A8-4730-8472-3D005C688AFF}"/>
              </a:ext>
            </a:extLst>
          </p:cNvPr>
          <p:cNvSpPr txBox="1"/>
          <p:nvPr/>
        </p:nvSpPr>
        <p:spPr>
          <a:xfrm>
            <a:off x="11963959" y="2696785"/>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3</a:t>
            </a:r>
          </a:p>
          <a:p>
            <a:pPr>
              <a:lnSpc>
                <a:spcPct val="150000"/>
              </a:lnSpc>
            </a:pPr>
            <a:endParaRPr lang="pl-PL" sz="800" dirty="0">
              <a:solidFill>
                <a:schemeClr val="bg1"/>
              </a:solidFill>
            </a:endParaRPr>
          </a:p>
          <a:p>
            <a:pPr>
              <a:lnSpc>
                <a:spcPct val="150000"/>
              </a:lnSpc>
            </a:pPr>
            <a:r>
              <a:rPr lang="pl-PL" sz="800" dirty="0">
                <a:solidFill>
                  <a:schemeClr val="bg1"/>
                </a:solidFill>
              </a:rPr>
              <a:t>2</a:t>
            </a:r>
          </a:p>
        </p:txBody>
      </p:sp>
      <p:sp>
        <p:nvSpPr>
          <p:cNvPr id="156" name="pole tekstowe 155">
            <a:extLst>
              <a:ext uri="{FF2B5EF4-FFF2-40B4-BE49-F238E27FC236}">
                <a16:creationId xmlns:a16="http://schemas.microsoft.com/office/drawing/2014/main" id="{F4316C26-CB64-4B67-BFFC-D220C76E2FD0}"/>
              </a:ext>
            </a:extLst>
          </p:cNvPr>
          <p:cNvSpPr txBox="1"/>
          <p:nvPr/>
        </p:nvSpPr>
        <p:spPr>
          <a:xfrm>
            <a:off x="9766779" y="4814958"/>
            <a:ext cx="2213925" cy="400110"/>
          </a:xfrm>
          <a:prstGeom prst="rect">
            <a:avLst/>
          </a:prstGeom>
          <a:noFill/>
        </p:spPr>
        <p:txBody>
          <a:bodyPr wrap="square" rtlCol="0">
            <a:spAutoFit/>
          </a:bodyPr>
          <a:lstStyle/>
          <a:p>
            <a:r>
              <a:rPr lang="pl-PL" sz="1000" dirty="0">
                <a:solidFill>
                  <a:schemeClr val="accent5">
                    <a:lumMod val="60000"/>
                    <a:lumOff val="40000"/>
                  </a:schemeClr>
                </a:solidFill>
              </a:rPr>
              <a:t>ARCHIWUM</a:t>
            </a:r>
          </a:p>
          <a:p>
            <a:r>
              <a:rPr lang="pl-PL" sz="1000" dirty="0">
                <a:solidFill>
                  <a:schemeClr val="bg1"/>
                </a:solidFill>
              </a:rPr>
              <a:t>    </a:t>
            </a:r>
            <a:endParaRPr lang="en-US" sz="1000" dirty="0">
              <a:solidFill>
                <a:schemeClr val="bg1"/>
              </a:solidFill>
            </a:endParaRPr>
          </a:p>
        </p:txBody>
      </p:sp>
      <p:sp>
        <p:nvSpPr>
          <p:cNvPr id="157" name="pole tekstowe 156">
            <a:extLst>
              <a:ext uri="{FF2B5EF4-FFF2-40B4-BE49-F238E27FC236}">
                <a16:creationId xmlns:a16="http://schemas.microsoft.com/office/drawing/2014/main" id="{71B51682-722A-4220-B8C4-ED5CF4330833}"/>
              </a:ext>
            </a:extLst>
          </p:cNvPr>
          <p:cNvSpPr txBox="1"/>
          <p:nvPr/>
        </p:nvSpPr>
        <p:spPr>
          <a:xfrm>
            <a:off x="9805135" y="3924930"/>
            <a:ext cx="783837" cy="6272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WYSŁANE </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USUNIETE</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KOSZ</a:t>
            </a:r>
          </a:p>
        </p:txBody>
      </p:sp>
      <p:sp>
        <p:nvSpPr>
          <p:cNvPr id="159" name="pole tekstowe 158">
            <a:extLst>
              <a:ext uri="{FF2B5EF4-FFF2-40B4-BE49-F238E27FC236}">
                <a16:creationId xmlns:a16="http://schemas.microsoft.com/office/drawing/2014/main" id="{9D7E36E6-4353-4598-96C9-91AC5FF6ABA3}"/>
              </a:ext>
            </a:extLst>
          </p:cNvPr>
          <p:cNvSpPr txBox="1"/>
          <p:nvPr/>
        </p:nvSpPr>
        <p:spPr>
          <a:xfrm>
            <a:off x="9835940" y="5062255"/>
            <a:ext cx="2080150" cy="99661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bg1"/>
                </a:solidFill>
              </a:rPr>
              <a:t>AKTUALNE PROJEKTY</a:t>
            </a:r>
          </a:p>
          <a:p>
            <a:pPr marL="171450" indent="-171450">
              <a:lnSpc>
                <a:spcPct val="150000"/>
              </a:lnSpc>
              <a:buFont typeface="Wingdings" panose="05000000000000000000" pitchFamily="2" charset="2"/>
              <a:buChar char="Ø"/>
            </a:pPr>
            <a:r>
              <a:rPr lang="pl-PL" sz="800" dirty="0">
                <a:solidFill>
                  <a:schemeClr val="bg1"/>
                </a:solidFill>
              </a:rPr>
              <a:t>ZAKOŃCZONE PROJEKTY</a:t>
            </a:r>
          </a:p>
          <a:p>
            <a:pPr marL="171450" indent="-171450">
              <a:lnSpc>
                <a:spcPct val="150000"/>
              </a:lnSpc>
              <a:buFont typeface="Wingdings" panose="05000000000000000000" pitchFamily="2" charset="2"/>
              <a:buChar char="Ø"/>
            </a:pPr>
            <a:r>
              <a:rPr lang="pl-PL" sz="800" dirty="0">
                <a:solidFill>
                  <a:schemeClr val="bg1"/>
                </a:solidFill>
              </a:rPr>
              <a:t>ZAWIESZONE PROJEKTY</a:t>
            </a:r>
          </a:p>
          <a:p>
            <a:pPr marL="171450" indent="-171450">
              <a:lnSpc>
                <a:spcPct val="150000"/>
              </a:lnSpc>
              <a:buFont typeface="Wingdings" panose="05000000000000000000" pitchFamily="2" charset="2"/>
              <a:buChar char="Ø"/>
            </a:pPr>
            <a:r>
              <a:rPr lang="pl-PL" sz="800" dirty="0">
                <a:solidFill>
                  <a:schemeClr val="bg1"/>
                </a:solidFill>
              </a:rPr>
              <a:t>STARE</a:t>
            </a:r>
          </a:p>
          <a:p>
            <a:pPr marL="171450" indent="-171450">
              <a:lnSpc>
                <a:spcPct val="150000"/>
              </a:lnSpc>
              <a:buFont typeface="Wingdings" panose="05000000000000000000" pitchFamily="2" charset="2"/>
              <a:buChar char="Ø"/>
            </a:pPr>
            <a:r>
              <a:rPr lang="pl-PL" sz="800" dirty="0">
                <a:solidFill>
                  <a:schemeClr val="bg1"/>
                </a:solidFill>
              </a:rPr>
              <a:t>IMPORT</a:t>
            </a:r>
          </a:p>
        </p:txBody>
      </p:sp>
      <p:cxnSp>
        <p:nvCxnSpPr>
          <p:cNvPr id="160" name="Łącznik prosty 159">
            <a:extLst>
              <a:ext uri="{FF2B5EF4-FFF2-40B4-BE49-F238E27FC236}">
                <a16:creationId xmlns:a16="http://schemas.microsoft.com/office/drawing/2014/main" id="{FEAEA150-19BC-4A96-9697-590CA0F12D91}"/>
              </a:ext>
            </a:extLst>
          </p:cNvPr>
          <p:cNvCxnSpPr>
            <a:cxnSpLocks/>
          </p:cNvCxnSpPr>
          <p:nvPr/>
        </p:nvCxnSpPr>
        <p:spPr>
          <a:xfrm>
            <a:off x="9795118" y="5062255"/>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61" name="Łącznik prosty 160">
            <a:extLst>
              <a:ext uri="{FF2B5EF4-FFF2-40B4-BE49-F238E27FC236}">
                <a16:creationId xmlns:a16="http://schemas.microsoft.com/office/drawing/2014/main" id="{61021542-E0E7-4B4B-958B-607395BACF98}"/>
              </a:ext>
            </a:extLst>
          </p:cNvPr>
          <p:cNvCxnSpPr>
            <a:cxnSpLocks/>
          </p:cNvCxnSpPr>
          <p:nvPr/>
        </p:nvCxnSpPr>
        <p:spPr>
          <a:xfrm>
            <a:off x="9791207" y="3830022"/>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2" name="Prostokąt 161">
            <a:extLst>
              <a:ext uri="{FF2B5EF4-FFF2-40B4-BE49-F238E27FC236}">
                <a16:creationId xmlns:a16="http://schemas.microsoft.com/office/drawing/2014/main" id="{0FF18800-667A-4EDA-B469-38F6F3AA19E4}"/>
              </a:ext>
            </a:extLst>
          </p:cNvPr>
          <p:cNvSpPr/>
          <p:nvPr/>
        </p:nvSpPr>
        <p:spPr>
          <a:xfrm rot="16200000" flipV="1">
            <a:off x="2558603" y="-166568"/>
            <a:ext cx="5240245" cy="8808887"/>
          </a:xfrm>
          <a:prstGeom prst="rect">
            <a:avLst/>
          </a:prstGeom>
          <a:solidFill>
            <a:srgbClr val="FFFFFF">
              <a:alpha val="30196"/>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 name="Prostokąt 163">
            <a:extLst>
              <a:ext uri="{FF2B5EF4-FFF2-40B4-BE49-F238E27FC236}">
                <a16:creationId xmlns:a16="http://schemas.microsoft.com/office/drawing/2014/main" id="{F29A3704-5554-491B-972C-F65558A5E012}"/>
              </a:ext>
            </a:extLst>
          </p:cNvPr>
          <p:cNvSpPr/>
          <p:nvPr/>
        </p:nvSpPr>
        <p:spPr>
          <a:xfrm rot="16200000" flipV="1">
            <a:off x="10887660" y="1862545"/>
            <a:ext cx="178006" cy="2343056"/>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5" name="pole tekstowe 164">
            <a:extLst>
              <a:ext uri="{FF2B5EF4-FFF2-40B4-BE49-F238E27FC236}">
                <a16:creationId xmlns:a16="http://schemas.microsoft.com/office/drawing/2014/main" id="{92F18919-EA1E-4B39-8397-B4BC3ABBBB4B}"/>
              </a:ext>
            </a:extLst>
          </p:cNvPr>
          <p:cNvSpPr txBox="1"/>
          <p:nvPr/>
        </p:nvSpPr>
        <p:spPr>
          <a:xfrm>
            <a:off x="840825" y="1791238"/>
            <a:ext cx="1589632" cy="461665"/>
          </a:xfrm>
          <a:prstGeom prst="rect">
            <a:avLst/>
          </a:prstGeom>
          <a:noFill/>
        </p:spPr>
        <p:txBody>
          <a:bodyPr wrap="square" rtlCol="0">
            <a:spAutoFit/>
          </a:bodyPr>
          <a:lstStyle/>
          <a:p>
            <a:r>
              <a:rPr lang="pl-PL" sz="800" dirty="0">
                <a:solidFill>
                  <a:schemeClr val="bg1"/>
                </a:solidFill>
              </a:rPr>
              <a:t>Łukasz Kowalski /AAF</a:t>
            </a:r>
          </a:p>
          <a:p>
            <a:r>
              <a:rPr lang="pl-PL" sz="800" dirty="0">
                <a:solidFill>
                  <a:schemeClr val="bg1"/>
                </a:solidFill>
              </a:rPr>
              <a:t>Piotr Panek / MOBIDEX</a:t>
            </a:r>
          </a:p>
          <a:p>
            <a:r>
              <a:rPr lang="pl-PL" sz="800" dirty="0">
                <a:solidFill>
                  <a:schemeClr val="bg1"/>
                </a:solidFill>
              </a:rPr>
              <a:t>Jan Petera / MOSTOSTAL</a:t>
            </a:r>
          </a:p>
        </p:txBody>
      </p:sp>
      <p:sp>
        <p:nvSpPr>
          <p:cNvPr id="166" name="pole tekstowe 165">
            <a:extLst>
              <a:ext uri="{FF2B5EF4-FFF2-40B4-BE49-F238E27FC236}">
                <a16:creationId xmlns:a16="http://schemas.microsoft.com/office/drawing/2014/main" id="{6B67A6A7-0317-47CE-AB54-668B910DC41E}"/>
              </a:ext>
            </a:extLst>
          </p:cNvPr>
          <p:cNvSpPr txBox="1"/>
          <p:nvPr/>
        </p:nvSpPr>
        <p:spPr>
          <a:xfrm>
            <a:off x="1195350" y="1632568"/>
            <a:ext cx="318693" cy="215444"/>
          </a:xfrm>
          <a:prstGeom prst="rect">
            <a:avLst/>
          </a:prstGeom>
          <a:noFill/>
        </p:spPr>
        <p:txBody>
          <a:bodyPr wrap="square" rtlCol="0">
            <a:spAutoFit/>
          </a:bodyPr>
          <a:lstStyle/>
          <a:p>
            <a:r>
              <a:rPr lang="pl-PL" sz="800" dirty="0">
                <a:solidFill>
                  <a:srgbClr val="A6A6A6"/>
                </a:solidFill>
              </a:rPr>
              <a:t>Od</a:t>
            </a:r>
          </a:p>
        </p:txBody>
      </p:sp>
      <p:sp>
        <p:nvSpPr>
          <p:cNvPr id="168" name="pole tekstowe 167">
            <a:extLst>
              <a:ext uri="{FF2B5EF4-FFF2-40B4-BE49-F238E27FC236}">
                <a16:creationId xmlns:a16="http://schemas.microsoft.com/office/drawing/2014/main" id="{127977E4-CF5E-4CC2-B684-631D140D44C7}"/>
              </a:ext>
            </a:extLst>
          </p:cNvPr>
          <p:cNvSpPr txBox="1"/>
          <p:nvPr/>
        </p:nvSpPr>
        <p:spPr>
          <a:xfrm>
            <a:off x="3557691" y="1614508"/>
            <a:ext cx="1068741" cy="215444"/>
          </a:xfrm>
          <a:prstGeom prst="rect">
            <a:avLst/>
          </a:prstGeom>
          <a:noFill/>
        </p:spPr>
        <p:txBody>
          <a:bodyPr wrap="square" rtlCol="0">
            <a:spAutoFit/>
          </a:bodyPr>
          <a:lstStyle/>
          <a:p>
            <a:r>
              <a:rPr lang="pl-PL" sz="800" dirty="0">
                <a:solidFill>
                  <a:srgbClr val="A6A6A6"/>
                </a:solidFill>
              </a:rPr>
              <a:t>Temat</a:t>
            </a:r>
          </a:p>
        </p:txBody>
      </p:sp>
      <p:sp>
        <p:nvSpPr>
          <p:cNvPr id="169" name="pole tekstowe 168">
            <a:extLst>
              <a:ext uri="{FF2B5EF4-FFF2-40B4-BE49-F238E27FC236}">
                <a16:creationId xmlns:a16="http://schemas.microsoft.com/office/drawing/2014/main" id="{71B7012F-44D0-45A6-9748-FAC88B62AF48}"/>
              </a:ext>
            </a:extLst>
          </p:cNvPr>
          <p:cNvSpPr txBox="1"/>
          <p:nvPr/>
        </p:nvSpPr>
        <p:spPr>
          <a:xfrm>
            <a:off x="7082754" y="1626048"/>
            <a:ext cx="1068741" cy="215444"/>
          </a:xfrm>
          <a:prstGeom prst="rect">
            <a:avLst/>
          </a:prstGeom>
          <a:noFill/>
        </p:spPr>
        <p:txBody>
          <a:bodyPr wrap="square" rtlCol="0">
            <a:spAutoFit/>
          </a:bodyPr>
          <a:lstStyle/>
          <a:p>
            <a:r>
              <a:rPr lang="pl-PL" sz="800" dirty="0">
                <a:solidFill>
                  <a:srgbClr val="A6A6A6"/>
                </a:solidFill>
              </a:rPr>
              <a:t>Otrzymano</a:t>
            </a:r>
          </a:p>
        </p:txBody>
      </p:sp>
      <p:sp>
        <p:nvSpPr>
          <p:cNvPr id="170" name="pole tekstowe 169">
            <a:extLst>
              <a:ext uri="{FF2B5EF4-FFF2-40B4-BE49-F238E27FC236}">
                <a16:creationId xmlns:a16="http://schemas.microsoft.com/office/drawing/2014/main" id="{7AE87EBD-A820-4309-8C02-F519C9832C26}"/>
              </a:ext>
            </a:extLst>
          </p:cNvPr>
          <p:cNvSpPr txBox="1"/>
          <p:nvPr/>
        </p:nvSpPr>
        <p:spPr>
          <a:xfrm>
            <a:off x="8687963" y="1614508"/>
            <a:ext cx="688630" cy="215444"/>
          </a:xfrm>
          <a:prstGeom prst="rect">
            <a:avLst/>
          </a:prstGeom>
          <a:noFill/>
        </p:spPr>
        <p:txBody>
          <a:bodyPr wrap="square" rtlCol="0">
            <a:spAutoFit/>
          </a:bodyPr>
          <a:lstStyle/>
          <a:p>
            <a:r>
              <a:rPr lang="pl-PL" sz="800" dirty="0">
                <a:solidFill>
                  <a:srgbClr val="A6A6A6"/>
                </a:solidFill>
              </a:rPr>
              <a:t>ID Projekt</a:t>
            </a:r>
          </a:p>
        </p:txBody>
      </p:sp>
      <p:sp>
        <p:nvSpPr>
          <p:cNvPr id="171" name="pole tekstowe 170">
            <a:extLst>
              <a:ext uri="{FF2B5EF4-FFF2-40B4-BE49-F238E27FC236}">
                <a16:creationId xmlns:a16="http://schemas.microsoft.com/office/drawing/2014/main" id="{3429E19B-8F7A-4DF2-A526-F2EE5F7267C8}"/>
              </a:ext>
            </a:extLst>
          </p:cNvPr>
          <p:cNvSpPr txBox="1"/>
          <p:nvPr/>
        </p:nvSpPr>
        <p:spPr>
          <a:xfrm>
            <a:off x="2715995" y="1791910"/>
            <a:ext cx="3949885" cy="461665"/>
          </a:xfrm>
          <a:prstGeom prst="rect">
            <a:avLst/>
          </a:prstGeom>
          <a:noFill/>
        </p:spPr>
        <p:txBody>
          <a:bodyPr wrap="square" rtlCol="0">
            <a:spAutoFit/>
          </a:bodyPr>
          <a:lstStyle/>
          <a:p>
            <a:r>
              <a:rPr lang="pl-PL" sz="800" dirty="0">
                <a:solidFill>
                  <a:schemeClr val="bg1"/>
                </a:solidFill>
              </a:rPr>
              <a:t>Spotkanie w sprawie lokalizacji usytuowania urządzenia </a:t>
            </a:r>
          </a:p>
          <a:p>
            <a:r>
              <a:rPr lang="pl-PL" sz="800" dirty="0">
                <a:solidFill>
                  <a:schemeClr val="bg1"/>
                </a:solidFill>
              </a:rPr>
              <a:t>Piotr Panek / MOBIDEX</a:t>
            </a:r>
          </a:p>
          <a:p>
            <a:r>
              <a:rPr lang="pl-PL" sz="800" dirty="0">
                <a:solidFill>
                  <a:schemeClr val="bg1"/>
                </a:solidFill>
              </a:rPr>
              <a:t>Jan Petera / MOSTOSTAL</a:t>
            </a:r>
          </a:p>
        </p:txBody>
      </p:sp>
      <p:sp>
        <p:nvSpPr>
          <p:cNvPr id="172" name="pole tekstowe 171">
            <a:extLst>
              <a:ext uri="{FF2B5EF4-FFF2-40B4-BE49-F238E27FC236}">
                <a16:creationId xmlns:a16="http://schemas.microsoft.com/office/drawing/2014/main" id="{22B6024E-F065-4054-964B-05A48CE22383}"/>
              </a:ext>
            </a:extLst>
          </p:cNvPr>
          <p:cNvSpPr txBox="1"/>
          <p:nvPr/>
        </p:nvSpPr>
        <p:spPr>
          <a:xfrm>
            <a:off x="6994420" y="1798358"/>
            <a:ext cx="946085" cy="461665"/>
          </a:xfrm>
          <a:prstGeom prst="rect">
            <a:avLst/>
          </a:prstGeom>
          <a:noFill/>
        </p:spPr>
        <p:txBody>
          <a:bodyPr wrap="square" rtlCol="0">
            <a:spAutoFit/>
          </a:bodyPr>
          <a:lstStyle/>
          <a:p>
            <a:r>
              <a:rPr lang="pl-PL" sz="800" dirty="0">
                <a:solidFill>
                  <a:schemeClr val="bg1"/>
                </a:solidFill>
              </a:rPr>
              <a:t>Wt. 06.03.2021</a:t>
            </a:r>
          </a:p>
          <a:p>
            <a:r>
              <a:rPr lang="pl-PL" sz="800" dirty="0">
                <a:solidFill>
                  <a:schemeClr val="bg1"/>
                </a:solidFill>
              </a:rPr>
              <a:t>Wt. 06.03.2021</a:t>
            </a:r>
          </a:p>
          <a:p>
            <a:r>
              <a:rPr lang="pl-PL" sz="800" dirty="0">
                <a:solidFill>
                  <a:schemeClr val="bg1"/>
                </a:solidFill>
              </a:rPr>
              <a:t>Wt. 06.03.2021</a:t>
            </a:r>
          </a:p>
        </p:txBody>
      </p:sp>
      <p:sp>
        <p:nvSpPr>
          <p:cNvPr id="173" name="pole tekstowe 172">
            <a:extLst>
              <a:ext uri="{FF2B5EF4-FFF2-40B4-BE49-F238E27FC236}">
                <a16:creationId xmlns:a16="http://schemas.microsoft.com/office/drawing/2014/main" id="{EE290157-12F5-4976-9CDC-B17A31D7ED27}"/>
              </a:ext>
            </a:extLst>
          </p:cNvPr>
          <p:cNvSpPr txBox="1"/>
          <p:nvPr/>
        </p:nvSpPr>
        <p:spPr>
          <a:xfrm>
            <a:off x="8515335" y="1791238"/>
            <a:ext cx="946085" cy="461665"/>
          </a:xfrm>
          <a:prstGeom prst="rect">
            <a:avLst/>
          </a:prstGeom>
          <a:noFill/>
        </p:spPr>
        <p:txBody>
          <a:bodyPr wrap="square" rtlCol="0">
            <a:spAutoFit/>
          </a:bodyPr>
          <a:lstStyle/>
          <a:p>
            <a:pPr algn="ctr"/>
            <a:r>
              <a:rPr lang="pl-PL" sz="800" dirty="0">
                <a:solidFill>
                  <a:schemeClr val="bg1"/>
                </a:solidFill>
              </a:rPr>
              <a:t>2021/15</a:t>
            </a:r>
          </a:p>
          <a:p>
            <a:pPr algn="ctr"/>
            <a:r>
              <a:rPr lang="pl-PL" sz="800" dirty="0">
                <a:solidFill>
                  <a:schemeClr val="bg1"/>
                </a:solidFill>
              </a:rPr>
              <a:t>2021/15</a:t>
            </a:r>
          </a:p>
          <a:p>
            <a:pPr algn="ctr"/>
            <a:r>
              <a:rPr lang="pl-PL" sz="800" dirty="0">
                <a:solidFill>
                  <a:schemeClr val="bg1"/>
                </a:solidFill>
              </a:rPr>
              <a:t>2021/15</a:t>
            </a:r>
          </a:p>
        </p:txBody>
      </p:sp>
      <p:sp>
        <p:nvSpPr>
          <p:cNvPr id="64" name="Prostokąt 63">
            <a:extLst>
              <a:ext uri="{FF2B5EF4-FFF2-40B4-BE49-F238E27FC236}">
                <a16:creationId xmlns:a16="http://schemas.microsoft.com/office/drawing/2014/main" id="{0AFB1A6C-00D9-4066-8445-9017353428A2}"/>
              </a:ext>
            </a:extLst>
          </p:cNvPr>
          <p:cNvSpPr/>
          <p:nvPr/>
        </p:nvSpPr>
        <p:spPr>
          <a:xfrm>
            <a:off x="812696" y="1808614"/>
            <a:ext cx="8711154" cy="42406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6" name="Prostokąt 175">
            <a:extLst>
              <a:ext uri="{FF2B5EF4-FFF2-40B4-BE49-F238E27FC236}">
                <a16:creationId xmlns:a16="http://schemas.microsoft.com/office/drawing/2014/main" id="{75A0170D-AACD-41A6-BEB6-8AB5BE8F6C2F}"/>
              </a:ext>
            </a:extLst>
          </p:cNvPr>
          <p:cNvSpPr/>
          <p:nvPr/>
        </p:nvSpPr>
        <p:spPr>
          <a:xfrm rot="16200000" flipV="1">
            <a:off x="5102103" y="-2415463"/>
            <a:ext cx="123512" cy="8624292"/>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Prostokąt 2">
            <a:extLst>
              <a:ext uri="{FF2B5EF4-FFF2-40B4-BE49-F238E27FC236}">
                <a16:creationId xmlns:a16="http://schemas.microsoft.com/office/drawing/2014/main" id="{2BF1ED54-9B75-4FC2-926C-2379EA9A0FDE}"/>
              </a:ext>
            </a:extLst>
          </p:cNvPr>
          <p:cNvSpPr/>
          <p:nvPr/>
        </p:nvSpPr>
        <p:spPr>
          <a:xfrm>
            <a:off x="836330" y="2319544"/>
            <a:ext cx="8686338" cy="44137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53" name="pole tekstowe 152">
            <a:extLst>
              <a:ext uri="{FF2B5EF4-FFF2-40B4-BE49-F238E27FC236}">
                <a16:creationId xmlns:a16="http://schemas.microsoft.com/office/drawing/2014/main" id="{11D0365F-9587-4AAE-9263-1429AD72463D}"/>
              </a:ext>
            </a:extLst>
          </p:cNvPr>
          <p:cNvSpPr txBox="1"/>
          <p:nvPr/>
        </p:nvSpPr>
        <p:spPr>
          <a:xfrm>
            <a:off x="1134578" y="3256136"/>
            <a:ext cx="7846039" cy="2148345"/>
          </a:xfrm>
          <a:prstGeom prst="rect">
            <a:avLst/>
          </a:prstGeom>
          <a:noFill/>
        </p:spPr>
        <p:txBody>
          <a:bodyPr wrap="square" rtlCol="0">
            <a:spAutoFit/>
          </a:bodyPr>
          <a:lstStyle/>
          <a:p>
            <a:pPr>
              <a:lnSpc>
                <a:spcPct val="150000"/>
              </a:lnSpc>
            </a:pPr>
            <a:r>
              <a:rPr lang="pl-PL" sz="900" dirty="0">
                <a:solidFill>
                  <a:schemeClr val="bg2">
                    <a:lumMod val="25000"/>
                  </a:schemeClr>
                </a:solidFill>
              </a:rPr>
              <a:t>Dzień dobry,</a:t>
            </a: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Panie Arkadiuszu potwierdzam przyjazd w dniu: 14 kwiecień. </a:t>
            </a:r>
          </a:p>
          <a:p>
            <a:pPr>
              <a:lnSpc>
                <a:spcPct val="150000"/>
              </a:lnSpc>
            </a:pPr>
            <a:r>
              <a:rPr lang="pl-PL" sz="900" dirty="0">
                <a:solidFill>
                  <a:schemeClr val="bg2">
                    <a:lumMod val="25000"/>
                  </a:schemeClr>
                </a:solidFill>
              </a:rPr>
              <a:t>W celu odbycia wizji lokalnej na obiekcie, proszę o przygotowania zaplecza socjalnego oraz zorganizowanie sali konferencyjnej z dostępnym rzutnikiem.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Pozdrawiam</a:t>
            </a:r>
          </a:p>
          <a:p>
            <a:pPr>
              <a:lnSpc>
                <a:spcPct val="150000"/>
              </a:lnSpc>
            </a:pPr>
            <a:r>
              <a:rPr lang="pl-PL" sz="900" dirty="0">
                <a:solidFill>
                  <a:schemeClr val="bg2">
                    <a:lumMod val="25000"/>
                  </a:schemeClr>
                </a:solidFill>
              </a:rPr>
              <a:t>Łukasz Kowalski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p:txBody>
      </p:sp>
      <p:cxnSp>
        <p:nvCxnSpPr>
          <p:cNvPr id="158" name="Łącznik prosty 157">
            <a:extLst>
              <a:ext uri="{FF2B5EF4-FFF2-40B4-BE49-F238E27FC236}">
                <a16:creationId xmlns:a16="http://schemas.microsoft.com/office/drawing/2014/main" id="{071903C8-29CC-4E2A-A828-99B270B54EEC}"/>
              </a:ext>
            </a:extLst>
          </p:cNvPr>
          <p:cNvCxnSpPr>
            <a:cxnSpLocks/>
          </p:cNvCxnSpPr>
          <p:nvPr/>
        </p:nvCxnSpPr>
        <p:spPr>
          <a:xfrm flipV="1">
            <a:off x="933906" y="2861920"/>
            <a:ext cx="8526716" cy="639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3" name="Prostokąt: jeden ścięty róg 162">
            <a:extLst>
              <a:ext uri="{FF2B5EF4-FFF2-40B4-BE49-F238E27FC236}">
                <a16:creationId xmlns:a16="http://schemas.microsoft.com/office/drawing/2014/main" id="{58FBA3CE-C887-4709-AED1-A2DD7894C57E}"/>
              </a:ext>
            </a:extLst>
          </p:cNvPr>
          <p:cNvSpPr/>
          <p:nvPr/>
        </p:nvSpPr>
        <p:spPr>
          <a:xfrm rot="10800000" flipH="1">
            <a:off x="4876154" y="2333490"/>
            <a:ext cx="4573335" cy="395137"/>
          </a:xfrm>
          <a:prstGeom prst="snip1Rect">
            <a:avLst>
              <a:gd name="adj" fmla="val 50000"/>
            </a:avLst>
          </a:prstGeom>
          <a:solidFill>
            <a:schemeClr val="bg2"/>
          </a:solidFill>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8" name="Prostokąt: jeden ścięty róg 27">
            <a:extLst>
              <a:ext uri="{FF2B5EF4-FFF2-40B4-BE49-F238E27FC236}">
                <a16:creationId xmlns:a16="http://schemas.microsoft.com/office/drawing/2014/main" id="{ECA54130-7DA8-4BD0-B5CA-9257F474321C}"/>
              </a:ext>
            </a:extLst>
          </p:cNvPr>
          <p:cNvSpPr/>
          <p:nvPr/>
        </p:nvSpPr>
        <p:spPr>
          <a:xfrm rot="10800000" flipH="1">
            <a:off x="840643" y="2319947"/>
            <a:ext cx="4417461" cy="475376"/>
          </a:xfrm>
          <a:prstGeom prst="snip1Rect">
            <a:avLst>
              <a:gd name="adj" fmla="val 50000"/>
            </a:avLst>
          </a:prstGeom>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6" name="pole tekstowe 115">
            <a:extLst>
              <a:ext uri="{FF2B5EF4-FFF2-40B4-BE49-F238E27FC236}">
                <a16:creationId xmlns:a16="http://schemas.microsoft.com/office/drawing/2014/main" id="{5765C529-AD37-459B-80BE-4544F35FB6BF}"/>
              </a:ext>
            </a:extLst>
          </p:cNvPr>
          <p:cNvSpPr txBox="1"/>
          <p:nvPr/>
        </p:nvSpPr>
        <p:spPr>
          <a:xfrm>
            <a:off x="859372" y="2313390"/>
            <a:ext cx="4119688" cy="461665"/>
          </a:xfrm>
          <a:prstGeom prst="rect">
            <a:avLst/>
          </a:prstGeom>
          <a:noFill/>
        </p:spPr>
        <p:txBody>
          <a:bodyPr wrap="square" rtlCol="0">
            <a:spAutoFit/>
          </a:bodyPr>
          <a:lstStyle/>
          <a:p>
            <a:r>
              <a:rPr lang="pl-PL" sz="800" dirty="0">
                <a:solidFill>
                  <a:schemeClr val="bg2">
                    <a:lumMod val="50000"/>
                  </a:schemeClr>
                </a:solidFill>
              </a:rPr>
              <a:t>From: </a:t>
            </a:r>
            <a:r>
              <a:rPr lang="pl-PL" sz="800" dirty="0">
                <a:solidFill>
                  <a:srgbClr val="0070B5"/>
                </a:solidFill>
              </a:rPr>
              <a:t>lkowalski@aaf.com </a:t>
            </a:r>
          </a:p>
          <a:p>
            <a:r>
              <a:rPr lang="pl-PL" sz="800" dirty="0">
                <a:solidFill>
                  <a:schemeClr val="bg2">
                    <a:lumMod val="50000"/>
                  </a:schemeClr>
                </a:solidFill>
              </a:rPr>
              <a:t>Sent: Tuesday, March 6, 2021 9:03 AM</a:t>
            </a:r>
          </a:p>
          <a:p>
            <a:r>
              <a:rPr lang="pl-PL" sz="800" dirty="0">
                <a:solidFill>
                  <a:schemeClr val="bg2">
                    <a:lumMod val="50000"/>
                  </a:schemeClr>
                </a:solidFill>
              </a:rPr>
              <a:t>Subject: Spotkanie w sprawie lokalizacji usytuowania urządzenia - Projekt 2021/15</a:t>
            </a:r>
          </a:p>
        </p:txBody>
      </p:sp>
      <p:pic>
        <p:nvPicPr>
          <p:cNvPr id="31" name="Obraz 30">
            <a:extLst>
              <a:ext uri="{FF2B5EF4-FFF2-40B4-BE49-F238E27FC236}">
                <a16:creationId xmlns:a16="http://schemas.microsoft.com/office/drawing/2014/main" id="{AD11B93F-1820-47D1-BE7D-250CD4CCBC53}"/>
              </a:ext>
            </a:extLst>
          </p:cNvPr>
          <p:cNvPicPr>
            <a:picLocks noChangeAspect="1"/>
          </p:cNvPicPr>
          <p:nvPr/>
        </p:nvPicPr>
        <p:blipFill>
          <a:blip r:embed="rId36"/>
          <a:stretch>
            <a:fillRect/>
          </a:stretch>
        </p:blipFill>
        <p:spPr>
          <a:xfrm>
            <a:off x="5300718" y="2443224"/>
            <a:ext cx="1061397" cy="176900"/>
          </a:xfrm>
          <a:prstGeom prst="rect">
            <a:avLst/>
          </a:prstGeom>
          <a:ln w="3175">
            <a:solidFill>
              <a:srgbClr val="5C6470"/>
            </a:solidFill>
          </a:ln>
        </p:spPr>
      </p:pic>
      <p:pic>
        <p:nvPicPr>
          <p:cNvPr id="33" name="Obraz 32">
            <a:extLst>
              <a:ext uri="{FF2B5EF4-FFF2-40B4-BE49-F238E27FC236}">
                <a16:creationId xmlns:a16="http://schemas.microsoft.com/office/drawing/2014/main" id="{631FD6C8-F44D-472C-8B63-8FF84711B558}"/>
              </a:ext>
            </a:extLst>
          </p:cNvPr>
          <p:cNvPicPr>
            <a:picLocks noChangeAspect="1"/>
          </p:cNvPicPr>
          <p:nvPr/>
        </p:nvPicPr>
        <p:blipFill>
          <a:blip r:embed="rId37"/>
          <a:stretch>
            <a:fillRect/>
          </a:stretch>
        </p:blipFill>
        <p:spPr>
          <a:xfrm>
            <a:off x="6438746" y="2439889"/>
            <a:ext cx="1575595" cy="180200"/>
          </a:xfrm>
          <a:prstGeom prst="rect">
            <a:avLst/>
          </a:prstGeom>
          <a:ln w="3175">
            <a:solidFill>
              <a:srgbClr val="5C6470"/>
            </a:solidFill>
          </a:ln>
        </p:spPr>
      </p:pic>
      <p:pic>
        <p:nvPicPr>
          <p:cNvPr id="34" name="Obraz 33">
            <a:extLst>
              <a:ext uri="{FF2B5EF4-FFF2-40B4-BE49-F238E27FC236}">
                <a16:creationId xmlns:a16="http://schemas.microsoft.com/office/drawing/2014/main" id="{D6623F71-667E-465E-BCA2-C3C0D0E68D59}"/>
              </a:ext>
            </a:extLst>
          </p:cNvPr>
          <p:cNvPicPr>
            <a:picLocks noChangeAspect="1"/>
          </p:cNvPicPr>
          <p:nvPr/>
        </p:nvPicPr>
        <p:blipFill>
          <a:blip r:embed="rId38"/>
          <a:stretch>
            <a:fillRect/>
          </a:stretch>
        </p:blipFill>
        <p:spPr>
          <a:xfrm>
            <a:off x="1216569" y="5140344"/>
            <a:ext cx="861156" cy="508321"/>
          </a:xfrm>
          <a:prstGeom prst="rect">
            <a:avLst/>
          </a:prstGeom>
        </p:spPr>
      </p:pic>
      <p:sp>
        <p:nvSpPr>
          <p:cNvPr id="167" name="pole tekstowe 166">
            <a:extLst>
              <a:ext uri="{FF2B5EF4-FFF2-40B4-BE49-F238E27FC236}">
                <a16:creationId xmlns:a16="http://schemas.microsoft.com/office/drawing/2014/main" id="{CBFD2BA7-BFBB-4D9C-B7AA-715C8F9E7E8D}"/>
              </a:ext>
            </a:extLst>
          </p:cNvPr>
          <p:cNvSpPr txBox="1"/>
          <p:nvPr/>
        </p:nvSpPr>
        <p:spPr>
          <a:xfrm>
            <a:off x="2117291" y="5118309"/>
            <a:ext cx="2880799" cy="461665"/>
          </a:xfrm>
          <a:prstGeom prst="rect">
            <a:avLst/>
          </a:prstGeom>
          <a:noFill/>
        </p:spPr>
        <p:txBody>
          <a:bodyPr wrap="square" rtlCol="0">
            <a:spAutoFit/>
          </a:bodyPr>
          <a:lstStyle/>
          <a:p>
            <a:r>
              <a:rPr lang="en-US" sz="800" b="1" dirty="0"/>
              <a:t>AAF International</a:t>
            </a:r>
            <a:endParaRPr lang="en-US" sz="800" dirty="0"/>
          </a:p>
          <a:p>
            <a:r>
              <a:rPr lang="en-US" sz="800" dirty="0"/>
              <a:t>AAF-SA | </a:t>
            </a:r>
            <a:r>
              <a:rPr lang="en-US" sz="800" u="sng" dirty="0">
                <a:hlinkClick r:id="rId39"/>
              </a:rPr>
              <a:t>Urartea, 11 - 01010 Vitoria, SPAIN</a:t>
            </a:r>
            <a:r>
              <a:rPr lang="en-US" sz="800" dirty="0"/>
              <a:t> (Pol. Ind. Ali-Go</a:t>
            </a:r>
            <a:r>
              <a:rPr lang="pl-PL" sz="800" dirty="0"/>
              <a:t>kl</a:t>
            </a:r>
            <a:r>
              <a:rPr lang="en-US" sz="800" dirty="0"/>
              <a:t>beo)</a:t>
            </a:r>
          </a:p>
        </p:txBody>
      </p:sp>
      <p:sp>
        <p:nvSpPr>
          <p:cNvPr id="175" name="Dowolny kształt: kształt 174">
            <a:extLst>
              <a:ext uri="{FF2B5EF4-FFF2-40B4-BE49-F238E27FC236}">
                <a16:creationId xmlns:a16="http://schemas.microsoft.com/office/drawing/2014/main" id="{2EA1637F-50CF-4B56-9233-2F9E8EBD2D2E}"/>
              </a:ext>
            </a:extLst>
          </p:cNvPr>
          <p:cNvSpPr/>
          <p:nvPr/>
        </p:nvSpPr>
        <p:spPr>
          <a:xfrm rot="16200000" flipV="1">
            <a:off x="4967687" y="-3052599"/>
            <a:ext cx="424633" cy="8806335"/>
          </a:xfrm>
          <a:custGeom>
            <a:avLst/>
            <a:gdLst>
              <a:gd name="connsiteX0" fmla="*/ 424633 w 424633"/>
              <a:gd name="connsiteY0" fmla="*/ 8653370 h 8916949"/>
              <a:gd name="connsiteX1" fmla="*/ 424633 w 424633"/>
              <a:gd name="connsiteY1" fmla="*/ 0 h 8916949"/>
              <a:gd name="connsiteX2" fmla="*/ 0 w 424633"/>
              <a:gd name="connsiteY2" fmla="*/ 0 h 8916949"/>
              <a:gd name="connsiteX3" fmla="*/ 0 w 424633"/>
              <a:gd name="connsiteY3" fmla="*/ 8916949 h 8916949"/>
              <a:gd name="connsiteX4" fmla="*/ 237684 w 424633"/>
              <a:gd name="connsiteY4" fmla="*/ 8916949 h 891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33" h="8916949">
                <a:moveTo>
                  <a:pt x="424633" y="8653370"/>
                </a:moveTo>
                <a:lnTo>
                  <a:pt x="424633" y="0"/>
                </a:lnTo>
                <a:lnTo>
                  <a:pt x="0" y="0"/>
                </a:lnTo>
                <a:lnTo>
                  <a:pt x="0" y="8916949"/>
                </a:lnTo>
                <a:lnTo>
                  <a:pt x="237684" y="8916949"/>
                </a:lnTo>
                <a:close/>
              </a:path>
            </a:pathLst>
          </a:cu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7" name="Grafika 36" descr="Koperta">
            <a:extLst>
              <a:ext uri="{FF2B5EF4-FFF2-40B4-BE49-F238E27FC236}">
                <a16:creationId xmlns:a16="http://schemas.microsoft.com/office/drawing/2014/main" id="{F6D76877-3E02-4BB5-8A62-8B1C6E2396E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32959" y="1189785"/>
            <a:ext cx="324783" cy="324783"/>
          </a:xfrm>
          <a:prstGeom prst="rect">
            <a:avLst/>
          </a:prstGeom>
        </p:spPr>
      </p:pic>
      <p:pic>
        <p:nvPicPr>
          <p:cNvPr id="177" name="Grafika 176" descr="Koperta">
            <a:extLst>
              <a:ext uri="{FF2B5EF4-FFF2-40B4-BE49-F238E27FC236}">
                <a16:creationId xmlns:a16="http://schemas.microsoft.com/office/drawing/2014/main" id="{AF9CB82D-64A0-49F4-93B1-E83D2F3AF9B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551845" y="1189785"/>
            <a:ext cx="324783" cy="324783"/>
          </a:xfrm>
          <a:prstGeom prst="rect">
            <a:avLst/>
          </a:prstGeom>
        </p:spPr>
      </p:pic>
      <p:pic>
        <p:nvPicPr>
          <p:cNvPr id="179" name="Grafika 178" descr="Koperta">
            <a:extLst>
              <a:ext uri="{FF2B5EF4-FFF2-40B4-BE49-F238E27FC236}">
                <a16:creationId xmlns:a16="http://schemas.microsoft.com/office/drawing/2014/main" id="{B840AB69-754D-4216-A6C1-C5D1A3218D0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56586" y="1189785"/>
            <a:ext cx="324783" cy="324783"/>
          </a:xfrm>
          <a:prstGeom prst="rect">
            <a:avLst/>
          </a:prstGeom>
        </p:spPr>
      </p:pic>
      <p:sp>
        <p:nvSpPr>
          <p:cNvPr id="46" name="Grafika 179" descr="Dodawać">
            <a:extLst>
              <a:ext uri="{FF2B5EF4-FFF2-40B4-BE49-F238E27FC236}">
                <a16:creationId xmlns:a16="http://schemas.microsoft.com/office/drawing/2014/main" id="{5DBBA8FA-F73E-4A81-A7A4-2F979EFCFE1F}"/>
              </a:ext>
            </a:extLst>
          </p:cNvPr>
          <p:cNvSpPr/>
          <p:nvPr/>
        </p:nvSpPr>
        <p:spPr>
          <a:xfrm>
            <a:off x="1243909" y="1355843"/>
            <a:ext cx="163051" cy="165075"/>
          </a:xfrm>
          <a:prstGeom prst="mathPlus">
            <a:avLst/>
          </a:prstGeom>
          <a:solidFill>
            <a:srgbClr val="00B050"/>
          </a:solidFill>
          <a:ln w="7257" cap="flat">
            <a:solidFill>
              <a:srgbClr val="FFFFFF"/>
            </a:solidFill>
            <a:prstDash val="solid"/>
            <a:miter/>
          </a:ln>
        </p:spPr>
        <p:txBody>
          <a:bodyPr rtlCol="0" anchor="ctr"/>
          <a:lstStyle/>
          <a:p>
            <a:endParaRPr lang="en-US" dirty="0"/>
          </a:p>
        </p:txBody>
      </p:sp>
      <p:sp>
        <p:nvSpPr>
          <p:cNvPr id="181" name="Grafika 179" descr="Dodawać">
            <a:extLst>
              <a:ext uri="{FF2B5EF4-FFF2-40B4-BE49-F238E27FC236}">
                <a16:creationId xmlns:a16="http://schemas.microsoft.com/office/drawing/2014/main" id="{8D8A4D97-733E-4219-8FD6-2446C9A17280}"/>
              </a:ext>
            </a:extLst>
          </p:cNvPr>
          <p:cNvSpPr/>
          <p:nvPr/>
        </p:nvSpPr>
        <p:spPr>
          <a:xfrm>
            <a:off x="1795860" y="1364524"/>
            <a:ext cx="136269" cy="144448"/>
          </a:xfrm>
          <a:prstGeom prst="curvedLeftArrow">
            <a:avLst/>
          </a:prstGeom>
          <a:solidFill>
            <a:srgbClr val="00B0F0"/>
          </a:solidFill>
          <a:ln w="7257" cap="flat">
            <a:solidFill>
              <a:schemeClr val="bg1"/>
            </a:solidFill>
            <a:prstDash val="solid"/>
            <a:miter/>
          </a:ln>
        </p:spPr>
        <p:txBody>
          <a:bodyPr rtlCol="0" anchor="ctr"/>
          <a:lstStyle/>
          <a:p>
            <a:endParaRPr lang="en-US" dirty="0"/>
          </a:p>
        </p:txBody>
      </p:sp>
      <p:sp>
        <p:nvSpPr>
          <p:cNvPr id="182" name="Grafika 179" descr="Dodawać">
            <a:extLst>
              <a:ext uri="{FF2B5EF4-FFF2-40B4-BE49-F238E27FC236}">
                <a16:creationId xmlns:a16="http://schemas.microsoft.com/office/drawing/2014/main" id="{0671549D-A476-4CCC-9114-145E89876229}"/>
              </a:ext>
            </a:extLst>
          </p:cNvPr>
          <p:cNvSpPr/>
          <p:nvPr/>
        </p:nvSpPr>
        <p:spPr>
          <a:xfrm>
            <a:off x="2257798" y="1403417"/>
            <a:ext cx="171338" cy="85398"/>
          </a:xfrm>
          <a:prstGeom prst="stripedRightArrow">
            <a:avLst/>
          </a:prstGeom>
          <a:solidFill>
            <a:srgbClr val="FFC000"/>
          </a:solidFill>
          <a:ln w="7257" cap="flat">
            <a:solidFill>
              <a:schemeClr val="bg1"/>
            </a:solidFill>
            <a:prstDash val="solid"/>
            <a:miter/>
          </a:ln>
        </p:spPr>
        <p:txBody>
          <a:bodyPr rtlCol="0" anchor="ctr"/>
          <a:lstStyle/>
          <a:p>
            <a:endParaRPr lang="en-US" dirty="0"/>
          </a:p>
        </p:txBody>
      </p:sp>
      <p:cxnSp>
        <p:nvCxnSpPr>
          <p:cNvPr id="183" name="Łącznik prosty 182">
            <a:extLst>
              <a:ext uri="{FF2B5EF4-FFF2-40B4-BE49-F238E27FC236}">
                <a16:creationId xmlns:a16="http://schemas.microsoft.com/office/drawing/2014/main" id="{633306D8-DD6C-4C0D-B794-AF184D36C192}"/>
              </a:ext>
            </a:extLst>
          </p:cNvPr>
          <p:cNvCxnSpPr>
            <a:cxnSpLocks/>
          </p:cNvCxnSpPr>
          <p:nvPr/>
        </p:nvCxnSpPr>
        <p:spPr>
          <a:xfrm>
            <a:off x="2776808" y="1165708"/>
            <a:ext cx="0" cy="366519"/>
          </a:xfrm>
          <a:prstGeom prst="line">
            <a:avLst/>
          </a:prstGeom>
        </p:spPr>
        <p:style>
          <a:lnRef idx="1">
            <a:schemeClr val="accent3"/>
          </a:lnRef>
          <a:fillRef idx="0">
            <a:schemeClr val="accent3"/>
          </a:fillRef>
          <a:effectRef idx="0">
            <a:schemeClr val="accent3"/>
          </a:effectRef>
          <a:fontRef idx="minor">
            <a:schemeClr val="tx1"/>
          </a:fontRef>
        </p:style>
      </p:cxnSp>
      <p:pic>
        <p:nvPicPr>
          <p:cNvPr id="49" name="Grafika 48" descr="Śmieci">
            <a:extLst>
              <a:ext uri="{FF2B5EF4-FFF2-40B4-BE49-F238E27FC236}">
                <a16:creationId xmlns:a16="http://schemas.microsoft.com/office/drawing/2014/main" id="{5BADB48D-732F-43BD-9DEB-437CBC8EF85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3591986" y="1232334"/>
            <a:ext cx="270827" cy="226661"/>
          </a:xfrm>
          <a:prstGeom prst="rect">
            <a:avLst/>
          </a:prstGeom>
        </p:spPr>
      </p:pic>
      <p:pic>
        <p:nvPicPr>
          <p:cNvPr id="184" name="Grafika 183" descr="Pudełko">
            <a:extLst>
              <a:ext uri="{FF2B5EF4-FFF2-40B4-BE49-F238E27FC236}">
                <a16:creationId xmlns:a16="http://schemas.microsoft.com/office/drawing/2014/main" id="{EDA2E5E9-45E0-4815-9A66-4C1A24471F2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flipH="1">
            <a:off x="3116779" y="1225761"/>
            <a:ext cx="290153" cy="249911"/>
          </a:xfrm>
          <a:prstGeom prst="rect">
            <a:avLst/>
          </a:prstGeom>
        </p:spPr>
      </p:pic>
      <p:cxnSp>
        <p:nvCxnSpPr>
          <p:cNvPr id="185" name="Łącznik prosty 184">
            <a:extLst>
              <a:ext uri="{FF2B5EF4-FFF2-40B4-BE49-F238E27FC236}">
                <a16:creationId xmlns:a16="http://schemas.microsoft.com/office/drawing/2014/main" id="{C9C85B95-90DE-412A-AE1C-26CB6CDC0D9C}"/>
              </a:ext>
            </a:extLst>
          </p:cNvPr>
          <p:cNvCxnSpPr>
            <a:cxnSpLocks/>
          </p:cNvCxnSpPr>
          <p:nvPr/>
        </p:nvCxnSpPr>
        <p:spPr>
          <a:xfrm>
            <a:off x="4197027" y="1164900"/>
            <a:ext cx="0" cy="366519"/>
          </a:xfrm>
          <a:prstGeom prst="line">
            <a:avLst/>
          </a:prstGeom>
        </p:spPr>
        <p:style>
          <a:lnRef idx="1">
            <a:schemeClr val="accent3"/>
          </a:lnRef>
          <a:fillRef idx="0">
            <a:schemeClr val="accent3"/>
          </a:fillRef>
          <a:effectRef idx="0">
            <a:schemeClr val="accent3"/>
          </a:effectRef>
          <a:fontRef idx="minor">
            <a:schemeClr val="tx1"/>
          </a:fontRef>
        </p:style>
      </p:cxnSp>
      <p:grpSp>
        <p:nvGrpSpPr>
          <p:cNvPr id="186" name="Grafika 22" descr="Wykres słupkowy">
            <a:extLst>
              <a:ext uri="{FF2B5EF4-FFF2-40B4-BE49-F238E27FC236}">
                <a16:creationId xmlns:a16="http://schemas.microsoft.com/office/drawing/2014/main" id="{47B06A4F-4073-4DC7-A4CE-6AAAF4F9903A}"/>
              </a:ext>
            </a:extLst>
          </p:cNvPr>
          <p:cNvGrpSpPr/>
          <p:nvPr/>
        </p:nvGrpSpPr>
        <p:grpSpPr>
          <a:xfrm rot="10800000" flipH="1">
            <a:off x="4569018" y="1270457"/>
            <a:ext cx="133705" cy="94936"/>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6BE1E852-40AA-41DB-8274-6114E65C2D6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accent6">
                  <a:lumMod val="40000"/>
                  <a:lumOff val="60000"/>
                </a:schemeClr>
              </a:solidFill>
              <a:prstDash val="solid"/>
              <a:miter/>
            </a:ln>
          </p:spPr>
          <p:txBody>
            <a:bodyPr rtlCol="0" anchor="ctr"/>
            <a:lstStyle/>
            <a:p>
              <a:endParaRPr lang="en-US" dirty="0"/>
            </a:p>
          </p:txBody>
        </p:sp>
        <p:sp>
          <p:nvSpPr>
            <p:cNvPr id="188" name="Dowolny kształt: kształt 187">
              <a:extLst>
                <a:ext uri="{FF2B5EF4-FFF2-40B4-BE49-F238E27FC236}">
                  <a16:creationId xmlns:a16="http://schemas.microsoft.com/office/drawing/2014/main" id="{06349C02-17D7-4C99-A533-D1FD380ABEA0}"/>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accent6">
                  <a:lumMod val="40000"/>
                  <a:lumOff val="60000"/>
                </a:schemeClr>
              </a:solidFill>
              <a:prstDash val="solid"/>
              <a:miter/>
            </a:ln>
          </p:spPr>
          <p:txBody>
            <a:bodyPr rtlCol="0" anchor="ctr"/>
            <a:lstStyle/>
            <a:p>
              <a:endParaRPr lang="en-US"/>
            </a:p>
          </p:txBody>
        </p:sp>
        <p:sp>
          <p:nvSpPr>
            <p:cNvPr id="189" name="Dowolny kształt: kształt 188">
              <a:extLst>
                <a:ext uri="{FF2B5EF4-FFF2-40B4-BE49-F238E27FC236}">
                  <a16:creationId xmlns:a16="http://schemas.microsoft.com/office/drawing/2014/main" id="{95939D80-13A9-4B2E-871A-E50BDB8B7B92}"/>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accent6">
                  <a:lumMod val="40000"/>
                  <a:lumOff val="60000"/>
                </a:schemeClr>
              </a:solidFill>
              <a:prstDash val="solid"/>
              <a:miter/>
            </a:ln>
          </p:spPr>
          <p:txBody>
            <a:bodyPr rtlCol="0" anchor="ctr"/>
            <a:lstStyle/>
            <a:p>
              <a:endParaRPr lang="en-US"/>
            </a:p>
          </p:txBody>
        </p:sp>
      </p:grpSp>
      <p:sp>
        <p:nvSpPr>
          <p:cNvPr id="190" name="Grafika 23" descr="Powrót">
            <a:extLst>
              <a:ext uri="{FF2B5EF4-FFF2-40B4-BE49-F238E27FC236}">
                <a16:creationId xmlns:a16="http://schemas.microsoft.com/office/drawing/2014/main" id="{08B2C992-00FA-4234-AFCD-4BFBB2A11A20}"/>
              </a:ext>
            </a:extLst>
          </p:cNvPr>
          <p:cNvSpPr/>
          <p:nvPr/>
        </p:nvSpPr>
        <p:spPr>
          <a:xfrm>
            <a:off x="4571657" y="1343409"/>
            <a:ext cx="154754" cy="99226"/>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accent6">
                <a:lumMod val="40000"/>
                <a:lumOff val="60000"/>
              </a:schemeClr>
            </a:solidFill>
            <a:prstDash val="solid"/>
            <a:miter/>
          </a:ln>
        </p:spPr>
        <p:txBody>
          <a:bodyPr rtlCol="0" anchor="ctr"/>
          <a:lstStyle/>
          <a:p>
            <a:endParaRPr lang="en-US" dirty="0"/>
          </a:p>
        </p:txBody>
      </p:sp>
      <p:grpSp>
        <p:nvGrpSpPr>
          <p:cNvPr id="191" name="Grafika 12" descr="Uniesiony kciuk">
            <a:extLst>
              <a:ext uri="{FF2B5EF4-FFF2-40B4-BE49-F238E27FC236}">
                <a16:creationId xmlns:a16="http://schemas.microsoft.com/office/drawing/2014/main" id="{83322E6C-B767-483E-B1B0-82D93667C7CA}"/>
              </a:ext>
            </a:extLst>
          </p:cNvPr>
          <p:cNvGrpSpPr/>
          <p:nvPr/>
        </p:nvGrpSpPr>
        <p:grpSpPr>
          <a:xfrm>
            <a:off x="4987123" y="1328301"/>
            <a:ext cx="105152" cy="107832"/>
            <a:chOff x="5638800" y="2971800"/>
            <a:chExt cx="180000" cy="180000"/>
          </a:xfrm>
        </p:grpSpPr>
        <p:sp>
          <p:nvSpPr>
            <p:cNvPr id="192" name="Dowolny kształt: kształt 191">
              <a:extLst>
                <a:ext uri="{FF2B5EF4-FFF2-40B4-BE49-F238E27FC236}">
                  <a16:creationId xmlns:a16="http://schemas.microsoft.com/office/drawing/2014/main" id="{8646E217-9B04-455D-972D-19C6A90CA30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3" name="Dowolny kształt: kształt 192">
              <a:extLst>
                <a:ext uri="{FF2B5EF4-FFF2-40B4-BE49-F238E27FC236}">
                  <a16:creationId xmlns:a16="http://schemas.microsoft.com/office/drawing/2014/main" id="{669B0A7C-9099-4E31-A738-899AC1EC86DC}"/>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94" name="Grafika 17" descr="Uniesiony kciuk">
            <a:extLst>
              <a:ext uri="{FF2B5EF4-FFF2-40B4-BE49-F238E27FC236}">
                <a16:creationId xmlns:a16="http://schemas.microsoft.com/office/drawing/2014/main" id="{876F1152-693E-4F82-8789-39AB8C71E57C}"/>
              </a:ext>
            </a:extLst>
          </p:cNvPr>
          <p:cNvGrpSpPr/>
          <p:nvPr/>
        </p:nvGrpSpPr>
        <p:grpSpPr>
          <a:xfrm rot="10800000">
            <a:off x="5074639" y="1287929"/>
            <a:ext cx="105152" cy="107832"/>
            <a:chOff x="5818800" y="2971800"/>
            <a:chExt cx="180000" cy="180000"/>
          </a:xfrm>
        </p:grpSpPr>
        <p:sp>
          <p:nvSpPr>
            <p:cNvPr id="195" name="Dowolny kształt: kształt 194">
              <a:extLst>
                <a:ext uri="{FF2B5EF4-FFF2-40B4-BE49-F238E27FC236}">
                  <a16:creationId xmlns:a16="http://schemas.microsoft.com/office/drawing/2014/main" id="{974AB450-1148-4D39-83CE-EE154D79917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6" name="Dowolny kształt: kształt 195">
              <a:extLst>
                <a:ext uri="{FF2B5EF4-FFF2-40B4-BE49-F238E27FC236}">
                  <a16:creationId xmlns:a16="http://schemas.microsoft.com/office/drawing/2014/main" id="{714BD2D9-0296-4D92-ACFE-523BFAC13C59}"/>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197" name="Grafika 196" descr="Kalendarz codzienny">
            <a:extLst>
              <a:ext uri="{FF2B5EF4-FFF2-40B4-BE49-F238E27FC236}">
                <a16:creationId xmlns:a16="http://schemas.microsoft.com/office/drawing/2014/main" id="{53E12C34-EC7A-4F3C-9560-E12BA34E3596}"/>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5461055" y="1234012"/>
            <a:ext cx="215663" cy="215663"/>
          </a:xfrm>
          <a:prstGeom prst="rect">
            <a:avLst/>
          </a:prstGeom>
        </p:spPr>
      </p:pic>
      <p:pic>
        <p:nvPicPr>
          <p:cNvPr id="199" name="Grafika 198" descr="Otwarty folder">
            <a:extLst>
              <a:ext uri="{FF2B5EF4-FFF2-40B4-BE49-F238E27FC236}">
                <a16:creationId xmlns:a16="http://schemas.microsoft.com/office/drawing/2014/main" id="{63F5A0B1-1CC3-4433-8ED7-6FAFA82D7B8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6438017" y="1251083"/>
            <a:ext cx="215663" cy="215663"/>
          </a:xfrm>
          <a:prstGeom prst="rect">
            <a:avLst/>
          </a:prstGeom>
        </p:spPr>
      </p:pic>
      <p:pic>
        <p:nvPicPr>
          <p:cNvPr id="200" name="Grafika 199" descr="Centrum telefoniczne">
            <a:extLst>
              <a:ext uri="{FF2B5EF4-FFF2-40B4-BE49-F238E27FC236}">
                <a16:creationId xmlns:a16="http://schemas.microsoft.com/office/drawing/2014/main" id="{9177C682-C2E9-4B17-AB82-6500D9A5240C}"/>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960923" y="1263433"/>
            <a:ext cx="158972" cy="158972"/>
          </a:xfrm>
          <a:prstGeom prst="rect">
            <a:avLst/>
          </a:prstGeom>
        </p:spPr>
      </p:pic>
      <p:cxnSp>
        <p:nvCxnSpPr>
          <p:cNvPr id="201" name="Łącznik prosty 200">
            <a:extLst>
              <a:ext uri="{FF2B5EF4-FFF2-40B4-BE49-F238E27FC236}">
                <a16:creationId xmlns:a16="http://schemas.microsoft.com/office/drawing/2014/main" id="{A133D983-8670-49A2-8C02-98EE7757EAC3}"/>
              </a:ext>
            </a:extLst>
          </p:cNvPr>
          <p:cNvCxnSpPr>
            <a:cxnSpLocks/>
          </p:cNvCxnSpPr>
          <p:nvPr/>
        </p:nvCxnSpPr>
        <p:spPr>
          <a:xfrm>
            <a:off x="6991679" y="1172583"/>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53" name="Prostokąt 52">
            <a:extLst>
              <a:ext uri="{FF2B5EF4-FFF2-40B4-BE49-F238E27FC236}">
                <a16:creationId xmlns:a16="http://schemas.microsoft.com/office/drawing/2014/main" id="{0DE823E8-5EF0-4DED-A749-A9CBE0A6716E}"/>
              </a:ext>
            </a:extLst>
          </p:cNvPr>
          <p:cNvSpPr/>
          <p:nvPr/>
        </p:nvSpPr>
        <p:spPr>
          <a:xfrm>
            <a:off x="7469400" y="1250420"/>
            <a:ext cx="97097" cy="8238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rostokąt 201">
            <a:extLst>
              <a:ext uri="{FF2B5EF4-FFF2-40B4-BE49-F238E27FC236}">
                <a16:creationId xmlns:a16="http://schemas.microsoft.com/office/drawing/2014/main" id="{F54C23B6-EBF0-4407-B1C4-6B06D0BFC90E}"/>
              </a:ext>
            </a:extLst>
          </p:cNvPr>
          <p:cNvSpPr/>
          <p:nvPr/>
        </p:nvSpPr>
        <p:spPr>
          <a:xfrm>
            <a:off x="7582837" y="1250420"/>
            <a:ext cx="97097" cy="81042"/>
          </a:xfrm>
          <a:prstGeom prst="rect">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Prostokąt 202">
            <a:extLst>
              <a:ext uri="{FF2B5EF4-FFF2-40B4-BE49-F238E27FC236}">
                <a16:creationId xmlns:a16="http://schemas.microsoft.com/office/drawing/2014/main" id="{83738F4C-BC63-4944-9D69-54740E2E39B0}"/>
              </a:ext>
            </a:extLst>
          </p:cNvPr>
          <p:cNvSpPr/>
          <p:nvPr/>
        </p:nvSpPr>
        <p:spPr>
          <a:xfrm>
            <a:off x="7472513" y="1351808"/>
            <a:ext cx="97097" cy="81042"/>
          </a:xfrm>
          <a:prstGeom prst="rect">
            <a:avLst/>
          </a:prstGeom>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4" name="Prostokąt 203">
            <a:extLst>
              <a:ext uri="{FF2B5EF4-FFF2-40B4-BE49-F238E27FC236}">
                <a16:creationId xmlns:a16="http://schemas.microsoft.com/office/drawing/2014/main" id="{1A4C029A-CCA6-44B3-9CC1-3DF93C7468F6}"/>
              </a:ext>
            </a:extLst>
          </p:cNvPr>
          <p:cNvSpPr/>
          <p:nvPr/>
        </p:nvSpPr>
        <p:spPr>
          <a:xfrm>
            <a:off x="7582837" y="1352358"/>
            <a:ext cx="97097" cy="80492"/>
          </a:xfrm>
          <a:prstGeom prst="rect">
            <a:avLst/>
          </a:prstGeom>
          <a:ln w="31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5" name="Grafika 54" descr="Flaga">
            <a:extLst>
              <a:ext uri="{FF2B5EF4-FFF2-40B4-BE49-F238E27FC236}">
                <a16:creationId xmlns:a16="http://schemas.microsoft.com/office/drawing/2014/main" id="{F61D1544-68E4-4FE9-8E9F-0A17567132D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rot="2403478">
            <a:off x="7923261" y="1280700"/>
            <a:ext cx="180570" cy="180570"/>
          </a:xfrm>
          <a:prstGeom prst="rect">
            <a:avLst/>
          </a:prstGeom>
        </p:spPr>
      </p:pic>
      <p:cxnSp>
        <p:nvCxnSpPr>
          <p:cNvPr id="205" name="Łącznik prosty 204">
            <a:extLst>
              <a:ext uri="{FF2B5EF4-FFF2-40B4-BE49-F238E27FC236}">
                <a16:creationId xmlns:a16="http://schemas.microsoft.com/office/drawing/2014/main" id="{9B1E5C4B-20C4-459A-BE16-69C2ED272EF2}"/>
              </a:ext>
            </a:extLst>
          </p:cNvPr>
          <p:cNvCxnSpPr>
            <a:cxnSpLocks/>
          </p:cNvCxnSpPr>
          <p:nvPr/>
        </p:nvCxnSpPr>
        <p:spPr>
          <a:xfrm>
            <a:off x="8461088" y="1154399"/>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211" name="Prostokąt: zaokrąglone rogi 210">
            <a:extLst>
              <a:ext uri="{FF2B5EF4-FFF2-40B4-BE49-F238E27FC236}">
                <a16:creationId xmlns:a16="http://schemas.microsoft.com/office/drawing/2014/main" id="{D7E13860-5BF7-4888-BE4A-EE5FE9D1FB98}"/>
              </a:ext>
            </a:extLst>
          </p:cNvPr>
          <p:cNvSpPr/>
          <p:nvPr/>
        </p:nvSpPr>
        <p:spPr>
          <a:xfrm rot="10800000" flipV="1">
            <a:off x="9805133" y="1213768"/>
            <a:ext cx="2278884" cy="221861"/>
          </a:xfrm>
          <a:prstGeom prst="round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l-PL" sz="800" dirty="0"/>
              <a:t>Wyszukaj</a:t>
            </a:r>
            <a:endParaRPr lang="en-US" sz="800" dirty="0"/>
          </a:p>
        </p:txBody>
      </p:sp>
      <p:pic>
        <p:nvPicPr>
          <p:cNvPr id="212" name="Grafika 211" descr="Szkło powiększające">
            <a:extLst>
              <a:ext uri="{FF2B5EF4-FFF2-40B4-BE49-F238E27FC236}">
                <a16:creationId xmlns:a16="http://schemas.microsoft.com/office/drawing/2014/main" id="{D77807CF-9A8B-477B-9CAB-306E1FEC8D7B}"/>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10522491" y="1270457"/>
            <a:ext cx="132962" cy="132962"/>
          </a:xfrm>
          <a:prstGeom prst="rect">
            <a:avLst/>
          </a:prstGeom>
        </p:spPr>
      </p:pic>
      <p:pic>
        <p:nvPicPr>
          <p:cNvPr id="67" name="Grafika 66" descr="Książki">
            <a:extLst>
              <a:ext uri="{FF2B5EF4-FFF2-40B4-BE49-F238E27FC236}">
                <a16:creationId xmlns:a16="http://schemas.microsoft.com/office/drawing/2014/main" id="{7C9BF369-5CA9-44C4-9329-94AF4C7591A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864299" y="1259843"/>
            <a:ext cx="150428" cy="150428"/>
          </a:xfrm>
          <a:prstGeom prst="rect">
            <a:avLst/>
          </a:prstGeom>
        </p:spPr>
      </p:pic>
      <p:grpSp>
        <p:nvGrpSpPr>
          <p:cNvPr id="41" name="Grafika 38" descr="Przegląd klientów (od prawej do lewej)">
            <a:extLst>
              <a:ext uri="{FF2B5EF4-FFF2-40B4-BE49-F238E27FC236}">
                <a16:creationId xmlns:a16="http://schemas.microsoft.com/office/drawing/2014/main" id="{AFE4F3AA-E8D5-453D-AEEF-365BD444DB24}"/>
              </a:ext>
            </a:extLst>
          </p:cNvPr>
          <p:cNvGrpSpPr/>
          <p:nvPr/>
        </p:nvGrpSpPr>
        <p:grpSpPr>
          <a:xfrm>
            <a:off x="8994641" y="1303762"/>
            <a:ext cx="193140" cy="140105"/>
            <a:chOff x="5756709" y="3436143"/>
            <a:chExt cx="691715" cy="373856"/>
          </a:xfrm>
          <a:solidFill>
            <a:schemeClr val="bg1">
              <a:lumMod val="95000"/>
            </a:schemeClr>
          </a:solidFill>
        </p:grpSpPr>
        <p:sp>
          <p:nvSpPr>
            <p:cNvPr id="43" name="Dowolny kształt: kształt 42">
              <a:extLst>
                <a:ext uri="{FF2B5EF4-FFF2-40B4-BE49-F238E27FC236}">
                  <a16:creationId xmlns:a16="http://schemas.microsoft.com/office/drawing/2014/main" id="{BB3AB2DE-10E7-4F34-8A3E-DD12140BE3DC}"/>
                </a:ext>
              </a:extLst>
            </p:cNvPr>
            <p:cNvSpPr/>
            <p:nvPr/>
          </p:nvSpPr>
          <p:spPr>
            <a:xfrm>
              <a:off x="5830824"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5" name="Dowolny kształt: kształt 44">
              <a:extLst>
                <a:ext uri="{FF2B5EF4-FFF2-40B4-BE49-F238E27FC236}">
                  <a16:creationId xmlns:a16="http://schemas.microsoft.com/office/drawing/2014/main" id="{525C07DA-79B1-4128-8781-FC58EC2E3065}"/>
                </a:ext>
              </a:extLst>
            </p:cNvPr>
            <p:cNvSpPr/>
            <p:nvPr/>
          </p:nvSpPr>
          <p:spPr>
            <a:xfrm>
              <a:off x="6226016"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7" name="Dowolny kształt: kształt 46">
              <a:extLst>
                <a:ext uri="{FF2B5EF4-FFF2-40B4-BE49-F238E27FC236}">
                  <a16:creationId xmlns:a16="http://schemas.microsoft.com/office/drawing/2014/main" id="{DFB5E609-AFFC-49C6-96A6-F3222D2CF6AC}"/>
                </a:ext>
              </a:extLst>
            </p:cNvPr>
            <p:cNvSpPr/>
            <p:nvPr/>
          </p:nvSpPr>
          <p:spPr>
            <a:xfrm>
              <a:off x="5756709" y="3604450"/>
              <a:ext cx="268329" cy="148399"/>
            </a:xfrm>
            <a:custGeom>
              <a:avLst/>
              <a:gdLst>
                <a:gd name="connsiteX0" fmla="*/ 10 w 268329"/>
                <a:gd name="connsiteY0" fmla="*/ 73819 h 148399"/>
                <a:gd name="connsiteX1" fmla="*/ 10 w 268329"/>
                <a:gd name="connsiteY1" fmla="*/ 148400 h 148399"/>
                <a:gd name="connsiteX2" fmla="*/ 164316 w 268329"/>
                <a:gd name="connsiteY2" fmla="*/ 148400 h 148399"/>
                <a:gd name="connsiteX3" fmla="*/ 164316 w 268329"/>
                <a:gd name="connsiteY3" fmla="*/ 131445 h 148399"/>
                <a:gd name="connsiteX4" fmla="*/ 192129 w 268329"/>
                <a:gd name="connsiteY4" fmla="*/ 75534 h 148399"/>
                <a:gd name="connsiteX5" fmla="*/ 268329 w 268329"/>
                <a:gd name="connsiteY5" fmla="*/ 37434 h 148399"/>
                <a:gd name="connsiteX6" fmla="*/ 264900 w 268329"/>
                <a:gd name="connsiteY6" fmla="*/ 33528 h 148399"/>
                <a:gd name="connsiteX7" fmla="*/ 209084 w 268329"/>
                <a:gd name="connsiteY7" fmla="*/ 9525 h 148399"/>
                <a:gd name="connsiteX8" fmla="*/ 148219 w 268329"/>
                <a:gd name="connsiteY8" fmla="*/ 0 h 148399"/>
                <a:gd name="connsiteX9" fmla="*/ 87259 w 268329"/>
                <a:gd name="connsiteY9" fmla="*/ 9525 h 148399"/>
                <a:gd name="connsiteX10" fmla="*/ 14774 w 268329"/>
                <a:gd name="connsiteY10" fmla="*/ 44101 h 148399"/>
                <a:gd name="connsiteX11" fmla="*/ 10 w 268329"/>
                <a:gd name="connsiteY11" fmla="*/ 73819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29" h="148399">
                  <a:moveTo>
                    <a:pt x="10" y="73819"/>
                  </a:moveTo>
                  <a:lnTo>
                    <a:pt x="10" y="148400"/>
                  </a:lnTo>
                  <a:lnTo>
                    <a:pt x="164316" y="148400"/>
                  </a:lnTo>
                  <a:lnTo>
                    <a:pt x="164316" y="131445"/>
                  </a:lnTo>
                  <a:cubicBezTo>
                    <a:pt x="164040" y="109416"/>
                    <a:pt x="174393" y="88603"/>
                    <a:pt x="192129" y="75534"/>
                  </a:cubicBezTo>
                  <a:cubicBezTo>
                    <a:pt x="214697" y="57820"/>
                    <a:pt x="240618" y="44859"/>
                    <a:pt x="268329" y="37434"/>
                  </a:cubicBezTo>
                  <a:lnTo>
                    <a:pt x="264900" y="33528"/>
                  </a:lnTo>
                  <a:cubicBezTo>
                    <a:pt x="247565" y="22847"/>
                    <a:pt x="228760" y="14760"/>
                    <a:pt x="209084" y="9525"/>
                  </a:cubicBezTo>
                  <a:cubicBezTo>
                    <a:pt x="189421" y="3175"/>
                    <a:pt x="168881" y="-40"/>
                    <a:pt x="148219" y="0"/>
                  </a:cubicBezTo>
                  <a:cubicBezTo>
                    <a:pt x="127573" y="540"/>
                    <a:pt x="107084" y="3741"/>
                    <a:pt x="87259" y="9525"/>
                  </a:cubicBezTo>
                  <a:cubicBezTo>
                    <a:pt x="60879" y="15667"/>
                    <a:pt x="36148" y="27465"/>
                    <a:pt x="14774" y="44101"/>
                  </a:cubicBezTo>
                  <a:cubicBezTo>
                    <a:pt x="5257" y="50971"/>
                    <a:pt x="-265" y="62086"/>
                    <a:pt x="10" y="73819"/>
                  </a:cubicBezTo>
                  <a:close/>
                </a:path>
              </a:pathLst>
            </a:custGeom>
            <a:grpFill/>
            <a:ln w="9525" cap="flat">
              <a:noFill/>
              <a:prstDash val="solid"/>
              <a:miter/>
            </a:ln>
          </p:spPr>
          <p:txBody>
            <a:bodyPr rtlCol="0" anchor="ctr"/>
            <a:lstStyle/>
            <a:p>
              <a:endParaRPr lang="en-US"/>
            </a:p>
          </p:txBody>
        </p:sp>
        <p:sp>
          <p:nvSpPr>
            <p:cNvPr id="48" name="Dowolny kształt: kształt 47">
              <a:extLst>
                <a:ext uri="{FF2B5EF4-FFF2-40B4-BE49-F238E27FC236}">
                  <a16:creationId xmlns:a16="http://schemas.microsoft.com/office/drawing/2014/main" id="{45914E1E-62C2-491A-94F0-18CCE2EE4D51}"/>
                </a:ext>
              </a:extLst>
            </p:cNvPr>
            <p:cNvSpPr/>
            <p:nvPr/>
          </p:nvSpPr>
          <p:spPr>
            <a:xfrm>
              <a:off x="6179724" y="3604449"/>
              <a:ext cx="268700" cy="148400"/>
            </a:xfrm>
            <a:custGeom>
              <a:avLst/>
              <a:gdLst>
                <a:gd name="connsiteX0" fmla="*/ 104013 w 268700"/>
                <a:gd name="connsiteY0" fmla="*/ 148401 h 148400"/>
                <a:gd name="connsiteX1" fmla="*/ 268700 w 268700"/>
                <a:gd name="connsiteY1" fmla="*/ 148401 h 148400"/>
                <a:gd name="connsiteX2" fmla="*/ 268700 w 268700"/>
                <a:gd name="connsiteY2" fmla="*/ 73820 h 148400"/>
                <a:gd name="connsiteX3" fmla="*/ 253841 w 268700"/>
                <a:gd name="connsiteY3" fmla="*/ 44102 h 148400"/>
                <a:gd name="connsiteX4" fmla="*/ 181356 w 268700"/>
                <a:gd name="connsiteY4" fmla="*/ 9526 h 148400"/>
                <a:gd name="connsiteX5" fmla="*/ 120396 w 268700"/>
                <a:gd name="connsiteY5" fmla="*/ 1 h 148400"/>
                <a:gd name="connsiteX6" fmla="*/ 59531 w 268700"/>
                <a:gd name="connsiteY6" fmla="*/ 9526 h 148400"/>
                <a:gd name="connsiteX7" fmla="*/ 5429 w 268700"/>
                <a:gd name="connsiteY7" fmla="*/ 31339 h 148400"/>
                <a:gd name="connsiteX8" fmla="*/ 0 w 268700"/>
                <a:gd name="connsiteY8" fmla="*/ 37530 h 148400"/>
                <a:gd name="connsiteX9" fmla="*/ 74962 w 268700"/>
                <a:gd name="connsiteY9" fmla="*/ 74677 h 148400"/>
                <a:gd name="connsiteX10" fmla="*/ 76200 w 268700"/>
                <a:gd name="connsiteY10" fmla="*/ 75535 h 148400"/>
                <a:gd name="connsiteX11" fmla="*/ 77248 w 268700"/>
                <a:gd name="connsiteY11" fmla="*/ 76487 h 148400"/>
                <a:gd name="connsiteX12" fmla="*/ 104013 w 268700"/>
                <a:gd name="connsiteY12" fmla="*/ 131446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04013" y="148401"/>
                  </a:moveTo>
                  <a:lnTo>
                    <a:pt x="268700" y="148401"/>
                  </a:lnTo>
                  <a:lnTo>
                    <a:pt x="268700" y="73820"/>
                  </a:lnTo>
                  <a:cubicBezTo>
                    <a:pt x="268555" y="62163"/>
                    <a:pt x="263081" y="51213"/>
                    <a:pt x="253841" y="44102"/>
                  </a:cubicBezTo>
                  <a:cubicBezTo>
                    <a:pt x="231916" y="28379"/>
                    <a:pt x="207373" y="16673"/>
                    <a:pt x="181356" y="9526"/>
                  </a:cubicBezTo>
                  <a:cubicBezTo>
                    <a:pt x="161670" y="3138"/>
                    <a:pt x="141093" y="-78"/>
                    <a:pt x="120396" y="1"/>
                  </a:cubicBezTo>
                  <a:cubicBezTo>
                    <a:pt x="99783" y="548"/>
                    <a:pt x="79326" y="3750"/>
                    <a:pt x="59531" y="9526"/>
                  </a:cubicBezTo>
                  <a:cubicBezTo>
                    <a:pt x="40551" y="14184"/>
                    <a:pt x="22333" y="21530"/>
                    <a:pt x="5429" y="31339"/>
                  </a:cubicBezTo>
                  <a:cubicBezTo>
                    <a:pt x="3715" y="33434"/>
                    <a:pt x="1905" y="35530"/>
                    <a:pt x="0" y="37530"/>
                  </a:cubicBezTo>
                  <a:cubicBezTo>
                    <a:pt x="26786" y="45892"/>
                    <a:pt x="52085" y="58429"/>
                    <a:pt x="74962" y="74677"/>
                  </a:cubicBezTo>
                  <a:lnTo>
                    <a:pt x="76200" y="75535"/>
                  </a:lnTo>
                  <a:lnTo>
                    <a:pt x="77248" y="76487"/>
                  </a:lnTo>
                  <a:cubicBezTo>
                    <a:pt x="94119" y="89738"/>
                    <a:pt x="103983" y="109993"/>
                    <a:pt x="104013" y="131446"/>
                  </a:cubicBezTo>
                  <a:close/>
                </a:path>
              </a:pathLst>
            </a:custGeom>
            <a:grpFill/>
            <a:ln w="9525" cap="flat">
              <a:noFill/>
              <a:prstDash val="solid"/>
              <a:miter/>
            </a:ln>
          </p:spPr>
          <p:txBody>
            <a:bodyPr rtlCol="0" anchor="ctr"/>
            <a:lstStyle/>
            <a:p>
              <a:endParaRPr lang="en-US"/>
            </a:p>
          </p:txBody>
        </p:sp>
        <p:sp>
          <p:nvSpPr>
            <p:cNvPr id="50" name="Dowolny kształt: kształt 49">
              <a:extLst>
                <a:ext uri="{FF2B5EF4-FFF2-40B4-BE49-F238E27FC236}">
                  <a16:creationId xmlns:a16="http://schemas.microsoft.com/office/drawing/2014/main" id="{AE085100-A333-4E13-8B90-095136013E5B}"/>
                </a:ext>
              </a:extLst>
            </p:cNvPr>
            <p:cNvSpPr/>
            <p:nvPr/>
          </p:nvSpPr>
          <p:spPr>
            <a:xfrm>
              <a:off x="5954256" y="3662170"/>
              <a:ext cx="296525" cy="147829"/>
            </a:xfrm>
            <a:custGeom>
              <a:avLst/>
              <a:gdLst>
                <a:gd name="connsiteX0" fmla="*/ 12 w 296525"/>
                <a:gd name="connsiteY0" fmla="*/ 147830 h 147829"/>
                <a:gd name="connsiteX1" fmla="*/ 12 w 296525"/>
                <a:gd name="connsiteY1" fmla="*/ 73725 h 147829"/>
                <a:gd name="connsiteX2" fmla="*/ 14871 w 296525"/>
                <a:gd name="connsiteY2" fmla="*/ 44102 h 147829"/>
                <a:gd name="connsiteX3" fmla="*/ 87356 w 296525"/>
                <a:gd name="connsiteY3" fmla="*/ 9527 h 147829"/>
                <a:gd name="connsiteX4" fmla="*/ 148316 w 296525"/>
                <a:gd name="connsiteY4" fmla="*/ 2 h 147829"/>
                <a:gd name="connsiteX5" fmla="*/ 209181 w 296525"/>
                <a:gd name="connsiteY5" fmla="*/ 9527 h 147829"/>
                <a:gd name="connsiteX6" fmla="*/ 281666 w 296525"/>
                <a:gd name="connsiteY6" fmla="*/ 44102 h 147829"/>
                <a:gd name="connsiteX7" fmla="*/ 296525 w 296525"/>
                <a:gd name="connsiteY7" fmla="*/ 73725 h 147829"/>
                <a:gd name="connsiteX8" fmla="*/ 296525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12" y="147830"/>
                  </a:moveTo>
                  <a:lnTo>
                    <a:pt x="12" y="73725"/>
                  </a:lnTo>
                  <a:cubicBezTo>
                    <a:pt x="-293" y="61989"/>
                    <a:pt x="5281" y="50876"/>
                    <a:pt x="14871" y="44102"/>
                  </a:cubicBezTo>
                  <a:cubicBezTo>
                    <a:pt x="36222" y="27429"/>
                    <a:pt x="60962" y="15628"/>
                    <a:pt x="87356" y="9527"/>
                  </a:cubicBezTo>
                  <a:cubicBezTo>
                    <a:pt x="107172" y="3697"/>
                    <a:pt x="127667" y="495"/>
                    <a:pt x="148316" y="2"/>
                  </a:cubicBezTo>
                  <a:cubicBezTo>
                    <a:pt x="168983" y="-85"/>
                    <a:pt x="189530" y="3131"/>
                    <a:pt x="209181" y="9527"/>
                  </a:cubicBezTo>
                  <a:cubicBezTo>
                    <a:pt x="235227" y="16593"/>
                    <a:pt x="259783" y="28307"/>
                    <a:pt x="281666" y="44102"/>
                  </a:cubicBezTo>
                  <a:cubicBezTo>
                    <a:pt x="290993" y="51098"/>
                    <a:pt x="296496" y="62067"/>
                    <a:pt x="296525" y="73725"/>
                  </a:cubicBezTo>
                  <a:lnTo>
                    <a:pt x="296525" y="147830"/>
                  </a:lnTo>
                  <a:close/>
                </a:path>
              </a:pathLst>
            </a:custGeom>
            <a:grpFill/>
            <a:ln w="9525" cap="flat">
              <a:noFill/>
              <a:prstDash val="solid"/>
              <a:miter/>
            </a:ln>
          </p:spPr>
          <p:txBody>
            <a:bodyPr rtlCol="0" anchor="ctr"/>
            <a:lstStyle/>
            <a:p>
              <a:endParaRPr lang="en-US"/>
            </a:p>
          </p:txBody>
        </p:sp>
        <p:sp>
          <p:nvSpPr>
            <p:cNvPr id="51" name="Dowolny kształt: kształt 50">
              <a:extLst>
                <a:ext uri="{FF2B5EF4-FFF2-40B4-BE49-F238E27FC236}">
                  <a16:creationId xmlns:a16="http://schemas.microsoft.com/office/drawing/2014/main" id="{5FC26392-356E-464A-87D3-72EDC95C5E1F}"/>
                </a:ext>
              </a:extLst>
            </p:cNvPr>
            <p:cNvSpPr/>
            <p:nvPr/>
          </p:nvSpPr>
          <p:spPr>
            <a:xfrm>
              <a:off x="6028467" y="3493770"/>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rtlCol="0" anchor="ctr"/>
            <a:lstStyle/>
            <a:p>
              <a:endParaRPr lang="en-US"/>
            </a:p>
          </p:txBody>
        </p:sp>
      </p:grpSp>
      <p:sp>
        <p:nvSpPr>
          <p:cNvPr id="174" name="pole tekstowe 173">
            <a:extLst>
              <a:ext uri="{FF2B5EF4-FFF2-40B4-BE49-F238E27FC236}">
                <a16:creationId xmlns:a16="http://schemas.microsoft.com/office/drawing/2014/main" id="{42E28D0F-34CF-4B67-9DA4-98485FD39849}"/>
              </a:ext>
            </a:extLst>
          </p:cNvPr>
          <p:cNvSpPr txBox="1"/>
          <p:nvPr/>
        </p:nvSpPr>
        <p:spPr>
          <a:xfrm>
            <a:off x="829260" y="1125701"/>
            <a:ext cx="752895" cy="153888"/>
          </a:xfrm>
          <a:prstGeom prst="rect">
            <a:avLst/>
          </a:prstGeom>
          <a:noFill/>
        </p:spPr>
        <p:txBody>
          <a:bodyPr wrap="square" rtlCol="0">
            <a:spAutoFit/>
          </a:bodyPr>
          <a:lstStyle/>
          <a:p>
            <a:pPr algn="ctr"/>
            <a:r>
              <a:rPr lang="pl-PL" sz="400" dirty="0">
                <a:solidFill>
                  <a:schemeClr val="bg1">
                    <a:lumMod val="75000"/>
                  </a:schemeClr>
                </a:solidFill>
              </a:rPr>
              <a:t>Nowa wiadomość</a:t>
            </a:r>
          </a:p>
        </p:txBody>
      </p:sp>
      <p:sp>
        <p:nvSpPr>
          <p:cNvPr id="180" name="pole tekstowe 179">
            <a:extLst>
              <a:ext uri="{FF2B5EF4-FFF2-40B4-BE49-F238E27FC236}">
                <a16:creationId xmlns:a16="http://schemas.microsoft.com/office/drawing/2014/main" id="{355B7D80-0C55-4E17-9BDA-C69545A99342}"/>
              </a:ext>
            </a:extLst>
          </p:cNvPr>
          <p:cNvSpPr txBox="1"/>
          <p:nvPr/>
        </p:nvSpPr>
        <p:spPr>
          <a:xfrm>
            <a:off x="1334644" y="1118121"/>
            <a:ext cx="752895" cy="153888"/>
          </a:xfrm>
          <a:prstGeom prst="rect">
            <a:avLst/>
          </a:prstGeom>
          <a:noFill/>
        </p:spPr>
        <p:txBody>
          <a:bodyPr wrap="square" rtlCol="0">
            <a:spAutoFit/>
          </a:bodyPr>
          <a:lstStyle/>
          <a:p>
            <a:pPr algn="ctr"/>
            <a:r>
              <a:rPr lang="pl-PL" sz="400" dirty="0">
                <a:solidFill>
                  <a:schemeClr val="bg1">
                    <a:lumMod val="75000"/>
                  </a:schemeClr>
                </a:solidFill>
              </a:rPr>
              <a:t>Odpowiedz</a:t>
            </a:r>
          </a:p>
        </p:txBody>
      </p:sp>
      <p:sp>
        <p:nvSpPr>
          <p:cNvPr id="206" name="pole tekstowe 205">
            <a:extLst>
              <a:ext uri="{FF2B5EF4-FFF2-40B4-BE49-F238E27FC236}">
                <a16:creationId xmlns:a16="http://schemas.microsoft.com/office/drawing/2014/main" id="{924049B0-8869-4035-80D0-0B1868D0A67E}"/>
              </a:ext>
            </a:extLst>
          </p:cNvPr>
          <p:cNvSpPr txBox="1"/>
          <p:nvPr/>
        </p:nvSpPr>
        <p:spPr>
          <a:xfrm>
            <a:off x="1842529" y="1111271"/>
            <a:ext cx="752895" cy="153888"/>
          </a:xfrm>
          <a:prstGeom prst="rect">
            <a:avLst/>
          </a:prstGeom>
          <a:noFill/>
        </p:spPr>
        <p:txBody>
          <a:bodyPr wrap="square" rtlCol="0">
            <a:spAutoFit/>
          </a:bodyPr>
          <a:lstStyle/>
          <a:p>
            <a:pPr algn="ctr"/>
            <a:r>
              <a:rPr lang="pl-PL" sz="400" dirty="0">
                <a:solidFill>
                  <a:schemeClr val="bg1">
                    <a:lumMod val="75000"/>
                  </a:schemeClr>
                </a:solidFill>
              </a:rPr>
              <a:t>Przyślij dalej</a:t>
            </a:r>
          </a:p>
        </p:txBody>
      </p:sp>
      <p:sp>
        <p:nvSpPr>
          <p:cNvPr id="207" name="pole tekstowe 206">
            <a:extLst>
              <a:ext uri="{FF2B5EF4-FFF2-40B4-BE49-F238E27FC236}">
                <a16:creationId xmlns:a16="http://schemas.microsoft.com/office/drawing/2014/main" id="{55BFF42A-0848-4E76-857B-6E01F3466E3B}"/>
              </a:ext>
            </a:extLst>
          </p:cNvPr>
          <p:cNvSpPr txBox="1"/>
          <p:nvPr/>
        </p:nvSpPr>
        <p:spPr>
          <a:xfrm>
            <a:off x="2956767" y="1111271"/>
            <a:ext cx="601089" cy="153888"/>
          </a:xfrm>
          <a:prstGeom prst="rect">
            <a:avLst/>
          </a:prstGeom>
          <a:noFill/>
        </p:spPr>
        <p:txBody>
          <a:bodyPr wrap="square" rtlCol="0">
            <a:spAutoFit/>
          </a:bodyPr>
          <a:lstStyle/>
          <a:p>
            <a:pPr algn="ctr"/>
            <a:r>
              <a:rPr lang="pl-PL" sz="400" dirty="0">
                <a:solidFill>
                  <a:schemeClr val="bg1">
                    <a:lumMod val="75000"/>
                  </a:schemeClr>
                </a:solidFill>
              </a:rPr>
              <a:t>Archiwum</a:t>
            </a:r>
          </a:p>
        </p:txBody>
      </p:sp>
      <p:sp>
        <p:nvSpPr>
          <p:cNvPr id="208" name="pole tekstowe 207">
            <a:extLst>
              <a:ext uri="{FF2B5EF4-FFF2-40B4-BE49-F238E27FC236}">
                <a16:creationId xmlns:a16="http://schemas.microsoft.com/office/drawing/2014/main" id="{3732DA68-57C1-4337-8570-F30E7B81C474}"/>
              </a:ext>
            </a:extLst>
          </p:cNvPr>
          <p:cNvSpPr txBox="1"/>
          <p:nvPr/>
        </p:nvSpPr>
        <p:spPr>
          <a:xfrm>
            <a:off x="3422787" y="1111271"/>
            <a:ext cx="601089" cy="153888"/>
          </a:xfrm>
          <a:prstGeom prst="rect">
            <a:avLst/>
          </a:prstGeom>
          <a:noFill/>
        </p:spPr>
        <p:txBody>
          <a:bodyPr wrap="square" rtlCol="0">
            <a:spAutoFit/>
          </a:bodyPr>
          <a:lstStyle/>
          <a:p>
            <a:pPr algn="ctr"/>
            <a:r>
              <a:rPr lang="pl-PL" sz="400" dirty="0">
                <a:solidFill>
                  <a:schemeClr val="bg1">
                    <a:lumMod val="75000"/>
                  </a:schemeClr>
                </a:solidFill>
              </a:rPr>
              <a:t>Kosz</a:t>
            </a:r>
          </a:p>
        </p:txBody>
      </p:sp>
      <p:sp>
        <p:nvSpPr>
          <p:cNvPr id="209" name="pole tekstowe 208">
            <a:extLst>
              <a:ext uri="{FF2B5EF4-FFF2-40B4-BE49-F238E27FC236}">
                <a16:creationId xmlns:a16="http://schemas.microsoft.com/office/drawing/2014/main" id="{AF6DA718-82E4-4405-AE5B-088DC643633C}"/>
              </a:ext>
            </a:extLst>
          </p:cNvPr>
          <p:cNvSpPr txBox="1"/>
          <p:nvPr/>
        </p:nvSpPr>
        <p:spPr>
          <a:xfrm>
            <a:off x="4332043" y="1105402"/>
            <a:ext cx="601089" cy="153888"/>
          </a:xfrm>
          <a:prstGeom prst="rect">
            <a:avLst/>
          </a:prstGeom>
          <a:noFill/>
        </p:spPr>
        <p:txBody>
          <a:bodyPr wrap="square" rtlCol="0">
            <a:spAutoFit/>
          </a:bodyPr>
          <a:lstStyle/>
          <a:p>
            <a:pPr algn="ctr"/>
            <a:r>
              <a:rPr lang="pl-PL" sz="400" dirty="0">
                <a:solidFill>
                  <a:schemeClr val="bg1">
                    <a:lumMod val="75000"/>
                  </a:schemeClr>
                </a:solidFill>
              </a:rPr>
              <a:t>Zadanie</a:t>
            </a:r>
          </a:p>
        </p:txBody>
      </p:sp>
      <p:sp>
        <p:nvSpPr>
          <p:cNvPr id="210" name="pole tekstowe 209">
            <a:extLst>
              <a:ext uri="{FF2B5EF4-FFF2-40B4-BE49-F238E27FC236}">
                <a16:creationId xmlns:a16="http://schemas.microsoft.com/office/drawing/2014/main" id="{0FDF333E-8CB4-4BC1-BEA3-C145E93E0066}"/>
              </a:ext>
            </a:extLst>
          </p:cNvPr>
          <p:cNvSpPr txBox="1"/>
          <p:nvPr/>
        </p:nvSpPr>
        <p:spPr>
          <a:xfrm>
            <a:off x="4803493" y="1108580"/>
            <a:ext cx="601089" cy="153888"/>
          </a:xfrm>
          <a:prstGeom prst="rect">
            <a:avLst/>
          </a:prstGeom>
          <a:noFill/>
        </p:spPr>
        <p:txBody>
          <a:bodyPr wrap="square" rtlCol="0">
            <a:spAutoFit/>
          </a:bodyPr>
          <a:lstStyle/>
          <a:p>
            <a:pPr algn="ctr"/>
            <a:r>
              <a:rPr lang="pl-PL" sz="400" dirty="0">
                <a:solidFill>
                  <a:schemeClr val="bg1">
                    <a:lumMod val="75000"/>
                  </a:schemeClr>
                </a:solidFill>
              </a:rPr>
              <a:t>Zatwierdzenie</a:t>
            </a:r>
          </a:p>
        </p:txBody>
      </p:sp>
      <p:sp>
        <p:nvSpPr>
          <p:cNvPr id="213" name="pole tekstowe 212">
            <a:extLst>
              <a:ext uri="{FF2B5EF4-FFF2-40B4-BE49-F238E27FC236}">
                <a16:creationId xmlns:a16="http://schemas.microsoft.com/office/drawing/2014/main" id="{33E0B476-5D28-40E7-83ED-E9B0FB361FB9}"/>
              </a:ext>
            </a:extLst>
          </p:cNvPr>
          <p:cNvSpPr txBox="1"/>
          <p:nvPr/>
        </p:nvSpPr>
        <p:spPr>
          <a:xfrm>
            <a:off x="5274943" y="1108317"/>
            <a:ext cx="601089" cy="153888"/>
          </a:xfrm>
          <a:prstGeom prst="rect">
            <a:avLst/>
          </a:prstGeom>
          <a:noFill/>
        </p:spPr>
        <p:txBody>
          <a:bodyPr wrap="square" rtlCol="0">
            <a:spAutoFit/>
          </a:bodyPr>
          <a:lstStyle/>
          <a:p>
            <a:pPr algn="ctr"/>
            <a:r>
              <a:rPr lang="pl-PL" sz="400" dirty="0">
                <a:solidFill>
                  <a:schemeClr val="bg1">
                    <a:lumMod val="75000"/>
                  </a:schemeClr>
                </a:solidFill>
              </a:rPr>
              <a:t>Spotkanie</a:t>
            </a:r>
          </a:p>
        </p:txBody>
      </p:sp>
      <p:sp>
        <p:nvSpPr>
          <p:cNvPr id="214" name="pole tekstowe 213">
            <a:extLst>
              <a:ext uri="{FF2B5EF4-FFF2-40B4-BE49-F238E27FC236}">
                <a16:creationId xmlns:a16="http://schemas.microsoft.com/office/drawing/2014/main" id="{A0ED3C07-3123-45D3-A7BB-AC4FDF980984}"/>
              </a:ext>
            </a:extLst>
          </p:cNvPr>
          <p:cNvSpPr txBox="1"/>
          <p:nvPr/>
        </p:nvSpPr>
        <p:spPr>
          <a:xfrm>
            <a:off x="6243806" y="1100964"/>
            <a:ext cx="601089" cy="215444"/>
          </a:xfrm>
          <a:prstGeom prst="rect">
            <a:avLst/>
          </a:prstGeom>
          <a:noFill/>
        </p:spPr>
        <p:txBody>
          <a:bodyPr wrap="square" rtlCol="0">
            <a:spAutoFit/>
          </a:bodyPr>
          <a:lstStyle/>
          <a:p>
            <a:pPr algn="ctr"/>
            <a:r>
              <a:rPr lang="pl-PL" sz="400" dirty="0">
                <a:solidFill>
                  <a:schemeClr val="bg1">
                    <a:lumMod val="75000"/>
                  </a:schemeClr>
                </a:solidFill>
              </a:rPr>
              <a:t>Przypisz do projektu</a:t>
            </a:r>
          </a:p>
        </p:txBody>
      </p:sp>
      <p:sp>
        <p:nvSpPr>
          <p:cNvPr id="215" name="pole tekstowe 214">
            <a:extLst>
              <a:ext uri="{FF2B5EF4-FFF2-40B4-BE49-F238E27FC236}">
                <a16:creationId xmlns:a16="http://schemas.microsoft.com/office/drawing/2014/main" id="{A084E7D2-D59E-45D8-A7FF-AC9517D25639}"/>
              </a:ext>
            </a:extLst>
          </p:cNvPr>
          <p:cNvSpPr txBox="1"/>
          <p:nvPr/>
        </p:nvSpPr>
        <p:spPr>
          <a:xfrm>
            <a:off x="5753138" y="1105402"/>
            <a:ext cx="601089" cy="153888"/>
          </a:xfrm>
          <a:prstGeom prst="rect">
            <a:avLst/>
          </a:prstGeom>
          <a:noFill/>
        </p:spPr>
        <p:txBody>
          <a:bodyPr wrap="square" rtlCol="0">
            <a:spAutoFit/>
          </a:bodyPr>
          <a:lstStyle/>
          <a:p>
            <a:pPr algn="ctr"/>
            <a:r>
              <a:rPr lang="pl-PL" sz="400" dirty="0">
                <a:solidFill>
                  <a:schemeClr val="bg1">
                    <a:lumMod val="75000"/>
                  </a:schemeClr>
                </a:solidFill>
              </a:rPr>
              <a:t>Telekonferencja</a:t>
            </a:r>
          </a:p>
        </p:txBody>
      </p:sp>
      <p:sp>
        <p:nvSpPr>
          <p:cNvPr id="216" name="pole tekstowe 215">
            <a:extLst>
              <a:ext uri="{FF2B5EF4-FFF2-40B4-BE49-F238E27FC236}">
                <a16:creationId xmlns:a16="http://schemas.microsoft.com/office/drawing/2014/main" id="{985540B0-EF94-4E57-9A7E-A0C3B64CCC49}"/>
              </a:ext>
            </a:extLst>
          </p:cNvPr>
          <p:cNvSpPr txBox="1"/>
          <p:nvPr/>
        </p:nvSpPr>
        <p:spPr>
          <a:xfrm>
            <a:off x="7277218" y="1107486"/>
            <a:ext cx="601089" cy="153888"/>
          </a:xfrm>
          <a:prstGeom prst="rect">
            <a:avLst/>
          </a:prstGeom>
          <a:noFill/>
        </p:spPr>
        <p:txBody>
          <a:bodyPr wrap="square" rtlCol="0">
            <a:spAutoFit/>
          </a:bodyPr>
          <a:lstStyle/>
          <a:p>
            <a:pPr algn="ctr"/>
            <a:r>
              <a:rPr lang="pl-PL" sz="400" dirty="0">
                <a:solidFill>
                  <a:schemeClr val="bg1">
                    <a:lumMod val="75000"/>
                  </a:schemeClr>
                </a:solidFill>
              </a:rPr>
              <a:t>Kategoryzuj</a:t>
            </a:r>
          </a:p>
        </p:txBody>
      </p:sp>
      <p:sp>
        <p:nvSpPr>
          <p:cNvPr id="217" name="pole tekstowe 216">
            <a:extLst>
              <a:ext uri="{FF2B5EF4-FFF2-40B4-BE49-F238E27FC236}">
                <a16:creationId xmlns:a16="http://schemas.microsoft.com/office/drawing/2014/main" id="{E346A552-66D5-436E-A525-51A6E67EE0A4}"/>
              </a:ext>
            </a:extLst>
          </p:cNvPr>
          <p:cNvSpPr txBox="1"/>
          <p:nvPr/>
        </p:nvSpPr>
        <p:spPr>
          <a:xfrm>
            <a:off x="7738110" y="1108580"/>
            <a:ext cx="601089" cy="153888"/>
          </a:xfrm>
          <a:prstGeom prst="rect">
            <a:avLst/>
          </a:prstGeom>
          <a:noFill/>
        </p:spPr>
        <p:txBody>
          <a:bodyPr wrap="square" rtlCol="0">
            <a:spAutoFit/>
          </a:bodyPr>
          <a:lstStyle/>
          <a:p>
            <a:pPr algn="ctr"/>
            <a:r>
              <a:rPr lang="pl-PL" sz="400" dirty="0">
                <a:solidFill>
                  <a:schemeClr val="bg1">
                    <a:lumMod val="75000"/>
                  </a:schemeClr>
                </a:solidFill>
              </a:rPr>
              <a:t>Przypnij flagę</a:t>
            </a:r>
          </a:p>
        </p:txBody>
      </p:sp>
      <p:sp>
        <p:nvSpPr>
          <p:cNvPr id="218" name="pole tekstowe 217">
            <a:extLst>
              <a:ext uri="{FF2B5EF4-FFF2-40B4-BE49-F238E27FC236}">
                <a16:creationId xmlns:a16="http://schemas.microsoft.com/office/drawing/2014/main" id="{7E6B0C02-CDC7-4EC7-A488-B6AB606F0340}"/>
              </a:ext>
            </a:extLst>
          </p:cNvPr>
          <p:cNvSpPr txBox="1"/>
          <p:nvPr/>
        </p:nvSpPr>
        <p:spPr>
          <a:xfrm>
            <a:off x="8723383" y="1112526"/>
            <a:ext cx="601089" cy="153888"/>
          </a:xfrm>
          <a:prstGeom prst="rect">
            <a:avLst/>
          </a:prstGeom>
          <a:noFill/>
        </p:spPr>
        <p:txBody>
          <a:bodyPr wrap="square" rtlCol="0">
            <a:spAutoFit/>
          </a:bodyPr>
          <a:lstStyle/>
          <a:p>
            <a:pPr algn="ctr"/>
            <a:r>
              <a:rPr lang="pl-PL" sz="400" dirty="0">
                <a:solidFill>
                  <a:schemeClr val="bg1">
                    <a:lumMod val="75000"/>
                  </a:schemeClr>
                </a:solidFill>
              </a:rPr>
              <a:t>Książka kontaktowa</a:t>
            </a:r>
          </a:p>
        </p:txBody>
      </p:sp>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3426362" y="1389205"/>
            <a:ext cx="422764" cy="422764"/>
          </a:xfrm>
          <a:prstGeom prst="rect">
            <a:avLst/>
          </a:prstGeom>
          <a:effectLst>
            <a:outerShdw blurRad="50800" dist="38100" dir="2700000" algn="tl" rotWithShape="0">
              <a:prstClr val="black">
                <a:alpha val="40000"/>
              </a:prstClr>
            </a:outerShdw>
          </a:effectLst>
        </p:spPr>
      </p:pic>
      <p:pic>
        <p:nvPicPr>
          <p:cNvPr id="219" name="Grafika 218" descr="Otwarty folder">
            <a:extLst>
              <a:ext uri="{FF2B5EF4-FFF2-40B4-BE49-F238E27FC236}">
                <a16:creationId xmlns:a16="http://schemas.microsoft.com/office/drawing/2014/main" id="{6BC1DE8C-589D-4B3B-B131-654AAD070665}"/>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5005395" y="2346835"/>
            <a:ext cx="206756" cy="206756"/>
          </a:xfrm>
          <a:prstGeom prst="rect">
            <a:avLst/>
          </a:prstGeom>
        </p:spPr>
      </p:pic>
      <p:pic>
        <p:nvPicPr>
          <p:cNvPr id="220" name="Grafika 219" descr="Znacznik wyboru">
            <a:extLst>
              <a:ext uri="{FF2B5EF4-FFF2-40B4-BE49-F238E27FC236}">
                <a16:creationId xmlns:a16="http://schemas.microsoft.com/office/drawing/2014/main" id="{32EDBA3D-5169-41E4-9C65-8BC03C521E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078233" y="2377805"/>
            <a:ext cx="123010" cy="123010"/>
          </a:xfrm>
          <a:prstGeom prst="rect">
            <a:avLst/>
          </a:prstGeom>
        </p:spPr>
      </p:pic>
      <p:pic>
        <p:nvPicPr>
          <p:cNvPr id="221" name="Grafika 220" descr="Pobierać z chmury">
            <a:extLst>
              <a:ext uri="{FF2B5EF4-FFF2-40B4-BE49-F238E27FC236}">
                <a16:creationId xmlns:a16="http://schemas.microsoft.com/office/drawing/2014/main" id="{69FF9857-16D7-47C4-B929-CABA32BE9A17}"/>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9194983" y="2361762"/>
            <a:ext cx="176901" cy="176901"/>
          </a:xfrm>
          <a:prstGeom prst="rect">
            <a:avLst/>
          </a:prstGeom>
        </p:spPr>
      </p:pic>
    </p:spTree>
    <p:extLst>
      <p:ext uri="{BB962C8B-B14F-4D97-AF65-F5344CB8AC3E}">
        <p14:creationId xmlns:p14="http://schemas.microsoft.com/office/powerpoint/2010/main" val="474491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rostokąt: jeden zaokrąglony róg 112">
            <a:extLst>
              <a:ext uri="{FF2B5EF4-FFF2-40B4-BE49-F238E27FC236}">
                <a16:creationId xmlns:a16="http://schemas.microsoft.com/office/drawing/2014/main" id="{9821D774-F334-48B8-AFAD-95ED1CD4A60C}"/>
              </a:ext>
            </a:extLst>
          </p:cNvPr>
          <p:cNvSpPr/>
          <p:nvPr/>
        </p:nvSpPr>
        <p:spPr>
          <a:xfrm rot="16200000">
            <a:off x="3355626" y="-1978377"/>
            <a:ext cx="5990707" cy="11682047"/>
          </a:xfrm>
          <a:prstGeom prst="round1Rect">
            <a:avLst>
              <a:gd name="adj" fmla="val 1696"/>
            </a:avLst>
          </a:prstGeom>
          <a:solidFill>
            <a:srgbClr val="333F50">
              <a:alpha val="69804"/>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Prostokąt 113">
            <a:extLst>
              <a:ext uri="{FF2B5EF4-FFF2-40B4-BE49-F238E27FC236}">
                <a16:creationId xmlns:a16="http://schemas.microsoft.com/office/drawing/2014/main" id="{0FEB9EE5-A58A-449E-9923-B072CD79D3CD}"/>
              </a:ext>
            </a:extLst>
          </p:cNvPr>
          <p:cNvSpPr/>
          <p:nvPr/>
        </p:nvSpPr>
        <p:spPr>
          <a:xfrm rot="16200000" flipV="1">
            <a:off x="8066257" y="2732550"/>
            <a:ext cx="5722894" cy="2531145"/>
          </a:xfrm>
          <a:prstGeom prst="rect">
            <a:avLst/>
          </a:prstGeom>
          <a:solidFill>
            <a:schemeClr val="bg1">
              <a:alpha val="2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26"/>
          </a:graphicData>
        </a:graphic>
      </p:graphicFrame>
      <p:sp>
        <p:nvSpPr>
          <p:cNvPr id="103" name="Dowolny kształt: kształt 102">
            <a:extLst>
              <a:ext uri="{FF2B5EF4-FFF2-40B4-BE49-F238E27FC236}">
                <a16:creationId xmlns:a16="http://schemas.microsoft.com/office/drawing/2014/main" id="{ED92305B-9494-4D78-AF6E-504B9E1CE6AB}"/>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07" name="Grafika 106" descr="Słuchawka">
            <a:extLst>
              <a:ext uri="{FF2B5EF4-FFF2-40B4-BE49-F238E27FC236}">
                <a16:creationId xmlns:a16="http://schemas.microsoft.com/office/drawing/2014/main" id="{518603F4-AA1A-4AAD-87AF-4D20CC37C7CC}"/>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154232" y="6068713"/>
            <a:ext cx="204390" cy="204390"/>
          </a:xfrm>
          <a:prstGeom prst="rect">
            <a:avLst/>
          </a:prstGeom>
        </p:spPr>
      </p:pic>
      <p:pic>
        <p:nvPicPr>
          <p:cNvPr id="108" name="Grafika 107" descr="Centrum telefoniczne">
            <a:extLst>
              <a:ext uri="{FF2B5EF4-FFF2-40B4-BE49-F238E27FC236}">
                <a16:creationId xmlns:a16="http://schemas.microsoft.com/office/drawing/2014/main" id="{6755749A-3B4E-4643-9A81-9F27DE5A629B}"/>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123325" y="6509235"/>
            <a:ext cx="204390" cy="204390"/>
          </a:xfrm>
          <a:prstGeom prst="rect">
            <a:avLst/>
          </a:prstGeom>
        </p:spPr>
      </p:pic>
      <p:pic>
        <p:nvPicPr>
          <p:cNvPr id="110" name="Grafika 109" descr="Czat">
            <a:extLst>
              <a:ext uri="{FF2B5EF4-FFF2-40B4-BE49-F238E27FC236}">
                <a16:creationId xmlns:a16="http://schemas.microsoft.com/office/drawing/2014/main" id="{0535842D-CBF6-4595-B695-919BC179F3A1}"/>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455265" y="5834330"/>
            <a:ext cx="204390" cy="204390"/>
          </a:xfrm>
          <a:prstGeom prst="rect">
            <a:avLst/>
          </a:prstGeom>
        </p:spPr>
      </p:pic>
      <p:pic>
        <p:nvPicPr>
          <p:cNvPr id="111" name="Grafika 110" descr="Koperta">
            <a:extLst>
              <a:ext uri="{FF2B5EF4-FFF2-40B4-BE49-F238E27FC236}">
                <a16:creationId xmlns:a16="http://schemas.microsoft.com/office/drawing/2014/main" id="{00C01B0B-C6D6-4E4B-B1BD-C4FBBC2DADC0}"/>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05635" y="5786317"/>
            <a:ext cx="204390" cy="204390"/>
          </a:xfrm>
          <a:prstGeom prst="rect">
            <a:avLst/>
          </a:prstGeom>
        </p:spPr>
      </p:pic>
      <p:sp>
        <p:nvSpPr>
          <p:cNvPr id="2" name="pole tekstowe 1">
            <a:extLst>
              <a:ext uri="{FF2B5EF4-FFF2-40B4-BE49-F238E27FC236}">
                <a16:creationId xmlns:a16="http://schemas.microsoft.com/office/drawing/2014/main" id="{E8B10C41-03D4-4DE6-9410-2F838C5CC95E}"/>
              </a:ext>
            </a:extLst>
          </p:cNvPr>
          <p:cNvSpPr txBox="1"/>
          <p:nvPr/>
        </p:nvSpPr>
        <p:spPr>
          <a:xfrm>
            <a:off x="9728054" y="1475272"/>
            <a:ext cx="2517907" cy="246221"/>
          </a:xfrm>
          <a:prstGeom prst="rect">
            <a:avLst/>
          </a:prstGeom>
          <a:noFill/>
        </p:spPr>
        <p:txBody>
          <a:bodyPr wrap="square" rtlCol="0">
            <a:spAutoFit/>
          </a:bodyPr>
          <a:lstStyle/>
          <a:p>
            <a:r>
              <a:rPr lang="pl-PL" sz="1000" dirty="0">
                <a:solidFill>
                  <a:schemeClr val="accent5">
                    <a:lumMod val="60000"/>
                    <a:lumOff val="40000"/>
                  </a:schemeClr>
                </a:solidFill>
              </a:rPr>
              <a:t>SKRZYNKA ODBIORCZA                                     7    </a:t>
            </a:r>
            <a:endParaRPr lang="en-US" sz="1000" dirty="0">
              <a:solidFill>
                <a:schemeClr val="accent5">
                  <a:lumMod val="60000"/>
                  <a:lumOff val="40000"/>
                </a:schemeClr>
              </a:solidFill>
            </a:endParaRPr>
          </a:p>
        </p:txBody>
      </p:sp>
      <p:cxnSp>
        <p:nvCxnSpPr>
          <p:cNvPr id="29" name="Łącznik prosty 28">
            <a:extLst>
              <a:ext uri="{FF2B5EF4-FFF2-40B4-BE49-F238E27FC236}">
                <a16:creationId xmlns:a16="http://schemas.microsoft.com/office/drawing/2014/main" id="{4CDDA715-FAAB-47D0-B199-1BB95D60A701}"/>
              </a:ext>
            </a:extLst>
          </p:cNvPr>
          <p:cNvCxnSpPr>
            <a:cxnSpLocks/>
          </p:cNvCxnSpPr>
          <p:nvPr/>
        </p:nvCxnSpPr>
        <p:spPr>
          <a:xfrm>
            <a:off x="9798582" y="1709260"/>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12" name="pole tekstowe 111">
            <a:extLst>
              <a:ext uri="{FF2B5EF4-FFF2-40B4-BE49-F238E27FC236}">
                <a16:creationId xmlns:a16="http://schemas.microsoft.com/office/drawing/2014/main" id="{0F0D7388-FCCA-4E5C-A050-643BB18C19FD}"/>
              </a:ext>
            </a:extLst>
          </p:cNvPr>
          <p:cNvSpPr txBox="1"/>
          <p:nvPr/>
        </p:nvSpPr>
        <p:spPr>
          <a:xfrm>
            <a:off x="9798582" y="2712456"/>
            <a:ext cx="2080150" cy="996619"/>
          </a:xfrm>
          <a:prstGeom prst="rect">
            <a:avLst/>
          </a:prstGeom>
          <a:noFill/>
        </p:spPr>
        <p:txBody>
          <a:bodyPr wrap="square" rtlCol="0">
            <a:spAutoFit/>
          </a:bodyPr>
          <a:lstStyle/>
          <a:p>
            <a:pPr>
              <a:lnSpc>
                <a:spcPct val="150000"/>
              </a:lnSpc>
            </a:pPr>
            <a:r>
              <a:rPr lang="pl-PL" sz="800" dirty="0">
                <a:solidFill>
                  <a:schemeClr val="bg1"/>
                </a:solidFill>
              </a:rPr>
              <a:t>PROJEKTY</a:t>
            </a:r>
          </a:p>
          <a:p>
            <a:pPr marL="171450" indent="-171450">
              <a:lnSpc>
                <a:spcPct val="150000"/>
              </a:lnSpc>
              <a:buFont typeface="Wingdings" panose="05000000000000000000" pitchFamily="2" charset="2"/>
              <a:buChar char="Ø"/>
            </a:pPr>
            <a:r>
              <a:rPr lang="pl-PL" sz="800" dirty="0">
                <a:solidFill>
                  <a:schemeClr val="bg1"/>
                </a:solidFill>
              </a:rPr>
              <a:t>2021/015 Sampling Device BOF</a:t>
            </a:r>
          </a:p>
          <a:p>
            <a:pPr marL="171450" indent="-171450">
              <a:lnSpc>
                <a:spcPct val="150000"/>
              </a:lnSpc>
              <a:buFont typeface="Wingdings" panose="05000000000000000000" pitchFamily="2" charset="2"/>
              <a:buChar char="Ø"/>
            </a:pPr>
            <a:r>
              <a:rPr lang="pl-PL" sz="800" dirty="0">
                <a:solidFill>
                  <a:schemeClr val="bg1"/>
                </a:solidFill>
              </a:rPr>
              <a:t>2021/029 Relocation Big Furnaces</a:t>
            </a:r>
          </a:p>
          <a:p>
            <a:pPr marL="171450" indent="-171450">
              <a:lnSpc>
                <a:spcPct val="150000"/>
              </a:lnSpc>
              <a:buFont typeface="Wingdings" panose="05000000000000000000" pitchFamily="2" charset="2"/>
              <a:buChar char="Ø"/>
            </a:pPr>
            <a:r>
              <a:rPr lang="pl-PL" sz="800" dirty="0">
                <a:solidFill>
                  <a:schemeClr val="bg1"/>
                </a:solidFill>
              </a:rPr>
              <a:t>2021/075 Automation line production</a:t>
            </a:r>
          </a:p>
          <a:p>
            <a:pPr marL="171450" indent="-171450">
              <a:lnSpc>
                <a:spcPct val="150000"/>
              </a:lnSpc>
              <a:buFont typeface="Wingdings" panose="05000000000000000000" pitchFamily="2" charset="2"/>
              <a:buChar char="Ø"/>
            </a:pPr>
            <a:r>
              <a:rPr lang="pl-PL" sz="800" dirty="0">
                <a:solidFill>
                  <a:schemeClr val="bg1"/>
                </a:solidFill>
              </a:rPr>
              <a:t>2021/1453 Modernization of dedusting …</a:t>
            </a:r>
          </a:p>
        </p:txBody>
      </p:sp>
      <p:sp>
        <p:nvSpPr>
          <p:cNvPr id="115" name="pole tekstowe 114">
            <a:extLst>
              <a:ext uri="{FF2B5EF4-FFF2-40B4-BE49-F238E27FC236}">
                <a16:creationId xmlns:a16="http://schemas.microsoft.com/office/drawing/2014/main" id="{4EB0664F-8EC5-4E5C-80A4-DE40AC042026}"/>
              </a:ext>
            </a:extLst>
          </p:cNvPr>
          <p:cNvSpPr txBox="1"/>
          <p:nvPr/>
        </p:nvSpPr>
        <p:spPr>
          <a:xfrm>
            <a:off x="11959396" y="1631270"/>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1</a:t>
            </a:r>
          </a:p>
          <a:p>
            <a:pPr>
              <a:lnSpc>
                <a:spcPct val="150000"/>
              </a:lnSpc>
            </a:pPr>
            <a:endParaRPr lang="pl-PL" sz="800" dirty="0">
              <a:solidFill>
                <a:schemeClr val="bg1"/>
              </a:solidFill>
            </a:endParaRPr>
          </a:p>
          <a:p>
            <a:pPr>
              <a:lnSpc>
                <a:spcPct val="150000"/>
              </a:lnSpc>
            </a:pPr>
            <a:r>
              <a:rPr lang="pl-PL" sz="800" dirty="0">
                <a:solidFill>
                  <a:schemeClr val="bg1"/>
                </a:solidFill>
              </a:rPr>
              <a:t>1</a:t>
            </a:r>
          </a:p>
        </p:txBody>
      </p:sp>
      <p:sp>
        <p:nvSpPr>
          <p:cNvPr id="84" name="pole tekstowe 83">
            <a:extLst>
              <a:ext uri="{FF2B5EF4-FFF2-40B4-BE49-F238E27FC236}">
                <a16:creationId xmlns:a16="http://schemas.microsoft.com/office/drawing/2014/main" id="{45F66C2E-97DA-4B29-9F22-60EB867DB68D}"/>
              </a:ext>
            </a:extLst>
          </p:cNvPr>
          <p:cNvSpPr txBox="1"/>
          <p:nvPr/>
        </p:nvSpPr>
        <p:spPr>
          <a:xfrm>
            <a:off x="9792461" y="1746214"/>
            <a:ext cx="1640870" cy="996619"/>
          </a:xfrm>
          <a:prstGeom prst="rect">
            <a:avLst/>
          </a:prstGeom>
          <a:noFill/>
        </p:spPr>
        <p:txBody>
          <a:bodyPr wrap="square" rtlCol="0">
            <a:spAutoFit/>
          </a:bodyPr>
          <a:lstStyle/>
          <a:p>
            <a:pPr>
              <a:lnSpc>
                <a:spcPct val="150000"/>
              </a:lnSpc>
            </a:pPr>
            <a:r>
              <a:rPr lang="pl-PL" sz="800" dirty="0">
                <a:solidFill>
                  <a:schemeClr val="bg1"/>
                </a:solidFill>
              </a:rPr>
              <a:t>PRYWATNA</a:t>
            </a:r>
          </a:p>
          <a:p>
            <a:pPr marL="171450" indent="-171450">
              <a:lnSpc>
                <a:spcPct val="150000"/>
              </a:lnSpc>
              <a:buFont typeface="Wingdings" panose="05000000000000000000" pitchFamily="2" charset="2"/>
              <a:buChar char="Ø"/>
            </a:pPr>
            <a:r>
              <a:rPr lang="pl-PL" sz="800" dirty="0">
                <a:solidFill>
                  <a:schemeClr val="bg1"/>
                </a:solidFill>
              </a:rPr>
              <a:t>HR</a:t>
            </a:r>
          </a:p>
          <a:p>
            <a:pPr marL="171450" indent="-171450">
              <a:lnSpc>
                <a:spcPct val="150000"/>
              </a:lnSpc>
              <a:buFont typeface="Wingdings" panose="05000000000000000000" pitchFamily="2" charset="2"/>
              <a:buChar char="Ø"/>
            </a:pPr>
            <a:r>
              <a:rPr lang="pl-PL" sz="800" dirty="0">
                <a:solidFill>
                  <a:schemeClr val="bg1"/>
                </a:solidFill>
              </a:rPr>
              <a:t>SZKOLENIA</a:t>
            </a:r>
          </a:p>
          <a:p>
            <a:pPr marL="171450" indent="-171450">
              <a:lnSpc>
                <a:spcPct val="150000"/>
              </a:lnSpc>
              <a:buFont typeface="Wingdings" panose="05000000000000000000" pitchFamily="2" charset="2"/>
              <a:buChar char="Ø"/>
            </a:pPr>
            <a:r>
              <a:rPr lang="pl-PL" sz="800" dirty="0">
                <a:solidFill>
                  <a:schemeClr val="bg1"/>
                </a:solidFill>
              </a:rPr>
              <a:t>URLOPY </a:t>
            </a:r>
          </a:p>
          <a:p>
            <a:pPr marL="171450" indent="-171450">
              <a:lnSpc>
                <a:spcPct val="150000"/>
              </a:lnSpc>
              <a:buFont typeface="Wingdings" panose="05000000000000000000" pitchFamily="2" charset="2"/>
              <a:buChar char="Ø"/>
            </a:pPr>
            <a:r>
              <a:rPr lang="pl-PL" sz="800" dirty="0">
                <a:solidFill>
                  <a:schemeClr val="bg1"/>
                </a:solidFill>
              </a:rPr>
              <a:t>PRINCE 2</a:t>
            </a:r>
          </a:p>
        </p:txBody>
      </p:sp>
      <p:cxnSp>
        <p:nvCxnSpPr>
          <p:cNvPr id="40" name="Łącznik prosty 39">
            <a:extLst>
              <a:ext uri="{FF2B5EF4-FFF2-40B4-BE49-F238E27FC236}">
                <a16:creationId xmlns:a16="http://schemas.microsoft.com/office/drawing/2014/main" id="{95D90D9F-A8C5-4112-9B64-12563461A01F}"/>
              </a:ext>
            </a:extLst>
          </p:cNvPr>
          <p:cNvCxnSpPr/>
          <p:nvPr/>
        </p:nvCxnSpPr>
        <p:spPr>
          <a:xfrm>
            <a:off x="595045" y="1219199"/>
            <a:ext cx="0" cy="5594639"/>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2" name="Łącznik prosty 41">
            <a:extLst>
              <a:ext uri="{FF2B5EF4-FFF2-40B4-BE49-F238E27FC236}">
                <a16:creationId xmlns:a16="http://schemas.microsoft.com/office/drawing/2014/main" id="{2F8B242D-F952-4710-99F2-A22BE5C5CC34}"/>
              </a:ext>
            </a:extLst>
          </p:cNvPr>
          <p:cNvCxnSpPr/>
          <p:nvPr/>
        </p:nvCxnSpPr>
        <p:spPr>
          <a:xfrm flipV="1">
            <a:off x="592033" y="940734"/>
            <a:ext cx="389927" cy="285832"/>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4" name="Łącznik prosty 43">
            <a:extLst>
              <a:ext uri="{FF2B5EF4-FFF2-40B4-BE49-F238E27FC236}">
                <a16:creationId xmlns:a16="http://schemas.microsoft.com/office/drawing/2014/main" id="{0EC666D5-2CCB-4111-980C-A393104DEDB7}"/>
              </a:ext>
            </a:extLst>
          </p:cNvPr>
          <p:cNvCxnSpPr>
            <a:cxnSpLocks/>
          </p:cNvCxnSpPr>
          <p:nvPr/>
        </p:nvCxnSpPr>
        <p:spPr>
          <a:xfrm>
            <a:off x="981960" y="939673"/>
            <a:ext cx="11147195" cy="15994"/>
          </a:xfrm>
          <a:prstGeom prst="line">
            <a:avLst/>
          </a:prstGeom>
          <a:effectLst>
            <a:outerShdw blurRad="50800" dist="38100" dir="5400000" algn="t"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7" name="Łącznik prosty 116">
            <a:extLst>
              <a:ext uri="{FF2B5EF4-FFF2-40B4-BE49-F238E27FC236}">
                <a16:creationId xmlns:a16="http://schemas.microsoft.com/office/drawing/2014/main" id="{4A8DDCBC-19BC-4693-91CA-EF866A5E1314}"/>
              </a:ext>
            </a:extLst>
          </p:cNvPr>
          <p:cNvCxnSpPr>
            <a:cxnSpLocks/>
          </p:cNvCxnSpPr>
          <p:nvPr/>
        </p:nvCxnSpPr>
        <p:spPr>
          <a:xfrm flipV="1">
            <a:off x="596878" y="944901"/>
            <a:ext cx="263335" cy="19177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8" name="Łącznik prosty 117">
            <a:extLst>
              <a:ext uri="{FF2B5EF4-FFF2-40B4-BE49-F238E27FC236}">
                <a16:creationId xmlns:a16="http://schemas.microsoft.com/office/drawing/2014/main" id="{0312EC6C-2ED0-4289-86BE-23AE2B331668}"/>
              </a:ext>
            </a:extLst>
          </p:cNvPr>
          <p:cNvCxnSpPr>
            <a:cxnSpLocks/>
          </p:cNvCxnSpPr>
          <p:nvPr/>
        </p:nvCxnSpPr>
        <p:spPr>
          <a:xfrm flipV="1">
            <a:off x="595212" y="943048"/>
            <a:ext cx="143255" cy="103738"/>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54" name="Łącznik prosty 153">
            <a:extLst>
              <a:ext uri="{FF2B5EF4-FFF2-40B4-BE49-F238E27FC236}">
                <a16:creationId xmlns:a16="http://schemas.microsoft.com/office/drawing/2014/main" id="{FF6D4B26-6664-41F6-9398-BFA7C744519D}"/>
              </a:ext>
            </a:extLst>
          </p:cNvPr>
          <p:cNvCxnSpPr>
            <a:cxnSpLocks/>
          </p:cNvCxnSpPr>
          <p:nvPr/>
        </p:nvCxnSpPr>
        <p:spPr>
          <a:xfrm flipV="1">
            <a:off x="589487" y="922620"/>
            <a:ext cx="184797" cy="124166"/>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55" name="pole tekstowe 154">
            <a:extLst>
              <a:ext uri="{FF2B5EF4-FFF2-40B4-BE49-F238E27FC236}">
                <a16:creationId xmlns:a16="http://schemas.microsoft.com/office/drawing/2014/main" id="{4EC9DA3D-F4A8-4730-8472-3D005C688AFF}"/>
              </a:ext>
            </a:extLst>
          </p:cNvPr>
          <p:cNvSpPr txBox="1"/>
          <p:nvPr/>
        </p:nvSpPr>
        <p:spPr>
          <a:xfrm>
            <a:off x="11963959" y="2696785"/>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3</a:t>
            </a:r>
          </a:p>
          <a:p>
            <a:pPr>
              <a:lnSpc>
                <a:spcPct val="150000"/>
              </a:lnSpc>
            </a:pPr>
            <a:endParaRPr lang="pl-PL" sz="800" dirty="0">
              <a:solidFill>
                <a:schemeClr val="bg1"/>
              </a:solidFill>
            </a:endParaRPr>
          </a:p>
          <a:p>
            <a:pPr>
              <a:lnSpc>
                <a:spcPct val="150000"/>
              </a:lnSpc>
            </a:pPr>
            <a:r>
              <a:rPr lang="pl-PL" sz="800" dirty="0">
                <a:solidFill>
                  <a:schemeClr val="bg1"/>
                </a:solidFill>
              </a:rPr>
              <a:t>2</a:t>
            </a:r>
          </a:p>
        </p:txBody>
      </p:sp>
      <p:sp>
        <p:nvSpPr>
          <p:cNvPr id="156" name="pole tekstowe 155">
            <a:extLst>
              <a:ext uri="{FF2B5EF4-FFF2-40B4-BE49-F238E27FC236}">
                <a16:creationId xmlns:a16="http://schemas.microsoft.com/office/drawing/2014/main" id="{F4316C26-CB64-4B67-BFFC-D220C76E2FD0}"/>
              </a:ext>
            </a:extLst>
          </p:cNvPr>
          <p:cNvSpPr txBox="1"/>
          <p:nvPr/>
        </p:nvSpPr>
        <p:spPr>
          <a:xfrm>
            <a:off x="9766779" y="4814958"/>
            <a:ext cx="2213925" cy="400110"/>
          </a:xfrm>
          <a:prstGeom prst="rect">
            <a:avLst/>
          </a:prstGeom>
          <a:noFill/>
        </p:spPr>
        <p:txBody>
          <a:bodyPr wrap="square" rtlCol="0">
            <a:spAutoFit/>
          </a:bodyPr>
          <a:lstStyle/>
          <a:p>
            <a:r>
              <a:rPr lang="pl-PL" sz="1000" dirty="0">
                <a:solidFill>
                  <a:schemeClr val="accent5">
                    <a:lumMod val="60000"/>
                    <a:lumOff val="40000"/>
                  </a:schemeClr>
                </a:solidFill>
              </a:rPr>
              <a:t>ARCHIWUM</a:t>
            </a:r>
          </a:p>
          <a:p>
            <a:r>
              <a:rPr lang="pl-PL" sz="1000" dirty="0">
                <a:solidFill>
                  <a:schemeClr val="bg1"/>
                </a:solidFill>
              </a:rPr>
              <a:t>    </a:t>
            </a:r>
            <a:endParaRPr lang="en-US" sz="1000" dirty="0">
              <a:solidFill>
                <a:schemeClr val="bg1"/>
              </a:solidFill>
            </a:endParaRPr>
          </a:p>
        </p:txBody>
      </p:sp>
      <p:sp>
        <p:nvSpPr>
          <p:cNvPr id="157" name="pole tekstowe 156">
            <a:extLst>
              <a:ext uri="{FF2B5EF4-FFF2-40B4-BE49-F238E27FC236}">
                <a16:creationId xmlns:a16="http://schemas.microsoft.com/office/drawing/2014/main" id="{71B51682-722A-4220-B8C4-ED5CF4330833}"/>
              </a:ext>
            </a:extLst>
          </p:cNvPr>
          <p:cNvSpPr txBox="1"/>
          <p:nvPr/>
        </p:nvSpPr>
        <p:spPr>
          <a:xfrm>
            <a:off x="9805135" y="3924930"/>
            <a:ext cx="783837" cy="6272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WYSŁANE </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USUNIETE</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KOSZ</a:t>
            </a:r>
          </a:p>
        </p:txBody>
      </p:sp>
      <p:sp>
        <p:nvSpPr>
          <p:cNvPr id="159" name="pole tekstowe 158">
            <a:extLst>
              <a:ext uri="{FF2B5EF4-FFF2-40B4-BE49-F238E27FC236}">
                <a16:creationId xmlns:a16="http://schemas.microsoft.com/office/drawing/2014/main" id="{9D7E36E6-4353-4598-96C9-91AC5FF6ABA3}"/>
              </a:ext>
            </a:extLst>
          </p:cNvPr>
          <p:cNvSpPr txBox="1"/>
          <p:nvPr/>
        </p:nvSpPr>
        <p:spPr>
          <a:xfrm>
            <a:off x="9835940" y="5062255"/>
            <a:ext cx="2080150" cy="99661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bg1"/>
                </a:solidFill>
              </a:rPr>
              <a:t>AKTUALNE PROJEKTY</a:t>
            </a:r>
          </a:p>
          <a:p>
            <a:pPr marL="171450" indent="-171450">
              <a:lnSpc>
                <a:spcPct val="150000"/>
              </a:lnSpc>
              <a:buFont typeface="Wingdings" panose="05000000000000000000" pitchFamily="2" charset="2"/>
              <a:buChar char="Ø"/>
            </a:pPr>
            <a:r>
              <a:rPr lang="pl-PL" sz="800" dirty="0">
                <a:solidFill>
                  <a:schemeClr val="bg1"/>
                </a:solidFill>
              </a:rPr>
              <a:t>ZAKOŃCZONE PROJEKTY</a:t>
            </a:r>
          </a:p>
          <a:p>
            <a:pPr marL="171450" indent="-171450">
              <a:lnSpc>
                <a:spcPct val="150000"/>
              </a:lnSpc>
              <a:buFont typeface="Wingdings" panose="05000000000000000000" pitchFamily="2" charset="2"/>
              <a:buChar char="Ø"/>
            </a:pPr>
            <a:r>
              <a:rPr lang="pl-PL" sz="800" dirty="0">
                <a:solidFill>
                  <a:schemeClr val="bg1"/>
                </a:solidFill>
              </a:rPr>
              <a:t>ZAWIESZONE PROJEKTY</a:t>
            </a:r>
          </a:p>
          <a:p>
            <a:pPr marL="171450" indent="-171450">
              <a:lnSpc>
                <a:spcPct val="150000"/>
              </a:lnSpc>
              <a:buFont typeface="Wingdings" panose="05000000000000000000" pitchFamily="2" charset="2"/>
              <a:buChar char="Ø"/>
            </a:pPr>
            <a:r>
              <a:rPr lang="pl-PL" sz="800" dirty="0">
                <a:solidFill>
                  <a:schemeClr val="bg1"/>
                </a:solidFill>
              </a:rPr>
              <a:t>STARE</a:t>
            </a:r>
          </a:p>
          <a:p>
            <a:pPr marL="171450" indent="-171450">
              <a:lnSpc>
                <a:spcPct val="150000"/>
              </a:lnSpc>
              <a:buFont typeface="Wingdings" panose="05000000000000000000" pitchFamily="2" charset="2"/>
              <a:buChar char="Ø"/>
            </a:pPr>
            <a:r>
              <a:rPr lang="pl-PL" sz="800" dirty="0">
                <a:solidFill>
                  <a:schemeClr val="bg1"/>
                </a:solidFill>
              </a:rPr>
              <a:t>IMPORT</a:t>
            </a:r>
          </a:p>
        </p:txBody>
      </p:sp>
      <p:cxnSp>
        <p:nvCxnSpPr>
          <p:cNvPr id="160" name="Łącznik prosty 159">
            <a:extLst>
              <a:ext uri="{FF2B5EF4-FFF2-40B4-BE49-F238E27FC236}">
                <a16:creationId xmlns:a16="http://schemas.microsoft.com/office/drawing/2014/main" id="{FEAEA150-19BC-4A96-9697-590CA0F12D91}"/>
              </a:ext>
            </a:extLst>
          </p:cNvPr>
          <p:cNvCxnSpPr>
            <a:cxnSpLocks/>
          </p:cNvCxnSpPr>
          <p:nvPr/>
        </p:nvCxnSpPr>
        <p:spPr>
          <a:xfrm>
            <a:off x="9795118" y="5062255"/>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61" name="Łącznik prosty 160">
            <a:extLst>
              <a:ext uri="{FF2B5EF4-FFF2-40B4-BE49-F238E27FC236}">
                <a16:creationId xmlns:a16="http://schemas.microsoft.com/office/drawing/2014/main" id="{61021542-E0E7-4B4B-958B-607395BACF98}"/>
              </a:ext>
            </a:extLst>
          </p:cNvPr>
          <p:cNvCxnSpPr>
            <a:cxnSpLocks/>
          </p:cNvCxnSpPr>
          <p:nvPr/>
        </p:nvCxnSpPr>
        <p:spPr>
          <a:xfrm>
            <a:off x="9791207" y="3830022"/>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2" name="Prostokąt 161">
            <a:extLst>
              <a:ext uri="{FF2B5EF4-FFF2-40B4-BE49-F238E27FC236}">
                <a16:creationId xmlns:a16="http://schemas.microsoft.com/office/drawing/2014/main" id="{0FF18800-667A-4EDA-B469-38F6F3AA19E4}"/>
              </a:ext>
            </a:extLst>
          </p:cNvPr>
          <p:cNvSpPr/>
          <p:nvPr/>
        </p:nvSpPr>
        <p:spPr>
          <a:xfrm rot="16200000" flipV="1">
            <a:off x="2558603" y="-166568"/>
            <a:ext cx="5240245" cy="8808887"/>
          </a:xfrm>
          <a:prstGeom prst="rect">
            <a:avLst/>
          </a:prstGeom>
          <a:solidFill>
            <a:srgbClr val="FFFFFF">
              <a:alpha val="30196"/>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 name="Prostokąt 163">
            <a:extLst>
              <a:ext uri="{FF2B5EF4-FFF2-40B4-BE49-F238E27FC236}">
                <a16:creationId xmlns:a16="http://schemas.microsoft.com/office/drawing/2014/main" id="{F29A3704-5554-491B-972C-F65558A5E012}"/>
              </a:ext>
            </a:extLst>
          </p:cNvPr>
          <p:cNvSpPr/>
          <p:nvPr/>
        </p:nvSpPr>
        <p:spPr>
          <a:xfrm rot="16200000" flipV="1">
            <a:off x="10887660" y="1862545"/>
            <a:ext cx="178006" cy="2343056"/>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5" name="pole tekstowe 164">
            <a:extLst>
              <a:ext uri="{FF2B5EF4-FFF2-40B4-BE49-F238E27FC236}">
                <a16:creationId xmlns:a16="http://schemas.microsoft.com/office/drawing/2014/main" id="{92F18919-EA1E-4B39-8397-B4BC3ABBBB4B}"/>
              </a:ext>
            </a:extLst>
          </p:cNvPr>
          <p:cNvSpPr txBox="1"/>
          <p:nvPr/>
        </p:nvSpPr>
        <p:spPr>
          <a:xfrm>
            <a:off x="840825" y="1791238"/>
            <a:ext cx="1589632" cy="461665"/>
          </a:xfrm>
          <a:prstGeom prst="rect">
            <a:avLst/>
          </a:prstGeom>
          <a:noFill/>
        </p:spPr>
        <p:txBody>
          <a:bodyPr wrap="square" rtlCol="0">
            <a:spAutoFit/>
          </a:bodyPr>
          <a:lstStyle/>
          <a:p>
            <a:r>
              <a:rPr lang="pl-PL" sz="800" dirty="0">
                <a:solidFill>
                  <a:schemeClr val="bg1"/>
                </a:solidFill>
              </a:rPr>
              <a:t>Łukasz Kowalski /AAF</a:t>
            </a:r>
          </a:p>
          <a:p>
            <a:r>
              <a:rPr lang="pl-PL" sz="800" dirty="0">
                <a:solidFill>
                  <a:schemeClr val="bg1"/>
                </a:solidFill>
              </a:rPr>
              <a:t>Piotr Panek / MOBIDEX</a:t>
            </a:r>
          </a:p>
          <a:p>
            <a:r>
              <a:rPr lang="pl-PL" sz="800" dirty="0">
                <a:solidFill>
                  <a:schemeClr val="bg1"/>
                </a:solidFill>
              </a:rPr>
              <a:t>Jan Petera / MOSTOSTAL</a:t>
            </a:r>
          </a:p>
        </p:txBody>
      </p:sp>
      <p:sp>
        <p:nvSpPr>
          <p:cNvPr id="166" name="pole tekstowe 165">
            <a:extLst>
              <a:ext uri="{FF2B5EF4-FFF2-40B4-BE49-F238E27FC236}">
                <a16:creationId xmlns:a16="http://schemas.microsoft.com/office/drawing/2014/main" id="{6B67A6A7-0317-47CE-AB54-668B910DC41E}"/>
              </a:ext>
            </a:extLst>
          </p:cNvPr>
          <p:cNvSpPr txBox="1"/>
          <p:nvPr/>
        </p:nvSpPr>
        <p:spPr>
          <a:xfrm>
            <a:off x="1195350" y="1632568"/>
            <a:ext cx="318693" cy="215444"/>
          </a:xfrm>
          <a:prstGeom prst="rect">
            <a:avLst/>
          </a:prstGeom>
          <a:noFill/>
        </p:spPr>
        <p:txBody>
          <a:bodyPr wrap="square" rtlCol="0">
            <a:spAutoFit/>
          </a:bodyPr>
          <a:lstStyle/>
          <a:p>
            <a:r>
              <a:rPr lang="pl-PL" sz="800" dirty="0">
                <a:solidFill>
                  <a:srgbClr val="A6A6A6"/>
                </a:solidFill>
              </a:rPr>
              <a:t>Od</a:t>
            </a:r>
          </a:p>
        </p:txBody>
      </p:sp>
      <p:sp>
        <p:nvSpPr>
          <p:cNvPr id="168" name="pole tekstowe 167">
            <a:extLst>
              <a:ext uri="{FF2B5EF4-FFF2-40B4-BE49-F238E27FC236}">
                <a16:creationId xmlns:a16="http://schemas.microsoft.com/office/drawing/2014/main" id="{127977E4-CF5E-4CC2-B684-631D140D44C7}"/>
              </a:ext>
            </a:extLst>
          </p:cNvPr>
          <p:cNvSpPr txBox="1"/>
          <p:nvPr/>
        </p:nvSpPr>
        <p:spPr>
          <a:xfrm>
            <a:off x="3557691" y="1614508"/>
            <a:ext cx="1068741" cy="215444"/>
          </a:xfrm>
          <a:prstGeom prst="rect">
            <a:avLst/>
          </a:prstGeom>
          <a:noFill/>
        </p:spPr>
        <p:txBody>
          <a:bodyPr wrap="square" rtlCol="0">
            <a:spAutoFit/>
          </a:bodyPr>
          <a:lstStyle/>
          <a:p>
            <a:r>
              <a:rPr lang="pl-PL" sz="800" dirty="0">
                <a:solidFill>
                  <a:srgbClr val="A6A6A6"/>
                </a:solidFill>
              </a:rPr>
              <a:t>Temat</a:t>
            </a:r>
          </a:p>
        </p:txBody>
      </p:sp>
      <p:sp>
        <p:nvSpPr>
          <p:cNvPr id="169" name="pole tekstowe 168">
            <a:extLst>
              <a:ext uri="{FF2B5EF4-FFF2-40B4-BE49-F238E27FC236}">
                <a16:creationId xmlns:a16="http://schemas.microsoft.com/office/drawing/2014/main" id="{71B7012F-44D0-45A6-9748-FAC88B62AF48}"/>
              </a:ext>
            </a:extLst>
          </p:cNvPr>
          <p:cNvSpPr txBox="1"/>
          <p:nvPr/>
        </p:nvSpPr>
        <p:spPr>
          <a:xfrm>
            <a:off x="7082754" y="1626048"/>
            <a:ext cx="1068741" cy="215444"/>
          </a:xfrm>
          <a:prstGeom prst="rect">
            <a:avLst/>
          </a:prstGeom>
          <a:noFill/>
        </p:spPr>
        <p:txBody>
          <a:bodyPr wrap="square" rtlCol="0">
            <a:spAutoFit/>
          </a:bodyPr>
          <a:lstStyle/>
          <a:p>
            <a:r>
              <a:rPr lang="pl-PL" sz="800" dirty="0">
                <a:solidFill>
                  <a:srgbClr val="A6A6A6"/>
                </a:solidFill>
              </a:rPr>
              <a:t>Otrzymano</a:t>
            </a:r>
          </a:p>
        </p:txBody>
      </p:sp>
      <p:sp>
        <p:nvSpPr>
          <p:cNvPr id="170" name="pole tekstowe 169">
            <a:extLst>
              <a:ext uri="{FF2B5EF4-FFF2-40B4-BE49-F238E27FC236}">
                <a16:creationId xmlns:a16="http://schemas.microsoft.com/office/drawing/2014/main" id="{7AE87EBD-A820-4309-8C02-F519C9832C26}"/>
              </a:ext>
            </a:extLst>
          </p:cNvPr>
          <p:cNvSpPr txBox="1"/>
          <p:nvPr/>
        </p:nvSpPr>
        <p:spPr>
          <a:xfrm>
            <a:off x="8687963" y="1614508"/>
            <a:ext cx="688630" cy="215444"/>
          </a:xfrm>
          <a:prstGeom prst="rect">
            <a:avLst/>
          </a:prstGeom>
          <a:noFill/>
        </p:spPr>
        <p:txBody>
          <a:bodyPr wrap="square" rtlCol="0">
            <a:spAutoFit/>
          </a:bodyPr>
          <a:lstStyle/>
          <a:p>
            <a:r>
              <a:rPr lang="pl-PL" sz="800" dirty="0">
                <a:solidFill>
                  <a:srgbClr val="A6A6A6"/>
                </a:solidFill>
              </a:rPr>
              <a:t>ID Projekt</a:t>
            </a:r>
          </a:p>
        </p:txBody>
      </p:sp>
      <p:sp>
        <p:nvSpPr>
          <p:cNvPr id="171" name="pole tekstowe 170">
            <a:extLst>
              <a:ext uri="{FF2B5EF4-FFF2-40B4-BE49-F238E27FC236}">
                <a16:creationId xmlns:a16="http://schemas.microsoft.com/office/drawing/2014/main" id="{3429E19B-8F7A-4DF2-A526-F2EE5F7267C8}"/>
              </a:ext>
            </a:extLst>
          </p:cNvPr>
          <p:cNvSpPr txBox="1"/>
          <p:nvPr/>
        </p:nvSpPr>
        <p:spPr>
          <a:xfrm>
            <a:off x="2715995" y="1791910"/>
            <a:ext cx="3949885" cy="461665"/>
          </a:xfrm>
          <a:prstGeom prst="rect">
            <a:avLst/>
          </a:prstGeom>
          <a:noFill/>
        </p:spPr>
        <p:txBody>
          <a:bodyPr wrap="square" rtlCol="0">
            <a:spAutoFit/>
          </a:bodyPr>
          <a:lstStyle/>
          <a:p>
            <a:r>
              <a:rPr lang="pl-PL" sz="800" dirty="0">
                <a:solidFill>
                  <a:schemeClr val="bg1"/>
                </a:solidFill>
              </a:rPr>
              <a:t>Spotkanie w sprawie lokalizacji usytuowania urządzenia </a:t>
            </a:r>
          </a:p>
          <a:p>
            <a:r>
              <a:rPr lang="pl-PL" sz="800" dirty="0">
                <a:solidFill>
                  <a:schemeClr val="bg1"/>
                </a:solidFill>
              </a:rPr>
              <a:t>Piotr Panek / MOBIDEX</a:t>
            </a:r>
          </a:p>
          <a:p>
            <a:r>
              <a:rPr lang="pl-PL" sz="800" dirty="0">
                <a:solidFill>
                  <a:schemeClr val="bg1"/>
                </a:solidFill>
              </a:rPr>
              <a:t>Jan Petera / MOSTOSTAL</a:t>
            </a:r>
          </a:p>
        </p:txBody>
      </p:sp>
      <p:sp>
        <p:nvSpPr>
          <p:cNvPr id="172" name="pole tekstowe 171">
            <a:extLst>
              <a:ext uri="{FF2B5EF4-FFF2-40B4-BE49-F238E27FC236}">
                <a16:creationId xmlns:a16="http://schemas.microsoft.com/office/drawing/2014/main" id="{22B6024E-F065-4054-964B-05A48CE22383}"/>
              </a:ext>
            </a:extLst>
          </p:cNvPr>
          <p:cNvSpPr txBox="1"/>
          <p:nvPr/>
        </p:nvSpPr>
        <p:spPr>
          <a:xfrm>
            <a:off x="6994420" y="1798358"/>
            <a:ext cx="946085" cy="461665"/>
          </a:xfrm>
          <a:prstGeom prst="rect">
            <a:avLst/>
          </a:prstGeom>
          <a:noFill/>
        </p:spPr>
        <p:txBody>
          <a:bodyPr wrap="square" rtlCol="0">
            <a:spAutoFit/>
          </a:bodyPr>
          <a:lstStyle/>
          <a:p>
            <a:r>
              <a:rPr lang="pl-PL" sz="800" dirty="0">
                <a:solidFill>
                  <a:schemeClr val="bg1"/>
                </a:solidFill>
              </a:rPr>
              <a:t>Wt. 06.03.2021</a:t>
            </a:r>
          </a:p>
          <a:p>
            <a:r>
              <a:rPr lang="pl-PL" sz="800" dirty="0">
                <a:solidFill>
                  <a:schemeClr val="bg1"/>
                </a:solidFill>
              </a:rPr>
              <a:t>Wt. 06.03.2021</a:t>
            </a:r>
          </a:p>
          <a:p>
            <a:r>
              <a:rPr lang="pl-PL" sz="800" dirty="0">
                <a:solidFill>
                  <a:schemeClr val="bg1"/>
                </a:solidFill>
              </a:rPr>
              <a:t>Wt. 06.03.2021</a:t>
            </a:r>
          </a:p>
        </p:txBody>
      </p:sp>
      <p:sp>
        <p:nvSpPr>
          <p:cNvPr id="173" name="pole tekstowe 172">
            <a:extLst>
              <a:ext uri="{FF2B5EF4-FFF2-40B4-BE49-F238E27FC236}">
                <a16:creationId xmlns:a16="http://schemas.microsoft.com/office/drawing/2014/main" id="{EE290157-12F5-4976-9CDC-B17A31D7ED27}"/>
              </a:ext>
            </a:extLst>
          </p:cNvPr>
          <p:cNvSpPr txBox="1"/>
          <p:nvPr/>
        </p:nvSpPr>
        <p:spPr>
          <a:xfrm>
            <a:off x="8515335" y="1791238"/>
            <a:ext cx="946085" cy="461665"/>
          </a:xfrm>
          <a:prstGeom prst="rect">
            <a:avLst/>
          </a:prstGeom>
          <a:noFill/>
        </p:spPr>
        <p:txBody>
          <a:bodyPr wrap="square" rtlCol="0">
            <a:spAutoFit/>
          </a:bodyPr>
          <a:lstStyle/>
          <a:p>
            <a:pPr algn="ctr"/>
            <a:r>
              <a:rPr lang="pl-PL" sz="800" dirty="0">
                <a:solidFill>
                  <a:schemeClr val="bg1"/>
                </a:solidFill>
              </a:rPr>
              <a:t>2021/15</a:t>
            </a:r>
          </a:p>
          <a:p>
            <a:pPr algn="ctr"/>
            <a:r>
              <a:rPr lang="pl-PL" sz="800" dirty="0">
                <a:solidFill>
                  <a:schemeClr val="bg1"/>
                </a:solidFill>
              </a:rPr>
              <a:t>2021/15</a:t>
            </a:r>
          </a:p>
          <a:p>
            <a:pPr algn="ctr"/>
            <a:r>
              <a:rPr lang="pl-PL" sz="800" dirty="0">
                <a:solidFill>
                  <a:schemeClr val="bg1"/>
                </a:solidFill>
              </a:rPr>
              <a:t>2021/15</a:t>
            </a:r>
          </a:p>
        </p:txBody>
      </p:sp>
      <p:sp>
        <p:nvSpPr>
          <p:cNvPr id="64" name="Prostokąt 63">
            <a:extLst>
              <a:ext uri="{FF2B5EF4-FFF2-40B4-BE49-F238E27FC236}">
                <a16:creationId xmlns:a16="http://schemas.microsoft.com/office/drawing/2014/main" id="{0AFB1A6C-00D9-4066-8445-9017353428A2}"/>
              </a:ext>
            </a:extLst>
          </p:cNvPr>
          <p:cNvSpPr/>
          <p:nvPr/>
        </p:nvSpPr>
        <p:spPr>
          <a:xfrm>
            <a:off x="812696" y="1808614"/>
            <a:ext cx="8711154" cy="42406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6" name="Prostokąt 175">
            <a:extLst>
              <a:ext uri="{FF2B5EF4-FFF2-40B4-BE49-F238E27FC236}">
                <a16:creationId xmlns:a16="http://schemas.microsoft.com/office/drawing/2014/main" id="{75A0170D-AACD-41A6-BEB6-8AB5BE8F6C2F}"/>
              </a:ext>
            </a:extLst>
          </p:cNvPr>
          <p:cNvSpPr/>
          <p:nvPr/>
        </p:nvSpPr>
        <p:spPr>
          <a:xfrm rot="16200000" flipV="1">
            <a:off x="5102103" y="-2415463"/>
            <a:ext cx="123512" cy="8624292"/>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Prostokąt 2">
            <a:extLst>
              <a:ext uri="{FF2B5EF4-FFF2-40B4-BE49-F238E27FC236}">
                <a16:creationId xmlns:a16="http://schemas.microsoft.com/office/drawing/2014/main" id="{2BF1ED54-9B75-4FC2-926C-2379EA9A0FDE}"/>
              </a:ext>
            </a:extLst>
          </p:cNvPr>
          <p:cNvSpPr/>
          <p:nvPr/>
        </p:nvSpPr>
        <p:spPr>
          <a:xfrm>
            <a:off x="836330" y="2319544"/>
            <a:ext cx="8686338" cy="44137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53" name="pole tekstowe 152">
            <a:extLst>
              <a:ext uri="{FF2B5EF4-FFF2-40B4-BE49-F238E27FC236}">
                <a16:creationId xmlns:a16="http://schemas.microsoft.com/office/drawing/2014/main" id="{11D0365F-9587-4AAE-9263-1429AD72463D}"/>
              </a:ext>
            </a:extLst>
          </p:cNvPr>
          <p:cNvSpPr txBox="1"/>
          <p:nvPr/>
        </p:nvSpPr>
        <p:spPr>
          <a:xfrm>
            <a:off x="1134578" y="3256136"/>
            <a:ext cx="7846039" cy="2148345"/>
          </a:xfrm>
          <a:prstGeom prst="rect">
            <a:avLst/>
          </a:prstGeom>
          <a:noFill/>
        </p:spPr>
        <p:txBody>
          <a:bodyPr wrap="square" rtlCol="0">
            <a:spAutoFit/>
          </a:bodyPr>
          <a:lstStyle/>
          <a:p>
            <a:pPr>
              <a:lnSpc>
                <a:spcPct val="150000"/>
              </a:lnSpc>
            </a:pPr>
            <a:r>
              <a:rPr lang="pl-PL" sz="900" dirty="0">
                <a:solidFill>
                  <a:schemeClr val="bg2">
                    <a:lumMod val="25000"/>
                  </a:schemeClr>
                </a:solidFill>
              </a:rPr>
              <a:t>Dzień dobry,</a:t>
            </a: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Panie Arkadiuszu potwierdzam przyjazd w dniu: 14 kwiecień. </a:t>
            </a:r>
          </a:p>
          <a:p>
            <a:pPr>
              <a:lnSpc>
                <a:spcPct val="150000"/>
              </a:lnSpc>
            </a:pPr>
            <a:r>
              <a:rPr lang="pl-PL" sz="900" dirty="0">
                <a:solidFill>
                  <a:schemeClr val="bg2">
                    <a:lumMod val="25000"/>
                  </a:schemeClr>
                </a:solidFill>
              </a:rPr>
              <a:t>W celu odbycia wizji lokalnej na obiekcie, proszę o przygotowania zaplecza socjalnego oraz zorganizowanie sali konferencyjnej z dostępnym rzutnikiem.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Pozdrawiam</a:t>
            </a:r>
          </a:p>
          <a:p>
            <a:pPr>
              <a:lnSpc>
                <a:spcPct val="150000"/>
              </a:lnSpc>
            </a:pPr>
            <a:r>
              <a:rPr lang="pl-PL" sz="900" dirty="0">
                <a:solidFill>
                  <a:schemeClr val="bg2">
                    <a:lumMod val="25000"/>
                  </a:schemeClr>
                </a:solidFill>
              </a:rPr>
              <a:t>Łukasz Kowalski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p:txBody>
      </p:sp>
      <p:cxnSp>
        <p:nvCxnSpPr>
          <p:cNvPr id="158" name="Łącznik prosty 157">
            <a:extLst>
              <a:ext uri="{FF2B5EF4-FFF2-40B4-BE49-F238E27FC236}">
                <a16:creationId xmlns:a16="http://schemas.microsoft.com/office/drawing/2014/main" id="{071903C8-29CC-4E2A-A828-99B270B54EEC}"/>
              </a:ext>
            </a:extLst>
          </p:cNvPr>
          <p:cNvCxnSpPr>
            <a:cxnSpLocks/>
          </p:cNvCxnSpPr>
          <p:nvPr/>
        </p:nvCxnSpPr>
        <p:spPr>
          <a:xfrm flipV="1">
            <a:off x="933906" y="2861920"/>
            <a:ext cx="8526716" cy="639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3" name="Prostokąt: jeden ścięty róg 162">
            <a:extLst>
              <a:ext uri="{FF2B5EF4-FFF2-40B4-BE49-F238E27FC236}">
                <a16:creationId xmlns:a16="http://schemas.microsoft.com/office/drawing/2014/main" id="{58FBA3CE-C887-4709-AED1-A2DD7894C57E}"/>
              </a:ext>
            </a:extLst>
          </p:cNvPr>
          <p:cNvSpPr/>
          <p:nvPr/>
        </p:nvSpPr>
        <p:spPr>
          <a:xfrm rot="10800000" flipH="1">
            <a:off x="4876154" y="2333490"/>
            <a:ext cx="4573335" cy="395137"/>
          </a:xfrm>
          <a:prstGeom prst="snip1Rect">
            <a:avLst>
              <a:gd name="adj" fmla="val 50000"/>
            </a:avLst>
          </a:prstGeom>
          <a:solidFill>
            <a:schemeClr val="bg2"/>
          </a:solidFill>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8" name="Prostokąt: jeden ścięty róg 27">
            <a:extLst>
              <a:ext uri="{FF2B5EF4-FFF2-40B4-BE49-F238E27FC236}">
                <a16:creationId xmlns:a16="http://schemas.microsoft.com/office/drawing/2014/main" id="{ECA54130-7DA8-4BD0-B5CA-9257F474321C}"/>
              </a:ext>
            </a:extLst>
          </p:cNvPr>
          <p:cNvSpPr/>
          <p:nvPr/>
        </p:nvSpPr>
        <p:spPr>
          <a:xfrm rot="10800000" flipH="1">
            <a:off x="840643" y="2319947"/>
            <a:ext cx="4417461" cy="475376"/>
          </a:xfrm>
          <a:prstGeom prst="snip1Rect">
            <a:avLst>
              <a:gd name="adj" fmla="val 50000"/>
            </a:avLst>
          </a:prstGeom>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6" name="pole tekstowe 115">
            <a:extLst>
              <a:ext uri="{FF2B5EF4-FFF2-40B4-BE49-F238E27FC236}">
                <a16:creationId xmlns:a16="http://schemas.microsoft.com/office/drawing/2014/main" id="{5765C529-AD37-459B-80BE-4544F35FB6BF}"/>
              </a:ext>
            </a:extLst>
          </p:cNvPr>
          <p:cNvSpPr txBox="1"/>
          <p:nvPr/>
        </p:nvSpPr>
        <p:spPr>
          <a:xfrm>
            <a:off x="859372" y="2313390"/>
            <a:ext cx="4119688" cy="461665"/>
          </a:xfrm>
          <a:prstGeom prst="rect">
            <a:avLst/>
          </a:prstGeom>
          <a:noFill/>
        </p:spPr>
        <p:txBody>
          <a:bodyPr wrap="square" rtlCol="0">
            <a:spAutoFit/>
          </a:bodyPr>
          <a:lstStyle/>
          <a:p>
            <a:r>
              <a:rPr lang="pl-PL" sz="800" dirty="0">
                <a:solidFill>
                  <a:schemeClr val="bg2">
                    <a:lumMod val="50000"/>
                  </a:schemeClr>
                </a:solidFill>
              </a:rPr>
              <a:t>From: </a:t>
            </a:r>
            <a:r>
              <a:rPr lang="pl-PL" sz="800" dirty="0">
                <a:solidFill>
                  <a:srgbClr val="0070B5"/>
                </a:solidFill>
              </a:rPr>
              <a:t>lkowalski@aaf.com </a:t>
            </a:r>
          </a:p>
          <a:p>
            <a:r>
              <a:rPr lang="pl-PL" sz="800" dirty="0">
                <a:solidFill>
                  <a:schemeClr val="bg2">
                    <a:lumMod val="50000"/>
                  </a:schemeClr>
                </a:solidFill>
              </a:rPr>
              <a:t>Sent: Tuesday, March 6, 2021 9:03 AM</a:t>
            </a:r>
          </a:p>
          <a:p>
            <a:r>
              <a:rPr lang="pl-PL" sz="800" dirty="0">
                <a:solidFill>
                  <a:schemeClr val="bg2">
                    <a:lumMod val="50000"/>
                  </a:schemeClr>
                </a:solidFill>
              </a:rPr>
              <a:t>Subject: Spotkanie w sprawie lokalizacji usytuowania urządzenia - Projekt 2021/15</a:t>
            </a:r>
          </a:p>
        </p:txBody>
      </p:sp>
      <p:pic>
        <p:nvPicPr>
          <p:cNvPr id="31" name="Obraz 30">
            <a:extLst>
              <a:ext uri="{FF2B5EF4-FFF2-40B4-BE49-F238E27FC236}">
                <a16:creationId xmlns:a16="http://schemas.microsoft.com/office/drawing/2014/main" id="{AD11B93F-1820-47D1-BE7D-250CD4CCBC53}"/>
              </a:ext>
            </a:extLst>
          </p:cNvPr>
          <p:cNvPicPr>
            <a:picLocks noChangeAspect="1"/>
          </p:cNvPicPr>
          <p:nvPr/>
        </p:nvPicPr>
        <p:blipFill>
          <a:blip r:embed="rId36"/>
          <a:stretch>
            <a:fillRect/>
          </a:stretch>
        </p:blipFill>
        <p:spPr>
          <a:xfrm>
            <a:off x="5300718" y="2443224"/>
            <a:ext cx="1061397" cy="176900"/>
          </a:xfrm>
          <a:prstGeom prst="rect">
            <a:avLst/>
          </a:prstGeom>
          <a:ln w="3175">
            <a:solidFill>
              <a:srgbClr val="5C6470"/>
            </a:solidFill>
          </a:ln>
        </p:spPr>
      </p:pic>
      <p:pic>
        <p:nvPicPr>
          <p:cNvPr id="33" name="Obraz 32">
            <a:extLst>
              <a:ext uri="{FF2B5EF4-FFF2-40B4-BE49-F238E27FC236}">
                <a16:creationId xmlns:a16="http://schemas.microsoft.com/office/drawing/2014/main" id="{631FD6C8-F44D-472C-8B63-8FF84711B558}"/>
              </a:ext>
            </a:extLst>
          </p:cNvPr>
          <p:cNvPicPr>
            <a:picLocks noChangeAspect="1"/>
          </p:cNvPicPr>
          <p:nvPr/>
        </p:nvPicPr>
        <p:blipFill>
          <a:blip r:embed="rId37"/>
          <a:stretch>
            <a:fillRect/>
          </a:stretch>
        </p:blipFill>
        <p:spPr>
          <a:xfrm>
            <a:off x="6438746" y="2439889"/>
            <a:ext cx="1575595" cy="180200"/>
          </a:xfrm>
          <a:prstGeom prst="rect">
            <a:avLst/>
          </a:prstGeom>
          <a:ln w="3175">
            <a:solidFill>
              <a:srgbClr val="5C6470"/>
            </a:solidFill>
          </a:ln>
        </p:spPr>
      </p:pic>
      <p:pic>
        <p:nvPicPr>
          <p:cNvPr id="34" name="Obraz 33">
            <a:extLst>
              <a:ext uri="{FF2B5EF4-FFF2-40B4-BE49-F238E27FC236}">
                <a16:creationId xmlns:a16="http://schemas.microsoft.com/office/drawing/2014/main" id="{D6623F71-667E-465E-BCA2-C3C0D0E68D59}"/>
              </a:ext>
            </a:extLst>
          </p:cNvPr>
          <p:cNvPicPr>
            <a:picLocks noChangeAspect="1"/>
          </p:cNvPicPr>
          <p:nvPr/>
        </p:nvPicPr>
        <p:blipFill>
          <a:blip r:embed="rId38"/>
          <a:stretch>
            <a:fillRect/>
          </a:stretch>
        </p:blipFill>
        <p:spPr>
          <a:xfrm>
            <a:off x="1216569" y="5140344"/>
            <a:ext cx="861156" cy="508321"/>
          </a:xfrm>
          <a:prstGeom prst="rect">
            <a:avLst/>
          </a:prstGeom>
        </p:spPr>
      </p:pic>
      <p:sp>
        <p:nvSpPr>
          <p:cNvPr id="167" name="pole tekstowe 166">
            <a:extLst>
              <a:ext uri="{FF2B5EF4-FFF2-40B4-BE49-F238E27FC236}">
                <a16:creationId xmlns:a16="http://schemas.microsoft.com/office/drawing/2014/main" id="{CBFD2BA7-BFBB-4D9C-B7AA-715C8F9E7E8D}"/>
              </a:ext>
            </a:extLst>
          </p:cNvPr>
          <p:cNvSpPr txBox="1"/>
          <p:nvPr/>
        </p:nvSpPr>
        <p:spPr>
          <a:xfrm>
            <a:off x="2117291" y="5118309"/>
            <a:ext cx="2880799" cy="461665"/>
          </a:xfrm>
          <a:prstGeom prst="rect">
            <a:avLst/>
          </a:prstGeom>
          <a:noFill/>
        </p:spPr>
        <p:txBody>
          <a:bodyPr wrap="square" rtlCol="0">
            <a:spAutoFit/>
          </a:bodyPr>
          <a:lstStyle/>
          <a:p>
            <a:r>
              <a:rPr lang="en-US" sz="800" b="1" dirty="0"/>
              <a:t>AAF International</a:t>
            </a:r>
            <a:endParaRPr lang="en-US" sz="800" dirty="0"/>
          </a:p>
          <a:p>
            <a:r>
              <a:rPr lang="en-US" sz="800" dirty="0"/>
              <a:t>AAF-SA | </a:t>
            </a:r>
            <a:r>
              <a:rPr lang="en-US" sz="800" u="sng" dirty="0">
                <a:hlinkClick r:id="rId39"/>
              </a:rPr>
              <a:t>Urartea, 11 - 01010 Vitoria, SPAIN</a:t>
            </a:r>
            <a:r>
              <a:rPr lang="en-US" sz="800" dirty="0"/>
              <a:t> (Pol. Ind. Ali-Go</a:t>
            </a:r>
            <a:r>
              <a:rPr lang="pl-PL" sz="800" dirty="0"/>
              <a:t>kl</a:t>
            </a:r>
            <a:r>
              <a:rPr lang="en-US" sz="800" dirty="0"/>
              <a:t>beo)</a:t>
            </a:r>
          </a:p>
        </p:txBody>
      </p:sp>
      <p:sp>
        <p:nvSpPr>
          <p:cNvPr id="175" name="Dowolny kształt: kształt 174">
            <a:extLst>
              <a:ext uri="{FF2B5EF4-FFF2-40B4-BE49-F238E27FC236}">
                <a16:creationId xmlns:a16="http://schemas.microsoft.com/office/drawing/2014/main" id="{2EA1637F-50CF-4B56-9233-2F9E8EBD2D2E}"/>
              </a:ext>
            </a:extLst>
          </p:cNvPr>
          <p:cNvSpPr/>
          <p:nvPr/>
        </p:nvSpPr>
        <p:spPr>
          <a:xfrm rot="16200000" flipV="1">
            <a:off x="4967687" y="-3052599"/>
            <a:ext cx="424633" cy="8806335"/>
          </a:xfrm>
          <a:custGeom>
            <a:avLst/>
            <a:gdLst>
              <a:gd name="connsiteX0" fmla="*/ 424633 w 424633"/>
              <a:gd name="connsiteY0" fmla="*/ 8653370 h 8916949"/>
              <a:gd name="connsiteX1" fmla="*/ 424633 w 424633"/>
              <a:gd name="connsiteY1" fmla="*/ 0 h 8916949"/>
              <a:gd name="connsiteX2" fmla="*/ 0 w 424633"/>
              <a:gd name="connsiteY2" fmla="*/ 0 h 8916949"/>
              <a:gd name="connsiteX3" fmla="*/ 0 w 424633"/>
              <a:gd name="connsiteY3" fmla="*/ 8916949 h 8916949"/>
              <a:gd name="connsiteX4" fmla="*/ 237684 w 424633"/>
              <a:gd name="connsiteY4" fmla="*/ 8916949 h 891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33" h="8916949">
                <a:moveTo>
                  <a:pt x="424633" y="8653370"/>
                </a:moveTo>
                <a:lnTo>
                  <a:pt x="424633" y="0"/>
                </a:lnTo>
                <a:lnTo>
                  <a:pt x="0" y="0"/>
                </a:lnTo>
                <a:lnTo>
                  <a:pt x="0" y="8916949"/>
                </a:lnTo>
                <a:lnTo>
                  <a:pt x="237684" y="8916949"/>
                </a:lnTo>
                <a:close/>
              </a:path>
            </a:pathLst>
          </a:cu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7" name="Grafika 36" descr="Koperta">
            <a:extLst>
              <a:ext uri="{FF2B5EF4-FFF2-40B4-BE49-F238E27FC236}">
                <a16:creationId xmlns:a16="http://schemas.microsoft.com/office/drawing/2014/main" id="{F6D76877-3E02-4BB5-8A62-8B1C6E2396E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32959" y="1189785"/>
            <a:ext cx="324783" cy="324783"/>
          </a:xfrm>
          <a:prstGeom prst="rect">
            <a:avLst/>
          </a:prstGeom>
        </p:spPr>
      </p:pic>
      <p:pic>
        <p:nvPicPr>
          <p:cNvPr id="177" name="Grafika 176" descr="Koperta">
            <a:extLst>
              <a:ext uri="{FF2B5EF4-FFF2-40B4-BE49-F238E27FC236}">
                <a16:creationId xmlns:a16="http://schemas.microsoft.com/office/drawing/2014/main" id="{AF9CB82D-64A0-49F4-93B1-E83D2F3AF9B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551845" y="1189785"/>
            <a:ext cx="324783" cy="324783"/>
          </a:xfrm>
          <a:prstGeom prst="rect">
            <a:avLst/>
          </a:prstGeom>
        </p:spPr>
      </p:pic>
      <p:pic>
        <p:nvPicPr>
          <p:cNvPr id="179" name="Grafika 178" descr="Koperta">
            <a:extLst>
              <a:ext uri="{FF2B5EF4-FFF2-40B4-BE49-F238E27FC236}">
                <a16:creationId xmlns:a16="http://schemas.microsoft.com/office/drawing/2014/main" id="{B840AB69-754D-4216-A6C1-C5D1A3218D0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56586" y="1189785"/>
            <a:ext cx="324783" cy="324783"/>
          </a:xfrm>
          <a:prstGeom prst="rect">
            <a:avLst/>
          </a:prstGeom>
        </p:spPr>
      </p:pic>
      <p:sp>
        <p:nvSpPr>
          <p:cNvPr id="46" name="Grafika 179" descr="Dodawać">
            <a:extLst>
              <a:ext uri="{FF2B5EF4-FFF2-40B4-BE49-F238E27FC236}">
                <a16:creationId xmlns:a16="http://schemas.microsoft.com/office/drawing/2014/main" id="{5DBBA8FA-F73E-4A81-A7A4-2F979EFCFE1F}"/>
              </a:ext>
            </a:extLst>
          </p:cNvPr>
          <p:cNvSpPr/>
          <p:nvPr/>
        </p:nvSpPr>
        <p:spPr>
          <a:xfrm>
            <a:off x="1243909" y="1355843"/>
            <a:ext cx="163051" cy="165075"/>
          </a:xfrm>
          <a:prstGeom prst="mathPlus">
            <a:avLst/>
          </a:prstGeom>
          <a:solidFill>
            <a:srgbClr val="00B050"/>
          </a:solidFill>
          <a:ln w="7257" cap="flat">
            <a:solidFill>
              <a:srgbClr val="FFFFFF"/>
            </a:solidFill>
            <a:prstDash val="solid"/>
            <a:miter/>
          </a:ln>
        </p:spPr>
        <p:txBody>
          <a:bodyPr rtlCol="0" anchor="ctr"/>
          <a:lstStyle/>
          <a:p>
            <a:endParaRPr lang="en-US" dirty="0"/>
          </a:p>
        </p:txBody>
      </p:sp>
      <p:sp>
        <p:nvSpPr>
          <p:cNvPr id="181" name="Grafika 179" descr="Dodawać">
            <a:extLst>
              <a:ext uri="{FF2B5EF4-FFF2-40B4-BE49-F238E27FC236}">
                <a16:creationId xmlns:a16="http://schemas.microsoft.com/office/drawing/2014/main" id="{8D8A4D97-733E-4219-8FD6-2446C9A17280}"/>
              </a:ext>
            </a:extLst>
          </p:cNvPr>
          <p:cNvSpPr/>
          <p:nvPr/>
        </p:nvSpPr>
        <p:spPr>
          <a:xfrm>
            <a:off x="1795860" y="1364524"/>
            <a:ext cx="136269" cy="144448"/>
          </a:xfrm>
          <a:prstGeom prst="curvedLeftArrow">
            <a:avLst/>
          </a:prstGeom>
          <a:solidFill>
            <a:srgbClr val="00B0F0"/>
          </a:solidFill>
          <a:ln w="7257" cap="flat">
            <a:solidFill>
              <a:schemeClr val="bg1"/>
            </a:solidFill>
            <a:prstDash val="solid"/>
            <a:miter/>
          </a:ln>
        </p:spPr>
        <p:txBody>
          <a:bodyPr rtlCol="0" anchor="ctr"/>
          <a:lstStyle/>
          <a:p>
            <a:endParaRPr lang="en-US" dirty="0"/>
          </a:p>
        </p:txBody>
      </p:sp>
      <p:sp>
        <p:nvSpPr>
          <p:cNvPr id="182" name="Grafika 179" descr="Dodawać">
            <a:extLst>
              <a:ext uri="{FF2B5EF4-FFF2-40B4-BE49-F238E27FC236}">
                <a16:creationId xmlns:a16="http://schemas.microsoft.com/office/drawing/2014/main" id="{0671549D-A476-4CCC-9114-145E89876229}"/>
              </a:ext>
            </a:extLst>
          </p:cNvPr>
          <p:cNvSpPr/>
          <p:nvPr/>
        </p:nvSpPr>
        <p:spPr>
          <a:xfrm>
            <a:off x="2257798" y="1403417"/>
            <a:ext cx="171338" cy="85398"/>
          </a:xfrm>
          <a:prstGeom prst="stripedRightArrow">
            <a:avLst/>
          </a:prstGeom>
          <a:solidFill>
            <a:srgbClr val="FFC000"/>
          </a:solidFill>
          <a:ln w="7257" cap="flat">
            <a:solidFill>
              <a:schemeClr val="bg1"/>
            </a:solidFill>
            <a:prstDash val="solid"/>
            <a:miter/>
          </a:ln>
        </p:spPr>
        <p:txBody>
          <a:bodyPr rtlCol="0" anchor="ctr"/>
          <a:lstStyle/>
          <a:p>
            <a:endParaRPr lang="en-US" dirty="0"/>
          </a:p>
        </p:txBody>
      </p:sp>
      <p:cxnSp>
        <p:nvCxnSpPr>
          <p:cNvPr id="183" name="Łącznik prosty 182">
            <a:extLst>
              <a:ext uri="{FF2B5EF4-FFF2-40B4-BE49-F238E27FC236}">
                <a16:creationId xmlns:a16="http://schemas.microsoft.com/office/drawing/2014/main" id="{633306D8-DD6C-4C0D-B794-AF184D36C192}"/>
              </a:ext>
            </a:extLst>
          </p:cNvPr>
          <p:cNvCxnSpPr>
            <a:cxnSpLocks/>
          </p:cNvCxnSpPr>
          <p:nvPr/>
        </p:nvCxnSpPr>
        <p:spPr>
          <a:xfrm>
            <a:off x="2776808" y="1165708"/>
            <a:ext cx="0" cy="366519"/>
          </a:xfrm>
          <a:prstGeom prst="line">
            <a:avLst/>
          </a:prstGeom>
        </p:spPr>
        <p:style>
          <a:lnRef idx="1">
            <a:schemeClr val="accent3"/>
          </a:lnRef>
          <a:fillRef idx="0">
            <a:schemeClr val="accent3"/>
          </a:fillRef>
          <a:effectRef idx="0">
            <a:schemeClr val="accent3"/>
          </a:effectRef>
          <a:fontRef idx="minor">
            <a:schemeClr val="tx1"/>
          </a:fontRef>
        </p:style>
      </p:cxnSp>
      <p:pic>
        <p:nvPicPr>
          <p:cNvPr id="49" name="Grafika 48" descr="Śmieci">
            <a:extLst>
              <a:ext uri="{FF2B5EF4-FFF2-40B4-BE49-F238E27FC236}">
                <a16:creationId xmlns:a16="http://schemas.microsoft.com/office/drawing/2014/main" id="{5BADB48D-732F-43BD-9DEB-437CBC8EF85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3591986" y="1232334"/>
            <a:ext cx="270827" cy="226661"/>
          </a:xfrm>
          <a:prstGeom prst="rect">
            <a:avLst/>
          </a:prstGeom>
        </p:spPr>
      </p:pic>
      <p:pic>
        <p:nvPicPr>
          <p:cNvPr id="184" name="Grafika 183" descr="Pudełko">
            <a:extLst>
              <a:ext uri="{FF2B5EF4-FFF2-40B4-BE49-F238E27FC236}">
                <a16:creationId xmlns:a16="http://schemas.microsoft.com/office/drawing/2014/main" id="{EDA2E5E9-45E0-4815-9A66-4C1A24471F2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flipH="1">
            <a:off x="3116779" y="1225761"/>
            <a:ext cx="290153" cy="249911"/>
          </a:xfrm>
          <a:prstGeom prst="rect">
            <a:avLst/>
          </a:prstGeom>
        </p:spPr>
      </p:pic>
      <p:cxnSp>
        <p:nvCxnSpPr>
          <p:cNvPr id="185" name="Łącznik prosty 184">
            <a:extLst>
              <a:ext uri="{FF2B5EF4-FFF2-40B4-BE49-F238E27FC236}">
                <a16:creationId xmlns:a16="http://schemas.microsoft.com/office/drawing/2014/main" id="{C9C85B95-90DE-412A-AE1C-26CB6CDC0D9C}"/>
              </a:ext>
            </a:extLst>
          </p:cNvPr>
          <p:cNvCxnSpPr>
            <a:cxnSpLocks/>
          </p:cNvCxnSpPr>
          <p:nvPr/>
        </p:nvCxnSpPr>
        <p:spPr>
          <a:xfrm>
            <a:off x="4197027" y="1164900"/>
            <a:ext cx="0" cy="366519"/>
          </a:xfrm>
          <a:prstGeom prst="line">
            <a:avLst/>
          </a:prstGeom>
        </p:spPr>
        <p:style>
          <a:lnRef idx="1">
            <a:schemeClr val="accent3"/>
          </a:lnRef>
          <a:fillRef idx="0">
            <a:schemeClr val="accent3"/>
          </a:fillRef>
          <a:effectRef idx="0">
            <a:schemeClr val="accent3"/>
          </a:effectRef>
          <a:fontRef idx="minor">
            <a:schemeClr val="tx1"/>
          </a:fontRef>
        </p:style>
      </p:cxnSp>
      <p:grpSp>
        <p:nvGrpSpPr>
          <p:cNvPr id="186" name="Grafika 22" descr="Wykres słupkowy">
            <a:extLst>
              <a:ext uri="{FF2B5EF4-FFF2-40B4-BE49-F238E27FC236}">
                <a16:creationId xmlns:a16="http://schemas.microsoft.com/office/drawing/2014/main" id="{47B06A4F-4073-4DC7-A4CE-6AAAF4F9903A}"/>
              </a:ext>
            </a:extLst>
          </p:cNvPr>
          <p:cNvGrpSpPr/>
          <p:nvPr/>
        </p:nvGrpSpPr>
        <p:grpSpPr>
          <a:xfrm rot="10800000" flipH="1">
            <a:off x="4569018" y="1270457"/>
            <a:ext cx="133705" cy="94936"/>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6BE1E852-40AA-41DB-8274-6114E65C2D6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accent6">
                  <a:lumMod val="40000"/>
                  <a:lumOff val="60000"/>
                </a:schemeClr>
              </a:solidFill>
              <a:prstDash val="solid"/>
              <a:miter/>
            </a:ln>
          </p:spPr>
          <p:txBody>
            <a:bodyPr rtlCol="0" anchor="ctr"/>
            <a:lstStyle/>
            <a:p>
              <a:endParaRPr lang="en-US" dirty="0"/>
            </a:p>
          </p:txBody>
        </p:sp>
        <p:sp>
          <p:nvSpPr>
            <p:cNvPr id="188" name="Dowolny kształt: kształt 187">
              <a:extLst>
                <a:ext uri="{FF2B5EF4-FFF2-40B4-BE49-F238E27FC236}">
                  <a16:creationId xmlns:a16="http://schemas.microsoft.com/office/drawing/2014/main" id="{06349C02-17D7-4C99-A533-D1FD380ABEA0}"/>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accent6">
                  <a:lumMod val="40000"/>
                  <a:lumOff val="60000"/>
                </a:schemeClr>
              </a:solidFill>
              <a:prstDash val="solid"/>
              <a:miter/>
            </a:ln>
          </p:spPr>
          <p:txBody>
            <a:bodyPr rtlCol="0" anchor="ctr"/>
            <a:lstStyle/>
            <a:p>
              <a:endParaRPr lang="en-US"/>
            </a:p>
          </p:txBody>
        </p:sp>
        <p:sp>
          <p:nvSpPr>
            <p:cNvPr id="189" name="Dowolny kształt: kształt 188">
              <a:extLst>
                <a:ext uri="{FF2B5EF4-FFF2-40B4-BE49-F238E27FC236}">
                  <a16:creationId xmlns:a16="http://schemas.microsoft.com/office/drawing/2014/main" id="{95939D80-13A9-4B2E-871A-E50BDB8B7B92}"/>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accent6">
                  <a:lumMod val="40000"/>
                  <a:lumOff val="60000"/>
                </a:schemeClr>
              </a:solidFill>
              <a:prstDash val="solid"/>
              <a:miter/>
            </a:ln>
          </p:spPr>
          <p:txBody>
            <a:bodyPr rtlCol="0" anchor="ctr"/>
            <a:lstStyle/>
            <a:p>
              <a:endParaRPr lang="en-US"/>
            </a:p>
          </p:txBody>
        </p:sp>
      </p:grpSp>
      <p:sp>
        <p:nvSpPr>
          <p:cNvPr id="190" name="Grafika 23" descr="Powrót">
            <a:extLst>
              <a:ext uri="{FF2B5EF4-FFF2-40B4-BE49-F238E27FC236}">
                <a16:creationId xmlns:a16="http://schemas.microsoft.com/office/drawing/2014/main" id="{08B2C992-00FA-4234-AFCD-4BFBB2A11A20}"/>
              </a:ext>
            </a:extLst>
          </p:cNvPr>
          <p:cNvSpPr/>
          <p:nvPr/>
        </p:nvSpPr>
        <p:spPr>
          <a:xfrm>
            <a:off x="4571657" y="1343409"/>
            <a:ext cx="154754" cy="99226"/>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accent6">
                <a:lumMod val="40000"/>
                <a:lumOff val="60000"/>
              </a:schemeClr>
            </a:solidFill>
            <a:prstDash val="solid"/>
            <a:miter/>
          </a:ln>
        </p:spPr>
        <p:txBody>
          <a:bodyPr rtlCol="0" anchor="ctr"/>
          <a:lstStyle/>
          <a:p>
            <a:endParaRPr lang="en-US" dirty="0"/>
          </a:p>
        </p:txBody>
      </p:sp>
      <p:grpSp>
        <p:nvGrpSpPr>
          <p:cNvPr id="191" name="Grafika 12" descr="Uniesiony kciuk">
            <a:extLst>
              <a:ext uri="{FF2B5EF4-FFF2-40B4-BE49-F238E27FC236}">
                <a16:creationId xmlns:a16="http://schemas.microsoft.com/office/drawing/2014/main" id="{83322E6C-B767-483E-B1B0-82D93667C7CA}"/>
              </a:ext>
            </a:extLst>
          </p:cNvPr>
          <p:cNvGrpSpPr/>
          <p:nvPr/>
        </p:nvGrpSpPr>
        <p:grpSpPr>
          <a:xfrm>
            <a:off x="4987123" y="1328301"/>
            <a:ext cx="105152" cy="107832"/>
            <a:chOff x="5638800" y="2971800"/>
            <a:chExt cx="180000" cy="180000"/>
          </a:xfrm>
        </p:grpSpPr>
        <p:sp>
          <p:nvSpPr>
            <p:cNvPr id="192" name="Dowolny kształt: kształt 191">
              <a:extLst>
                <a:ext uri="{FF2B5EF4-FFF2-40B4-BE49-F238E27FC236}">
                  <a16:creationId xmlns:a16="http://schemas.microsoft.com/office/drawing/2014/main" id="{8646E217-9B04-455D-972D-19C6A90CA30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3" name="Dowolny kształt: kształt 192">
              <a:extLst>
                <a:ext uri="{FF2B5EF4-FFF2-40B4-BE49-F238E27FC236}">
                  <a16:creationId xmlns:a16="http://schemas.microsoft.com/office/drawing/2014/main" id="{669B0A7C-9099-4E31-A738-899AC1EC86DC}"/>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94" name="Grafika 17" descr="Uniesiony kciuk">
            <a:extLst>
              <a:ext uri="{FF2B5EF4-FFF2-40B4-BE49-F238E27FC236}">
                <a16:creationId xmlns:a16="http://schemas.microsoft.com/office/drawing/2014/main" id="{876F1152-693E-4F82-8789-39AB8C71E57C}"/>
              </a:ext>
            </a:extLst>
          </p:cNvPr>
          <p:cNvGrpSpPr/>
          <p:nvPr/>
        </p:nvGrpSpPr>
        <p:grpSpPr>
          <a:xfrm rot="10800000">
            <a:off x="5074639" y="1287929"/>
            <a:ext cx="105152" cy="107832"/>
            <a:chOff x="5818800" y="2971800"/>
            <a:chExt cx="180000" cy="180000"/>
          </a:xfrm>
        </p:grpSpPr>
        <p:sp>
          <p:nvSpPr>
            <p:cNvPr id="195" name="Dowolny kształt: kształt 194">
              <a:extLst>
                <a:ext uri="{FF2B5EF4-FFF2-40B4-BE49-F238E27FC236}">
                  <a16:creationId xmlns:a16="http://schemas.microsoft.com/office/drawing/2014/main" id="{974AB450-1148-4D39-83CE-EE154D79917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6" name="Dowolny kształt: kształt 195">
              <a:extLst>
                <a:ext uri="{FF2B5EF4-FFF2-40B4-BE49-F238E27FC236}">
                  <a16:creationId xmlns:a16="http://schemas.microsoft.com/office/drawing/2014/main" id="{714BD2D9-0296-4D92-ACFE-523BFAC13C59}"/>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197" name="Grafika 196" descr="Kalendarz codzienny">
            <a:extLst>
              <a:ext uri="{FF2B5EF4-FFF2-40B4-BE49-F238E27FC236}">
                <a16:creationId xmlns:a16="http://schemas.microsoft.com/office/drawing/2014/main" id="{53E12C34-EC7A-4F3C-9560-E12BA34E3596}"/>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5461055" y="1234012"/>
            <a:ext cx="215663" cy="215663"/>
          </a:xfrm>
          <a:prstGeom prst="rect">
            <a:avLst/>
          </a:prstGeom>
        </p:spPr>
      </p:pic>
      <p:pic>
        <p:nvPicPr>
          <p:cNvPr id="199" name="Grafika 198" descr="Otwarty folder">
            <a:extLst>
              <a:ext uri="{FF2B5EF4-FFF2-40B4-BE49-F238E27FC236}">
                <a16:creationId xmlns:a16="http://schemas.microsoft.com/office/drawing/2014/main" id="{63F5A0B1-1CC3-4433-8ED7-6FAFA82D7B8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6438017" y="1251083"/>
            <a:ext cx="215663" cy="215663"/>
          </a:xfrm>
          <a:prstGeom prst="rect">
            <a:avLst/>
          </a:prstGeom>
        </p:spPr>
      </p:pic>
      <p:pic>
        <p:nvPicPr>
          <p:cNvPr id="200" name="Grafika 199" descr="Centrum telefoniczne">
            <a:extLst>
              <a:ext uri="{FF2B5EF4-FFF2-40B4-BE49-F238E27FC236}">
                <a16:creationId xmlns:a16="http://schemas.microsoft.com/office/drawing/2014/main" id="{9177C682-C2E9-4B17-AB82-6500D9A5240C}"/>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960923" y="1263433"/>
            <a:ext cx="158972" cy="158972"/>
          </a:xfrm>
          <a:prstGeom prst="rect">
            <a:avLst/>
          </a:prstGeom>
        </p:spPr>
      </p:pic>
      <p:cxnSp>
        <p:nvCxnSpPr>
          <p:cNvPr id="201" name="Łącznik prosty 200">
            <a:extLst>
              <a:ext uri="{FF2B5EF4-FFF2-40B4-BE49-F238E27FC236}">
                <a16:creationId xmlns:a16="http://schemas.microsoft.com/office/drawing/2014/main" id="{A133D983-8670-49A2-8C02-98EE7757EAC3}"/>
              </a:ext>
            </a:extLst>
          </p:cNvPr>
          <p:cNvCxnSpPr>
            <a:cxnSpLocks/>
          </p:cNvCxnSpPr>
          <p:nvPr/>
        </p:nvCxnSpPr>
        <p:spPr>
          <a:xfrm>
            <a:off x="6991679" y="1172583"/>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53" name="Prostokąt 52">
            <a:extLst>
              <a:ext uri="{FF2B5EF4-FFF2-40B4-BE49-F238E27FC236}">
                <a16:creationId xmlns:a16="http://schemas.microsoft.com/office/drawing/2014/main" id="{0DE823E8-5EF0-4DED-A749-A9CBE0A6716E}"/>
              </a:ext>
            </a:extLst>
          </p:cNvPr>
          <p:cNvSpPr/>
          <p:nvPr/>
        </p:nvSpPr>
        <p:spPr>
          <a:xfrm>
            <a:off x="7469400" y="1250420"/>
            <a:ext cx="97097" cy="8238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rostokąt 201">
            <a:extLst>
              <a:ext uri="{FF2B5EF4-FFF2-40B4-BE49-F238E27FC236}">
                <a16:creationId xmlns:a16="http://schemas.microsoft.com/office/drawing/2014/main" id="{F54C23B6-EBF0-4407-B1C4-6B06D0BFC90E}"/>
              </a:ext>
            </a:extLst>
          </p:cNvPr>
          <p:cNvSpPr/>
          <p:nvPr/>
        </p:nvSpPr>
        <p:spPr>
          <a:xfrm>
            <a:off x="7582837" y="1250420"/>
            <a:ext cx="97097" cy="81042"/>
          </a:xfrm>
          <a:prstGeom prst="rect">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Prostokąt 202">
            <a:extLst>
              <a:ext uri="{FF2B5EF4-FFF2-40B4-BE49-F238E27FC236}">
                <a16:creationId xmlns:a16="http://schemas.microsoft.com/office/drawing/2014/main" id="{83738F4C-BC63-4944-9D69-54740E2E39B0}"/>
              </a:ext>
            </a:extLst>
          </p:cNvPr>
          <p:cNvSpPr/>
          <p:nvPr/>
        </p:nvSpPr>
        <p:spPr>
          <a:xfrm>
            <a:off x="7472513" y="1351808"/>
            <a:ext cx="97097" cy="81042"/>
          </a:xfrm>
          <a:prstGeom prst="rect">
            <a:avLst/>
          </a:prstGeom>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4" name="Prostokąt 203">
            <a:extLst>
              <a:ext uri="{FF2B5EF4-FFF2-40B4-BE49-F238E27FC236}">
                <a16:creationId xmlns:a16="http://schemas.microsoft.com/office/drawing/2014/main" id="{1A4C029A-CCA6-44B3-9CC1-3DF93C7468F6}"/>
              </a:ext>
            </a:extLst>
          </p:cNvPr>
          <p:cNvSpPr/>
          <p:nvPr/>
        </p:nvSpPr>
        <p:spPr>
          <a:xfrm>
            <a:off x="7582837" y="1352358"/>
            <a:ext cx="97097" cy="80492"/>
          </a:xfrm>
          <a:prstGeom prst="rect">
            <a:avLst/>
          </a:prstGeom>
          <a:ln w="31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5" name="Grafika 54" descr="Flaga">
            <a:extLst>
              <a:ext uri="{FF2B5EF4-FFF2-40B4-BE49-F238E27FC236}">
                <a16:creationId xmlns:a16="http://schemas.microsoft.com/office/drawing/2014/main" id="{F61D1544-68E4-4FE9-8E9F-0A17567132D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rot="2403478">
            <a:off x="7923261" y="1280700"/>
            <a:ext cx="180570" cy="180570"/>
          </a:xfrm>
          <a:prstGeom prst="rect">
            <a:avLst/>
          </a:prstGeom>
        </p:spPr>
      </p:pic>
      <p:cxnSp>
        <p:nvCxnSpPr>
          <p:cNvPr id="205" name="Łącznik prosty 204">
            <a:extLst>
              <a:ext uri="{FF2B5EF4-FFF2-40B4-BE49-F238E27FC236}">
                <a16:creationId xmlns:a16="http://schemas.microsoft.com/office/drawing/2014/main" id="{9B1E5C4B-20C4-459A-BE16-69C2ED272EF2}"/>
              </a:ext>
            </a:extLst>
          </p:cNvPr>
          <p:cNvCxnSpPr>
            <a:cxnSpLocks/>
          </p:cNvCxnSpPr>
          <p:nvPr/>
        </p:nvCxnSpPr>
        <p:spPr>
          <a:xfrm>
            <a:off x="8461088" y="1154399"/>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211" name="Prostokąt: zaokrąglone rogi 210">
            <a:extLst>
              <a:ext uri="{FF2B5EF4-FFF2-40B4-BE49-F238E27FC236}">
                <a16:creationId xmlns:a16="http://schemas.microsoft.com/office/drawing/2014/main" id="{D7E13860-5BF7-4888-BE4A-EE5FE9D1FB98}"/>
              </a:ext>
            </a:extLst>
          </p:cNvPr>
          <p:cNvSpPr/>
          <p:nvPr/>
        </p:nvSpPr>
        <p:spPr>
          <a:xfrm rot="10800000" flipV="1">
            <a:off x="9805133" y="1213768"/>
            <a:ext cx="2278884" cy="221861"/>
          </a:xfrm>
          <a:prstGeom prst="round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l-PL" sz="800" dirty="0"/>
              <a:t>Wyszukaj</a:t>
            </a:r>
            <a:endParaRPr lang="en-US" sz="800" dirty="0"/>
          </a:p>
        </p:txBody>
      </p:sp>
      <p:pic>
        <p:nvPicPr>
          <p:cNvPr id="212" name="Grafika 211" descr="Szkło powiększające">
            <a:extLst>
              <a:ext uri="{FF2B5EF4-FFF2-40B4-BE49-F238E27FC236}">
                <a16:creationId xmlns:a16="http://schemas.microsoft.com/office/drawing/2014/main" id="{D77807CF-9A8B-477B-9CAB-306E1FEC8D7B}"/>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10522491" y="1270457"/>
            <a:ext cx="132962" cy="132962"/>
          </a:xfrm>
          <a:prstGeom prst="rect">
            <a:avLst/>
          </a:prstGeom>
        </p:spPr>
      </p:pic>
      <p:pic>
        <p:nvPicPr>
          <p:cNvPr id="67" name="Grafika 66" descr="Książki">
            <a:extLst>
              <a:ext uri="{FF2B5EF4-FFF2-40B4-BE49-F238E27FC236}">
                <a16:creationId xmlns:a16="http://schemas.microsoft.com/office/drawing/2014/main" id="{7C9BF369-5CA9-44C4-9329-94AF4C7591A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864299" y="1259843"/>
            <a:ext cx="150428" cy="150428"/>
          </a:xfrm>
          <a:prstGeom prst="rect">
            <a:avLst/>
          </a:prstGeom>
        </p:spPr>
      </p:pic>
      <p:grpSp>
        <p:nvGrpSpPr>
          <p:cNvPr id="41" name="Grafika 38" descr="Przegląd klientów (od prawej do lewej)">
            <a:extLst>
              <a:ext uri="{FF2B5EF4-FFF2-40B4-BE49-F238E27FC236}">
                <a16:creationId xmlns:a16="http://schemas.microsoft.com/office/drawing/2014/main" id="{AFE4F3AA-E8D5-453D-AEEF-365BD444DB24}"/>
              </a:ext>
            </a:extLst>
          </p:cNvPr>
          <p:cNvGrpSpPr/>
          <p:nvPr/>
        </p:nvGrpSpPr>
        <p:grpSpPr>
          <a:xfrm>
            <a:off x="8994641" y="1303762"/>
            <a:ext cx="193140" cy="140105"/>
            <a:chOff x="5756709" y="3436143"/>
            <a:chExt cx="691715" cy="373856"/>
          </a:xfrm>
          <a:solidFill>
            <a:schemeClr val="bg1">
              <a:lumMod val="95000"/>
            </a:schemeClr>
          </a:solidFill>
        </p:grpSpPr>
        <p:sp>
          <p:nvSpPr>
            <p:cNvPr id="43" name="Dowolny kształt: kształt 42">
              <a:extLst>
                <a:ext uri="{FF2B5EF4-FFF2-40B4-BE49-F238E27FC236}">
                  <a16:creationId xmlns:a16="http://schemas.microsoft.com/office/drawing/2014/main" id="{BB3AB2DE-10E7-4F34-8A3E-DD12140BE3DC}"/>
                </a:ext>
              </a:extLst>
            </p:cNvPr>
            <p:cNvSpPr/>
            <p:nvPr/>
          </p:nvSpPr>
          <p:spPr>
            <a:xfrm>
              <a:off x="5830824"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5" name="Dowolny kształt: kształt 44">
              <a:extLst>
                <a:ext uri="{FF2B5EF4-FFF2-40B4-BE49-F238E27FC236}">
                  <a16:creationId xmlns:a16="http://schemas.microsoft.com/office/drawing/2014/main" id="{525C07DA-79B1-4128-8781-FC58EC2E3065}"/>
                </a:ext>
              </a:extLst>
            </p:cNvPr>
            <p:cNvSpPr/>
            <p:nvPr/>
          </p:nvSpPr>
          <p:spPr>
            <a:xfrm>
              <a:off x="6226016"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7" name="Dowolny kształt: kształt 46">
              <a:extLst>
                <a:ext uri="{FF2B5EF4-FFF2-40B4-BE49-F238E27FC236}">
                  <a16:creationId xmlns:a16="http://schemas.microsoft.com/office/drawing/2014/main" id="{DFB5E609-AFFC-49C6-96A6-F3222D2CF6AC}"/>
                </a:ext>
              </a:extLst>
            </p:cNvPr>
            <p:cNvSpPr/>
            <p:nvPr/>
          </p:nvSpPr>
          <p:spPr>
            <a:xfrm>
              <a:off x="5756709" y="3604450"/>
              <a:ext cx="268329" cy="148399"/>
            </a:xfrm>
            <a:custGeom>
              <a:avLst/>
              <a:gdLst>
                <a:gd name="connsiteX0" fmla="*/ 10 w 268329"/>
                <a:gd name="connsiteY0" fmla="*/ 73819 h 148399"/>
                <a:gd name="connsiteX1" fmla="*/ 10 w 268329"/>
                <a:gd name="connsiteY1" fmla="*/ 148400 h 148399"/>
                <a:gd name="connsiteX2" fmla="*/ 164316 w 268329"/>
                <a:gd name="connsiteY2" fmla="*/ 148400 h 148399"/>
                <a:gd name="connsiteX3" fmla="*/ 164316 w 268329"/>
                <a:gd name="connsiteY3" fmla="*/ 131445 h 148399"/>
                <a:gd name="connsiteX4" fmla="*/ 192129 w 268329"/>
                <a:gd name="connsiteY4" fmla="*/ 75534 h 148399"/>
                <a:gd name="connsiteX5" fmla="*/ 268329 w 268329"/>
                <a:gd name="connsiteY5" fmla="*/ 37434 h 148399"/>
                <a:gd name="connsiteX6" fmla="*/ 264900 w 268329"/>
                <a:gd name="connsiteY6" fmla="*/ 33528 h 148399"/>
                <a:gd name="connsiteX7" fmla="*/ 209084 w 268329"/>
                <a:gd name="connsiteY7" fmla="*/ 9525 h 148399"/>
                <a:gd name="connsiteX8" fmla="*/ 148219 w 268329"/>
                <a:gd name="connsiteY8" fmla="*/ 0 h 148399"/>
                <a:gd name="connsiteX9" fmla="*/ 87259 w 268329"/>
                <a:gd name="connsiteY9" fmla="*/ 9525 h 148399"/>
                <a:gd name="connsiteX10" fmla="*/ 14774 w 268329"/>
                <a:gd name="connsiteY10" fmla="*/ 44101 h 148399"/>
                <a:gd name="connsiteX11" fmla="*/ 10 w 268329"/>
                <a:gd name="connsiteY11" fmla="*/ 73819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29" h="148399">
                  <a:moveTo>
                    <a:pt x="10" y="73819"/>
                  </a:moveTo>
                  <a:lnTo>
                    <a:pt x="10" y="148400"/>
                  </a:lnTo>
                  <a:lnTo>
                    <a:pt x="164316" y="148400"/>
                  </a:lnTo>
                  <a:lnTo>
                    <a:pt x="164316" y="131445"/>
                  </a:lnTo>
                  <a:cubicBezTo>
                    <a:pt x="164040" y="109416"/>
                    <a:pt x="174393" y="88603"/>
                    <a:pt x="192129" y="75534"/>
                  </a:cubicBezTo>
                  <a:cubicBezTo>
                    <a:pt x="214697" y="57820"/>
                    <a:pt x="240618" y="44859"/>
                    <a:pt x="268329" y="37434"/>
                  </a:cubicBezTo>
                  <a:lnTo>
                    <a:pt x="264900" y="33528"/>
                  </a:lnTo>
                  <a:cubicBezTo>
                    <a:pt x="247565" y="22847"/>
                    <a:pt x="228760" y="14760"/>
                    <a:pt x="209084" y="9525"/>
                  </a:cubicBezTo>
                  <a:cubicBezTo>
                    <a:pt x="189421" y="3175"/>
                    <a:pt x="168881" y="-40"/>
                    <a:pt x="148219" y="0"/>
                  </a:cubicBezTo>
                  <a:cubicBezTo>
                    <a:pt x="127573" y="540"/>
                    <a:pt x="107084" y="3741"/>
                    <a:pt x="87259" y="9525"/>
                  </a:cubicBezTo>
                  <a:cubicBezTo>
                    <a:pt x="60879" y="15667"/>
                    <a:pt x="36148" y="27465"/>
                    <a:pt x="14774" y="44101"/>
                  </a:cubicBezTo>
                  <a:cubicBezTo>
                    <a:pt x="5257" y="50971"/>
                    <a:pt x="-265" y="62086"/>
                    <a:pt x="10" y="73819"/>
                  </a:cubicBezTo>
                  <a:close/>
                </a:path>
              </a:pathLst>
            </a:custGeom>
            <a:grpFill/>
            <a:ln w="9525" cap="flat">
              <a:noFill/>
              <a:prstDash val="solid"/>
              <a:miter/>
            </a:ln>
          </p:spPr>
          <p:txBody>
            <a:bodyPr rtlCol="0" anchor="ctr"/>
            <a:lstStyle/>
            <a:p>
              <a:endParaRPr lang="en-US"/>
            </a:p>
          </p:txBody>
        </p:sp>
        <p:sp>
          <p:nvSpPr>
            <p:cNvPr id="48" name="Dowolny kształt: kształt 47">
              <a:extLst>
                <a:ext uri="{FF2B5EF4-FFF2-40B4-BE49-F238E27FC236}">
                  <a16:creationId xmlns:a16="http://schemas.microsoft.com/office/drawing/2014/main" id="{45914E1E-62C2-491A-94F0-18CCE2EE4D51}"/>
                </a:ext>
              </a:extLst>
            </p:cNvPr>
            <p:cNvSpPr/>
            <p:nvPr/>
          </p:nvSpPr>
          <p:spPr>
            <a:xfrm>
              <a:off x="6179724" y="3604449"/>
              <a:ext cx="268700" cy="148400"/>
            </a:xfrm>
            <a:custGeom>
              <a:avLst/>
              <a:gdLst>
                <a:gd name="connsiteX0" fmla="*/ 104013 w 268700"/>
                <a:gd name="connsiteY0" fmla="*/ 148401 h 148400"/>
                <a:gd name="connsiteX1" fmla="*/ 268700 w 268700"/>
                <a:gd name="connsiteY1" fmla="*/ 148401 h 148400"/>
                <a:gd name="connsiteX2" fmla="*/ 268700 w 268700"/>
                <a:gd name="connsiteY2" fmla="*/ 73820 h 148400"/>
                <a:gd name="connsiteX3" fmla="*/ 253841 w 268700"/>
                <a:gd name="connsiteY3" fmla="*/ 44102 h 148400"/>
                <a:gd name="connsiteX4" fmla="*/ 181356 w 268700"/>
                <a:gd name="connsiteY4" fmla="*/ 9526 h 148400"/>
                <a:gd name="connsiteX5" fmla="*/ 120396 w 268700"/>
                <a:gd name="connsiteY5" fmla="*/ 1 h 148400"/>
                <a:gd name="connsiteX6" fmla="*/ 59531 w 268700"/>
                <a:gd name="connsiteY6" fmla="*/ 9526 h 148400"/>
                <a:gd name="connsiteX7" fmla="*/ 5429 w 268700"/>
                <a:gd name="connsiteY7" fmla="*/ 31339 h 148400"/>
                <a:gd name="connsiteX8" fmla="*/ 0 w 268700"/>
                <a:gd name="connsiteY8" fmla="*/ 37530 h 148400"/>
                <a:gd name="connsiteX9" fmla="*/ 74962 w 268700"/>
                <a:gd name="connsiteY9" fmla="*/ 74677 h 148400"/>
                <a:gd name="connsiteX10" fmla="*/ 76200 w 268700"/>
                <a:gd name="connsiteY10" fmla="*/ 75535 h 148400"/>
                <a:gd name="connsiteX11" fmla="*/ 77248 w 268700"/>
                <a:gd name="connsiteY11" fmla="*/ 76487 h 148400"/>
                <a:gd name="connsiteX12" fmla="*/ 104013 w 268700"/>
                <a:gd name="connsiteY12" fmla="*/ 131446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04013" y="148401"/>
                  </a:moveTo>
                  <a:lnTo>
                    <a:pt x="268700" y="148401"/>
                  </a:lnTo>
                  <a:lnTo>
                    <a:pt x="268700" y="73820"/>
                  </a:lnTo>
                  <a:cubicBezTo>
                    <a:pt x="268555" y="62163"/>
                    <a:pt x="263081" y="51213"/>
                    <a:pt x="253841" y="44102"/>
                  </a:cubicBezTo>
                  <a:cubicBezTo>
                    <a:pt x="231916" y="28379"/>
                    <a:pt x="207373" y="16673"/>
                    <a:pt x="181356" y="9526"/>
                  </a:cubicBezTo>
                  <a:cubicBezTo>
                    <a:pt x="161670" y="3138"/>
                    <a:pt x="141093" y="-78"/>
                    <a:pt x="120396" y="1"/>
                  </a:cubicBezTo>
                  <a:cubicBezTo>
                    <a:pt x="99783" y="548"/>
                    <a:pt x="79326" y="3750"/>
                    <a:pt x="59531" y="9526"/>
                  </a:cubicBezTo>
                  <a:cubicBezTo>
                    <a:pt x="40551" y="14184"/>
                    <a:pt x="22333" y="21530"/>
                    <a:pt x="5429" y="31339"/>
                  </a:cubicBezTo>
                  <a:cubicBezTo>
                    <a:pt x="3715" y="33434"/>
                    <a:pt x="1905" y="35530"/>
                    <a:pt x="0" y="37530"/>
                  </a:cubicBezTo>
                  <a:cubicBezTo>
                    <a:pt x="26786" y="45892"/>
                    <a:pt x="52085" y="58429"/>
                    <a:pt x="74962" y="74677"/>
                  </a:cubicBezTo>
                  <a:lnTo>
                    <a:pt x="76200" y="75535"/>
                  </a:lnTo>
                  <a:lnTo>
                    <a:pt x="77248" y="76487"/>
                  </a:lnTo>
                  <a:cubicBezTo>
                    <a:pt x="94119" y="89738"/>
                    <a:pt x="103983" y="109993"/>
                    <a:pt x="104013" y="131446"/>
                  </a:cubicBezTo>
                  <a:close/>
                </a:path>
              </a:pathLst>
            </a:custGeom>
            <a:grpFill/>
            <a:ln w="9525" cap="flat">
              <a:noFill/>
              <a:prstDash val="solid"/>
              <a:miter/>
            </a:ln>
          </p:spPr>
          <p:txBody>
            <a:bodyPr rtlCol="0" anchor="ctr"/>
            <a:lstStyle/>
            <a:p>
              <a:endParaRPr lang="en-US"/>
            </a:p>
          </p:txBody>
        </p:sp>
        <p:sp>
          <p:nvSpPr>
            <p:cNvPr id="50" name="Dowolny kształt: kształt 49">
              <a:extLst>
                <a:ext uri="{FF2B5EF4-FFF2-40B4-BE49-F238E27FC236}">
                  <a16:creationId xmlns:a16="http://schemas.microsoft.com/office/drawing/2014/main" id="{AE085100-A333-4E13-8B90-095136013E5B}"/>
                </a:ext>
              </a:extLst>
            </p:cNvPr>
            <p:cNvSpPr/>
            <p:nvPr/>
          </p:nvSpPr>
          <p:spPr>
            <a:xfrm>
              <a:off x="5954256" y="3662170"/>
              <a:ext cx="296525" cy="147829"/>
            </a:xfrm>
            <a:custGeom>
              <a:avLst/>
              <a:gdLst>
                <a:gd name="connsiteX0" fmla="*/ 12 w 296525"/>
                <a:gd name="connsiteY0" fmla="*/ 147830 h 147829"/>
                <a:gd name="connsiteX1" fmla="*/ 12 w 296525"/>
                <a:gd name="connsiteY1" fmla="*/ 73725 h 147829"/>
                <a:gd name="connsiteX2" fmla="*/ 14871 w 296525"/>
                <a:gd name="connsiteY2" fmla="*/ 44102 h 147829"/>
                <a:gd name="connsiteX3" fmla="*/ 87356 w 296525"/>
                <a:gd name="connsiteY3" fmla="*/ 9527 h 147829"/>
                <a:gd name="connsiteX4" fmla="*/ 148316 w 296525"/>
                <a:gd name="connsiteY4" fmla="*/ 2 h 147829"/>
                <a:gd name="connsiteX5" fmla="*/ 209181 w 296525"/>
                <a:gd name="connsiteY5" fmla="*/ 9527 h 147829"/>
                <a:gd name="connsiteX6" fmla="*/ 281666 w 296525"/>
                <a:gd name="connsiteY6" fmla="*/ 44102 h 147829"/>
                <a:gd name="connsiteX7" fmla="*/ 296525 w 296525"/>
                <a:gd name="connsiteY7" fmla="*/ 73725 h 147829"/>
                <a:gd name="connsiteX8" fmla="*/ 296525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12" y="147830"/>
                  </a:moveTo>
                  <a:lnTo>
                    <a:pt x="12" y="73725"/>
                  </a:lnTo>
                  <a:cubicBezTo>
                    <a:pt x="-293" y="61989"/>
                    <a:pt x="5281" y="50876"/>
                    <a:pt x="14871" y="44102"/>
                  </a:cubicBezTo>
                  <a:cubicBezTo>
                    <a:pt x="36222" y="27429"/>
                    <a:pt x="60962" y="15628"/>
                    <a:pt x="87356" y="9527"/>
                  </a:cubicBezTo>
                  <a:cubicBezTo>
                    <a:pt x="107172" y="3697"/>
                    <a:pt x="127667" y="495"/>
                    <a:pt x="148316" y="2"/>
                  </a:cubicBezTo>
                  <a:cubicBezTo>
                    <a:pt x="168983" y="-85"/>
                    <a:pt x="189530" y="3131"/>
                    <a:pt x="209181" y="9527"/>
                  </a:cubicBezTo>
                  <a:cubicBezTo>
                    <a:pt x="235227" y="16593"/>
                    <a:pt x="259783" y="28307"/>
                    <a:pt x="281666" y="44102"/>
                  </a:cubicBezTo>
                  <a:cubicBezTo>
                    <a:pt x="290993" y="51098"/>
                    <a:pt x="296496" y="62067"/>
                    <a:pt x="296525" y="73725"/>
                  </a:cubicBezTo>
                  <a:lnTo>
                    <a:pt x="296525" y="147830"/>
                  </a:lnTo>
                  <a:close/>
                </a:path>
              </a:pathLst>
            </a:custGeom>
            <a:grpFill/>
            <a:ln w="9525" cap="flat">
              <a:noFill/>
              <a:prstDash val="solid"/>
              <a:miter/>
            </a:ln>
          </p:spPr>
          <p:txBody>
            <a:bodyPr rtlCol="0" anchor="ctr"/>
            <a:lstStyle/>
            <a:p>
              <a:endParaRPr lang="en-US"/>
            </a:p>
          </p:txBody>
        </p:sp>
        <p:sp>
          <p:nvSpPr>
            <p:cNvPr id="51" name="Dowolny kształt: kształt 50">
              <a:extLst>
                <a:ext uri="{FF2B5EF4-FFF2-40B4-BE49-F238E27FC236}">
                  <a16:creationId xmlns:a16="http://schemas.microsoft.com/office/drawing/2014/main" id="{5FC26392-356E-464A-87D3-72EDC95C5E1F}"/>
                </a:ext>
              </a:extLst>
            </p:cNvPr>
            <p:cNvSpPr/>
            <p:nvPr/>
          </p:nvSpPr>
          <p:spPr>
            <a:xfrm>
              <a:off x="6028467" y="3493770"/>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rtlCol="0" anchor="ctr"/>
            <a:lstStyle/>
            <a:p>
              <a:endParaRPr lang="en-US"/>
            </a:p>
          </p:txBody>
        </p:sp>
      </p:grpSp>
      <p:sp>
        <p:nvSpPr>
          <p:cNvPr id="174" name="pole tekstowe 173">
            <a:extLst>
              <a:ext uri="{FF2B5EF4-FFF2-40B4-BE49-F238E27FC236}">
                <a16:creationId xmlns:a16="http://schemas.microsoft.com/office/drawing/2014/main" id="{42E28D0F-34CF-4B67-9DA4-98485FD39849}"/>
              </a:ext>
            </a:extLst>
          </p:cNvPr>
          <p:cNvSpPr txBox="1"/>
          <p:nvPr/>
        </p:nvSpPr>
        <p:spPr>
          <a:xfrm>
            <a:off x="829260" y="1125701"/>
            <a:ext cx="752895" cy="153888"/>
          </a:xfrm>
          <a:prstGeom prst="rect">
            <a:avLst/>
          </a:prstGeom>
          <a:noFill/>
        </p:spPr>
        <p:txBody>
          <a:bodyPr wrap="square" rtlCol="0">
            <a:spAutoFit/>
          </a:bodyPr>
          <a:lstStyle/>
          <a:p>
            <a:pPr algn="ctr"/>
            <a:r>
              <a:rPr lang="pl-PL" sz="400" dirty="0">
                <a:solidFill>
                  <a:schemeClr val="bg1">
                    <a:lumMod val="75000"/>
                  </a:schemeClr>
                </a:solidFill>
              </a:rPr>
              <a:t>Nowa wiadomość</a:t>
            </a:r>
          </a:p>
        </p:txBody>
      </p:sp>
      <p:sp>
        <p:nvSpPr>
          <p:cNvPr id="180" name="pole tekstowe 179">
            <a:extLst>
              <a:ext uri="{FF2B5EF4-FFF2-40B4-BE49-F238E27FC236}">
                <a16:creationId xmlns:a16="http://schemas.microsoft.com/office/drawing/2014/main" id="{355B7D80-0C55-4E17-9BDA-C69545A99342}"/>
              </a:ext>
            </a:extLst>
          </p:cNvPr>
          <p:cNvSpPr txBox="1"/>
          <p:nvPr/>
        </p:nvSpPr>
        <p:spPr>
          <a:xfrm>
            <a:off x="1334644" y="1118121"/>
            <a:ext cx="752895" cy="153888"/>
          </a:xfrm>
          <a:prstGeom prst="rect">
            <a:avLst/>
          </a:prstGeom>
          <a:noFill/>
        </p:spPr>
        <p:txBody>
          <a:bodyPr wrap="square" rtlCol="0">
            <a:spAutoFit/>
          </a:bodyPr>
          <a:lstStyle/>
          <a:p>
            <a:pPr algn="ctr"/>
            <a:r>
              <a:rPr lang="pl-PL" sz="400" dirty="0">
                <a:solidFill>
                  <a:schemeClr val="bg1">
                    <a:lumMod val="75000"/>
                  </a:schemeClr>
                </a:solidFill>
              </a:rPr>
              <a:t>Odpowiedz</a:t>
            </a:r>
          </a:p>
        </p:txBody>
      </p:sp>
      <p:sp>
        <p:nvSpPr>
          <p:cNvPr id="206" name="pole tekstowe 205">
            <a:extLst>
              <a:ext uri="{FF2B5EF4-FFF2-40B4-BE49-F238E27FC236}">
                <a16:creationId xmlns:a16="http://schemas.microsoft.com/office/drawing/2014/main" id="{924049B0-8869-4035-80D0-0B1868D0A67E}"/>
              </a:ext>
            </a:extLst>
          </p:cNvPr>
          <p:cNvSpPr txBox="1"/>
          <p:nvPr/>
        </p:nvSpPr>
        <p:spPr>
          <a:xfrm>
            <a:off x="1842529" y="1111271"/>
            <a:ext cx="752895" cy="153888"/>
          </a:xfrm>
          <a:prstGeom prst="rect">
            <a:avLst/>
          </a:prstGeom>
          <a:noFill/>
        </p:spPr>
        <p:txBody>
          <a:bodyPr wrap="square" rtlCol="0">
            <a:spAutoFit/>
          </a:bodyPr>
          <a:lstStyle/>
          <a:p>
            <a:pPr algn="ctr"/>
            <a:r>
              <a:rPr lang="pl-PL" sz="400" dirty="0">
                <a:solidFill>
                  <a:schemeClr val="bg1">
                    <a:lumMod val="75000"/>
                  </a:schemeClr>
                </a:solidFill>
              </a:rPr>
              <a:t>Przyślij dalej</a:t>
            </a:r>
          </a:p>
        </p:txBody>
      </p:sp>
      <p:sp>
        <p:nvSpPr>
          <p:cNvPr id="207" name="pole tekstowe 206">
            <a:extLst>
              <a:ext uri="{FF2B5EF4-FFF2-40B4-BE49-F238E27FC236}">
                <a16:creationId xmlns:a16="http://schemas.microsoft.com/office/drawing/2014/main" id="{55BFF42A-0848-4E76-857B-6E01F3466E3B}"/>
              </a:ext>
            </a:extLst>
          </p:cNvPr>
          <p:cNvSpPr txBox="1"/>
          <p:nvPr/>
        </p:nvSpPr>
        <p:spPr>
          <a:xfrm>
            <a:off x="2956767" y="1111271"/>
            <a:ext cx="601089" cy="153888"/>
          </a:xfrm>
          <a:prstGeom prst="rect">
            <a:avLst/>
          </a:prstGeom>
          <a:noFill/>
        </p:spPr>
        <p:txBody>
          <a:bodyPr wrap="square" rtlCol="0">
            <a:spAutoFit/>
          </a:bodyPr>
          <a:lstStyle/>
          <a:p>
            <a:pPr algn="ctr"/>
            <a:r>
              <a:rPr lang="pl-PL" sz="400" dirty="0">
                <a:solidFill>
                  <a:schemeClr val="bg1">
                    <a:lumMod val="75000"/>
                  </a:schemeClr>
                </a:solidFill>
              </a:rPr>
              <a:t>Archiwum</a:t>
            </a:r>
          </a:p>
        </p:txBody>
      </p:sp>
      <p:sp>
        <p:nvSpPr>
          <p:cNvPr id="208" name="pole tekstowe 207">
            <a:extLst>
              <a:ext uri="{FF2B5EF4-FFF2-40B4-BE49-F238E27FC236}">
                <a16:creationId xmlns:a16="http://schemas.microsoft.com/office/drawing/2014/main" id="{3732DA68-57C1-4337-8570-F30E7B81C474}"/>
              </a:ext>
            </a:extLst>
          </p:cNvPr>
          <p:cNvSpPr txBox="1"/>
          <p:nvPr/>
        </p:nvSpPr>
        <p:spPr>
          <a:xfrm>
            <a:off x="3422787" y="1111271"/>
            <a:ext cx="601089" cy="153888"/>
          </a:xfrm>
          <a:prstGeom prst="rect">
            <a:avLst/>
          </a:prstGeom>
          <a:noFill/>
        </p:spPr>
        <p:txBody>
          <a:bodyPr wrap="square" rtlCol="0">
            <a:spAutoFit/>
          </a:bodyPr>
          <a:lstStyle/>
          <a:p>
            <a:pPr algn="ctr"/>
            <a:r>
              <a:rPr lang="pl-PL" sz="400" dirty="0">
                <a:solidFill>
                  <a:schemeClr val="bg1">
                    <a:lumMod val="75000"/>
                  </a:schemeClr>
                </a:solidFill>
              </a:rPr>
              <a:t>Kosz</a:t>
            </a:r>
          </a:p>
        </p:txBody>
      </p:sp>
      <p:sp>
        <p:nvSpPr>
          <p:cNvPr id="209" name="pole tekstowe 208">
            <a:extLst>
              <a:ext uri="{FF2B5EF4-FFF2-40B4-BE49-F238E27FC236}">
                <a16:creationId xmlns:a16="http://schemas.microsoft.com/office/drawing/2014/main" id="{AF6DA718-82E4-4405-AE5B-088DC643633C}"/>
              </a:ext>
            </a:extLst>
          </p:cNvPr>
          <p:cNvSpPr txBox="1"/>
          <p:nvPr/>
        </p:nvSpPr>
        <p:spPr>
          <a:xfrm>
            <a:off x="4332043" y="1105402"/>
            <a:ext cx="601089" cy="153888"/>
          </a:xfrm>
          <a:prstGeom prst="rect">
            <a:avLst/>
          </a:prstGeom>
          <a:noFill/>
        </p:spPr>
        <p:txBody>
          <a:bodyPr wrap="square" rtlCol="0">
            <a:spAutoFit/>
          </a:bodyPr>
          <a:lstStyle/>
          <a:p>
            <a:pPr algn="ctr"/>
            <a:r>
              <a:rPr lang="pl-PL" sz="400" dirty="0">
                <a:solidFill>
                  <a:schemeClr val="bg1">
                    <a:lumMod val="75000"/>
                  </a:schemeClr>
                </a:solidFill>
              </a:rPr>
              <a:t>Zadanie</a:t>
            </a:r>
          </a:p>
        </p:txBody>
      </p:sp>
      <p:sp>
        <p:nvSpPr>
          <p:cNvPr id="210" name="pole tekstowe 209">
            <a:extLst>
              <a:ext uri="{FF2B5EF4-FFF2-40B4-BE49-F238E27FC236}">
                <a16:creationId xmlns:a16="http://schemas.microsoft.com/office/drawing/2014/main" id="{0FDF333E-8CB4-4BC1-BEA3-C145E93E0066}"/>
              </a:ext>
            </a:extLst>
          </p:cNvPr>
          <p:cNvSpPr txBox="1"/>
          <p:nvPr/>
        </p:nvSpPr>
        <p:spPr>
          <a:xfrm>
            <a:off x="4803493" y="1108580"/>
            <a:ext cx="601089" cy="153888"/>
          </a:xfrm>
          <a:prstGeom prst="rect">
            <a:avLst/>
          </a:prstGeom>
          <a:noFill/>
        </p:spPr>
        <p:txBody>
          <a:bodyPr wrap="square" rtlCol="0">
            <a:spAutoFit/>
          </a:bodyPr>
          <a:lstStyle/>
          <a:p>
            <a:pPr algn="ctr"/>
            <a:r>
              <a:rPr lang="pl-PL" sz="400" dirty="0">
                <a:solidFill>
                  <a:schemeClr val="bg1">
                    <a:lumMod val="75000"/>
                  </a:schemeClr>
                </a:solidFill>
              </a:rPr>
              <a:t>Zatwierdzenie</a:t>
            </a:r>
          </a:p>
        </p:txBody>
      </p:sp>
      <p:sp>
        <p:nvSpPr>
          <p:cNvPr id="213" name="pole tekstowe 212">
            <a:extLst>
              <a:ext uri="{FF2B5EF4-FFF2-40B4-BE49-F238E27FC236}">
                <a16:creationId xmlns:a16="http://schemas.microsoft.com/office/drawing/2014/main" id="{33E0B476-5D28-40E7-83ED-E9B0FB361FB9}"/>
              </a:ext>
            </a:extLst>
          </p:cNvPr>
          <p:cNvSpPr txBox="1"/>
          <p:nvPr/>
        </p:nvSpPr>
        <p:spPr>
          <a:xfrm>
            <a:off x="5274943" y="1108317"/>
            <a:ext cx="601089" cy="153888"/>
          </a:xfrm>
          <a:prstGeom prst="rect">
            <a:avLst/>
          </a:prstGeom>
          <a:noFill/>
        </p:spPr>
        <p:txBody>
          <a:bodyPr wrap="square" rtlCol="0">
            <a:spAutoFit/>
          </a:bodyPr>
          <a:lstStyle/>
          <a:p>
            <a:pPr algn="ctr"/>
            <a:r>
              <a:rPr lang="pl-PL" sz="400" dirty="0">
                <a:solidFill>
                  <a:schemeClr val="bg1">
                    <a:lumMod val="75000"/>
                  </a:schemeClr>
                </a:solidFill>
              </a:rPr>
              <a:t>Spotkanie</a:t>
            </a:r>
          </a:p>
        </p:txBody>
      </p:sp>
      <p:sp>
        <p:nvSpPr>
          <p:cNvPr id="214" name="pole tekstowe 213">
            <a:extLst>
              <a:ext uri="{FF2B5EF4-FFF2-40B4-BE49-F238E27FC236}">
                <a16:creationId xmlns:a16="http://schemas.microsoft.com/office/drawing/2014/main" id="{A0ED3C07-3123-45D3-A7BB-AC4FDF980984}"/>
              </a:ext>
            </a:extLst>
          </p:cNvPr>
          <p:cNvSpPr txBox="1"/>
          <p:nvPr/>
        </p:nvSpPr>
        <p:spPr>
          <a:xfrm>
            <a:off x="6243806" y="1100964"/>
            <a:ext cx="601089" cy="215444"/>
          </a:xfrm>
          <a:prstGeom prst="rect">
            <a:avLst/>
          </a:prstGeom>
          <a:noFill/>
        </p:spPr>
        <p:txBody>
          <a:bodyPr wrap="square" rtlCol="0">
            <a:spAutoFit/>
          </a:bodyPr>
          <a:lstStyle/>
          <a:p>
            <a:pPr algn="ctr"/>
            <a:r>
              <a:rPr lang="pl-PL" sz="400" dirty="0">
                <a:solidFill>
                  <a:schemeClr val="bg1">
                    <a:lumMod val="75000"/>
                  </a:schemeClr>
                </a:solidFill>
              </a:rPr>
              <a:t>Przypisz do projektu</a:t>
            </a:r>
          </a:p>
        </p:txBody>
      </p:sp>
      <p:sp>
        <p:nvSpPr>
          <p:cNvPr id="215" name="pole tekstowe 214">
            <a:extLst>
              <a:ext uri="{FF2B5EF4-FFF2-40B4-BE49-F238E27FC236}">
                <a16:creationId xmlns:a16="http://schemas.microsoft.com/office/drawing/2014/main" id="{A084E7D2-D59E-45D8-A7FF-AC9517D25639}"/>
              </a:ext>
            </a:extLst>
          </p:cNvPr>
          <p:cNvSpPr txBox="1"/>
          <p:nvPr/>
        </p:nvSpPr>
        <p:spPr>
          <a:xfrm>
            <a:off x="5753138" y="1105402"/>
            <a:ext cx="601089" cy="153888"/>
          </a:xfrm>
          <a:prstGeom prst="rect">
            <a:avLst/>
          </a:prstGeom>
          <a:noFill/>
        </p:spPr>
        <p:txBody>
          <a:bodyPr wrap="square" rtlCol="0">
            <a:spAutoFit/>
          </a:bodyPr>
          <a:lstStyle/>
          <a:p>
            <a:pPr algn="ctr"/>
            <a:r>
              <a:rPr lang="pl-PL" sz="400" dirty="0">
                <a:solidFill>
                  <a:schemeClr val="bg1">
                    <a:lumMod val="75000"/>
                  </a:schemeClr>
                </a:solidFill>
              </a:rPr>
              <a:t>Telekonferencja</a:t>
            </a:r>
          </a:p>
        </p:txBody>
      </p:sp>
      <p:sp>
        <p:nvSpPr>
          <p:cNvPr id="216" name="pole tekstowe 215">
            <a:extLst>
              <a:ext uri="{FF2B5EF4-FFF2-40B4-BE49-F238E27FC236}">
                <a16:creationId xmlns:a16="http://schemas.microsoft.com/office/drawing/2014/main" id="{985540B0-EF94-4E57-9A7E-A0C3B64CCC49}"/>
              </a:ext>
            </a:extLst>
          </p:cNvPr>
          <p:cNvSpPr txBox="1"/>
          <p:nvPr/>
        </p:nvSpPr>
        <p:spPr>
          <a:xfrm>
            <a:off x="7277218" y="1107486"/>
            <a:ext cx="601089" cy="153888"/>
          </a:xfrm>
          <a:prstGeom prst="rect">
            <a:avLst/>
          </a:prstGeom>
          <a:noFill/>
        </p:spPr>
        <p:txBody>
          <a:bodyPr wrap="square" rtlCol="0">
            <a:spAutoFit/>
          </a:bodyPr>
          <a:lstStyle/>
          <a:p>
            <a:pPr algn="ctr"/>
            <a:r>
              <a:rPr lang="pl-PL" sz="400" dirty="0">
                <a:solidFill>
                  <a:schemeClr val="bg1">
                    <a:lumMod val="75000"/>
                  </a:schemeClr>
                </a:solidFill>
              </a:rPr>
              <a:t>Kategoryzuj</a:t>
            </a:r>
          </a:p>
        </p:txBody>
      </p:sp>
      <p:sp>
        <p:nvSpPr>
          <p:cNvPr id="217" name="pole tekstowe 216">
            <a:extLst>
              <a:ext uri="{FF2B5EF4-FFF2-40B4-BE49-F238E27FC236}">
                <a16:creationId xmlns:a16="http://schemas.microsoft.com/office/drawing/2014/main" id="{E346A552-66D5-436E-A525-51A6E67EE0A4}"/>
              </a:ext>
            </a:extLst>
          </p:cNvPr>
          <p:cNvSpPr txBox="1"/>
          <p:nvPr/>
        </p:nvSpPr>
        <p:spPr>
          <a:xfrm>
            <a:off x="7738110" y="1108580"/>
            <a:ext cx="601089" cy="153888"/>
          </a:xfrm>
          <a:prstGeom prst="rect">
            <a:avLst/>
          </a:prstGeom>
          <a:noFill/>
        </p:spPr>
        <p:txBody>
          <a:bodyPr wrap="square" rtlCol="0">
            <a:spAutoFit/>
          </a:bodyPr>
          <a:lstStyle/>
          <a:p>
            <a:pPr algn="ctr"/>
            <a:r>
              <a:rPr lang="pl-PL" sz="400" dirty="0">
                <a:solidFill>
                  <a:schemeClr val="bg1">
                    <a:lumMod val="75000"/>
                  </a:schemeClr>
                </a:solidFill>
              </a:rPr>
              <a:t>Przypnij flagę</a:t>
            </a:r>
          </a:p>
        </p:txBody>
      </p:sp>
      <p:sp>
        <p:nvSpPr>
          <p:cNvPr id="218" name="pole tekstowe 217">
            <a:extLst>
              <a:ext uri="{FF2B5EF4-FFF2-40B4-BE49-F238E27FC236}">
                <a16:creationId xmlns:a16="http://schemas.microsoft.com/office/drawing/2014/main" id="{7E6B0C02-CDC7-4EC7-A488-B6AB606F0340}"/>
              </a:ext>
            </a:extLst>
          </p:cNvPr>
          <p:cNvSpPr txBox="1"/>
          <p:nvPr/>
        </p:nvSpPr>
        <p:spPr>
          <a:xfrm>
            <a:off x="8723383" y="1112526"/>
            <a:ext cx="601089" cy="153888"/>
          </a:xfrm>
          <a:prstGeom prst="rect">
            <a:avLst/>
          </a:prstGeom>
          <a:noFill/>
        </p:spPr>
        <p:txBody>
          <a:bodyPr wrap="square" rtlCol="0">
            <a:spAutoFit/>
          </a:bodyPr>
          <a:lstStyle/>
          <a:p>
            <a:pPr algn="ctr"/>
            <a:r>
              <a:rPr lang="pl-PL" sz="400" dirty="0">
                <a:solidFill>
                  <a:schemeClr val="bg1">
                    <a:lumMod val="75000"/>
                  </a:schemeClr>
                </a:solidFill>
              </a:rPr>
              <a:t>Książka kontaktowa</a:t>
            </a:r>
          </a:p>
        </p:txBody>
      </p:sp>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5397574" y="1427951"/>
            <a:ext cx="422764" cy="422764"/>
          </a:xfrm>
          <a:prstGeom prst="rect">
            <a:avLst/>
          </a:prstGeom>
          <a:effectLst>
            <a:outerShdw blurRad="50800" dist="38100" dir="2700000" algn="tl" rotWithShape="0">
              <a:prstClr val="black">
                <a:alpha val="40000"/>
              </a:prstClr>
            </a:outerShdw>
          </a:effectLst>
        </p:spPr>
      </p:pic>
      <p:pic>
        <p:nvPicPr>
          <p:cNvPr id="219" name="Grafika 218" descr="Otwarty folder">
            <a:extLst>
              <a:ext uri="{FF2B5EF4-FFF2-40B4-BE49-F238E27FC236}">
                <a16:creationId xmlns:a16="http://schemas.microsoft.com/office/drawing/2014/main" id="{5FE3DE68-5CAE-4306-84D4-B2EA82B31BD2}"/>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5005395" y="2346835"/>
            <a:ext cx="206756" cy="206756"/>
          </a:xfrm>
          <a:prstGeom prst="rect">
            <a:avLst/>
          </a:prstGeom>
        </p:spPr>
      </p:pic>
      <p:pic>
        <p:nvPicPr>
          <p:cNvPr id="220" name="Grafika 219" descr="Znacznik wyboru">
            <a:extLst>
              <a:ext uri="{FF2B5EF4-FFF2-40B4-BE49-F238E27FC236}">
                <a16:creationId xmlns:a16="http://schemas.microsoft.com/office/drawing/2014/main" id="{55C01FBA-08A6-491D-9A9A-20D90340D279}"/>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078233" y="2377805"/>
            <a:ext cx="123010" cy="123010"/>
          </a:xfrm>
          <a:prstGeom prst="rect">
            <a:avLst/>
          </a:prstGeom>
        </p:spPr>
      </p:pic>
      <p:pic>
        <p:nvPicPr>
          <p:cNvPr id="221" name="Grafika 220" descr="Pobierać z chmury">
            <a:extLst>
              <a:ext uri="{FF2B5EF4-FFF2-40B4-BE49-F238E27FC236}">
                <a16:creationId xmlns:a16="http://schemas.microsoft.com/office/drawing/2014/main" id="{D44D7EA8-15AD-4FEB-BF7C-3BA6EF35DD25}"/>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9194983" y="2361762"/>
            <a:ext cx="176901" cy="176901"/>
          </a:xfrm>
          <a:prstGeom prst="rect">
            <a:avLst/>
          </a:prstGeom>
        </p:spPr>
      </p:pic>
    </p:spTree>
    <p:extLst>
      <p:ext uri="{BB962C8B-B14F-4D97-AF65-F5344CB8AC3E}">
        <p14:creationId xmlns:p14="http://schemas.microsoft.com/office/powerpoint/2010/main" val="1512273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rostokąt: jeden zaokrąglony róg 112">
            <a:extLst>
              <a:ext uri="{FF2B5EF4-FFF2-40B4-BE49-F238E27FC236}">
                <a16:creationId xmlns:a16="http://schemas.microsoft.com/office/drawing/2014/main" id="{9821D774-F334-48B8-AFAD-95ED1CD4A60C}"/>
              </a:ext>
            </a:extLst>
          </p:cNvPr>
          <p:cNvSpPr/>
          <p:nvPr/>
        </p:nvSpPr>
        <p:spPr>
          <a:xfrm rot="16200000">
            <a:off x="3355626" y="-1978377"/>
            <a:ext cx="5990707" cy="11682047"/>
          </a:xfrm>
          <a:prstGeom prst="round1Rect">
            <a:avLst>
              <a:gd name="adj" fmla="val 1696"/>
            </a:avLst>
          </a:prstGeom>
          <a:solidFill>
            <a:srgbClr val="333F50">
              <a:alpha val="69804"/>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Prostokąt 113">
            <a:extLst>
              <a:ext uri="{FF2B5EF4-FFF2-40B4-BE49-F238E27FC236}">
                <a16:creationId xmlns:a16="http://schemas.microsoft.com/office/drawing/2014/main" id="{0FEB9EE5-A58A-449E-9923-B072CD79D3CD}"/>
              </a:ext>
            </a:extLst>
          </p:cNvPr>
          <p:cNvSpPr/>
          <p:nvPr/>
        </p:nvSpPr>
        <p:spPr>
          <a:xfrm rot="16200000" flipV="1">
            <a:off x="8066257" y="2732550"/>
            <a:ext cx="5722894" cy="2531145"/>
          </a:xfrm>
          <a:prstGeom prst="rect">
            <a:avLst/>
          </a:prstGeom>
          <a:solidFill>
            <a:schemeClr val="bg1">
              <a:alpha val="2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26"/>
          </a:graphicData>
        </a:graphic>
      </p:graphicFrame>
      <p:sp>
        <p:nvSpPr>
          <p:cNvPr id="103" name="Dowolny kształt: kształt 102">
            <a:extLst>
              <a:ext uri="{FF2B5EF4-FFF2-40B4-BE49-F238E27FC236}">
                <a16:creationId xmlns:a16="http://schemas.microsoft.com/office/drawing/2014/main" id="{ED92305B-9494-4D78-AF6E-504B9E1CE6AB}"/>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07" name="Grafika 106" descr="Słuchawka">
            <a:extLst>
              <a:ext uri="{FF2B5EF4-FFF2-40B4-BE49-F238E27FC236}">
                <a16:creationId xmlns:a16="http://schemas.microsoft.com/office/drawing/2014/main" id="{518603F4-AA1A-4AAD-87AF-4D20CC37C7CC}"/>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154232" y="6068713"/>
            <a:ext cx="204390" cy="204390"/>
          </a:xfrm>
          <a:prstGeom prst="rect">
            <a:avLst/>
          </a:prstGeom>
        </p:spPr>
      </p:pic>
      <p:pic>
        <p:nvPicPr>
          <p:cNvPr id="108" name="Grafika 107" descr="Centrum telefoniczne">
            <a:extLst>
              <a:ext uri="{FF2B5EF4-FFF2-40B4-BE49-F238E27FC236}">
                <a16:creationId xmlns:a16="http://schemas.microsoft.com/office/drawing/2014/main" id="{6755749A-3B4E-4643-9A81-9F27DE5A629B}"/>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123325" y="6509235"/>
            <a:ext cx="204390" cy="204390"/>
          </a:xfrm>
          <a:prstGeom prst="rect">
            <a:avLst/>
          </a:prstGeom>
        </p:spPr>
      </p:pic>
      <p:pic>
        <p:nvPicPr>
          <p:cNvPr id="110" name="Grafika 109" descr="Czat">
            <a:extLst>
              <a:ext uri="{FF2B5EF4-FFF2-40B4-BE49-F238E27FC236}">
                <a16:creationId xmlns:a16="http://schemas.microsoft.com/office/drawing/2014/main" id="{0535842D-CBF6-4595-B695-919BC179F3A1}"/>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455265" y="5834330"/>
            <a:ext cx="204390" cy="204390"/>
          </a:xfrm>
          <a:prstGeom prst="rect">
            <a:avLst/>
          </a:prstGeom>
        </p:spPr>
      </p:pic>
      <p:pic>
        <p:nvPicPr>
          <p:cNvPr id="111" name="Grafika 110" descr="Koperta">
            <a:extLst>
              <a:ext uri="{FF2B5EF4-FFF2-40B4-BE49-F238E27FC236}">
                <a16:creationId xmlns:a16="http://schemas.microsoft.com/office/drawing/2014/main" id="{00C01B0B-C6D6-4E4B-B1BD-C4FBBC2DADC0}"/>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05635" y="5786317"/>
            <a:ext cx="204390" cy="204390"/>
          </a:xfrm>
          <a:prstGeom prst="rect">
            <a:avLst/>
          </a:prstGeom>
        </p:spPr>
      </p:pic>
      <p:sp>
        <p:nvSpPr>
          <p:cNvPr id="2" name="pole tekstowe 1">
            <a:extLst>
              <a:ext uri="{FF2B5EF4-FFF2-40B4-BE49-F238E27FC236}">
                <a16:creationId xmlns:a16="http://schemas.microsoft.com/office/drawing/2014/main" id="{E8B10C41-03D4-4DE6-9410-2F838C5CC95E}"/>
              </a:ext>
            </a:extLst>
          </p:cNvPr>
          <p:cNvSpPr txBox="1"/>
          <p:nvPr/>
        </p:nvSpPr>
        <p:spPr>
          <a:xfrm>
            <a:off x="9728054" y="1475272"/>
            <a:ext cx="2517907" cy="246221"/>
          </a:xfrm>
          <a:prstGeom prst="rect">
            <a:avLst/>
          </a:prstGeom>
          <a:noFill/>
        </p:spPr>
        <p:txBody>
          <a:bodyPr wrap="square" rtlCol="0">
            <a:spAutoFit/>
          </a:bodyPr>
          <a:lstStyle/>
          <a:p>
            <a:r>
              <a:rPr lang="pl-PL" sz="1000" dirty="0">
                <a:solidFill>
                  <a:schemeClr val="accent5">
                    <a:lumMod val="60000"/>
                    <a:lumOff val="40000"/>
                  </a:schemeClr>
                </a:solidFill>
              </a:rPr>
              <a:t>SKRZYNKA ODBIORCZA                                     7    </a:t>
            </a:r>
            <a:endParaRPr lang="en-US" sz="1000" dirty="0">
              <a:solidFill>
                <a:schemeClr val="accent5">
                  <a:lumMod val="60000"/>
                  <a:lumOff val="40000"/>
                </a:schemeClr>
              </a:solidFill>
            </a:endParaRPr>
          </a:p>
        </p:txBody>
      </p:sp>
      <p:cxnSp>
        <p:nvCxnSpPr>
          <p:cNvPr id="29" name="Łącznik prosty 28">
            <a:extLst>
              <a:ext uri="{FF2B5EF4-FFF2-40B4-BE49-F238E27FC236}">
                <a16:creationId xmlns:a16="http://schemas.microsoft.com/office/drawing/2014/main" id="{4CDDA715-FAAB-47D0-B199-1BB95D60A701}"/>
              </a:ext>
            </a:extLst>
          </p:cNvPr>
          <p:cNvCxnSpPr>
            <a:cxnSpLocks/>
          </p:cNvCxnSpPr>
          <p:nvPr/>
        </p:nvCxnSpPr>
        <p:spPr>
          <a:xfrm>
            <a:off x="9798582" y="1709260"/>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12" name="pole tekstowe 111">
            <a:extLst>
              <a:ext uri="{FF2B5EF4-FFF2-40B4-BE49-F238E27FC236}">
                <a16:creationId xmlns:a16="http://schemas.microsoft.com/office/drawing/2014/main" id="{0F0D7388-FCCA-4E5C-A050-643BB18C19FD}"/>
              </a:ext>
            </a:extLst>
          </p:cNvPr>
          <p:cNvSpPr txBox="1"/>
          <p:nvPr/>
        </p:nvSpPr>
        <p:spPr>
          <a:xfrm>
            <a:off x="9798582" y="2712456"/>
            <a:ext cx="2080150" cy="996619"/>
          </a:xfrm>
          <a:prstGeom prst="rect">
            <a:avLst/>
          </a:prstGeom>
          <a:noFill/>
        </p:spPr>
        <p:txBody>
          <a:bodyPr wrap="square" rtlCol="0">
            <a:spAutoFit/>
          </a:bodyPr>
          <a:lstStyle/>
          <a:p>
            <a:pPr>
              <a:lnSpc>
                <a:spcPct val="150000"/>
              </a:lnSpc>
            </a:pPr>
            <a:r>
              <a:rPr lang="pl-PL" sz="800" dirty="0">
                <a:solidFill>
                  <a:schemeClr val="bg1"/>
                </a:solidFill>
              </a:rPr>
              <a:t>PROJEKTY</a:t>
            </a:r>
          </a:p>
          <a:p>
            <a:pPr marL="171450" indent="-171450">
              <a:lnSpc>
                <a:spcPct val="150000"/>
              </a:lnSpc>
              <a:buFont typeface="Wingdings" panose="05000000000000000000" pitchFamily="2" charset="2"/>
              <a:buChar char="Ø"/>
            </a:pPr>
            <a:r>
              <a:rPr lang="pl-PL" sz="800" dirty="0">
                <a:solidFill>
                  <a:schemeClr val="bg1"/>
                </a:solidFill>
              </a:rPr>
              <a:t>2021/015 Sampling Device BOF</a:t>
            </a:r>
          </a:p>
          <a:p>
            <a:pPr marL="171450" indent="-171450">
              <a:lnSpc>
                <a:spcPct val="150000"/>
              </a:lnSpc>
              <a:buFont typeface="Wingdings" panose="05000000000000000000" pitchFamily="2" charset="2"/>
              <a:buChar char="Ø"/>
            </a:pPr>
            <a:r>
              <a:rPr lang="pl-PL" sz="800" dirty="0">
                <a:solidFill>
                  <a:schemeClr val="bg1"/>
                </a:solidFill>
              </a:rPr>
              <a:t>2021/029 Relocation Big Furnaces</a:t>
            </a:r>
          </a:p>
          <a:p>
            <a:pPr marL="171450" indent="-171450">
              <a:lnSpc>
                <a:spcPct val="150000"/>
              </a:lnSpc>
              <a:buFont typeface="Wingdings" panose="05000000000000000000" pitchFamily="2" charset="2"/>
              <a:buChar char="Ø"/>
            </a:pPr>
            <a:r>
              <a:rPr lang="pl-PL" sz="800" dirty="0">
                <a:solidFill>
                  <a:schemeClr val="bg1"/>
                </a:solidFill>
              </a:rPr>
              <a:t>2021/075 Automation line production</a:t>
            </a:r>
          </a:p>
          <a:p>
            <a:pPr marL="171450" indent="-171450">
              <a:lnSpc>
                <a:spcPct val="150000"/>
              </a:lnSpc>
              <a:buFont typeface="Wingdings" panose="05000000000000000000" pitchFamily="2" charset="2"/>
              <a:buChar char="Ø"/>
            </a:pPr>
            <a:r>
              <a:rPr lang="pl-PL" sz="800" dirty="0">
                <a:solidFill>
                  <a:schemeClr val="bg1"/>
                </a:solidFill>
              </a:rPr>
              <a:t>2021/1453 Modernization of dedusting …</a:t>
            </a:r>
          </a:p>
        </p:txBody>
      </p:sp>
      <p:sp>
        <p:nvSpPr>
          <p:cNvPr id="115" name="pole tekstowe 114">
            <a:extLst>
              <a:ext uri="{FF2B5EF4-FFF2-40B4-BE49-F238E27FC236}">
                <a16:creationId xmlns:a16="http://schemas.microsoft.com/office/drawing/2014/main" id="{4EB0664F-8EC5-4E5C-80A4-DE40AC042026}"/>
              </a:ext>
            </a:extLst>
          </p:cNvPr>
          <p:cNvSpPr txBox="1"/>
          <p:nvPr/>
        </p:nvSpPr>
        <p:spPr>
          <a:xfrm>
            <a:off x="11959396" y="1631270"/>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1</a:t>
            </a:r>
          </a:p>
          <a:p>
            <a:pPr>
              <a:lnSpc>
                <a:spcPct val="150000"/>
              </a:lnSpc>
            </a:pPr>
            <a:endParaRPr lang="pl-PL" sz="800" dirty="0">
              <a:solidFill>
                <a:schemeClr val="bg1"/>
              </a:solidFill>
            </a:endParaRPr>
          </a:p>
          <a:p>
            <a:pPr>
              <a:lnSpc>
                <a:spcPct val="150000"/>
              </a:lnSpc>
            </a:pPr>
            <a:r>
              <a:rPr lang="pl-PL" sz="800" dirty="0">
                <a:solidFill>
                  <a:schemeClr val="bg1"/>
                </a:solidFill>
              </a:rPr>
              <a:t>1</a:t>
            </a:r>
          </a:p>
        </p:txBody>
      </p:sp>
      <p:sp>
        <p:nvSpPr>
          <p:cNvPr id="84" name="pole tekstowe 83">
            <a:extLst>
              <a:ext uri="{FF2B5EF4-FFF2-40B4-BE49-F238E27FC236}">
                <a16:creationId xmlns:a16="http://schemas.microsoft.com/office/drawing/2014/main" id="{45F66C2E-97DA-4B29-9F22-60EB867DB68D}"/>
              </a:ext>
            </a:extLst>
          </p:cNvPr>
          <p:cNvSpPr txBox="1"/>
          <p:nvPr/>
        </p:nvSpPr>
        <p:spPr>
          <a:xfrm>
            <a:off x="9792461" y="1746214"/>
            <a:ext cx="1640870" cy="996619"/>
          </a:xfrm>
          <a:prstGeom prst="rect">
            <a:avLst/>
          </a:prstGeom>
          <a:noFill/>
        </p:spPr>
        <p:txBody>
          <a:bodyPr wrap="square" rtlCol="0">
            <a:spAutoFit/>
          </a:bodyPr>
          <a:lstStyle/>
          <a:p>
            <a:pPr>
              <a:lnSpc>
                <a:spcPct val="150000"/>
              </a:lnSpc>
            </a:pPr>
            <a:r>
              <a:rPr lang="pl-PL" sz="800" dirty="0">
                <a:solidFill>
                  <a:schemeClr val="bg1"/>
                </a:solidFill>
              </a:rPr>
              <a:t>PRYWATNA</a:t>
            </a:r>
          </a:p>
          <a:p>
            <a:pPr marL="171450" indent="-171450">
              <a:lnSpc>
                <a:spcPct val="150000"/>
              </a:lnSpc>
              <a:buFont typeface="Wingdings" panose="05000000000000000000" pitchFamily="2" charset="2"/>
              <a:buChar char="Ø"/>
            </a:pPr>
            <a:r>
              <a:rPr lang="pl-PL" sz="800" dirty="0">
                <a:solidFill>
                  <a:schemeClr val="bg1"/>
                </a:solidFill>
              </a:rPr>
              <a:t>HR</a:t>
            </a:r>
          </a:p>
          <a:p>
            <a:pPr marL="171450" indent="-171450">
              <a:lnSpc>
                <a:spcPct val="150000"/>
              </a:lnSpc>
              <a:buFont typeface="Wingdings" panose="05000000000000000000" pitchFamily="2" charset="2"/>
              <a:buChar char="Ø"/>
            </a:pPr>
            <a:r>
              <a:rPr lang="pl-PL" sz="800" dirty="0">
                <a:solidFill>
                  <a:schemeClr val="bg1"/>
                </a:solidFill>
              </a:rPr>
              <a:t>SZKOLENIA</a:t>
            </a:r>
          </a:p>
          <a:p>
            <a:pPr marL="171450" indent="-171450">
              <a:lnSpc>
                <a:spcPct val="150000"/>
              </a:lnSpc>
              <a:buFont typeface="Wingdings" panose="05000000000000000000" pitchFamily="2" charset="2"/>
              <a:buChar char="Ø"/>
            </a:pPr>
            <a:r>
              <a:rPr lang="pl-PL" sz="800" dirty="0">
                <a:solidFill>
                  <a:schemeClr val="bg1"/>
                </a:solidFill>
              </a:rPr>
              <a:t>URLOPY </a:t>
            </a:r>
          </a:p>
          <a:p>
            <a:pPr marL="171450" indent="-171450">
              <a:lnSpc>
                <a:spcPct val="150000"/>
              </a:lnSpc>
              <a:buFont typeface="Wingdings" panose="05000000000000000000" pitchFamily="2" charset="2"/>
              <a:buChar char="Ø"/>
            </a:pPr>
            <a:r>
              <a:rPr lang="pl-PL" sz="800" dirty="0">
                <a:solidFill>
                  <a:schemeClr val="bg1"/>
                </a:solidFill>
              </a:rPr>
              <a:t>PRINCE 2</a:t>
            </a:r>
          </a:p>
        </p:txBody>
      </p:sp>
      <p:cxnSp>
        <p:nvCxnSpPr>
          <p:cNvPr id="40" name="Łącznik prosty 39">
            <a:extLst>
              <a:ext uri="{FF2B5EF4-FFF2-40B4-BE49-F238E27FC236}">
                <a16:creationId xmlns:a16="http://schemas.microsoft.com/office/drawing/2014/main" id="{95D90D9F-A8C5-4112-9B64-12563461A01F}"/>
              </a:ext>
            </a:extLst>
          </p:cNvPr>
          <p:cNvCxnSpPr/>
          <p:nvPr/>
        </p:nvCxnSpPr>
        <p:spPr>
          <a:xfrm>
            <a:off x="595045" y="1219199"/>
            <a:ext cx="0" cy="5594639"/>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2" name="Łącznik prosty 41">
            <a:extLst>
              <a:ext uri="{FF2B5EF4-FFF2-40B4-BE49-F238E27FC236}">
                <a16:creationId xmlns:a16="http://schemas.microsoft.com/office/drawing/2014/main" id="{2F8B242D-F952-4710-99F2-A22BE5C5CC34}"/>
              </a:ext>
            </a:extLst>
          </p:cNvPr>
          <p:cNvCxnSpPr/>
          <p:nvPr/>
        </p:nvCxnSpPr>
        <p:spPr>
          <a:xfrm flipV="1">
            <a:off x="592033" y="940734"/>
            <a:ext cx="389927" cy="285832"/>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4" name="Łącznik prosty 43">
            <a:extLst>
              <a:ext uri="{FF2B5EF4-FFF2-40B4-BE49-F238E27FC236}">
                <a16:creationId xmlns:a16="http://schemas.microsoft.com/office/drawing/2014/main" id="{0EC666D5-2CCB-4111-980C-A393104DEDB7}"/>
              </a:ext>
            </a:extLst>
          </p:cNvPr>
          <p:cNvCxnSpPr>
            <a:cxnSpLocks/>
          </p:cNvCxnSpPr>
          <p:nvPr/>
        </p:nvCxnSpPr>
        <p:spPr>
          <a:xfrm>
            <a:off x="981960" y="939673"/>
            <a:ext cx="11147195" cy="15994"/>
          </a:xfrm>
          <a:prstGeom prst="line">
            <a:avLst/>
          </a:prstGeom>
          <a:effectLst>
            <a:outerShdw blurRad="50800" dist="38100" dir="5400000" algn="t"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7" name="Łącznik prosty 116">
            <a:extLst>
              <a:ext uri="{FF2B5EF4-FFF2-40B4-BE49-F238E27FC236}">
                <a16:creationId xmlns:a16="http://schemas.microsoft.com/office/drawing/2014/main" id="{4A8DDCBC-19BC-4693-91CA-EF866A5E1314}"/>
              </a:ext>
            </a:extLst>
          </p:cNvPr>
          <p:cNvCxnSpPr>
            <a:cxnSpLocks/>
          </p:cNvCxnSpPr>
          <p:nvPr/>
        </p:nvCxnSpPr>
        <p:spPr>
          <a:xfrm flipV="1">
            <a:off x="596878" y="944901"/>
            <a:ext cx="263335" cy="19177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8" name="Łącznik prosty 117">
            <a:extLst>
              <a:ext uri="{FF2B5EF4-FFF2-40B4-BE49-F238E27FC236}">
                <a16:creationId xmlns:a16="http://schemas.microsoft.com/office/drawing/2014/main" id="{0312EC6C-2ED0-4289-86BE-23AE2B331668}"/>
              </a:ext>
            </a:extLst>
          </p:cNvPr>
          <p:cNvCxnSpPr>
            <a:cxnSpLocks/>
          </p:cNvCxnSpPr>
          <p:nvPr/>
        </p:nvCxnSpPr>
        <p:spPr>
          <a:xfrm flipV="1">
            <a:off x="595212" y="943048"/>
            <a:ext cx="143255" cy="103738"/>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54" name="Łącznik prosty 153">
            <a:extLst>
              <a:ext uri="{FF2B5EF4-FFF2-40B4-BE49-F238E27FC236}">
                <a16:creationId xmlns:a16="http://schemas.microsoft.com/office/drawing/2014/main" id="{FF6D4B26-6664-41F6-9398-BFA7C744519D}"/>
              </a:ext>
            </a:extLst>
          </p:cNvPr>
          <p:cNvCxnSpPr>
            <a:cxnSpLocks/>
          </p:cNvCxnSpPr>
          <p:nvPr/>
        </p:nvCxnSpPr>
        <p:spPr>
          <a:xfrm flipV="1">
            <a:off x="589487" y="922620"/>
            <a:ext cx="184797" cy="124166"/>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55" name="pole tekstowe 154">
            <a:extLst>
              <a:ext uri="{FF2B5EF4-FFF2-40B4-BE49-F238E27FC236}">
                <a16:creationId xmlns:a16="http://schemas.microsoft.com/office/drawing/2014/main" id="{4EC9DA3D-F4A8-4730-8472-3D005C688AFF}"/>
              </a:ext>
            </a:extLst>
          </p:cNvPr>
          <p:cNvSpPr txBox="1"/>
          <p:nvPr/>
        </p:nvSpPr>
        <p:spPr>
          <a:xfrm>
            <a:off x="11963959" y="2696785"/>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3</a:t>
            </a:r>
          </a:p>
          <a:p>
            <a:pPr>
              <a:lnSpc>
                <a:spcPct val="150000"/>
              </a:lnSpc>
            </a:pPr>
            <a:endParaRPr lang="pl-PL" sz="800" dirty="0">
              <a:solidFill>
                <a:schemeClr val="bg1"/>
              </a:solidFill>
            </a:endParaRPr>
          </a:p>
          <a:p>
            <a:pPr>
              <a:lnSpc>
                <a:spcPct val="150000"/>
              </a:lnSpc>
            </a:pPr>
            <a:r>
              <a:rPr lang="pl-PL" sz="800" dirty="0">
                <a:solidFill>
                  <a:schemeClr val="bg1"/>
                </a:solidFill>
              </a:rPr>
              <a:t>2</a:t>
            </a:r>
          </a:p>
        </p:txBody>
      </p:sp>
      <p:sp>
        <p:nvSpPr>
          <p:cNvPr id="156" name="pole tekstowe 155">
            <a:extLst>
              <a:ext uri="{FF2B5EF4-FFF2-40B4-BE49-F238E27FC236}">
                <a16:creationId xmlns:a16="http://schemas.microsoft.com/office/drawing/2014/main" id="{F4316C26-CB64-4B67-BFFC-D220C76E2FD0}"/>
              </a:ext>
            </a:extLst>
          </p:cNvPr>
          <p:cNvSpPr txBox="1"/>
          <p:nvPr/>
        </p:nvSpPr>
        <p:spPr>
          <a:xfrm>
            <a:off x="9766779" y="4814958"/>
            <a:ext cx="2213925" cy="400110"/>
          </a:xfrm>
          <a:prstGeom prst="rect">
            <a:avLst/>
          </a:prstGeom>
          <a:noFill/>
        </p:spPr>
        <p:txBody>
          <a:bodyPr wrap="square" rtlCol="0">
            <a:spAutoFit/>
          </a:bodyPr>
          <a:lstStyle/>
          <a:p>
            <a:r>
              <a:rPr lang="pl-PL" sz="1000" dirty="0">
                <a:solidFill>
                  <a:schemeClr val="accent5">
                    <a:lumMod val="60000"/>
                    <a:lumOff val="40000"/>
                  </a:schemeClr>
                </a:solidFill>
              </a:rPr>
              <a:t>ARCHIWUM</a:t>
            </a:r>
          </a:p>
          <a:p>
            <a:r>
              <a:rPr lang="pl-PL" sz="1000" dirty="0">
                <a:solidFill>
                  <a:schemeClr val="bg1"/>
                </a:solidFill>
              </a:rPr>
              <a:t>    </a:t>
            </a:r>
            <a:endParaRPr lang="en-US" sz="1000" dirty="0">
              <a:solidFill>
                <a:schemeClr val="bg1"/>
              </a:solidFill>
            </a:endParaRPr>
          </a:p>
        </p:txBody>
      </p:sp>
      <p:sp>
        <p:nvSpPr>
          <p:cNvPr id="157" name="pole tekstowe 156">
            <a:extLst>
              <a:ext uri="{FF2B5EF4-FFF2-40B4-BE49-F238E27FC236}">
                <a16:creationId xmlns:a16="http://schemas.microsoft.com/office/drawing/2014/main" id="{71B51682-722A-4220-B8C4-ED5CF4330833}"/>
              </a:ext>
            </a:extLst>
          </p:cNvPr>
          <p:cNvSpPr txBox="1"/>
          <p:nvPr/>
        </p:nvSpPr>
        <p:spPr>
          <a:xfrm>
            <a:off x="9805135" y="3924930"/>
            <a:ext cx="783837" cy="6272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WYSŁANE </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USUNIETE</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KOSZ</a:t>
            </a:r>
          </a:p>
        </p:txBody>
      </p:sp>
      <p:sp>
        <p:nvSpPr>
          <p:cNvPr id="159" name="pole tekstowe 158">
            <a:extLst>
              <a:ext uri="{FF2B5EF4-FFF2-40B4-BE49-F238E27FC236}">
                <a16:creationId xmlns:a16="http://schemas.microsoft.com/office/drawing/2014/main" id="{9D7E36E6-4353-4598-96C9-91AC5FF6ABA3}"/>
              </a:ext>
            </a:extLst>
          </p:cNvPr>
          <p:cNvSpPr txBox="1"/>
          <p:nvPr/>
        </p:nvSpPr>
        <p:spPr>
          <a:xfrm>
            <a:off x="9835940" y="5062255"/>
            <a:ext cx="2080150" cy="99661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bg1"/>
                </a:solidFill>
              </a:rPr>
              <a:t>AKTUALNE PROJEKTY</a:t>
            </a:r>
          </a:p>
          <a:p>
            <a:pPr marL="171450" indent="-171450">
              <a:lnSpc>
                <a:spcPct val="150000"/>
              </a:lnSpc>
              <a:buFont typeface="Wingdings" panose="05000000000000000000" pitchFamily="2" charset="2"/>
              <a:buChar char="Ø"/>
            </a:pPr>
            <a:r>
              <a:rPr lang="pl-PL" sz="800" dirty="0">
                <a:solidFill>
                  <a:schemeClr val="bg1"/>
                </a:solidFill>
              </a:rPr>
              <a:t>ZAKOŃCZONE PROJEKTY</a:t>
            </a:r>
          </a:p>
          <a:p>
            <a:pPr marL="171450" indent="-171450">
              <a:lnSpc>
                <a:spcPct val="150000"/>
              </a:lnSpc>
              <a:buFont typeface="Wingdings" panose="05000000000000000000" pitchFamily="2" charset="2"/>
              <a:buChar char="Ø"/>
            </a:pPr>
            <a:r>
              <a:rPr lang="pl-PL" sz="800" dirty="0">
                <a:solidFill>
                  <a:schemeClr val="bg1"/>
                </a:solidFill>
              </a:rPr>
              <a:t>ZAWIESZONE PROJEKTY</a:t>
            </a:r>
          </a:p>
          <a:p>
            <a:pPr marL="171450" indent="-171450">
              <a:lnSpc>
                <a:spcPct val="150000"/>
              </a:lnSpc>
              <a:buFont typeface="Wingdings" panose="05000000000000000000" pitchFamily="2" charset="2"/>
              <a:buChar char="Ø"/>
            </a:pPr>
            <a:r>
              <a:rPr lang="pl-PL" sz="800" dirty="0">
                <a:solidFill>
                  <a:schemeClr val="bg1"/>
                </a:solidFill>
              </a:rPr>
              <a:t>STARE</a:t>
            </a:r>
          </a:p>
          <a:p>
            <a:pPr marL="171450" indent="-171450">
              <a:lnSpc>
                <a:spcPct val="150000"/>
              </a:lnSpc>
              <a:buFont typeface="Wingdings" panose="05000000000000000000" pitchFamily="2" charset="2"/>
              <a:buChar char="Ø"/>
            </a:pPr>
            <a:r>
              <a:rPr lang="pl-PL" sz="800" dirty="0">
                <a:solidFill>
                  <a:schemeClr val="bg1"/>
                </a:solidFill>
              </a:rPr>
              <a:t>IMPORT</a:t>
            </a:r>
          </a:p>
        </p:txBody>
      </p:sp>
      <p:cxnSp>
        <p:nvCxnSpPr>
          <p:cNvPr id="160" name="Łącznik prosty 159">
            <a:extLst>
              <a:ext uri="{FF2B5EF4-FFF2-40B4-BE49-F238E27FC236}">
                <a16:creationId xmlns:a16="http://schemas.microsoft.com/office/drawing/2014/main" id="{FEAEA150-19BC-4A96-9697-590CA0F12D91}"/>
              </a:ext>
            </a:extLst>
          </p:cNvPr>
          <p:cNvCxnSpPr>
            <a:cxnSpLocks/>
          </p:cNvCxnSpPr>
          <p:nvPr/>
        </p:nvCxnSpPr>
        <p:spPr>
          <a:xfrm>
            <a:off x="9795118" y="5062255"/>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61" name="Łącznik prosty 160">
            <a:extLst>
              <a:ext uri="{FF2B5EF4-FFF2-40B4-BE49-F238E27FC236}">
                <a16:creationId xmlns:a16="http://schemas.microsoft.com/office/drawing/2014/main" id="{61021542-E0E7-4B4B-958B-607395BACF98}"/>
              </a:ext>
            </a:extLst>
          </p:cNvPr>
          <p:cNvCxnSpPr>
            <a:cxnSpLocks/>
          </p:cNvCxnSpPr>
          <p:nvPr/>
        </p:nvCxnSpPr>
        <p:spPr>
          <a:xfrm>
            <a:off x="9791207" y="3830022"/>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2" name="Prostokąt 161">
            <a:extLst>
              <a:ext uri="{FF2B5EF4-FFF2-40B4-BE49-F238E27FC236}">
                <a16:creationId xmlns:a16="http://schemas.microsoft.com/office/drawing/2014/main" id="{0FF18800-667A-4EDA-B469-38F6F3AA19E4}"/>
              </a:ext>
            </a:extLst>
          </p:cNvPr>
          <p:cNvSpPr/>
          <p:nvPr/>
        </p:nvSpPr>
        <p:spPr>
          <a:xfrm rot="16200000" flipV="1">
            <a:off x="2558603" y="-166568"/>
            <a:ext cx="5240245" cy="8808887"/>
          </a:xfrm>
          <a:prstGeom prst="rect">
            <a:avLst/>
          </a:prstGeom>
          <a:solidFill>
            <a:srgbClr val="FFFFFF">
              <a:alpha val="30196"/>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 name="Prostokąt 163">
            <a:extLst>
              <a:ext uri="{FF2B5EF4-FFF2-40B4-BE49-F238E27FC236}">
                <a16:creationId xmlns:a16="http://schemas.microsoft.com/office/drawing/2014/main" id="{F29A3704-5554-491B-972C-F65558A5E012}"/>
              </a:ext>
            </a:extLst>
          </p:cNvPr>
          <p:cNvSpPr/>
          <p:nvPr/>
        </p:nvSpPr>
        <p:spPr>
          <a:xfrm rot="16200000" flipV="1">
            <a:off x="10887660" y="1862545"/>
            <a:ext cx="178006" cy="2343056"/>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5" name="pole tekstowe 164">
            <a:extLst>
              <a:ext uri="{FF2B5EF4-FFF2-40B4-BE49-F238E27FC236}">
                <a16:creationId xmlns:a16="http://schemas.microsoft.com/office/drawing/2014/main" id="{92F18919-EA1E-4B39-8397-B4BC3ABBBB4B}"/>
              </a:ext>
            </a:extLst>
          </p:cNvPr>
          <p:cNvSpPr txBox="1"/>
          <p:nvPr/>
        </p:nvSpPr>
        <p:spPr>
          <a:xfrm>
            <a:off x="840825" y="1791238"/>
            <a:ext cx="1589632" cy="461665"/>
          </a:xfrm>
          <a:prstGeom prst="rect">
            <a:avLst/>
          </a:prstGeom>
          <a:noFill/>
        </p:spPr>
        <p:txBody>
          <a:bodyPr wrap="square" rtlCol="0">
            <a:spAutoFit/>
          </a:bodyPr>
          <a:lstStyle/>
          <a:p>
            <a:r>
              <a:rPr lang="pl-PL" sz="800" dirty="0">
                <a:solidFill>
                  <a:schemeClr val="bg1"/>
                </a:solidFill>
              </a:rPr>
              <a:t>Łukasz Kowalski /AAF</a:t>
            </a:r>
          </a:p>
          <a:p>
            <a:r>
              <a:rPr lang="pl-PL" sz="800" dirty="0">
                <a:solidFill>
                  <a:schemeClr val="bg1"/>
                </a:solidFill>
              </a:rPr>
              <a:t>Piotr Panek / MOBIDEX</a:t>
            </a:r>
          </a:p>
          <a:p>
            <a:r>
              <a:rPr lang="pl-PL" sz="800" dirty="0">
                <a:solidFill>
                  <a:schemeClr val="bg1"/>
                </a:solidFill>
              </a:rPr>
              <a:t>Jan Petera / MOSTOSTAL</a:t>
            </a:r>
          </a:p>
        </p:txBody>
      </p:sp>
      <p:sp>
        <p:nvSpPr>
          <p:cNvPr id="166" name="pole tekstowe 165">
            <a:extLst>
              <a:ext uri="{FF2B5EF4-FFF2-40B4-BE49-F238E27FC236}">
                <a16:creationId xmlns:a16="http://schemas.microsoft.com/office/drawing/2014/main" id="{6B67A6A7-0317-47CE-AB54-668B910DC41E}"/>
              </a:ext>
            </a:extLst>
          </p:cNvPr>
          <p:cNvSpPr txBox="1"/>
          <p:nvPr/>
        </p:nvSpPr>
        <p:spPr>
          <a:xfrm>
            <a:off x="1195350" y="1632568"/>
            <a:ext cx="318693" cy="215444"/>
          </a:xfrm>
          <a:prstGeom prst="rect">
            <a:avLst/>
          </a:prstGeom>
          <a:noFill/>
        </p:spPr>
        <p:txBody>
          <a:bodyPr wrap="square" rtlCol="0">
            <a:spAutoFit/>
          </a:bodyPr>
          <a:lstStyle/>
          <a:p>
            <a:r>
              <a:rPr lang="pl-PL" sz="800" dirty="0">
                <a:solidFill>
                  <a:srgbClr val="A6A6A6"/>
                </a:solidFill>
              </a:rPr>
              <a:t>Od</a:t>
            </a:r>
          </a:p>
        </p:txBody>
      </p:sp>
      <p:sp>
        <p:nvSpPr>
          <p:cNvPr id="168" name="pole tekstowe 167">
            <a:extLst>
              <a:ext uri="{FF2B5EF4-FFF2-40B4-BE49-F238E27FC236}">
                <a16:creationId xmlns:a16="http://schemas.microsoft.com/office/drawing/2014/main" id="{127977E4-CF5E-4CC2-B684-631D140D44C7}"/>
              </a:ext>
            </a:extLst>
          </p:cNvPr>
          <p:cNvSpPr txBox="1"/>
          <p:nvPr/>
        </p:nvSpPr>
        <p:spPr>
          <a:xfrm>
            <a:off x="3557691" y="1614508"/>
            <a:ext cx="1068741" cy="215444"/>
          </a:xfrm>
          <a:prstGeom prst="rect">
            <a:avLst/>
          </a:prstGeom>
          <a:noFill/>
        </p:spPr>
        <p:txBody>
          <a:bodyPr wrap="square" rtlCol="0">
            <a:spAutoFit/>
          </a:bodyPr>
          <a:lstStyle/>
          <a:p>
            <a:r>
              <a:rPr lang="pl-PL" sz="800" dirty="0">
                <a:solidFill>
                  <a:srgbClr val="A6A6A6"/>
                </a:solidFill>
              </a:rPr>
              <a:t>Temat</a:t>
            </a:r>
          </a:p>
        </p:txBody>
      </p:sp>
      <p:sp>
        <p:nvSpPr>
          <p:cNvPr id="169" name="pole tekstowe 168">
            <a:extLst>
              <a:ext uri="{FF2B5EF4-FFF2-40B4-BE49-F238E27FC236}">
                <a16:creationId xmlns:a16="http://schemas.microsoft.com/office/drawing/2014/main" id="{71B7012F-44D0-45A6-9748-FAC88B62AF48}"/>
              </a:ext>
            </a:extLst>
          </p:cNvPr>
          <p:cNvSpPr txBox="1"/>
          <p:nvPr/>
        </p:nvSpPr>
        <p:spPr>
          <a:xfrm>
            <a:off x="7082754" y="1626048"/>
            <a:ext cx="1068741" cy="215444"/>
          </a:xfrm>
          <a:prstGeom prst="rect">
            <a:avLst/>
          </a:prstGeom>
          <a:noFill/>
        </p:spPr>
        <p:txBody>
          <a:bodyPr wrap="square" rtlCol="0">
            <a:spAutoFit/>
          </a:bodyPr>
          <a:lstStyle/>
          <a:p>
            <a:r>
              <a:rPr lang="pl-PL" sz="800" dirty="0">
                <a:solidFill>
                  <a:srgbClr val="A6A6A6"/>
                </a:solidFill>
              </a:rPr>
              <a:t>Otrzymano</a:t>
            </a:r>
          </a:p>
        </p:txBody>
      </p:sp>
      <p:sp>
        <p:nvSpPr>
          <p:cNvPr id="170" name="pole tekstowe 169">
            <a:extLst>
              <a:ext uri="{FF2B5EF4-FFF2-40B4-BE49-F238E27FC236}">
                <a16:creationId xmlns:a16="http://schemas.microsoft.com/office/drawing/2014/main" id="{7AE87EBD-A820-4309-8C02-F519C9832C26}"/>
              </a:ext>
            </a:extLst>
          </p:cNvPr>
          <p:cNvSpPr txBox="1"/>
          <p:nvPr/>
        </p:nvSpPr>
        <p:spPr>
          <a:xfrm>
            <a:off x="8687963" y="1614508"/>
            <a:ext cx="688630" cy="215444"/>
          </a:xfrm>
          <a:prstGeom prst="rect">
            <a:avLst/>
          </a:prstGeom>
          <a:noFill/>
        </p:spPr>
        <p:txBody>
          <a:bodyPr wrap="square" rtlCol="0">
            <a:spAutoFit/>
          </a:bodyPr>
          <a:lstStyle/>
          <a:p>
            <a:r>
              <a:rPr lang="pl-PL" sz="800" dirty="0">
                <a:solidFill>
                  <a:srgbClr val="A6A6A6"/>
                </a:solidFill>
              </a:rPr>
              <a:t>ID Projekt</a:t>
            </a:r>
          </a:p>
        </p:txBody>
      </p:sp>
      <p:sp>
        <p:nvSpPr>
          <p:cNvPr id="171" name="pole tekstowe 170">
            <a:extLst>
              <a:ext uri="{FF2B5EF4-FFF2-40B4-BE49-F238E27FC236}">
                <a16:creationId xmlns:a16="http://schemas.microsoft.com/office/drawing/2014/main" id="{3429E19B-8F7A-4DF2-A526-F2EE5F7267C8}"/>
              </a:ext>
            </a:extLst>
          </p:cNvPr>
          <p:cNvSpPr txBox="1"/>
          <p:nvPr/>
        </p:nvSpPr>
        <p:spPr>
          <a:xfrm>
            <a:off x="2715995" y="1791910"/>
            <a:ext cx="3949885" cy="461665"/>
          </a:xfrm>
          <a:prstGeom prst="rect">
            <a:avLst/>
          </a:prstGeom>
          <a:noFill/>
        </p:spPr>
        <p:txBody>
          <a:bodyPr wrap="square" rtlCol="0">
            <a:spAutoFit/>
          </a:bodyPr>
          <a:lstStyle/>
          <a:p>
            <a:r>
              <a:rPr lang="pl-PL" sz="800" dirty="0">
                <a:solidFill>
                  <a:schemeClr val="bg1"/>
                </a:solidFill>
              </a:rPr>
              <a:t>Spotkanie w sprawie lokalizacji usytuowania urządzenia </a:t>
            </a:r>
          </a:p>
          <a:p>
            <a:r>
              <a:rPr lang="pl-PL" sz="800" dirty="0">
                <a:solidFill>
                  <a:schemeClr val="bg1"/>
                </a:solidFill>
              </a:rPr>
              <a:t>Piotr Panek / MOBIDEX</a:t>
            </a:r>
          </a:p>
          <a:p>
            <a:r>
              <a:rPr lang="pl-PL" sz="800" dirty="0">
                <a:solidFill>
                  <a:schemeClr val="bg1"/>
                </a:solidFill>
              </a:rPr>
              <a:t>Jan Petera / MOSTOSTAL</a:t>
            </a:r>
          </a:p>
        </p:txBody>
      </p:sp>
      <p:sp>
        <p:nvSpPr>
          <p:cNvPr id="172" name="pole tekstowe 171">
            <a:extLst>
              <a:ext uri="{FF2B5EF4-FFF2-40B4-BE49-F238E27FC236}">
                <a16:creationId xmlns:a16="http://schemas.microsoft.com/office/drawing/2014/main" id="{22B6024E-F065-4054-964B-05A48CE22383}"/>
              </a:ext>
            </a:extLst>
          </p:cNvPr>
          <p:cNvSpPr txBox="1"/>
          <p:nvPr/>
        </p:nvSpPr>
        <p:spPr>
          <a:xfrm>
            <a:off x="6994420" y="1798358"/>
            <a:ext cx="946085" cy="461665"/>
          </a:xfrm>
          <a:prstGeom prst="rect">
            <a:avLst/>
          </a:prstGeom>
          <a:noFill/>
        </p:spPr>
        <p:txBody>
          <a:bodyPr wrap="square" rtlCol="0">
            <a:spAutoFit/>
          </a:bodyPr>
          <a:lstStyle/>
          <a:p>
            <a:r>
              <a:rPr lang="pl-PL" sz="800" dirty="0">
                <a:solidFill>
                  <a:schemeClr val="bg1"/>
                </a:solidFill>
              </a:rPr>
              <a:t>Wt. 06.03.2021</a:t>
            </a:r>
          </a:p>
          <a:p>
            <a:r>
              <a:rPr lang="pl-PL" sz="800" dirty="0">
                <a:solidFill>
                  <a:schemeClr val="bg1"/>
                </a:solidFill>
              </a:rPr>
              <a:t>Wt. 06.03.2021</a:t>
            </a:r>
          </a:p>
          <a:p>
            <a:r>
              <a:rPr lang="pl-PL" sz="800" dirty="0">
                <a:solidFill>
                  <a:schemeClr val="bg1"/>
                </a:solidFill>
              </a:rPr>
              <a:t>Wt. 06.03.2021</a:t>
            </a:r>
          </a:p>
        </p:txBody>
      </p:sp>
      <p:sp>
        <p:nvSpPr>
          <p:cNvPr id="173" name="pole tekstowe 172">
            <a:extLst>
              <a:ext uri="{FF2B5EF4-FFF2-40B4-BE49-F238E27FC236}">
                <a16:creationId xmlns:a16="http://schemas.microsoft.com/office/drawing/2014/main" id="{EE290157-12F5-4976-9CDC-B17A31D7ED27}"/>
              </a:ext>
            </a:extLst>
          </p:cNvPr>
          <p:cNvSpPr txBox="1"/>
          <p:nvPr/>
        </p:nvSpPr>
        <p:spPr>
          <a:xfrm>
            <a:off x="8515335" y="1791238"/>
            <a:ext cx="946085" cy="461665"/>
          </a:xfrm>
          <a:prstGeom prst="rect">
            <a:avLst/>
          </a:prstGeom>
          <a:noFill/>
        </p:spPr>
        <p:txBody>
          <a:bodyPr wrap="square" rtlCol="0">
            <a:spAutoFit/>
          </a:bodyPr>
          <a:lstStyle/>
          <a:p>
            <a:pPr algn="ctr"/>
            <a:r>
              <a:rPr lang="pl-PL" sz="800" dirty="0">
                <a:solidFill>
                  <a:schemeClr val="bg1"/>
                </a:solidFill>
              </a:rPr>
              <a:t>2021/15</a:t>
            </a:r>
          </a:p>
          <a:p>
            <a:pPr algn="ctr"/>
            <a:r>
              <a:rPr lang="pl-PL" sz="800" dirty="0">
                <a:solidFill>
                  <a:schemeClr val="bg1"/>
                </a:solidFill>
              </a:rPr>
              <a:t>2021/15</a:t>
            </a:r>
          </a:p>
          <a:p>
            <a:pPr algn="ctr"/>
            <a:r>
              <a:rPr lang="pl-PL" sz="800" dirty="0">
                <a:solidFill>
                  <a:schemeClr val="bg1"/>
                </a:solidFill>
              </a:rPr>
              <a:t>2021/15</a:t>
            </a:r>
          </a:p>
        </p:txBody>
      </p:sp>
      <p:sp>
        <p:nvSpPr>
          <p:cNvPr id="64" name="Prostokąt 63">
            <a:extLst>
              <a:ext uri="{FF2B5EF4-FFF2-40B4-BE49-F238E27FC236}">
                <a16:creationId xmlns:a16="http://schemas.microsoft.com/office/drawing/2014/main" id="{0AFB1A6C-00D9-4066-8445-9017353428A2}"/>
              </a:ext>
            </a:extLst>
          </p:cNvPr>
          <p:cNvSpPr/>
          <p:nvPr/>
        </p:nvSpPr>
        <p:spPr>
          <a:xfrm>
            <a:off x="812696" y="1808614"/>
            <a:ext cx="8711154" cy="42406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6" name="Prostokąt 175">
            <a:extLst>
              <a:ext uri="{FF2B5EF4-FFF2-40B4-BE49-F238E27FC236}">
                <a16:creationId xmlns:a16="http://schemas.microsoft.com/office/drawing/2014/main" id="{75A0170D-AACD-41A6-BEB6-8AB5BE8F6C2F}"/>
              </a:ext>
            </a:extLst>
          </p:cNvPr>
          <p:cNvSpPr/>
          <p:nvPr/>
        </p:nvSpPr>
        <p:spPr>
          <a:xfrm rot="16200000" flipV="1">
            <a:off x="5102103" y="-2415463"/>
            <a:ext cx="123512" cy="8624292"/>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Prostokąt 2">
            <a:extLst>
              <a:ext uri="{FF2B5EF4-FFF2-40B4-BE49-F238E27FC236}">
                <a16:creationId xmlns:a16="http://schemas.microsoft.com/office/drawing/2014/main" id="{2BF1ED54-9B75-4FC2-926C-2379EA9A0FDE}"/>
              </a:ext>
            </a:extLst>
          </p:cNvPr>
          <p:cNvSpPr/>
          <p:nvPr/>
        </p:nvSpPr>
        <p:spPr>
          <a:xfrm>
            <a:off x="836330" y="2319544"/>
            <a:ext cx="8686338" cy="44137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53" name="pole tekstowe 152">
            <a:extLst>
              <a:ext uri="{FF2B5EF4-FFF2-40B4-BE49-F238E27FC236}">
                <a16:creationId xmlns:a16="http://schemas.microsoft.com/office/drawing/2014/main" id="{11D0365F-9587-4AAE-9263-1429AD72463D}"/>
              </a:ext>
            </a:extLst>
          </p:cNvPr>
          <p:cNvSpPr txBox="1"/>
          <p:nvPr/>
        </p:nvSpPr>
        <p:spPr>
          <a:xfrm>
            <a:off x="1134578" y="3256136"/>
            <a:ext cx="7846039" cy="2148345"/>
          </a:xfrm>
          <a:prstGeom prst="rect">
            <a:avLst/>
          </a:prstGeom>
          <a:noFill/>
        </p:spPr>
        <p:txBody>
          <a:bodyPr wrap="square" rtlCol="0">
            <a:spAutoFit/>
          </a:bodyPr>
          <a:lstStyle/>
          <a:p>
            <a:pPr>
              <a:lnSpc>
                <a:spcPct val="150000"/>
              </a:lnSpc>
            </a:pPr>
            <a:r>
              <a:rPr lang="pl-PL" sz="900" dirty="0">
                <a:solidFill>
                  <a:schemeClr val="bg2">
                    <a:lumMod val="25000"/>
                  </a:schemeClr>
                </a:solidFill>
              </a:rPr>
              <a:t>Dzień dobry,</a:t>
            </a: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Panie Arkadiuszu potwierdzam przyjazd w dniu: 14 kwiecień. </a:t>
            </a:r>
          </a:p>
          <a:p>
            <a:pPr>
              <a:lnSpc>
                <a:spcPct val="150000"/>
              </a:lnSpc>
            </a:pPr>
            <a:r>
              <a:rPr lang="pl-PL" sz="900" dirty="0">
                <a:solidFill>
                  <a:schemeClr val="bg2">
                    <a:lumMod val="25000"/>
                  </a:schemeClr>
                </a:solidFill>
              </a:rPr>
              <a:t>W celu odbycia wizji lokalnej na obiekcie, proszę o przygotowania zaplecza socjalnego oraz zorganizowanie sali konferencyjnej z dostępnym rzutnikiem.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Pozdrawiam</a:t>
            </a:r>
          </a:p>
          <a:p>
            <a:pPr>
              <a:lnSpc>
                <a:spcPct val="150000"/>
              </a:lnSpc>
            </a:pPr>
            <a:r>
              <a:rPr lang="pl-PL" sz="900" dirty="0">
                <a:solidFill>
                  <a:schemeClr val="bg2">
                    <a:lumMod val="25000"/>
                  </a:schemeClr>
                </a:solidFill>
              </a:rPr>
              <a:t>Łukasz Kowalski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p:txBody>
      </p:sp>
      <p:cxnSp>
        <p:nvCxnSpPr>
          <p:cNvPr id="158" name="Łącznik prosty 157">
            <a:extLst>
              <a:ext uri="{FF2B5EF4-FFF2-40B4-BE49-F238E27FC236}">
                <a16:creationId xmlns:a16="http://schemas.microsoft.com/office/drawing/2014/main" id="{071903C8-29CC-4E2A-A828-99B270B54EEC}"/>
              </a:ext>
            </a:extLst>
          </p:cNvPr>
          <p:cNvCxnSpPr>
            <a:cxnSpLocks/>
          </p:cNvCxnSpPr>
          <p:nvPr/>
        </p:nvCxnSpPr>
        <p:spPr>
          <a:xfrm flipV="1">
            <a:off x="933906" y="2861920"/>
            <a:ext cx="8526716" cy="639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3" name="Prostokąt: jeden ścięty róg 162">
            <a:extLst>
              <a:ext uri="{FF2B5EF4-FFF2-40B4-BE49-F238E27FC236}">
                <a16:creationId xmlns:a16="http://schemas.microsoft.com/office/drawing/2014/main" id="{58FBA3CE-C887-4709-AED1-A2DD7894C57E}"/>
              </a:ext>
            </a:extLst>
          </p:cNvPr>
          <p:cNvSpPr/>
          <p:nvPr/>
        </p:nvSpPr>
        <p:spPr>
          <a:xfrm rot="10800000" flipH="1">
            <a:off x="4876154" y="2333490"/>
            <a:ext cx="4573335" cy="395137"/>
          </a:xfrm>
          <a:prstGeom prst="snip1Rect">
            <a:avLst>
              <a:gd name="adj" fmla="val 50000"/>
            </a:avLst>
          </a:prstGeom>
          <a:solidFill>
            <a:schemeClr val="bg2"/>
          </a:solidFill>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8" name="Prostokąt: jeden ścięty róg 27">
            <a:extLst>
              <a:ext uri="{FF2B5EF4-FFF2-40B4-BE49-F238E27FC236}">
                <a16:creationId xmlns:a16="http://schemas.microsoft.com/office/drawing/2014/main" id="{ECA54130-7DA8-4BD0-B5CA-9257F474321C}"/>
              </a:ext>
            </a:extLst>
          </p:cNvPr>
          <p:cNvSpPr/>
          <p:nvPr/>
        </p:nvSpPr>
        <p:spPr>
          <a:xfrm rot="10800000" flipH="1">
            <a:off x="840643" y="2319947"/>
            <a:ext cx="4417461" cy="475376"/>
          </a:xfrm>
          <a:prstGeom prst="snip1Rect">
            <a:avLst>
              <a:gd name="adj" fmla="val 50000"/>
            </a:avLst>
          </a:prstGeom>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6" name="pole tekstowe 115">
            <a:extLst>
              <a:ext uri="{FF2B5EF4-FFF2-40B4-BE49-F238E27FC236}">
                <a16:creationId xmlns:a16="http://schemas.microsoft.com/office/drawing/2014/main" id="{5765C529-AD37-459B-80BE-4544F35FB6BF}"/>
              </a:ext>
            </a:extLst>
          </p:cNvPr>
          <p:cNvSpPr txBox="1"/>
          <p:nvPr/>
        </p:nvSpPr>
        <p:spPr>
          <a:xfrm>
            <a:off x="859372" y="2313390"/>
            <a:ext cx="4119688" cy="461665"/>
          </a:xfrm>
          <a:prstGeom prst="rect">
            <a:avLst/>
          </a:prstGeom>
          <a:noFill/>
        </p:spPr>
        <p:txBody>
          <a:bodyPr wrap="square" rtlCol="0">
            <a:spAutoFit/>
          </a:bodyPr>
          <a:lstStyle/>
          <a:p>
            <a:r>
              <a:rPr lang="pl-PL" sz="800" dirty="0">
                <a:solidFill>
                  <a:schemeClr val="bg2">
                    <a:lumMod val="50000"/>
                  </a:schemeClr>
                </a:solidFill>
              </a:rPr>
              <a:t>From: </a:t>
            </a:r>
            <a:r>
              <a:rPr lang="pl-PL" sz="800" dirty="0">
                <a:solidFill>
                  <a:srgbClr val="0070B5"/>
                </a:solidFill>
              </a:rPr>
              <a:t>lkowalski@aaf.com </a:t>
            </a:r>
          </a:p>
          <a:p>
            <a:r>
              <a:rPr lang="pl-PL" sz="800" dirty="0">
                <a:solidFill>
                  <a:schemeClr val="bg2">
                    <a:lumMod val="50000"/>
                  </a:schemeClr>
                </a:solidFill>
              </a:rPr>
              <a:t>Sent: Tuesday, March 6, 2021 9:03 AM</a:t>
            </a:r>
          </a:p>
          <a:p>
            <a:r>
              <a:rPr lang="pl-PL" sz="800" dirty="0">
                <a:solidFill>
                  <a:schemeClr val="bg2">
                    <a:lumMod val="50000"/>
                  </a:schemeClr>
                </a:solidFill>
              </a:rPr>
              <a:t>Subject: Spotkanie w sprawie lokalizacji usytuowania urządzenia - Projekt 2021/15</a:t>
            </a:r>
          </a:p>
        </p:txBody>
      </p:sp>
      <p:pic>
        <p:nvPicPr>
          <p:cNvPr id="31" name="Obraz 30">
            <a:extLst>
              <a:ext uri="{FF2B5EF4-FFF2-40B4-BE49-F238E27FC236}">
                <a16:creationId xmlns:a16="http://schemas.microsoft.com/office/drawing/2014/main" id="{AD11B93F-1820-47D1-BE7D-250CD4CCBC53}"/>
              </a:ext>
            </a:extLst>
          </p:cNvPr>
          <p:cNvPicPr>
            <a:picLocks noChangeAspect="1"/>
          </p:cNvPicPr>
          <p:nvPr/>
        </p:nvPicPr>
        <p:blipFill>
          <a:blip r:embed="rId36"/>
          <a:stretch>
            <a:fillRect/>
          </a:stretch>
        </p:blipFill>
        <p:spPr>
          <a:xfrm>
            <a:off x="5300718" y="2443224"/>
            <a:ext cx="1061397" cy="176900"/>
          </a:xfrm>
          <a:prstGeom prst="rect">
            <a:avLst/>
          </a:prstGeom>
          <a:ln w="3175">
            <a:solidFill>
              <a:srgbClr val="5C6470"/>
            </a:solidFill>
          </a:ln>
        </p:spPr>
      </p:pic>
      <p:pic>
        <p:nvPicPr>
          <p:cNvPr id="33" name="Obraz 32">
            <a:extLst>
              <a:ext uri="{FF2B5EF4-FFF2-40B4-BE49-F238E27FC236}">
                <a16:creationId xmlns:a16="http://schemas.microsoft.com/office/drawing/2014/main" id="{631FD6C8-F44D-472C-8B63-8FF84711B558}"/>
              </a:ext>
            </a:extLst>
          </p:cNvPr>
          <p:cNvPicPr>
            <a:picLocks noChangeAspect="1"/>
          </p:cNvPicPr>
          <p:nvPr/>
        </p:nvPicPr>
        <p:blipFill>
          <a:blip r:embed="rId37"/>
          <a:stretch>
            <a:fillRect/>
          </a:stretch>
        </p:blipFill>
        <p:spPr>
          <a:xfrm>
            <a:off x="6438746" y="2439889"/>
            <a:ext cx="1575595" cy="180200"/>
          </a:xfrm>
          <a:prstGeom prst="rect">
            <a:avLst/>
          </a:prstGeom>
          <a:ln w="3175">
            <a:solidFill>
              <a:srgbClr val="5C6470"/>
            </a:solidFill>
          </a:ln>
        </p:spPr>
      </p:pic>
      <p:pic>
        <p:nvPicPr>
          <p:cNvPr id="34" name="Obraz 33">
            <a:extLst>
              <a:ext uri="{FF2B5EF4-FFF2-40B4-BE49-F238E27FC236}">
                <a16:creationId xmlns:a16="http://schemas.microsoft.com/office/drawing/2014/main" id="{D6623F71-667E-465E-BCA2-C3C0D0E68D59}"/>
              </a:ext>
            </a:extLst>
          </p:cNvPr>
          <p:cNvPicPr>
            <a:picLocks noChangeAspect="1"/>
          </p:cNvPicPr>
          <p:nvPr/>
        </p:nvPicPr>
        <p:blipFill>
          <a:blip r:embed="rId38"/>
          <a:stretch>
            <a:fillRect/>
          </a:stretch>
        </p:blipFill>
        <p:spPr>
          <a:xfrm>
            <a:off x="1216569" y="5140344"/>
            <a:ext cx="861156" cy="508321"/>
          </a:xfrm>
          <a:prstGeom prst="rect">
            <a:avLst/>
          </a:prstGeom>
        </p:spPr>
      </p:pic>
      <p:sp>
        <p:nvSpPr>
          <p:cNvPr id="167" name="pole tekstowe 166">
            <a:extLst>
              <a:ext uri="{FF2B5EF4-FFF2-40B4-BE49-F238E27FC236}">
                <a16:creationId xmlns:a16="http://schemas.microsoft.com/office/drawing/2014/main" id="{CBFD2BA7-BFBB-4D9C-B7AA-715C8F9E7E8D}"/>
              </a:ext>
            </a:extLst>
          </p:cNvPr>
          <p:cNvSpPr txBox="1"/>
          <p:nvPr/>
        </p:nvSpPr>
        <p:spPr>
          <a:xfrm>
            <a:off x="2117291" y="5118309"/>
            <a:ext cx="2880799" cy="461665"/>
          </a:xfrm>
          <a:prstGeom prst="rect">
            <a:avLst/>
          </a:prstGeom>
          <a:noFill/>
        </p:spPr>
        <p:txBody>
          <a:bodyPr wrap="square" rtlCol="0">
            <a:spAutoFit/>
          </a:bodyPr>
          <a:lstStyle/>
          <a:p>
            <a:r>
              <a:rPr lang="en-US" sz="800" b="1" dirty="0"/>
              <a:t>AAF International</a:t>
            </a:r>
            <a:endParaRPr lang="en-US" sz="800" dirty="0"/>
          </a:p>
          <a:p>
            <a:r>
              <a:rPr lang="en-US" sz="800" dirty="0"/>
              <a:t>AAF-SA | </a:t>
            </a:r>
            <a:r>
              <a:rPr lang="en-US" sz="800" u="sng" dirty="0">
                <a:hlinkClick r:id="rId39"/>
              </a:rPr>
              <a:t>Urartea, 11 - 01010 Vitoria, SPAIN</a:t>
            </a:r>
            <a:r>
              <a:rPr lang="en-US" sz="800" dirty="0"/>
              <a:t> (Pol. Ind. Ali-Go</a:t>
            </a:r>
            <a:r>
              <a:rPr lang="pl-PL" sz="800" dirty="0"/>
              <a:t>kl</a:t>
            </a:r>
            <a:r>
              <a:rPr lang="en-US" sz="800" dirty="0"/>
              <a:t>beo)</a:t>
            </a:r>
          </a:p>
        </p:txBody>
      </p:sp>
      <p:sp>
        <p:nvSpPr>
          <p:cNvPr id="175" name="Dowolny kształt: kształt 174">
            <a:extLst>
              <a:ext uri="{FF2B5EF4-FFF2-40B4-BE49-F238E27FC236}">
                <a16:creationId xmlns:a16="http://schemas.microsoft.com/office/drawing/2014/main" id="{2EA1637F-50CF-4B56-9233-2F9E8EBD2D2E}"/>
              </a:ext>
            </a:extLst>
          </p:cNvPr>
          <p:cNvSpPr/>
          <p:nvPr/>
        </p:nvSpPr>
        <p:spPr>
          <a:xfrm rot="16200000" flipV="1">
            <a:off x="4967687" y="-3052599"/>
            <a:ext cx="424633" cy="8806335"/>
          </a:xfrm>
          <a:custGeom>
            <a:avLst/>
            <a:gdLst>
              <a:gd name="connsiteX0" fmla="*/ 424633 w 424633"/>
              <a:gd name="connsiteY0" fmla="*/ 8653370 h 8916949"/>
              <a:gd name="connsiteX1" fmla="*/ 424633 w 424633"/>
              <a:gd name="connsiteY1" fmla="*/ 0 h 8916949"/>
              <a:gd name="connsiteX2" fmla="*/ 0 w 424633"/>
              <a:gd name="connsiteY2" fmla="*/ 0 h 8916949"/>
              <a:gd name="connsiteX3" fmla="*/ 0 w 424633"/>
              <a:gd name="connsiteY3" fmla="*/ 8916949 h 8916949"/>
              <a:gd name="connsiteX4" fmla="*/ 237684 w 424633"/>
              <a:gd name="connsiteY4" fmla="*/ 8916949 h 891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33" h="8916949">
                <a:moveTo>
                  <a:pt x="424633" y="8653370"/>
                </a:moveTo>
                <a:lnTo>
                  <a:pt x="424633" y="0"/>
                </a:lnTo>
                <a:lnTo>
                  <a:pt x="0" y="0"/>
                </a:lnTo>
                <a:lnTo>
                  <a:pt x="0" y="8916949"/>
                </a:lnTo>
                <a:lnTo>
                  <a:pt x="237684" y="8916949"/>
                </a:lnTo>
                <a:close/>
              </a:path>
            </a:pathLst>
          </a:cu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7" name="Grafika 36" descr="Koperta">
            <a:extLst>
              <a:ext uri="{FF2B5EF4-FFF2-40B4-BE49-F238E27FC236}">
                <a16:creationId xmlns:a16="http://schemas.microsoft.com/office/drawing/2014/main" id="{F6D76877-3E02-4BB5-8A62-8B1C6E2396E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32959" y="1189785"/>
            <a:ext cx="324783" cy="324783"/>
          </a:xfrm>
          <a:prstGeom prst="rect">
            <a:avLst/>
          </a:prstGeom>
        </p:spPr>
      </p:pic>
      <p:pic>
        <p:nvPicPr>
          <p:cNvPr id="177" name="Grafika 176" descr="Koperta">
            <a:extLst>
              <a:ext uri="{FF2B5EF4-FFF2-40B4-BE49-F238E27FC236}">
                <a16:creationId xmlns:a16="http://schemas.microsoft.com/office/drawing/2014/main" id="{AF9CB82D-64A0-49F4-93B1-E83D2F3AF9B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551845" y="1189785"/>
            <a:ext cx="324783" cy="324783"/>
          </a:xfrm>
          <a:prstGeom prst="rect">
            <a:avLst/>
          </a:prstGeom>
        </p:spPr>
      </p:pic>
      <p:pic>
        <p:nvPicPr>
          <p:cNvPr id="179" name="Grafika 178" descr="Koperta">
            <a:extLst>
              <a:ext uri="{FF2B5EF4-FFF2-40B4-BE49-F238E27FC236}">
                <a16:creationId xmlns:a16="http://schemas.microsoft.com/office/drawing/2014/main" id="{B840AB69-754D-4216-A6C1-C5D1A3218D0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56586" y="1189785"/>
            <a:ext cx="324783" cy="324783"/>
          </a:xfrm>
          <a:prstGeom prst="rect">
            <a:avLst/>
          </a:prstGeom>
        </p:spPr>
      </p:pic>
      <p:sp>
        <p:nvSpPr>
          <p:cNvPr id="46" name="Grafika 179" descr="Dodawać">
            <a:extLst>
              <a:ext uri="{FF2B5EF4-FFF2-40B4-BE49-F238E27FC236}">
                <a16:creationId xmlns:a16="http://schemas.microsoft.com/office/drawing/2014/main" id="{5DBBA8FA-F73E-4A81-A7A4-2F979EFCFE1F}"/>
              </a:ext>
            </a:extLst>
          </p:cNvPr>
          <p:cNvSpPr/>
          <p:nvPr/>
        </p:nvSpPr>
        <p:spPr>
          <a:xfrm>
            <a:off x="1243909" y="1355843"/>
            <a:ext cx="163051" cy="165075"/>
          </a:xfrm>
          <a:prstGeom prst="mathPlus">
            <a:avLst/>
          </a:prstGeom>
          <a:solidFill>
            <a:srgbClr val="00B050"/>
          </a:solidFill>
          <a:ln w="7257" cap="flat">
            <a:solidFill>
              <a:srgbClr val="FFFFFF"/>
            </a:solidFill>
            <a:prstDash val="solid"/>
            <a:miter/>
          </a:ln>
        </p:spPr>
        <p:txBody>
          <a:bodyPr rtlCol="0" anchor="ctr"/>
          <a:lstStyle/>
          <a:p>
            <a:endParaRPr lang="en-US" dirty="0"/>
          </a:p>
        </p:txBody>
      </p:sp>
      <p:sp>
        <p:nvSpPr>
          <p:cNvPr id="181" name="Grafika 179" descr="Dodawać">
            <a:extLst>
              <a:ext uri="{FF2B5EF4-FFF2-40B4-BE49-F238E27FC236}">
                <a16:creationId xmlns:a16="http://schemas.microsoft.com/office/drawing/2014/main" id="{8D8A4D97-733E-4219-8FD6-2446C9A17280}"/>
              </a:ext>
            </a:extLst>
          </p:cNvPr>
          <p:cNvSpPr/>
          <p:nvPr/>
        </p:nvSpPr>
        <p:spPr>
          <a:xfrm>
            <a:off x="1795860" y="1364524"/>
            <a:ext cx="136269" cy="144448"/>
          </a:xfrm>
          <a:prstGeom prst="curvedLeftArrow">
            <a:avLst/>
          </a:prstGeom>
          <a:solidFill>
            <a:srgbClr val="00B0F0"/>
          </a:solidFill>
          <a:ln w="7257" cap="flat">
            <a:solidFill>
              <a:schemeClr val="bg1"/>
            </a:solidFill>
            <a:prstDash val="solid"/>
            <a:miter/>
          </a:ln>
        </p:spPr>
        <p:txBody>
          <a:bodyPr rtlCol="0" anchor="ctr"/>
          <a:lstStyle/>
          <a:p>
            <a:endParaRPr lang="en-US" dirty="0"/>
          </a:p>
        </p:txBody>
      </p:sp>
      <p:sp>
        <p:nvSpPr>
          <p:cNvPr id="182" name="Grafika 179" descr="Dodawać">
            <a:extLst>
              <a:ext uri="{FF2B5EF4-FFF2-40B4-BE49-F238E27FC236}">
                <a16:creationId xmlns:a16="http://schemas.microsoft.com/office/drawing/2014/main" id="{0671549D-A476-4CCC-9114-145E89876229}"/>
              </a:ext>
            </a:extLst>
          </p:cNvPr>
          <p:cNvSpPr/>
          <p:nvPr/>
        </p:nvSpPr>
        <p:spPr>
          <a:xfrm>
            <a:off x="2257798" y="1403417"/>
            <a:ext cx="171338" cy="85398"/>
          </a:xfrm>
          <a:prstGeom prst="stripedRightArrow">
            <a:avLst/>
          </a:prstGeom>
          <a:solidFill>
            <a:srgbClr val="FFC000"/>
          </a:solidFill>
          <a:ln w="7257" cap="flat">
            <a:solidFill>
              <a:schemeClr val="bg1"/>
            </a:solidFill>
            <a:prstDash val="solid"/>
            <a:miter/>
          </a:ln>
        </p:spPr>
        <p:txBody>
          <a:bodyPr rtlCol="0" anchor="ctr"/>
          <a:lstStyle/>
          <a:p>
            <a:endParaRPr lang="en-US" dirty="0"/>
          </a:p>
        </p:txBody>
      </p:sp>
      <p:cxnSp>
        <p:nvCxnSpPr>
          <p:cNvPr id="183" name="Łącznik prosty 182">
            <a:extLst>
              <a:ext uri="{FF2B5EF4-FFF2-40B4-BE49-F238E27FC236}">
                <a16:creationId xmlns:a16="http://schemas.microsoft.com/office/drawing/2014/main" id="{633306D8-DD6C-4C0D-B794-AF184D36C192}"/>
              </a:ext>
            </a:extLst>
          </p:cNvPr>
          <p:cNvCxnSpPr>
            <a:cxnSpLocks/>
          </p:cNvCxnSpPr>
          <p:nvPr/>
        </p:nvCxnSpPr>
        <p:spPr>
          <a:xfrm>
            <a:off x="2776808" y="1165708"/>
            <a:ext cx="0" cy="366519"/>
          </a:xfrm>
          <a:prstGeom prst="line">
            <a:avLst/>
          </a:prstGeom>
        </p:spPr>
        <p:style>
          <a:lnRef idx="1">
            <a:schemeClr val="accent3"/>
          </a:lnRef>
          <a:fillRef idx="0">
            <a:schemeClr val="accent3"/>
          </a:fillRef>
          <a:effectRef idx="0">
            <a:schemeClr val="accent3"/>
          </a:effectRef>
          <a:fontRef idx="minor">
            <a:schemeClr val="tx1"/>
          </a:fontRef>
        </p:style>
      </p:cxnSp>
      <p:pic>
        <p:nvPicPr>
          <p:cNvPr id="49" name="Grafika 48" descr="Śmieci">
            <a:extLst>
              <a:ext uri="{FF2B5EF4-FFF2-40B4-BE49-F238E27FC236}">
                <a16:creationId xmlns:a16="http://schemas.microsoft.com/office/drawing/2014/main" id="{5BADB48D-732F-43BD-9DEB-437CBC8EF85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3591986" y="1232334"/>
            <a:ext cx="270827" cy="226661"/>
          </a:xfrm>
          <a:prstGeom prst="rect">
            <a:avLst/>
          </a:prstGeom>
        </p:spPr>
      </p:pic>
      <p:pic>
        <p:nvPicPr>
          <p:cNvPr id="184" name="Grafika 183" descr="Pudełko">
            <a:extLst>
              <a:ext uri="{FF2B5EF4-FFF2-40B4-BE49-F238E27FC236}">
                <a16:creationId xmlns:a16="http://schemas.microsoft.com/office/drawing/2014/main" id="{EDA2E5E9-45E0-4815-9A66-4C1A24471F2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flipH="1">
            <a:off x="3116779" y="1225761"/>
            <a:ext cx="290153" cy="249911"/>
          </a:xfrm>
          <a:prstGeom prst="rect">
            <a:avLst/>
          </a:prstGeom>
        </p:spPr>
      </p:pic>
      <p:cxnSp>
        <p:nvCxnSpPr>
          <p:cNvPr id="185" name="Łącznik prosty 184">
            <a:extLst>
              <a:ext uri="{FF2B5EF4-FFF2-40B4-BE49-F238E27FC236}">
                <a16:creationId xmlns:a16="http://schemas.microsoft.com/office/drawing/2014/main" id="{C9C85B95-90DE-412A-AE1C-26CB6CDC0D9C}"/>
              </a:ext>
            </a:extLst>
          </p:cNvPr>
          <p:cNvCxnSpPr>
            <a:cxnSpLocks/>
          </p:cNvCxnSpPr>
          <p:nvPr/>
        </p:nvCxnSpPr>
        <p:spPr>
          <a:xfrm>
            <a:off x="4197027" y="1164900"/>
            <a:ext cx="0" cy="366519"/>
          </a:xfrm>
          <a:prstGeom prst="line">
            <a:avLst/>
          </a:prstGeom>
        </p:spPr>
        <p:style>
          <a:lnRef idx="1">
            <a:schemeClr val="accent3"/>
          </a:lnRef>
          <a:fillRef idx="0">
            <a:schemeClr val="accent3"/>
          </a:fillRef>
          <a:effectRef idx="0">
            <a:schemeClr val="accent3"/>
          </a:effectRef>
          <a:fontRef idx="minor">
            <a:schemeClr val="tx1"/>
          </a:fontRef>
        </p:style>
      </p:cxnSp>
      <p:grpSp>
        <p:nvGrpSpPr>
          <p:cNvPr id="186" name="Grafika 22" descr="Wykres słupkowy">
            <a:extLst>
              <a:ext uri="{FF2B5EF4-FFF2-40B4-BE49-F238E27FC236}">
                <a16:creationId xmlns:a16="http://schemas.microsoft.com/office/drawing/2014/main" id="{47B06A4F-4073-4DC7-A4CE-6AAAF4F9903A}"/>
              </a:ext>
            </a:extLst>
          </p:cNvPr>
          <p:cNvGrpSpPr/>
          <p:nvPr/>
        </p:nvGrpSpPr>
        <p:grpSpPr>
          <a:xfrm rot="10800000" flipH="1">
            <a:off x="4569018" y="1270457"/>
            <a:ext cx="133705" cy="94936"/>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6BE1E852-40AA-41DB-8274-6114E65C2D6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accent6">
                  <a:lumMod val="40000"/>
                  <a:lumOff val="60000"/>
                </a:schemeClr>
              </a:solidFill>
              <a:prstDash val="solid"/>
              <a:miter/>
            </a:ln>
          </p:spPr>
          <p:txBody>
            <a:bodyPr rtlCol="0" anchor="ctr"/>
            <a:lstStyle/>
            <a:p>
              <a:endParaRPr lang="en-US" dirty="0"/>
            </a:p>
          </p:txBody>
        </p:sp>
        <p:sp>
          <p:nvSpPr>
            <p:cNvPr id="188" name="Dowolny kształt: kształt 187">
              <a:extLst>
                <a:ext uri="{FF2B5EF4-FFF2-40B4-BE49-F238E27FC236}">
                  <a16:creationId xmlns:a16="http://schemas.microsoft.com/office/drawing/2014/main" id="{06349C02-17D7-4C99-A533-D1FD380ABEA0}"/>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accent6">
                  <a:lumMod val="40000"/>
                  <a:lumOff val="60000"/>
                </a:schemeClr>
              </a:solidFill>
              <a:prstDash val="solid"/>
              <a:miter/>
            </a:ln>
          </p:spPr>
          <p:txBody>
            <a:bodyPr rtlCol="0" anchor="ctr"/>
            <a:lstStyle/>
            <a:p>
              <a:endParaRPr lang="en-US"/>
            </a:p>
          </p:txBody>
        </p:sp>
        <p:sp>
          <p:nvSpPr>
            <p:cNvPr id="189" name="Dowolny kształt: kształt 188">
              <a:extLst>
                <a:ext uri="{FF2B5EF4-FFF2-40B4-BE49-F238E27FC236}">
                  <a16:creationId xmlns:a16="http://schemas.microsoft.com/office/drawing/2014/main" id="{95939D80-13A9-4B2E-871A-E50BDB8B7B92}"/>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accent6">
                  <a:lumMod val="40000"/>
                  <a:lumOff val="60000"/>
                </a:schemeClr>
              </a:solidFill>
              <a:prstDash val="solid"/>
              <a:miter/>
            </a:ln>
          </p:spPr>
          <p:txBody>
            <a:bodyPr rtlCol="0" anchor="ctr"/>
            <a:lstStyle/>
            <a:p>
              <a:endParaRPr lang="en-US"/>
            </a:p>
          </p:txBody>
        </p:sp>
      </p:grpSp>
      <p:sp>
        <p:nvSpPr>
          <p:cNvPr id="190" name="Grafika 23" descr="Powrót">
            <a:extLst>
              <a:ext uri="{FF2B5EF4-FFF2-40B4-BE49-F238E27FC236}">
                <a16:creationId xmlns:a16="http://schemas.microsoft.com/office/drawing/2014/main" id="{08B2C992-00FA-4234-AFCD-4BFBB2A11A20}"/>
              </a:ext>
            </a:extLst>
          </p:cNvPr>
          <p:cNvSpPr/>
          <p:nvPr/>
        </p:nvSpPr>
        <p:spPr>
          <a:xfrm>
            <a:off x="4571657" y="1343409"/>
            <a:ext cx="154754" cy="99226"/>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accent6">
                <a:lumMod val="40000"/>
                <a:lumOff val="60000"/>
              </a:schemeClr>
            </a:solidFill>
            <a:prstDash val="solid"/>
            <a:miter/>
          </a:ln>
        </p:spPr>
        <p:txBody>
          <a:bodyPr rtlCol="0" anchor="ctr"/>
          <a:lstStyle/>
          <a:p>
            <a:endParaRPr lang="en-US" dirty="0"/>
          </a:p>
        </p:txBody>
      </p:sp>
      <p:grpSp>
        <p:nvGrpSpPr>
          <p:cNvPr id="191" name="Grafika 12" descr="Uniesiony kciuk">
            <a:extLst>
              <a:ext uri="{FF2B5EF4-FFF2-40B4-BE49-F238E27FC236}">
                <a16:creationId xmlns:a16="http://schemas.microsoft.com/office/drawing/2014/main" id="{83322E6C-B767-483E-B1B0-82D93667C7CA}"/>
              </a:ext>
            </a:extLst>
          </p:cNvPr>
          <p:cNvGrpSpPr/>
          <p:nvPr/>
        </p:nvGrpSpPr>
        <p:grpSpPr>
          <a:xfrm>
            <a:off x="4987123" y="1328301"/>
            <a:ext cx="105152" cy="107832"/>
            <a:chOff x="5638800" y="2971800"/>
            <a:chExt cx="180000" cy="180000"/>
          </a:xfrm>
        </p:grpSpPr>
        <p:sp>
          <p:nvSpPr>
            <p:cNvPr id="192" name="Dowolny kształt: kształt 191">
              <a:extLst>
                <a:ext uri="{FF2B5EF4-FFF2-40B4-BE49-F238E27FC236}">
                  <a16:creationId xmlns:a16="http://schemas.microsoft.com/office/drawing/2014/main" id="{8646E217-9B04-455D-972D-19C6A90CA30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3" name="Dowolny kształt: kształt 192">
              <a:extLst>
                <a:ext uri="{FF2B5EF4-FFF2-40B4-BE49-F238E27FC236}">
                  <a16:creationId xmlns:a16="http://schemas.microsoft.com/office/drawing/2014/main" id="{669B0A7C-9099-4E31-A738-899AC1EC86DC}"/>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94" name="Grafika 17" descr="Uniesiony kciuk">
            <a:extLst>
              <a:ext uri="{FF2B5EF4-FFF2-40B4-BE49-F238E27FC236}">
                <a16:creationId xmlns:a16="http://schemas.microsoft.com/office/drawing/2014/main" id="{876F1152-693E-4F82-8789-39AB8C71E57C}"/>
              </a:ext>
            </a:extLst>
          </p:cNvPr>
          <p:cNvGrpSpPr/>
          <p:nvPr/>
        </p:nvGrpSpPr>
        <p:grpSpPr>
          <a:xfrm rot="10800000">
            <a:off x="5074639" y="1287929"/>
            <a:ext cx="105152" cy="107832"/>
            <a:chOff x="5818800" y="2971800"/>
            <a:chExt cx="180000" cy="180000"/>
          </a:xfrm>
        </p:grpSpPr>
        <p:sp>
          <p:nvSpPr>
            <p:cNvPr id="195" name="Dowolny kształt: kształt 194">
              <a:extLst>
                <a:ext uri="{FF2B5EF4-FFF2-40B4-BE49-F238E27FC236}">
                  <a16:creationId xmlns:a16="http://schemas.microsoft.com/office/drawing/2014/main" id="{974AB450-1148-4D39-83CE-EE154D79917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6" name="Dowolny kształt: kształt 195">
              <a:extLst>
                <a:ext uri="{FF2B5EF4-FFF2-40B4-BE49-F238E27FC236}">
                  <a16:creationId xmlns:a16="http://schemas.microsoft.com/office/drawing/2014/main" id="{714BD2D9-0296-4D92-ACFE-523BFAC13C59}"/>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197" name="Grafika 196" descr="Kalendarz codzienny">
            <a:extLst>
              <a:ext uri="{FF2B5EF4-FFF2-40B4-BE49-F238E27FC236}">
                <a16:creationId xmlns:a16="http://schemas.microsoft.com/office/drawing/2014/main" id="{53E12C34-EC7A-4F3C-9560-E12BA34E3596}"/>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5461055" y="1234012"/>
            <a:ext cx="215663" cy="215663"/>
          </a:xfrm>
          <a:prstGeom prst="rect">
            <a:avLst/>
          </a:prstGeom>
        </p:spPr>
      </p:pic>
      <p:pic>
        <p:nvPicPr>
          <p:cNvPr id="199" name="Grafika 198" descr="Otwarty folder">
            <a:extLst>
              <a:ext uri="{FF2B5EF4-FFF2-40B4-BE49-F238E27FC236}">
                <a16:creationId xmlns:a16="http://schemas.microsoft.com/office/drawing/2014/main" id="{63F5A0B1-1CC3-4433-8ED7-6FAFA82D7B8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6438017" y="1251083"/>
            <a:ext cx="215663" cy="215663"/>
          </a:xfrm>
          <a:prstGeom prst="rect">
            <a:avLst/>
          </a:prstGeom>
        </p:spPr>
      </p:pic>
      <p:pic>
        <p:nvPicPr>
          <p:cNvPr id="200" name="Grafika 199" descr="Centrum telefoniczne">
            <a:extLst>
              <a:ext uri="{FF2B5EF4-FFF2-40B4-BE49-F238E27FC236}">
                <a16:creationId xmlns:a16="http://schemas.microsoft.com/office/drawing/2014/main" id="{9177C682-C2E9-4B17-AB82-6500D9A5240C}"/>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960923" y="1263433"/>
            <a:ext cx="158972" cy="158972"/>
          </a:xfrm>
          <a:prstGeom prst="rect">
            <a:avLst/>
          </a:prstGeom>
        </p:spPr>
      </p:pic>
      <p:cxnSp>
        <p:nvCxnSpPr>
          <p:cNvPr id="201" name="Łącznik prosty 200">
            <a:extLst>
              <a:ext uri="{FF2B5EF4-FFF2-40B4-BE49-F238E27FC236}">
                <a16:creationId xmlns:a16="http://schemas.microsoft.com/office/drawing/2014/main" id="{A133D983-8670-49A2-8C02-98EE7757EAC3}"/>
              </a:ext>
            </a:extLst>
          </p:cNvPr>
          <p:cNvCxnSpPr>
            <a:cxnSpLocks/>
          </p:cNvCxnSpPr>
          <p:nvPr/>
        </p:nvCxnSpPr>
        <p:spPr>
          <a:xfrm>
            <a:off x="6991679" y="1172583"/>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53" name="Prostokąt 52">
            <a:extLst>
              <a:ext uri="{FF2B5EF4-FFF2-40B4-BE49-F238E27FC236}">
                <a16:creationId xmlns:a16="http://schemas.microsoft.com/office/drawing/2014/main" id="{0DE823E8-5EF0-4DED-A749-A9CBE0A6716E}"/>
              </a:ext>
            </a:extLst>
          </p:cNvPr>
          <p:cNvSpPr/>
          <p:nvPr/>
        </p:nvSpPr>
        <p:spPr>
          <a:xfrm>
            <a:off x="7469400" y="1250420"/>
            <a:ext cx="97097" cy="8238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rostokąt 201">
            <a:extLst>
              <a:ext uri="{FF2B5EF4-FFF2-40B4-BE49-F238E27FC236}">
                <a16:creationId xmlns:a16="http://schemas.microsoft.com/office/drawing/2014/main" id="{F54C23B6-EBF0-4407-B1C4-6B06D0BFC90E}"/>
              </a:ext>
            </a:extLst>
          </p:cNvPr>
          <p:cNvSpPr/>
          <p:nvPr/>
        </p:nvSpPr>
        <p:spPr>
          <a:xfrm>
            <a:off x="7582837" y="1250420"/>
            <a:ext cx="97097" cy="81042"/>
          </a:xfrm>
          <a:prstGeom prst="rect">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Prostokąt 202">
            <a:extLst>
              <a:ext uri="{FF2B5EF4-FFF2-40B4-BE49-F238E27FC236}">
                <a16:creationId xmlns:a16="http://schemas.microsoft.com/office/drawing/2014/main" id="{83738F4C-BC63-4944-9D69-54740E2E39B0}"/>
              </a:ext>
            </a:extLst>
          </p:cNvPr>
          <p:cNvSpPr/>
          <p:nvPr/>
        </p:nvSpPr>
        <p:spPr>
          <a:xfrm>
            <a:off x="7472513" y="1351808"/>
            <a:ext cx="97097" cy="81042"/>
          </a:xfrm>
          <a:prstGeom prst="rect">
            <a:avLst/>
          </a:prstGeom>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4" name="Prostokąt 203">
            <a:extLst>
              <a:ext uri="{FF2B5EF4-FFF2-40B4-BE49-F238E27FC236}">
                <a16:creationId xmlns:a16="http://schemas.microsoft.com/office/drawing/2014/main" id="{1A4C029A-CCA6-44B3-9CC1-3DF93C7468F6}"/>
              </a:ext>
            </a:extLst>
          </p:cNvPr>
          <p:cNvSpPr/>
          <p:nvPr/>
        </p:nvSpPr>
        <p:spPr>
          <a:xfrm>
            <a:off x="7582837" y="1352358"/>
            <a:ext cx="97097" cy="80492"/>
          </a:xfrm>
          <a:prstGeom prst="rect">
            <a:avLst/>
          </a:prstGeom>
          <a:ln w="31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5" name="Grafika 54" descr="Flaga">
            <a:extLst>
              <a:ext uri="{FF2B5EF4-FFF2-40B4-BE49-F238E27FC236}">
                <a16:creationId xmlns:a16="http://schemas.microsoft.com/office/drawing/2014/main" id="{F61D1544-68E4-4FE9-8E9F-0A17567132D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rot="2403478">
            <a:off x="7923261" y="1280700"/>
            <a:ext cx="180570" cy="180570"/>
          </a:xfrm>
          <a:prstGeom prst="rect">
            <a:avLst/>
          </a:prstGeom>
        </p:spPr>
      </p:pic>
      <p:cxnSp>
        <p:nvCxnSpPr>
          <p:cNvPr id="205" name="Łącznik prosty 204">
            <a:extLst>
              <a:ext uri="{FF2B5EF4-FFF2-40B4-BE49-F238E27FC236}">
                <a16:creationId xmlns:a16="http://schemas.microsoft.com/office/drawing/2014/main" id="{9B1E5C4B-20C4-459A-BE16-69C2ED272EF2}"/>
              </a:ext>
            </a:extLst>
          </p:cNvPr>
          <p:cNvCxnSpPr>
            <a:cxnSpLocks/>
          </p:cNvCxnSpPr>
          <p:nvPr/>
        </p:nvCxnSpPr>
        <p:spPr>
          <a:xfrm>
            <a:off x="8461088" y="1154399"/>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211" name="Prostokąt: zaokrąglone rogi 210">
            <a:extLst>
              <a:ext uri="{FF2B5EF4-FFF2-40B4-BE49-F238E27FC236}">
                <a16:creationId xmlns:a16="http://schemas.microsoft.com/office/drawing/2014/main" id="{D7E13860-5BF7-4888-BE4A-EE5FE9D1FB98}"/>
              </a:ext>
            </a:extLst>
          </p:cNvPr>
          <p:cNvSpPr/>
          <p:nvPr/>
        </p:nvSpPr>
        <p:spPr>
          <a:xfrm rot="10800000" flipV="1">
            <a:off x="9805133" y="1213768"/>
            <a:ext cx="2278884" cy="221861"/>
          </a:xfrm>
          <a:prstGeom prst="round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l-PL" sz="800" dirty="0"/>
              <a:t>Wyszukaj</a:t>
            </a:r>
            <a:endParaRPr lang="en-US" sz="800" dirty="0"/>
          </a:p>
        </p:txBody>
      </p:sp>
      <p:pic>
        <p:nvPicPr>
          <p:cNvPr id="212" name="Grafika 211" descr="Szkło powiększające">
            <a:extLst>
              <a:ext uri="{FF2B5EF4-FFF2-40B4-BE49-F238E27FC236}">
                <a16:creationId xmlns:a16="http://schemas.microsoft.com/office/drawing/2014/main" id="{D77807CF-9A8B-477B-9CAB-306E1FEC8D7B}"/>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10522491" y="1270457"/>
            <a:ext cx="132962" cy="132962"/>
          </a:xfrm>
          <a:prstGeom prst="rect">
            <a:avLst/>
          </a:prstGeom>
        </p:spPr>
      </p:pic>
      <p:pic>
        <p:nvPicPr>
          <p:cNvPr id="67" name="Grafika 66" descr="Książki">
            <a:extLst>
              <a:ext uri="{FF2B5EF4-FFF2-40B4-BE49-F238E27FC236}">
                <a16:creationId xmlns:a16="http://schemas.microsoft.com/office/drawing/2014/main" id="{7C9BF369-5CA9-44C4-9329-94AF4C7591A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864299" y="1259843"/>
            <a:ext cx="150428" cy="150428"/>
          </a:xfrm>
          <a:prstGeom prst="rect">
            <a:avLst/>
          </a:prstGeom>
        </p:spPr>
      </p:pic>
      <p:grpSp>
        <p:nvGrpSpPr>
          <p:cNvPr id="41" name="Grafika 38" descr="Przegląd klientów (od prawej do lewej)">
            <a:extLst>
              <a:ext uri="{FF2B5EF4-FFF2-40B4-BE49-F238E27FC236}">
                <a16:creationId xmlns:a16="http://schemas.microsoft.com/office/drawing/2014/main" id="{AFE4F3AA-E8D5-453D-AEEF-365BD444DB24}"/>
              </a:ext>
            </a:extLst>
          </p:cNvPr>
          <p:cNvGrpSpPr/>
          <p:nvPr/>
        </p:nvGrpSpPr>
        <p:grpSpPr>
          <a:xfrm>
            <a:off x="8994641" y="1303762"/>
            <a:ext cx="193140" cy="140105"/>
            <a:chOff x="5756709" y="3436143"/>
            <a:chExt cx="691715" cy="373856"/>
          </a:xfrm>
          <a:solidFill>
            <a:schemeClr val="bg1">
              <a:lumMod val="95000"/>
            </a:schemeClr>
          </a:solidFill>
        </p:grpSpPr>
        <p:sp>
          <p:nvSpPr>
            <p:cNvPr id="43" name="Dowolny kształt: kształt 42">
              <a:extLst>
                <a:ext uri="{FF2B5EF4-FFF2-40B4-BE49-F238E27FC236}">
                  <a16:creationId xmlns:a16="http://schemas.microsoft.com/office/drawing/2014/main" id="{BB3AB2DE-10E7-4F34-8A3E-DD12140BE3DC}"/>
                </a:ext>
              </a:extLst>
            </p:cNvPr>
            <p:cNvSpPr/>
            <p:nvPr/>
          </p:nvSpPr>
          <p:spPr>
            <a:xfrm>
              <a:off x="5830824"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5" name="Dowolny kształt: kształt 44">
              <a:extLst>
                <a:ext uri="{FF2B5EF4-FFF2-40B4-BE49-F238E27FC236}">
                  <a16:creationId xmlns:a16="http://schemas.microsoft.com/office/drawing/2014/main" id="{525C07DA-79B1-4128-8781-FC58EC2E3065}"/>
                </a:ext>
              </a:extLst>
            </p:cNvPr>
            <p:cNvSpPr/>
            <p:nvPr/>
          </p:nvSpPr>
          <p:spPr>
            <a:xfrm>
              <a:off x="6226016"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7" name="Dowolny kształt: kształt 46">
              <a:extLst>
                <a:ext uri="{FF2B5EF4-FFF2-40B4-BE49-F238E27FC236}">
                  <a16:creationId xmlns:a16="http://schemas.microsoft.com/office/drawing/2014/main" id="{DFB5E609-AFFC-49C6-96A6-F3222D2CF6AC}"/>
                </a:ext>
              </a:extLst>
            </p:cNvPr>
            <p:cNvSpPr/>
            <p:nvPr/>
          </p:nvSpPr>
          <p:spPr>
            <a:xfrm>
              <a:off x="5756709" y="3604450"/>
              <a:ext cx="268329" cy="148399"/>
            </a:xfrm>
            <a:custGeom>
              <a:avLst/>
              <a:gdLst>
                <a:gd name="connsiteX0" fmla="*/ 10 w 268329"/>
                <a:gd name="connsiteY0" fmla="*/ 73819 h 148399"/>
                <a:gd name="connsiteX1" fmla="*/ 10 w 268329"/>
                <a:gd name="connsiteY1" fmla="*/ 148400 h 148399"/>
                <a:gd name="connsiteX2" fmla="*/ 164316 w 268329"/>
                <a:gd name="connsiteY2" fmla="*/ 148400 h 148399"/>
                <a:gd name="connsiteX3" fmla="*/ 164316 w 268329"/>
                <a:gd name="connsiteY3" fmla="*/ 131445 h 148399"/>
                <a:gd name="connsiteX4" fmla="*/ 192129 w 268329"/>
                <a:gd name="connsiteY4" fmla="*/ 75534 h 148399"/>
                <a:gd name="connsiteX5" fmla="*/ 268329 w 268329"/>
                <a:gd name="connsiteY5" fmla="*/ 37434 h 148399"/>
                <a:gd name="connsiteX6" fmla="*/ 264900 w 268329"/>
                <a:gd name="connsiteY6" fmla="*/ 33528 h 148399"/>
                <a:gd name="connsiteX7" fmla="*/ 209084 w 268329"/>
                <a:gd name="connsiteY7" fmla="*/ 9525 h 148399"/>
                <a:gd name="connsiteX8" fmla="*/ 148219 w 268329"/>
                <a:gd name="connsiteY8" fmla="*/ 0 h 148399"/>
                <a:gd name="connsiteX9" fmla="*/ 87259 w 268329"/>
                <a:gd name="connsiteY9" fmla="*/ 9525 h 148399"/>
                <a:gd name="connsiteX10" fmla="*/ 14774 w 268329"/>
                <a:gd name="connsiteY10" fmla="*/ 44101 h 148399"/>
                <a:gd name="connsiteX11" fmla="*/ 10 w 268329"/>
                <a:gd name="connsiteY11" fmla="*/ 73819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29" h="148399">
                  <a:moveTo>
                    <a:pt x="10" y="73819"/>
                  </a:moveTo>
                  <a:lnTo>
                    <a:pt x="10" y="148400"/>
                  </a:lnTo>
                  <a:lnTo>
                    <a:pt x="164316" y="148400"/>
                  </a:lnTo>
                  <a:lnTo>
                    <a:pt x="164316" y="131445"/>
                  </a:lnTo>
                  <a:cubicBezTo>
                    <a:pt x="164040" y="109416"/>
                    <a:pt x="174393" y="88603"/>
                    <a:pt x="192129" y="75534"/>
                  </a:cubicBezTo>
                  <a:cubicBezTo>
                    <a:pt x="214697" y="57820"/>
                    <a:pt x="240618" y="44859"/>
                    <a:pt x="268329" y="37434"/>
                  </a:cubicBezTo>
                  <a:lnTo>
                    <a:pt x="264900" y="33528"/>
                  </a:lnTo>
                  <a:cubicBezTo>
                    <a:pt x="247565" y="22847"/>
                    <a:pt x="228760" y="14760"/>
                    <a:pt x="209084" y="9525"/>
                  </a:cubicBezTo>
                  <a:cubicBezTo>
                    <a:pt x="189421" y="3175"/>
                    <a:pt x="168881" y="-40"/>
                    <a:pt x="148219" y="0"/>
                  </a:cubicBezTo>
                  <a:cubicBezTo>
                    <a:pt x="127573" y="540"/>
                    <a:pt x="107084" y="3741"/>
                    <a:pt x="87259" y="9525"/>
                  </a:cubicBezTo>
                  <a:cubicBezTo>
                    <a:pt x="60879" y="15667"/>
                    <a:pt x="36148" y="27465"/>
                    <a:pt x="14774" y="44101"/>
                  </a:cubicBezTo>
                  <a:cubicBezTo>
                    <a:pt x="5257" y="50971"/>
                    <a:pt x="-265" y="62086"/>
                    <a:pt x="10" y="73819"/>
                  </a:cubicBezTo>
                  <a:close/>
                </a:path>
              </a:pathLst>
            </a:custGeom>
            <a:grpFill/>
            <a:ln w="9525" cap="flat">
              <a:noFill/>
              <a:prstDash val="solid"/>
              <a:miter/>
            </a:ln>
          </p:spPr>
          <p:txBody>
            <a:bodyPr rtlCol="0" anchor="ctr"/>
            <a:lstStyle/>
            <a:p>
              <a:endParaRPr lang="en-US"/>
            </a:p>
          </p:txBody>
        </p:sp>
        <p:sp>
          <p:nvSpPr>
            <p:cNvPr id="48" name="Dowolny kształt: kształt 47">
              <a:extLst>
                <a:ext uri="{FF2B5EF4-FFF2-40B4-BE49-F238E27FC236}">
                  <a16:creationId xmlns:a16="http://schemas.microsoft.com/office/drawing/2014/main" id="{45914E1E-62C2-491A-94F0-18CCE2EE4D51}"/>
                </a:ext>
              </a:extLst>
            </p:cNvPr>
            <p:cNvSpPr/>
            <p:nvPr/>
          </p:nvSpPr>
          <p:spPr>
            <a:xfrm>
              <a:off x="6179724" y="3604449"/>
              <a:ext cx="268700" cy="148400"/>
            </a:xfrm>
            <a:custGeom>
              <a:avLst/>
              <a:gdLst>
                <a:gd name="connsiteX0" fmla="*/ 104013 w 268700"/>
                <a:gd name="connsiteY0" fmla="*/ 148401 h 148400"/>
                <a:gd name="connsiteX1" fmla="*/ 268700 w 268700"/>
                <a:gd name="connsiteY1" fmla="*/ 148401 h 148400"/>
                <a:gd name="connsiteX2" fmla="*/ 268700 w 268700"/>
                <a:gd name="connsiteY2" fmla="*/ 73820 h 148400"/>
                <a:gd name="connsiteX3" fmla="*/ 253841 w 268700"/>
                <a:gd name="connsiteY3" fmla="*/ 44102 h 148400"/>
                <a:gd name="connsiteX4" fmla="*/ 181356 w 268700"/>
                <a:gd name="connsiteY4" fmla="*/ 9526 h 148400"/>
                <a:gd name="connsiteX5" fmla="*/ 120396 w 268700"/>
                <a:gd name="connsiteY5" fmla="*/ 1 h 148400"/>
                <a:gd name="connsiteX6" fmla="*/ 59531 w 268700"/>
                <a:gd name="connsiteY6" fmla="*/ 9526 h 148400"/>
                <a:gd name="connsiteX7" fmla="*/ 5429 w 268700"/>
                <a:gd name="connsiteY7" fmla="*/ 31339 h 148400"/>
                <a:gd name="connsiteX8" fmla="*/ 0 w 268700"/>
                <a:gd name="connsiteY8" fmla="*/ 37530 h 148400"/>
                <a:gd name="connsiteX9" fmla="*/ 74962 w 268700"/>
                <a:gd name="connsiteY9" fmla="*/ 74677 h 148400"/>
                <a:gd name="connsiteX10" fmla="*/ 76200 w 268700"/>
                <a:gd name="connsiteY10" fmla="*/ 75535 h 148400"/>
                <a:gd name="connsiteX11" fmla="*/ 77248 w 268700"/>
                <a:gd name="connsiteY11" fmla="*/ 76487 h 148400"/>
                <a:gd name="connsiteX12" fmla="*/ 104013 w 268700"/>
                <a:gd name="connsiteY12" fmla="*/ 131446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04013" y="148401"/>
                  </a:moveTo>
                  <a:lnTo>
                    <a:pt x="268700" y="148401"/>
                  </a:lnTo>
                  <a:lnTo>
                    <a:pt x="268700" y="73820"/>
                  </a:lnTo>
                  <a:cubicBezTo>
                    <a:pt x="268555" y="62163"/>
                    <a:pt x="263081" y="51213"/>
                    <a:pt x="253841" y="44102"/>
                  </a:cubicBezTo>
                  <a:cubicBezTo>
                    <a:pt x="231916" y="28379"/>
                    <a:pt x="207373" y="16673"/>
                    <a:pt x="181356" y="9526"/>
                  </a:cubicBezTo>
                  <a:cubicBezTo>
                    <a:pt x="161670" y="3138"/>
                    <a:pt x="141093" y="-78"/>
                    <a:pt x="120396" y="1"/>
                  </a:cubicBezTo>
                  <a:cubicBezTo>
                    <a:pt x="99783" y="548"/>
                    <a:pt x="79326" y="3750"/>
                    <a:pt x="59531" y="9526"/>
                  </a:cubicBezTo>
                  <a:cubicBezTo>
                    <a:pt x="40551" y="14184"/>
                    <a:pt x="22333" y="21530"/>
                    <a:pt x="5429" y="31339"/>
                  </a:cubicBezTo>
                  <a:cubicBezTo>
                    <a:pt x="3715" y="33434"/>
                    <a:pt x="1905" y="35530"/>
                    <a:pt x="0" y="37530"/>
                  </a:cubicBezTo>
                  <a:cubicBezTo>
                    <a:pt x="26786" y="45892"/>
                    <a:pt x="52085" y="58429"/>
                    <a:pt x="74962" y="74677"/>
                  </a:cubicBezTo>
                  <a:lnTo>
                    <a:pt x="76200" y="75535"/>
                  </a:lnTo>
                  <a:lnTo>
                    <a:pt x="77248" y="76487"/>
                  </a:lnTo>
                  <a:cubicBezTo>
                    <a:pt x="94119" y="89738"/>
                    <a:pt x="103983" y="109993"/>
                    <a:pt x="104013" y="131446"/>
                  </a:cubicBezTo>
                  <a:close/>
                </a:path>
              </a:pathLst>
            </a:custGeom>
            <a:grpFill/>
            <a:ln w="9525" cap="flat">
              <a:noFill/>
              <a:prstDash val="solid"/>
              <a:miter/>
            </a:ln>
          </p:spPr>
          <p:txBody>
            <a:bodyPr rtlCol="0" anchor="ctr"/>
            <a:lstStyle/>
            <a:p>
              <a:endParaRPr lang="en-US"/>
            </a:p>
          </p:txBody>
        </p:sp>
        <p:sp>
          <p:nvSpPr>
            <p:cNvPr id="50" name="Dowolny kształt: kształt 49">
              <a:extLst>
                <a:ext uri="{FF2B5EF4-FFF2-40B4-BE49-F238E27FC236}">
                  <a16:creationId xmlns:a16="http://schemas.microsoft.com/office/drawing/2014/main" id="{AE085100-A333-4E13-8B90-095136013E5B}"/>
                </a:ext>
              </a:extLst>
            </p:cNvPr>
            <p:cNvSpPr/>
            <p:nvPr/>
          </p:nvSpPr>
          <p:spPr>
            <a:xfrm>
              <a:off x="5954256" y="3662170"/>
              <a:ext cx="296525" cy="147829"/>
            </a:xfrm>
            <a:custGeom>
              <a:avLst/>
              <a:gdLst>
                <a:gd name="connsiteX0" fmla="*/ 12 w 296525"/>
                <a:gd name="connsiteY0" fmla="*/ 147830 h 147829"/>
                <a:gd name="connsiteX1" fmla="*/ 12 w 296525"/>
                <a:gd name="connsiteY1" fmla="*/ 73725 h 147829"/>
                <a:gd name="connsiteX2" fmla="*/ 14871 w 296525"/>
                <a:gd name="connsiteY2" fmla="*/ 44102 h 147829"/>
                <a:gd name="connsiteX3" fmla="*/ 87356 w 296525"/>
                <a:gd name="connsiteY3" fmla="*/ 9527 h 147829"/>
                <a:gd name="connsiteX4" fmla="*/ 148316 w 296525"/>
                <a:gd name="connsiteY4" fmla="*/ 2 h 147829"/>
                <a:gd name="connsiteX5" fmla="*/ 209181 w 296525"/>
                <a:gd name="connsiteY5" fmla="*/ 9527 h 147829"/>
                <a:gd name="connsiteX6" fmla="*/ 281666 w 296525"/>
                <a:gd name="connsiteY6" fmla="*/ 44102 h 147829"/>
                <a:gd name="connsiteX7" fmla="*/ 296525 w 296525"/>
                <a:gd name="connsiteY7" fmla="*/ 73725 h 147829"/>
                <a:gd name="connsiteX8" fmla="*/ 296525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12" y="147830"/>
                  </a:moveTo>
                  <a:lnTo>
                    <a:pt x="12" y="73725"/>
                  </a:lnTo>
                  <a:cubicBezTo>
                    <a:pt x="-293" y="61989"/>
                    <a:pt x="5281" y="50876"/>
                    <a:pt x="14871" y="44102"/>
                  </a:cubicBezTo>
                  <a:cubicBezTo>
                    <a:pt x="36222" y="27429"/>
                    <a:pt x="60962" y="15628"/>
                    <a:pt x="87356" y="9527"/>
                  </a:cubicBezTo>
                  <a:cubicBezTo>
                    <a:pt x="107172" y="3697"/>
                    <a:pt x="127667" y="495"/>
                    <a:pt x="148316" y="2"/>
                  </a:cubicBezTo>
                  <a:cubicBezTo>
                    <a:pt x="168983" y="-85"/>
                    <a:pt x="189530" y="3131"/>
                    <a:pt x="209181" y="9527"/>
                  </a:cubicBezTo>
                  <a:cubicBezTo>
                    <a:pt x="235227" y="16593"/>
                    <a:pt x="259783" y="28307"/>
                    <a:pt x="281666" y="44102"/>
                  </a:cubicBezTo>
                  <a:cubicBezTo>
                    <a:pt x="290993" y="51098"/>
                    <a:pt x="296496" y="62067"/>
                    <a:pt x="296525" y="73725"/>
                  </a:cubicBezTo>
                  <a:lnTo>
                    <a:pt x="296525" y="147830"/>
                  </a:lnTo>
                  <a:close/>
                </a:path>
              </a:pathLst>
            </a:custGeom>
            <a:grpFill/>
            <a:ln w="9525" cap="flat">
              <a:noFill/>
              <a:prstDash val="solid"/>
              <a:miter/>
            </a:ln>
          </p:spPr>
          <p:txBody>
            <a:bodyPr rtlCol="0" anchor="ctr"/>
            <a:lstStyle/>
            <a:p>
              <a:endParaRPr lang="en-US"/>
            </a:p>
          </p:txBody>
        </p:sp>
        <p:sp>
          <p:nvSpPr>
            <p:cNvPr id="51" name="Dowolny kształt: kształt 50">
              <a:extLst>
                <a:ext uri="{FF2B5EF4-FFF2-40B4-BE49-F238E27FC236}">
                  <a16:creationId xmlns:a16="http://schemas.microsoft.com/office/drawing/2014/main" id="{5FC26392-356E-464A-87D3-72EDC95C5E1F}"/>
                </a:ext>
              </a:extLst>
            </p:cNvPr>
            <p:cNvSpPr/>
            <p:nvPr/>
          </p:nvSpPr>
          <p:spPr>
            <a:xfrm>
              <a:off x="6028467" y="3493770"/>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rtlCol="0" anchor="ctr"/>
            <a:lstStyle/>
            <a:p>
              <a:endParaRPr lang="en-US"/>
            </a:p>
          </p:txBody>
        </p:sp>
      </p:grpSp>
      <p:sp>
        <p:nvSpPr>
          <p:cNvPr id="174" name="pole tekstowe 173">
            <a:extLst>
              <a:ext uri="{FF2B5EF4-FFF2-40B4-BE49-F238E27FC236}">
                <a16:creationId xmlns:a16="http://schemas.microsoft.com/office/drawing/2014/main" id="{42E28D0F-34CF-4B67-9DA4-98485FD39849}"/>
              </a:ext>
            </a:extLst>
          </p:cNvPr>
          <p:cNvSpPr txBox="1"/>
          <p:nvPr/>
        </p:nvSpPr>
        <p:spPr>
          <a:xfrm>
            <a:off x="829260" y="1125701"/>
            <a:ext cx="752895" cy="153888"/>
          </a:xfrm>
          <a:prstGeom prst="rect">
            <a:avLst/>
          </a:prstGeom>
          <a:noFill/>
        </p:spPr>
        <p:txBody>
          <a:bodyPr wrap="square" rtlCol="0">
            <a:spAutoFit/>
          </a:bodyPr>
          <a:lstStyle/>
          <a:p>
            <a:pPr algn="ctr"/>
            <a:r>
              <a:rPr lang="pl-PL" sz="400" dirty="0">
                <a:solidFill>
                  <a:schemeClr val="bg1">
                    <a:lumMod val="75000"/>
                  </a:schemeClr>
                </a:solidFill>
              </a:rPr>
              <a:t>Nowa wiadomość</a:t>
            </a:r>
          </a:p>
        </p:txBody>
      </p:sp>
      <p:sp>
        <p:nvSpPr>
          <p:cNvPr id="180" name="pole tekstowe 179">
            <a:extLst>
              <a:ext uri="{FF2B5EF4-FFF2-40B4-BE49-F238E27FC236}">
                <a16:creationId xmlns:a16="http://schemas.microsoft.com/office/drawing/2014/main" id="{355B7D80-0C55-4E17-9BDA-C69545A99342}"/>
              </a:ext>
            </a:extLst>
          </p:cNvPr>
          <p:cNvSpPr txBox="1"/>
          <p:nvPr/>
        </p:nvSpPr>
        <p:spPr>
          <a:xfrm>
            <a:off x="1334644" y="1118121"/>
            <a:ext cx="752895" cy="153888"/>
          </a:xfrm>
          <a:prstGeom prst="rect">
            <a:avLst/>
          </a:prstGeom>
          <a:noFill/>
        </p:spPr>
        <p:txBody>
          <a:bodyPr wrap="square" rtlCol="0">
            <a:spAutoFit/>
          </a:bodyPr>
          <a:lstStyle/>
          <a:p>
            <a:pPr algn="ctr"/>
            <a:r>
              <a:rPr lang="pl-PL" sz="400" dirty="0">
                <a:solidFill>
                  <a:schemeClr val="bg1">
                    <a:lumMod val="75000"/>
                  </a:schemeClr>
                </a:solidFill>
              </a:rPr>
              <a:t>Odpowiedz</a:t>
            </a:r>
          </a:p>
        </p:txBody>
      </p:sp>
      <p:sp>
        <p:nvSpPr>
          <p:cNvPr id="206" name="pole tekstowe 205">
            <a:extLst>
              <a:ext uri="{FF2B5EF4-FFF2-40B4-BE49-F238E27FC236}">
                <a16:creationId xmlns:a16="http://schemas.microsoft.com/office/drawing/2014/main" id="{924049B0-8869-4035-80D0-0B1868D0A67E}"/>
              </a:ext>
            </a:extLst>
          </p:cNvPr>
          <p:cNvSpPr txBox="1"/>
          <p:nvPr/>
        </p:nvSpPr>
        <p:spPr>
          <a:xfrm>
            <a:off x="1842529" y="1111271"/>
            <a:ext cx="752895" cy="153888"/>
          </a:xfrm>
          <a:prstGeom prst="rect">
            <a:avLst/>
          </a:prstGeom>
          <a:noFill/>
        </p:spPr>
        <p:txBody>
          <a:bodyPr wrap="square" rtlCol="0">
            <a:spAutoFit/>
          </a:bodyPr>
          <a:lstStyle/>
          <a:p>
            <a:pPr algn="ctr"/>
            <a:r>
              <a:rPr lang="pl-PL" sz="400" dirty="0">
                <a:solidFill>
                  <a:schemeClr val="bg1">
                    <a:lumMod val="75000"/>
                  </a:schemeClr>
                </a:solidFill>
              </a:rPr>
              <a:t>Przyślij dalej</a:t>
            </a:r>
          </a:p>
        </p:txBody>
      </p:sp>
      <p:sp>
        <p:nvSpPr>
          <p:cNvPr id="207" name="pole tekstowe 206">
            <a:extLst>
              <a:ext uri="{FF2B5EF4-FFF2-40B4-BE49-F238E27FC236}">
                <a16:creationId xmlns:a16="http://schemas.microsoft.com/office/drawing/2014/main" id="{55BFF42A-0848-4E76-857B-6E01F3466E3B}"/>
              </a:ext>
            </a:extLst>
          </p:cNvPr>
          <p:cNvSpPr txBox="1"/>
          <p:nvPr/>
        </p:nvSpPr>
        <p:spPr>
          <a:xfrm>
            <a:off x="2956767" y="1111271"/>
            <a:ext cx="601089" cy="153888"/>
          </a:xfrm>
          <a:prstGeom prst="rect">
            <a:avLst/>
          </a:prstGeom>
          <a:noFill/>
        </p:spPr>
        <p:txBody>
          <a:bodyPr wrap="square" rtlCol="0">
            <a:spAutoFit/>
          </a:bodyPr>
          <a:lstStyle/>
          <a:p>
            <a:pPr algn="ctr"/>
            <a:r>
              <a:rPr lang="pl-PL" sz="400" dirty="0">
                <a:solidFill>
                  <a:schemeClr val="bg1">
                    <a:lumMod val="75000"/>
                  </a:schemeClr>
                </a:solidFill>
              </a:rPr>
              <a:t>Archiwum</a:t>
            </a:r>
          </a:p>
        </p:txBody>
      </p:sp>
      <p:sp>
        <p:nvSpPr>
          <p:cNvPr id="208" name="pole tekstowe 207">
            <a:extLst>
              <a:ext uri="{FF2B5EF4-FFF2-40B4-BE49-F238E27FC236}">
                <a16:creationId xmlns:a16="http://schemas.microsoft.com/office/drawing/2014/main" id="{3732DA68-57C1-4337-8570-F30E7B81C474}"/>
              </a:ext>
            </a:extLst>
          </p:cNvPr>
          <p:cNvSpPr txBox="1"/>
          <p:nvPr/>
        </p:nvSpPr>
        <p:spPr>
          <a:xfrm>
            <a:off x="3422787" y="1111271"/>
            <a:ext cx="601089" cy="153888"/>
          </a:xfrm>
          <a:prstGeom prst="rect">
            <a:avLst/>
          </a:prstGeom>
          <a:noFill/>
        </p:spPr>
        <p:txBody>
          <a:bodyPr wrap="square" rtlCol="0">
            <a:spAutoFit/>
          </a:bodyPr>
          <a:lstStyle/>
          <a:p>
            <a:pPr algn="ctr"/>
            <a:r>
              <a:rPr lang="pl-PL" sz="400" dirty="0">
                <a:solidFill>
                  <a:schemeClr val="bg1">
                    <a:lumMod val="75000"/>
                  </a:schemeClr>
                </a:solidFill>
              </a:rPr>
              <a:t>Kosz</a:t>
            </a:r>
          </a:p>
        </p:txBody>
      </p:sp>
      <p:sp>
        <p:nvSpPr>
          <p:cNvPr id="209" name="pole tekstowe 208">
            <a:extLst>
              <a:ext uri="{FF2B5EF4-FFF2-40B4-BE49-F238E27FC236}">
                <a16:creationId xmlns:a16="http://schemas.microsoft.com/office/drawing/2014/main" id="{AF6DA718-82E4-4405-AE5B-088DC643633C}"/>
              </a:ext>
            </a:extLst>
          </p:cNvPr>
          <p:cNvSpPr txBox="1"/>
          <p:nvPr/>
        </p:nvSpPr>
        <p:spPr>
          <a:xfrm>
            <a:off x="4332043" y="1105402"/>
            <a:ext cx="601089" cy="153888"/>
          </a:xfrm>
          <a:prstGeom prst="rect">
            <a:avLst/>
          </a:prstGeom>
          <a:noFill/>
        </p:spPr>
        <p:txBody>
          <a:bodyPr wrap="square" rtlCol="0">
            <a:spAutoFit/>
          </a:bodyPr>
          <a:lstStyle/>
          <a:p>
            <a:pPr algn="ctr"/>
            <a:r>
              <a:rPr lang="pl-PL" sz="400" dirty="0">
                <a:solidFill>
                  <a:schemeClr val="bg1">
                    <a:lumMod val="75000"/>
                  </a:schemeClr>
                </a:solidFill>
              </a:rPr>
              <a:t>Zadanie</a:t>
            </a:r>
          </a:p>
        </p:txBody>
      </p:sp>
      <p:sp>
        <p:nvSpPr>
          <p:cNvPr id="210" name="pole tekstowe 209">
            <a:extLst>
              <a:ext uri="{FF2B5EF4-FFF2-40B4-BE49-F238E27FC236}">
                <a16:creationId xmlns:a16="http://schemas.microsoft.com/office/drawing/2014/main" id="{0FDF333E-8CB4-4BC1-BEA3-C145E93E0066}"/>
              </a:ext>
            </a:extLst>
          </p:cNvPr>
          <p:cNvSpPr txBox="1"/>
          <p:nvPr/>
        </p:nvSpPr>
        <p:spPr>
          <a:xfrm>
            <a:off x="4803493" y="1108580"/>
            <a:ext cx="601089" cy="153888"/>
          </a:xfrm>
          <a:prstGeom prst="rect">
            <a:avLst/>
          </a:prstGeom>
          <a:noFill/>
        </p:spPr>
        <p:txBody>
          <a:bodyPr wrap="square" rtlCol="0">
            <a:spAutoFit/>
          </a:bodyPr>
          <a:lstStyle/>
          <a:p>
            <a:pPr algn="ctr"/>
            <a:r>
              <a:rPr lang="pl-PL" sz="400" dirty="0">
                <a:solidFill>
                  <a:schemeClr val="bg1">
                    <a:lumMod val="75000"/>
                  </a:schemeClr>
                </a:solidFill>
              </a:rPr>
              <a:t>Zatwierdzenie</a:t>
            </a:r>
          </a:p>
        </p:txBody>
      </p:sp>
      <p:sp>
        <p:nvSpPr>
          <p:cNvPr id="213" name="pole tekstowe 212">
            <a:extLst>
              <a:ext uri="{FF2B5EF4-FFF2-40B4-BE49-F238E27FC236}">
                <a16:creationId xmlns:a16="http://schemas.microsoft.com/office/drawing/2014/main" id="{33E0B476-5D28-40E7-83ED-E9B0FB361FB9}"/>
              </a:ext>
            </a:extLst>
          </p:cNvPr>
          <p:cNvSpPr txBox="1"/>
          <p:nvPr/>
        </p:nvSpPr>
        <p:spPr>
          <a:xfrm>
            <a:off x="5274943" y="1108317"/>
            <a:ext cx="601089" cy="153888"/>
          </a:xfrm>
          <a:prstGeom prst="rect">
            <a:avLst/>
          </a:prstGeom>
          <a:noFill/>
        </p:spPr>
        <p:txBody>
          <a:bodyPr wrap="square" rtlCol="0">
            <a:spAutoFit/>
          </a:bodyPr>
          <a:lstStyle/>
          <a:p>
            <a:pPr algn="ctr"/>
            <a:r>
              <a:rPr lang="pl-PL" sz="400" dirty="0">
                <a:solidFill>
                  <a:schemeClr val="bg1">
                    <a:lumMod val="75000"/>
                  </a:schemeClr>
                </a:solidFill>
              </a:rPr>
              <a:t>Spotkanie</a:t>
            </a:r>
          </a:p>
        </p:txBody>
      </p:sp>
      <p:sp>
        <p:nvSpPr>
          <p:cNvPr id="214" name="pole tekstowe 213">
            <a:extLst>
              <a:ext uri="{FF2B5EF4-FFF2-40B4-BE49-F238E27FC236}">
                <a16:creationId xmlns:a16="http://schemas.microsoft.com/office/drawing/2014/main" id="{A0ED3C07-3123-45D3-A7BB-AC4FDF980984}"/>
              </a:ext>
            </a:extLst>
          </p:cNvPr>
          <p:cNvSpPr txBox="1"/>
          <p:nvPr/>
        </p:nvSpPr>
        <p:spPr>
          <a:xfrm>
            <a:off x="6243806" y="1100964"/>
            <a:ext cx="601089" cy="215444"/>
          </a:xfrm>
          <a:prstGeom prst="rect">
            <a:avLst/>
          </a:prstGeom>
          <a:noFill/>
        </p:spPr>
        <p:txBody>
          <a:bodyPr wrap="square" rtlCol="0">
            <a:spAutoFit/>
          </a:bodyPr>
          <a:lstStyle/>
          <a:p>
            <a:pPr algn="ctr"/>
            <a:r>
              <a:rPr lang="pl-PL" sz="400" dirty="0">
                <a:solidFill>
                  <a:schemeClr val="bg1">
                    <a:lumMod val="75000"/>
                  </a:schemeClr>
                </a:solidFill>
              </a:rPr>
              <a:t>Przypisz do projektu</a:t>
            </a:r>
          </a:p>
        </p:txBody>
      </p:sp>
      <p:sp>
        <p:nvSpPr>
          <p:cNvPr id="215" name="pole tekstowe 214">
            <a:extLst>
              <a:ext uri="{FF2B5EF4-FFF2-40B4-BE49-F238E27FC236}">
                <a16:creationId xmlns:a16="http://schemas.microsoft.com/office/drawing/2014/main" id="{A084E7D2-D59E-45D8-A7FF-AC9517D25639}"/>
              </a:ext>
            </a:extLst>
          </p:cNvPr>
          <p:cNvSpPr txBox="1"/>
          <p:nvPr/>
        </p:nvSpPr>
        <p:spPr>
          <a:xfrm>
            <a:off x="5753138" y="1105402"/>
            <a:ext cx="601089" cy="153888"/>
          </a:xfrm>
          <a:prstGeom prst="rect">
            <a:avLst/>
          </a:prstGeom>
          <a:noFill/>
        </p:spPr>
        <p:txBody>
          <a:bodyPr wrap="square" rtlCol="0">
            <a:spAutoFit/>
          </a:bodyPr>
          <a:lstStyle/>
          <a:p>
            <a:pPr algn="ctr"/>
            <a:r>
              <a:rPr lang="pl-PL" sz="400" dirty="0">
                <a:solidFill>
                  <a:schemeClr val="bg1">
                    <a:lumMod val="75000"/>
                  </a:schemeClr>
                </a:solidFill>
              </a:rPr>
              <a:t>Telekonferencja</a:t>
            </a:r>
          </a:p>
        </p:txBody>
      </p:sp>
      <p:sp>
        <p:nvSpPr>
          <p:cNvPr id="216" name="pole tekstowe 215">
            <a:extLst>
              <a:ext uri="{FF2B5EF4-FFF2-40B4-BE49-F238E27FC236}">
                <a16:creationId xmlns:a16="http://schemas.microsoft.com/office/drawing/2014/main" id="{985540B0-EF94-4E57-9A7E-A0C3B64CCC49}"/>
              </a:ext>
            </a:extLst>
          </p:cNvPr>
          <p:cNvSpPr txBox="1"/>
          <p:nvPr/>
        </p:nvSpPr>
        <p:spPr>
          <a:xfrm>
            <a:off x="7277218" y="1107486"/>
            <a:ext cx="601089" cy="153888"/>
          </a:xfrm>
          <a:prstGeom prst="rect">
            <a:avLst/>
          </a:prstGeom>
          <a:noFill/>
        </p:spPr>
        <p:txBody>
          <a:bodyPr wrap="square" rtlCol="0">
            <a:spAutoFit/>
          </a:bodyPr>
          <a:lstStyle/>
          <a:p>
            <a:pPr algn="ctr"/>
            <a:r>
              <a:rPr lang="pl-PL" sz="400" dirty="0">
                <a:solidFill>
                  <a:schemeClr val="bg1">
                    <a:lumMod val="75000"/>
                  </a:schemeClr>
                </a:solidFill>
              </a:rPr>
              <a:t>Kategoryzuj</a:t>
            </a:r>
          </a:p>
        </p:txBody>
      </p:sp>
      <p:sp>
        <p:nvSpPr>
          <p:cNvPr id="217" name="pole tekstowe 216">
            <a:extLst>
              <a:ext uri="{FF2B5EF4-FFF2-40B4-BE49-F238E27FC236}">
                <a16:creationId xmlns:a16="http://schemas.microsoft.com/office/drawing/2014/main" id="{E346A552-66D5-436E-A525-51A6E67EE0A4}"/>
              </a:ext>
            </a:extLst>
          </p:cNvPr>
          <p:cNvSpPr txBox="1"/>
          <p:nvPr/>
        </p:nvSpPr>
        <p:spPr>
          <a:xfrm>
            <a:off x="7738110" y="1108580"/>
            <a:ext cx="601089" cy="153888"/>
          </a:xfrm>
          <a:prstGeom prst="rect">
            <a:avLst/>
          </a:prstGeom>
          <a:noFill/>
        </p:spPr>
        <p:txBody>
          <a:bodyPr wrap="square" rtlCol="0">
            <a:spAutoFit/>
          </a:bodyPr>
          <a:lstStyle/>
          <a:p>
            <a:pPr algn="ctr"/>
            <a:r>
              <a:rPr lang="pl-PL" sz="400" dirty="0">
                <a:solidFill>
                  <a:schemeClr val="bg1">
                    <a:lumMod val="75000"/>
                  </a:schemeClr>
                </a:solidFill>
              </a:rPr>
              <a:t>Przypnij flagę</a:t>
            </a:r>
          </a:p>
        </p:txBody>
      </p:sp>
      <p:sp>
        <p:nvSpPr>
          <p:cNvPr id="218" name="pole tekstowe 217">
            <a:extLst>
              <a:ext uri="{FF2B5EF4-FFF2-40B4-BE49-F238E27FC236}">
                <a16:creationId xmlns:a16="http://schemas.microsoft.com/office/drawing/2014/main" id="{7E6B0C02-CDC7-4EC7-A488-B6AB606F0340}"/>
              </a:ext>
            </a:extLst>
          </p:cNvPr>
          <p:cNvSpPr txBox="1"/>
          <p:nvPr/>
        </p:nvSpPr>
        <p:spPr>
          <a:xfrm>
            <a:off x="8723383" y="1112526"/>
            <a:ext cx="601089" cy="153888"/>
          </a:xfrm>
          <a:prstGeom prst="rect">
            <a:avLst/>
          </a:prstGeom>
          <a:noFill/>
        </p:spPr>
        <p:txBody>
          <a:bodyPr wrap="square" rtlCol="0">
            <a:spAutoFit/>
          </a:bodyPr>
          <a:lstStyle/>
          <a:p>
            <a:pPr algn="ctr"/>
            <a:r>
              <a:rPr lang="pl-PL" sz="400" dirty="0">
                <a:solidFill>
                  <a:schemeClr val="bg1">
                    <a:lumMod val="75000"/>
                  </a:schemeClr>
                </a:solidFill>
              </a:rPr>
              <a:t>Książka kontaktowa</a:t>
            </a:r>
          </a:p>
        </p:txBody>
      </p:sp>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6446082" y="1389428"/>
            <a:ext cx="422764" cy="422764"/>
          </a:xfrm>
          <a:prstGeom prst="rect">
            <a:avLst/>
          </a:prstGeom>
          <a:effectLst>
            <a:outerShdw blurRad="50800" dist="38100" dir="2700000" algn="tl" rotWithShape="0">
              <a:prstClr val="black">
                <a:alpha val="40000"/>
              </a:prstClr>
            </a:outerShdw>
          </a:effectLst>
        </p:spPr>
      </p:pic>
      <p:pic>
        <p:nvPicPr>
          <p:cNvPr id="219" name="Grafika 218" descr="Otwarty folder">
            <a:extLst>
              <a:ext uri="{FF2B5EF4-FFF2-40B4-BE49-F238E27FC236}">
                <a16:creationId xmlns:a16="http://schemas.microsoft.com/office/drawing/2014/main" id="{F786E72D-0820-4C30-8183-88FB1B4246C2}"/>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5005395" y="2346835"/>
            <a:ext cx="206756" cy="206756"/>
          </a:xfrm>
          <a:prstGeom prst="rect">
            <a:avLst/>
          </a:prstGeom>
        </p:spPr>
      </p:pic>
      <p:pic>
        <p:nvPicPr>
          <p:cNvPr id="220" name="Grafika 219" descr="Znacznik wyboru">
            <a:extLst>
              <a:ext uri="{FF2B5EF4-FFF2-40B4-BE49-F238E27FC236}">
                <a16:creationId xmlns:a16="http://schemas.microsoft.com/office/drawing/2014/main" id="{AD3192CD-F694-4A8D-9A7A-4C766F12D3A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078233" y="2377805"/>
            <a:ext cx="123010" cy="123010"/>
          </a:xfrm>
          <a:prstGeom prst="rect">
            <a:avLst/>
          </a:prstGeom>
        </p:spPr>
      </p:pic>
      <p:pic>
        <p:nvPicPr>
          <p:cNvPr id="221" name="Grafika 220" descr="Pobierać z chmury">
            <a:extLst>
              <a:ext uri="{FF2B5EF4-FFF2-40B4-BE49-F238E27FC236}">
                <a16:creationId xmlns:a16="http://schemas.microsoft.com/office/drawing/2014/main" id="{9B17B498-29F3-4070-8B0F-3B231739AA13}"/>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9194983" y="2361762"/>
            <a:ext cx="176901" cy="176901"/>
          </a:xfrm>
          <a:prstGeom prst="rect">
            <a:avLst/>
          </a:prstGeom>
        </p:spPr>
      </p:pic>
    </p:spTree>
    <p:extLst>
      <p:ext uri="{BB962C8B-B14F-4D97-AF65-F5344CB8AC3E}">
        <p14:creationId xmlns:p14="http://schemas.microsoft.com/office/powerpoint/2010/main" val="203689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rostokąt: jeden zaokrąglony róg 112">
            <a:extLst>
              <a:ext uri="{FF2B5EF4-FFF2-40B4-BE49-F238E27FC236}">
                <a16:creationId xmlns:a16="http://schemas.microsoft.com/office/drawing/2014/main" id="{9821D774-F334-48B8-AFAD-95ED1CD4A60C}"/>
              </a:ext>
            </a:extLst>
          </p:cNvPr>
          <p:cNvSpPr/>
          <p:nvPr/>
        </p:nvSpPr>
        <p:spPr>
          <a:xfrm rot="16200000">
            <a:off x="3355626" y="-1978377"/>
            <a:ext cx="5990707" cy="11682047"/>
          </a:xfrm>
          <a:prstGeom prst="round1Rect">
            <a:avLst>
              <a:gd name="adj" fmla="val 1696"/>
            </a:avLst>
          </a:prstGeom>
          <a:solidFill>
            <a:srgbClr val="333F50">
              <a:alpha val="69804"/>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Prostokąt 113">
            <a:extLst>
              <a:ext uri="{FF2B5EF4-FFF2-40B4-BE49-F238E27FC236}">
                <a16:creationId xmlns:a16="http://schemas.microsoft.com/office/drawing/2014/main" id="{0FEB9EE5-A58A-449E-9923-B072CD79D3CD}"/>
              </a:ext>
            </a:extLst>
          </p:cNvPr>
          <p:cNvSpPr/>
          <p:nvPr/>
        </p:nvSpPr>
        <p:spPr>
          <a:xfrm rot="16200000" flipV="1">
            <a:off x="8066257" y="2732550"/>
            <a:ext cx="5722894" cy="2531145"/>
          </a:xfrm>
          <a:prstGeom prst="rect">
            <a:avLst/>
          </a:prstGeom>
          <a:solidFill>
            <a:schemeClr val="bg1">
              <a:alpha val="2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26"/>
          </a:graphicData>
        </a:graphic>
      </p:graphicFrame>
      <p:sp>
        <p:nvSpPr>
          <p:cNvPr id="103" name="Dowolny kształt: kształt 102">
            <a:extLst>
              <a:ext uri="{FF2B5EF4-FFF2-40B4-BE49-F238E27FC236}">
                <a16:creationId xmlns:a16="http://schemas.microsoft.com/office/drawing/2014/main" id="{ED92305B-9494-4D78-AF6E-504B9E1CE6AB}"/>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07" name="Grafika 106" descr="Słuchawka">
            <a:extLst>
              <a:ext uri="{FF2B5EF4-FFF2-40B4-BE49-F238E27FC236}">
                <a16:creationId xmlns:a16="http://schemas.microsoft.com/office/drawing/2014/main" id="{518603F4-AA1A-4AAD-87AF-4D20CC37C7CC}"/>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154232" y="6068713"/>
            <a:ext cx="204390" cy="204390"/>
          </a:xfrm>
          <a:prstGeom prst="rect">
            <a:avLst/>
          </a:prstGeom>
        </p:spPr>
      </p:pic>
      <p:pic>
        <p:nvPicPr>
          <p:cNvPr id="108" name="Grafika 107" descr="Centrum telefoniczne">
            <a:extLst>
              <a:ext uri="{FF2B5EF4-FFF2-40B4-BE49-F238E27FC236}">
                <a16:creationId xmlns:a16="http://schemas.microsoft.com/office/drawing/2014/main" id="{6755749A-3B4E-4643-9A81-9F27DE5A629B}"/>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123325" y="6509235"/>
            <a:ext cx="204390" cy="204390"/>
          </a:xfrm>
          <a:prstGeom prst="rect">
            <a:avLst/>
          </a:prstGeom>
        </p:spPr>
      </p:pic>
      <p:pic>
        <p:nvPicPr>
          <p:cNvPr id="110" name="Grafika 109" descr="Czat">
            <a:extLst>
              <a:ext uri="{FF2B5EF4-FFF2-40B4-BE49-F238E27FC236}">
                <a16:creationId xmlns:a16="http://schemas.microsoft.com/office/drawing/2014/main" id="{0535842D-CBF6-4595-B695-919BC179F3A1}"/>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455265" y="5834330"/>
            <a:ext cx="204390" cy="204390"/>
          </a:xfrm>
          <a:prstGeom prst="rect">
            <a:avLst/>
          </a:prstGeom>
        </p:spPr>
      </p:pic>
      <p:pic>
        <p:nvPicPr>
          <p:cNvPr id="111" name="Grafika 110" descr="Koperta">
            <a:extLst>
              <a:ext uri="{FF2B5EF4-FFF2-40B4-BE49-F238E27FC236}">
                <a16:creationId xmlns:a16="http://schemas.microsoft.com/office/drawing/2014/main" id="{00C01B0B-C6D6-4E4B-B1BD-C4FBBC2DADC0}"/>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05635" y="5786317"/>
            <a:ext cx="204390" cy="204390"/>
          </a:xfrm>
          <a:prstGeom prst="rect">
            <a:avLst/>
          </a:prstGeom>
        </p:spPr>
      </p:pic>
      <p:sp>
        <p:nvSpPr>
          <p:cNvPr id="2" name="pole tekstowe 1">
            <a:extLst>
              <a:ext uri="{FF2B5EF4-FFF2-40B4-BE49-F238E27FC236}">
                <a16:creationId xmlns:a16="http://schemas.microsoft.com/office/drawing/2014/main" id="{E8B10C41-03D4-4DE6-9410-2F838C5CC95E}"/>
              </a:ext>
            </a:extLst>
          </p:cNvPr>
          <p:cNvSpPr txBox="1"/>
          <p:nvPr/>
        </p:nvSpPr>
        <p:spPr>
          <a:xfrm>
            <a:off x="9728054" y="1475272"/>
            <a:ext cx="2517907" cy="246221"/>
          </a:xfrm>
          <a:prstGeom prst="rect">
            <a:avLst/>
          </a:prstGeom>
          <a:noFill/>
        </p:spPr>
        <p:txBody>
          <a:bodyPr wrap="square" rtlCol="0">
            <a:spAutoFit/>
          </a:bodyPr>
          <a:lstStyle/>
          <a:p>
            <a:r>
              <a:rPr lang="pl-PL" sz="1000" dirty="0">
                <a:solidFill>
                  <a:schemeClr val="accent5">
                    <a:lumMod val="60000"/>
                    <a:lumOff val="40000"/>
                  </a:schemeClr>
                </a:solidFill>
              </a:rPr>
              <a:t>SKRZYNKA ODBIORCZA                                     7    </a:t>
            </a:r>
            <a:endParaRPr lang="en-US" sz="1000" dirty="0">
              <a:solidFill>
                <a:schemeClr val="accent5">
                  <a:lumMod val="60000"/>
                  <a:lumOff val="40000"/>
                </a:schemeClr>
              </a:solidFill>
            </a:endParaRPr>
          </a:p>
        </p:txBody>
      </p:sp>
      <p:cxnSp>
        <p:nvCxnSpPr>
          <p:cNvPr id="29" name="Łącznik prosty 28">
            <a:extLst>
              <a:ext uri="{FF2B5EF4-FFF2-40B4-BE49-F238E27FC236}">
                <a16:creationId xmlns:a16="http://schemas.microsoft.com/office/drawing/2014/main" id="{4CDDA715-FAAB-47D0-B199-1BB95D60A701}"/>
              </a:ext>
            </a:extLst>
          </p:cNvPr>
          <p:cNvCxnSpPr>
            <a:cxnSpLocks/>
          </p:cNvCxnSpPr>
          <p:nvPr/>
        </p:nvCxnSpPr>
        <p:spPr>
          <a:xfrm>
            <a:off x="9798582" y="1709260"/>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12" name="pole tekstowe 111">
            <a:extLst>
              <a:ext uri="{FF2B5EF4-FFF2-40B4-BE49-F238E27FC236}">
                <a16:creationId xmlns:a16="http://schemas.microsoft.com/office/drawing/2014/main" id="{0F0D7388-FCCA-4E5C-A050-643BB18C19FD}"/>
              </a:ext>
            </a:extLst>
          </p:cNvPr>
          <p:cNvSpPr txBox="1"/>
          <p:nvPr/>
        </p:nvSpPr>
        <p:spPr>
          <a:xfrm>
            <a:off x="9798582" y="2712456"/>
            <a:ext cx="2080150" cy="996619"/>
          </a:xfrm>
          <a:prstGeom prst="rect">
            <a:avLst/>
          </a:prstGeom>
          <a:noFill/>
        </p:spPr>
        <p:txBody>
          <a:bodyPr wrap="square" rtlCol="0">
            <a:spAutoFit/>
          </a:bodyPr>
          <a:lstStyle/>
          <a:p>
            <a:pPr>
              <a:lnSpc>
                <a:spcPct val="150000"/>
              </a:lnSpc>
            </a:pPr>
            <a:r>
              <a:rPr lang="pl-PL" sz="800" dirty="0">
                <a:solidFill>
                  <a:schemeClr val="bg1"/>
                </a:solidFill>
              </a:rPr>
              <a:t>PROJEKTY</a:t>
            </a:r>
          </a:p>
          <a:p>
            <a:pPr marL="171450" indent="-171450">
              <a:lnSpc>
                <a:spcPct val="150000"/>
              </a:lnSpc>
              <a:buFont typeface="Wingdings" panose="05000000000000000000" pitchFamily="2" charset="2"/>
              <a:buChar char="Ø"/>
            </a:pPr>
            <a:r>
              <a:rPr lang="pl-PL" sz="800" dirty="0">
                <a:solidFill>
                  <a:schemeClr val="bg1"/>
                </a:solidFill>
              </a:rPr>
              <a:t>2021/015 Sampling Device BOF</a:t>
            </a:r>
          </a:p>
          <a:p>
            <a:pPr marL="171450" indent="-171450">
              <a:lnSpc>
                <a:spcPct val="150000"/>
              </a:lnSpc>
              <a:buFont typeface="Wingdings" panose="05000000000000000000" pitchFamily="2" charset="2"/>
              <a:buChar char="Ø"/>
            </a:pPr>
            <a:r>
              <a:rPr lang="pl-PL" sz="800" dirty="0">
                <a:solidFill>
                  <a:schemeClr val="bg1"/>
                </a:solidFill>
              </a:rPr>
              <a:t>2021/029 Relocation Big Furnaces</a:t>
            </a:r>
          </a:p>
          <a:p>
            <a:pPr marL="171450" indent="-171450">
              <a:lnSpc>
                <a:spcPct val="150000"/>
              </a:lnSpc>
              <a:buFont typeface="Wingdings" panose="05000000000000000000" pitchFamily="2" charset="2"/>
              <a:buChar char="Ø"/>
            </a:pPr>
            <a:r>
              <a:rPr lang="pl-PL" sz="800" dirty="0">
                <a:solidFill>
                  <a:schemeClr val="bg1"/>
                </a:solidFill>
              </a:rPr>
              <a:t>2021/075 Automation line production</a:t>
            </a:r>
          </a:p>
          <a:p>
            <a:pPr marL="171450" indent="-171450">
              <a:lnSpc>
                <a:spcPct val="150000"/>
              </a:lnSpc>
              <a:buFont typeface="Wingdings" panose="05000000000000000000" pitchFamily="2" charset="2"/>
              <a:buChar char="Ø"/>
            </a:pPr>
            <a:r>
              <a:rPr lang="pl-PL" sz="800" dirty="0">
                <a:solidFill>
                  <a:schemeClr val="bg1"/>
                </a:solidFill>
              </a:rPr>
              <a:t>2021/1453 Modernization of dedusting …</a:t>
            </a:r>
          </a:p>
        </p:txBody>
      </p:sp>
      <p:sp>
        <p:nvSpPr>
          <p:cNvPr id="115" name="pole tekstowe 114">
            <a:extLst>
              <a:ext uri="{FF2B5EF4-FFF2-40B4-BE49-F238E27FC236}">
                <a16:creationId xmlns:a16="http://schemas.microsoft.com/office/drawing/2014/main" id="{4EB0664F-8EC5-4E5C-80A4-DE40AC042026}"/>
              </a:ext>
            </a:extLst>
          </p:cNvPr>
          <p:cNvSpPr txBox="1"/>
          <p:nvPr/>
        </p:nvSpPr>
        <p:spPr>
          <a:xfrm>
            <a:off x="11959396" y="1631270"/>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1</a:t>
            </a:r>
          </a:p>
          <a:p>
            <a:pPr>
              <a:lnSpc>
                <a:spcPct val="150000"/>
              </a:lnSpc>
            </a:pPr>
            <a:endParaRPr lang="pl-PL" sz="800" dirty="0">
              <a:solidFill>
                <a:schemeClr val="bg1"/>
              </a:solidFill>
            </a:endParaRPr>
          </a:p>
          <a:p>
            <a:pPr>
              <a:lnSpc>
                <a:spcPct val="150000"/>
              </a:lnSpc>
            </a:pPr>
            <a:r>
              <a:rPr lang="pl-PL" sz="800" dirty="0">
                <a:solidFill>
                  <a:schemeClr val="bg1"/>
                </a:solidFill>
              </a:rPr>
              <a:t>1</a:t>
            </a:r>
          </a:p>
        </p:txBody>
      </p:sp>
      <p:sp>
        <p:nvSpPr>
          <p:cNvPr id="84" name="pole tekstowe 83">
            <a:extLst>
              <a:ext uri="{FF2B5EF4-FFF2-40B4-BE49-F238E27FC236}">
                <a16:creationId xmlns:a16="http://schemas.microsoft.com/office/drawing/2014/main" id="{45F66C2E-97DA-4B29-9F22-60EB867DB68D}"/>
              </a:ext>
            </a:extLst>
          </p:cNvPr>
          <p:cNvSpPr txBox="1"/>
          <p:nvPr/>
        </p:nvSpPr>
        <p:spPr>
          <a:xfrm>
            <a:off x="9792461" y="1746214"/>
            <a:ext cx="1640870" cy="996619"/>
          </a:xfrm>
          <a:prstGeom prst="rect">
            <a:avLst/>
          </a:prstGeom>
          <a:noFill/>
        </p:spPr>
        <p:txBody>
          <a:bodyPr wrap="square" rtlCol="0">
            <a:spAutoFit/>
          </a:bodyPr>
          <a:lstStyle/>
          <a:p>
            <a:pPr>
              <a:lnSpc>
                <a:spcPct val="150000"/>
              </a:lnSpc>
            </a:pPr>
            <a:r>
              <a:rPr lang="pl-PL" sz="800" dirty="0">
                <a:solidFill>
                  <a:schemeClr val="bg1"/>
                </a:solidFill>
              </a:rPr>
              <a:t>PRYWATNA</a:t>
            </a:r>
          </a:p>
          <a:p>
            <a:pPr marL="171450" indent="-171450">
              <a:lnSpc>
                <a:spcPct val="150000"/>
              </a:lnSpc>
              <a:buFont typeface="Wingdings" panose="05000000000000000000" pitchFamily="2" charset="2"/>
              <a:buChar char="Ø"/>
            </a:pPr>
            <a:r>
              <a:rPr lang="pl-PL" sz="800" dirty="0">
                <a:solidFill>
                  <a:schemeClr val="bg1"/>
                </a:solidFill>
              </a:rPr>
              <a:t>HR</a:t>
            </a:r>
          </a:p>
          <a:p>
            <a:pPr marL="171450" indent="-171450">
              <a:lnSpc>
                <a:spcPct val="150000"/>
              </a:lnSpc>
              <a:buFont typeface="Wingdings" panose="05000000000000000000" pitchFamily="2" charset="2"/>
              <a:buChar char="Ø"/>
            </a:pPr>
            <a:r>
              <a:rPr lang="pl-PL" sz="800" dirty="0">
                <a:solidFill>
                  <a:schemeClr val="bg1"/>
                </a:solidFill>
              </a:rPr>
              <a:t>SZKOLENIA</a:t>
            </a:r>
          </a:p>
          <a:p>
            <a:pPr marL="171450" indent="-171450">
              <a:lnSpc>
                <a:spcPct val="150000"/>
              </a:lnSpc>
              <a:buFont typeface="Wingdings" panose="05000000000000000000" pitchFamily="2" charset="2"/>
              <a:buChar char="Ø"/>
            </a:pPr>
            <a:r>
              <a:rPr lang="pl-PL" sz="800" dirty="0">
                <a:solidFill>
                  <a:schemeClr val="bg1"/>
                </a:solidFill>
              </a:rPr>
              <a:t>URLOPY </a:t>
            </a:r>
          </a:p>
          <a:p>
            <a:pPr marL="171450" indent="-171450">
              <a:lnSpc>
                <a:spcPct val="150000"/>
              </a:lnSpc>
              <a:buFont typeface="Wingdings" panose="05000000000000000000" pitchFamily="2" charset="2"/>
              <a:buChar char="Ø"/>
            </a:pPr>
            <a:r>
              <a:rPr lang="pl-PL" sz="800" dirty="0">
                <a:solidFill>
                  <a:schemeClr val="bg1"/>
                </a:solidFill>
              </a:rPr>
              <a:t>PRINCE 2</a:t>
            </a:r>
          </a:p>
        </p:txBody>
      </p:sp>
      <p:cxnSp>
        <p:nvCxnSpPr>
          <p:cNvPr id="40" name="Łącznik prosty 39">
            <a:extLst>
              <a:ext uri="{FF2B5EF4-FFF2-40B4-BE49-F238E27FC236}">
                <a16:creationId xmlns:a16="http://schemas.microsoft.com/office/drawing/2014/main" id="{95D90D9F-A8C5-4112-9B64-12563461A01F}"/>
              </a:ext>
            </a:extLst>
          </p:cNvPr>
          <p:cNvCxnSpPr/>
          <p:nvPr/>
        </p:nvCxnSpPr>
        <p:spPr>
          <a:xfrm>
            <a:off x="595045" y="1219199"/>
            <a:ext cx="0" cy="5594639"/>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2" name="Łącznik prosty 41">
            <a:extLst>
              <a:ext uri="{FF2B5EF4-FFF2-40B4-BE49-F238E27FC236}">
                <a16:creationId xmlns:a16="http://schemas.microsoft.com/office/drawing/2014/main" id="{2F8B242D-F952-4710-99F2-A22BE5C5CC34}"/>
              </a:ext>
            </a:extLst>
          </p:cNvPr>
          <p:cNvCxnSpPr/>
          <p:nvPr/>
        </p:nvCxnSpPr>
        <p:spPr>
          <a:xfrm flipV="1">
            <a:off x="592033" y="940734"/>
            <a:ext cx="389927" cy="285832"/>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4" name="Łącznik prosty 43">
            <a:extLst>
              <a:ext uri="{FF2B5EF4-FFF2-40B4-BE49-F238E27FC236}">
                <a16:creationId xmlns:a16="http://schemas.microsoft.com/office/drawing/2014/main" id="{0EC666D5-2CCB-4111-980C-A393104DEDB7}"/>
              </a:ext>
            </a:extLst>
          </p:cNvPr>
          <p:cNvCxnSpPr>
            <a:cxnSpLocks/>
          </p:cNvCxnSpPr>
          <p:nvPr/>
        </p:nvCxnSpPr>
        <p:spPr>
          <a:xfrm>
            <a:off x="981960" y="939673"/>
            <a:ext cx="11147195" cy="15994"/>
          </a:xfrm>
          <a:prstGeom prst="line">
            <a:avLst/>
          </a:prstGeom>
          <a:effectLst>
            <a:outerShdw blurRad="50800" dist="38100" dir="5400000" algn="t"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7" name="Łącznik prosty 116">
            <a:extLst>
              <a:ext uri="{FF2B5EF4-FFF2-40B4-BE49-F238E27FC236}">
                <a16:creationId xmlns:a16="http://schemas.microsoft.com/office/drawing/2014/main" id="{4A8DDCBC-19BC-4693-91CA-EF866A5E1314}"/>
              </a:ext>
            </a:extLst>
          </p:cNvPr>
          <p:cNvCxnSpPr>
            <a:cxnSpLocks/>
          </p:cNvCxnSpPr>
          <p:nvPr/>
        </p:nvCxnSpPr>
        <p:spPr>
          <a:xfrm flipV="1">
            <a:off x="596878" y="944901"/>
            <a:ext cx="263335" cy="19177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8" name="Łącznik prosty 117">
            <a:extLst>
              <a:ext uri="{FF2B5EF4-FFF2-40B4-BE49-F238E27FC236}">
                <a16:creationId xmlns:a16="http://schemas.microsoft.com/office/drawing/2014/main" id="{0312EC6C-2ED0-4289-86BE-23AE2B331668}"/>
              </a:ext>
            </a:extLst>
          </p:cNvPr>
          <p:cNvCxnSpPr>
            <a:cxnSpLocks/>
          </p:cNvCxnSpPr>
          <p:nvPr/>
        </p:nvCxnSpPr>
        <p:spPr>
          <a:xfrm flipV="1">
            <a:off x="595212" y="943048"/>
            <a:ext cx="143255" cy="103738"/>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54" name="Łącznik prosty 153">
            <a:extLst>
              <a:ext uri="{FF2B5EF4-FFF2-40B4-BE49-F238E27FC236}">
                <a16:creationId xmlns:a16="http://schemas.microsoft.com/office/drawing/2014/main" id="{FF6D4B26-6664-41F6-9398-BFA7C744519D}"/>
              </a:ext>
            </a:extLst>
          </p:cNvPr>
          <p:cNvCxnSpPr>
            <a:cxnSpLocks/>
          </p:cNvCxnSpPr>
          <p:nvPr/>
        </p:nvCxnSpPr>
        <p:spPr>
          <a:xfrm flipV="1">
            <a:off x="589487" y="922620"/>
            <a:ext cx="184797" cy="124166"/>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55" name="pole tekstowe 154">
            <a:extLst>
              <a:ext uri="{FF2B5EF4-FFF2-40B4-BE49-F238E27FC236}">
                <a16:creationId xmlns:a16="http://schemas.microsoft.com/office/drawing/2014/main" id="{4EC9DA3D-F4A8-4730-8472-3D005C688AFF}"/>
              </a:ext>
            </a:extLst>
          </p:cNvPr>
          <p:cNvSpPr txBox="1"/>
          <p:nvPr/>
        </p:nvSpPr>
        <p:spPr>
          <a:xfrm>
            <a:off x="11963959" y="2696785"/>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3</a:t>
            </a:r>
          </a:p>
          <a:p>
            <a:pPr>
              <a:lnSpc>
                <a:spcPct val="150000"/>
              </a:lnSpc>
            </a:pPr>
            <a:endParaRPr lang="pl-PL" sz="800" dirty="0">
              <a:solidFill>
                <a:schemeClr val="bg1"/>
              </a:solidFill>
            </a:endParaRPr>
          </a:p>
          <a:p>
            <a:pPr>
              <a:lnSpc>
                <a:spcPct val="150000"/>
              </a:lnSpc>
            </a:pPr>
            <a:r>
              <a:rPr lang="pl-PL" sz="800" dirty="0">
                <a:solidFill>
                  <a:schemeClr val="bg1"/>
                </a:solidFill>
              </a:rPr>
              <a:t>2</a:t>
            </a:r>
          </a:p>
        </p:txBody>
      </p:sp>
      <p:sp>
        <p:nvSpPr>
          <p:cNvPr id="156" name="pole tekstowe 155">
            <a:extLst>
              <a:ext uri="{FF2B5EF4-FFF2-40B4-BE49-F238E27FC236}">
                <a16:creationId xmlns:a16="http://schemas.microsoft.com/office/drawing/2014/main" id="{F4316C26-CB64-4B67-BFFC-D220C76E2FD0}"/>
              </a:ext>
            </a:extLst>
          </p:cNvPr>
          <p:cNvSpPr txBox="1"/>
          <p:nvPr/>
        </p:nvSpPr>
        <p:spPr>
          <a:xfrm>
            <a:off x="9766779" y="4814958"/>
            <a:ext cx="2213925" cy="400110"/>
          </a:xfrm>
          <a:prstGeom prst="rect">
            <a:avLst/>
          </a:prstGeom>
          <a:noFill/>
        </p:spPr>
        <p:txBody>
          <a:bodyPr wrap="square" rtlCol="0">
            <a:spAutoFit/>
          </a:bodyPr>
          <a:lstStyle/>
          <a:p>
            <a:r>
              <a:rPr lang="pl-PL" sz="1000" dirty="0">
                <a:solidFill>
                  <a:schemeClr val="accent5">
                    <a:lumMod val="60000"/>
                    <a:lumOff val="40000"/>
                  </a:schemeClr>
                </a:solidFill>
              </a:rPr>
              <a:t>ARCHIWUM</a:t>
            </a:r>
          </a:p>
          <a:p>
            <a:r>
              <a:rPr lang="pl-PL" sz="1000" dirty="0">
                <a:solidFill>
                  <a:schemeClr val="bg1"/>
                </a:solidFill>
              </a:rPr>
              <a:t>    </a:t>
            </a:r>
            <a:endParaRPr lang="en-US" sz="1000" dirty="0">
              <a:solidFill>
                <a:schemeClr val="bg1"/>
              </a:solidFill>
            </a:endParaRPr>
          </a:p>
        </p:txBody>
      </p:sp>
      <p:sp>
        <p:nvSpPr>
          <p:cNvPr id="157" name="pole tekstowe 156">
            <a:extLst>
              <a:ext uri="{FF2B5EF4-FFF2-40B4-BE49-F238E27FC236}">
                <a16:creationId xmlns:a16="http://schemas.microsoft.com/office/drawing/2014/main" id="{71B51682-722A-4220-B8C4-ED5CF4330833}"/>
              </a:ext>
            </a:extLst>
          </p:cNvPr>
          <p:cNvSpPr txBox="1"/>
          <p:nvPr/>
        </p:nvSpPr>
        <p:spPr>
          <a:xfrm>
            <a:off x="9805135" y="3924930"/>
            <a:ext cx="783837" cy="6272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WYSŁANE </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USUNIETE</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KOSZ</a:t>
            </a:r>
          </a:p>
        </p:txBody>
      </p:sp>
      <p:sp>
        <p:nvSpPr>
          <p:cNvPr id="159" name="pole tekstowe 158">
            <a:extLst>
              <a:ext uri="{FF2B5EF4-FFF2-40B4-BE49-F238E27FC236}">
                <a16:creationId xmlns:a16="http://schemas.microsoft.com/office/drawing/2014/main" id="{9D7E36E6-4353-4598-96C9-91AC5FF6ABA3}"/>
              </a:ext>
            </a:extLst>
          </p:cNvPr>
          <p:cNvSpPr txBox="1"/>
          <p:nvPr/>
        </p:nvSpPr>
        <p:spPr>
          <a:xfrm>
            <a:off x="9835940" y="5062255"/>
            <a:ext cx="2080150" cy="99661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bg1"/>
                </a:solidFill>
              </a:rPr>
              <a:t>AKTUALNE PROJEKTY</a:t>
            </a:r>
          </a:p>
          <a:p>
            <a:pPr marL="171450" indent="-171450">
              <a:lnSpc>
                <a:spcPct val="150000"/>
              </a:lnSpc>
              <a:buFont typeface="Wingdings" panose="05000000000000000000" pitchFamily="2" charset="2"/>
              <a:buChar char="Ø"/>
            </a:pPr>
            <a:r>
              <a:rPr lang="pl-PL" sz="800" dirty="0">
                <a:solidFill>
                  <a:schemeClr val="bg1"/>
                </a:solidFill>
              </a:rPr>
              <a:t>ZAKOŃCZONE PROJEKTY</a:t>
            </a:r>
          </a:p>
          <a:p>
            <a:pPr marL="171450" indent="-171450">
              <a:lnSpc>
                <a:spcPct val="150000"/>
              </a:lnSpc>
              <a:buFont typeface="Wingdings" panose="05000000000000000000" pitchFamily="2" charset="2"/>
              <a:buChar char="Ø"/>
            </a:pPr>
            <a:r>
              <a:rPr lang="pl-PL" sz="800" dirty="0">
                <a:solidFill>
                  <a:schemeClr val="bg1"/>
                </a:solidFill>
              </a:rPr>
              <a:t>ZAWIESZONE PROJEKTY</a:t>
            </a:r>
          </a:p>
          <a:p>
            <a:pPr marL="171450" indent="-171450">
              <a:lnSpc>
                <a:spcPct val="150000"/>
              </a:lnSpc>
              <a:buFont typeface="Wingdings" panose="05000000000000000000" pitchFamily="2" charset="2"/>
              <a:buChar char="Ø"/>
            </a:pPr>
            <a:r>
              <a:rPr lang="pl-PL" sz="800" dirty="0">
                <a:solidFill>
                  <a:schemeClr val="bg1"/>
                </a:solidFill>
              </a:rPr>
              <a:t>STARE</a:t>
            </a:r>
          </a:p>
          <a:p>
            <a:pPr marL="171450" indent="-171450">
              <a:lnSpc>
                <a:spcPct val="150000"/>
              </a:lnSpc>
              <a:buFont typeface="Wingdings" panose="05000000000000000000" pitchFamily="2" charset="2"/>
              <a:buChar char="Ø"/>
            </a:pPr>
            <a:r>
              <a:rPr lang="pl-PL" sz="800" dirty="0">
                <a:solidFill>
                  <a:schemeClr val="bg1"/>
                </a:solidFill>
              </a:rPr>
              <a:t>IMPORT</a:t>
            </a:r>
          </a:p>
        </p:txBody>
      </p:sp>
      <p:cxnSp>
        <p:nvCxnSpPr>
          <p:cNvPr id="160" name="Łącznik prosty 159">
            <a:extLst>
              <a:ext uri="{FF2B5EF4-FFF2-40B4-BE49-F238E27FC236}">
                <a16:creationId xmlns:a16="http://schemas.microsoft.com/office/drawing/2014/main" id="{FEAEA150-19BC-4A96-9697-590CA0F12D91}"/>
              </a:ext>
            </a:extLst>
          </p:cNvPr>
          <p:cNvCxnSpPr>
            <a:cxnSpLocks/>
          </p:cNvCxnSpPr>
          <p:nvPr/>
        </p:nvCxnSpPr>
        <p:spPr>
          <a:xfrm>
            <a:off x="9795118" y="5062255"/>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61" name="Łącznik prosty 160">
            <a:extLst>
              <a:ext uri="{FF2B5EF4-FFF2-40B4-BE49-F238E27FC236}">
                <a16:creationId xmlns:a16="http://schemas.microsoft.com/office/drawing/2014/main" id="{61021542-E0E7-4B4B-958B-607395BACF98}"/>
              </a:ext>
            </a:extLst>
          </p:cNvPr>
          <p:cNvCxnSpPr>
            <a:cxnSpLocks/>
          </p:cNvCxnSpPr>
          <p:nvPr/>
        </p:nvCxnSpPr>
        <p:spPr>
          <a:xfrm>
            <a:off x="9791207" y="3830022"/>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2" name="Prostokąt 161">
            <a:extLst>
              <a:ext uri="{FF2B5EF4-FFF2-40B4-BE49-F238E27FC236}">
                <a16:creationId xmlns:a16="http://schemas.microsoft.com/office/drawing/2014/main" id="{0FF18800-667A-4EDA-B469-38F6F3AA19E4}"/>
              </a:ext>
            </a:extLst>
          </p:cNvPr>
          <p:cNvSpPr/>
          <p:nvPr/>
        </p:nvSpPr>
        <p:spPr>
          <a:xfrm rot="16200000" flipV="1">
            <a:off x="2558603" y="-166568"/>
            <a:ext cx="5240245" cy="8808887"/>
          </a:xfrm>
          <a:prstGeom prst="rect">
            <a:avLst/>
          </a:prstGeom>
          <a:solidFill>
            <a:srgbClr val="FFFFFF">
              <a:alpha val="30196"/>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 name="Prostokąt 163">
            <a:extLst>
              <a:ext uri="{FF2B5EF4-FFF2-40B4-BE49-F238E27FC236}">
                <a16:creationId xmlns:a16="http://schemas.microsoft.com/office/drawing/2014/main" id="{F29A3704-5554-491B-972C-F65558A5E012}"/>
              </a:ext>
            </a:extLst>
          </p:cNvPr>
          <p:cNvSpPr/>
          <p:nvPr/>
        </p:nvSpPr>
        <p:spPr>
          <a:xfrm rot="16200000" flipV="1">
            <a:off x="10887660" y="1862545"/>
            <a:ext cx="178006" cy="2343056"/>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5" name="pole tekstowe 164">
            <a:extLst>
              <a:ext uri="{FF2B5EF4-FFF2-40B4-BE49-F238E27FC236}">
                <a16:creationId xmlns:a16="http://schemas.microsoft.com/office/drawing/2014/main" id="{92F18919-EA1E-4B39-8397-B4BC3ABBBB4B}"/>
              </a:ext>
            </a:extLst>
          </p:cNvPr>
          <p:cNvSpPr txBox="1"/>
          <p:nvPr/>
        </p:nvSpPr>
        <p:spPr>
          <a:xfrm>
            <a:off x="840825" y="1791238"/>
            <a:ext cx="1589632" cy="461665"/>
          </a:xfrm>
          <a:prstGeom prst="rect">
            <a:avLst/>
          </a:prstGeom>
          <a:noFill/>
        </p:spPr>
        <p:txBody>
          <a:bodyPr wrap="square" rtlCol="0">
            <a:spAutoFit/>
          </a:bodyPr>
          <a:lstStyle/>
          <a:p>
            <a:r>
              <a:rPr lang="pl-PL" sz="800" dirty="0">
                <a:solidFill>
                  <a:schemeClr val="bg1"/>
                </a:solidFill>
              </a:rPr>
              <a:t>Łukasz Kowalski /AAF</a:t>
            </a:r>
          </a:p>
          <a:p>
            <a:r>
              <a:rPr lang="pl-PL" sz="800" dirty="0">
                <a:solidFill>
                  <a:schemeClr val="bg1"/>
                </a:solidFill>
              </a:rPr>
              <a:t>Piotr Panek / MOBIDEX</a:t>
            </a:r>
          </a:p>
          <a:p>
            <a:r>
              <a:rPr lang="pl-PL" sz="800" dirty="0">
                <a:solidFill>
                  <a:schemeClr val="bg1"/>
                </a:solidFill>
              </a:rPr>
              <a:t>Jan Petera / MOSTOSTAL</a:t>
            </a:r>
          </a:p>
        </p:txBody>
      </p:sp>
      <p:sp>
        <p:nvSpPr>
          <p:cNvPr id="166" name="pole tekstowe 165">
            <a:extLst>
              <a:ext uri="{FF2B5EF4-FFF2-40B4-BE49-F238E27FC236}">
                <a16:creationId xmlns:a16="http://schemas.microsoft.com/office/drawing/2014/main" id="{6B67A6A7-0317-47CE-AB54-668B910DC41E}"/>
              </a:ext>
            </a:extLst>
          </p:cNvPr>
          <p:cNvSpPr txBox="1"/>
          <p:nvPr/>
        </p:nvSpPr>
        <p:spPr>
          <a:xfrm>
            <a:off x="1195350" y="1632568"/>
            <a:ext cx="318693" cy="215444"/>
          </a:xfrm>
          <a:prstGeom prst="rect">
            <a:avLst/>
          </a:prstGeom>
          <a:noFill/>
        </p:spPr>
        <p:txBody>
          <a:bodyPr wrap="square" rtlCol="0">
            <a:spAutoFit/>
          </a:bodyPr>
          <a:lstStyle/>
          <a:p>
            <a:r>
              <a:rPr lang="pl-PL" sz="800" dirty="0">
                <a:solidFill>
                  <a:srgbClr val="A6A6A6"/>
                </a:solidFill>
              </a:rPr>
              <a:t>Od</a:t>
            </a:r>
          </a:p>
        </p:txBody>
      </p:sp>
      <p:sp>
        <p:nvSpPr>
          <p:cNvPr id="168" name="pole tekstowe 167">
            <a:extLst>
              <a:ext uri="{FF2B5EF4-FFF2-40B4-BE49-F238E27FC236}">
                <a16:creationId xmlns:a16="http://schemas.microsoft.com/office/drawing/2014/main" id="{127977E4-CF5E-4CC2-B684-631D140D44C7}"/>
              </a:ext>
            </a:extLst>
          </p:cNvPr>
          <p:cNvSpPr txBox="1"/>
          <p:nvPr/>
        </p:nvSpPr>
        <p:spPr>
          <a:xfrm>
            <a:off x="3557691" y="1614508"/>
            <a:ext cx="1068741" cy="215444"/>
          </a:xfrm>
          <a:prstGeom prst="rect">
            <a:avLst/>
          </a:prstGeom>
          <a:noFill/>
        </p:spPr>
        <p:txBody>
          <a:bodyPr wrap="square" rtlCol="0">
            <a:spAutoFit/>
          </a:bodyPr>
          <a:lstStyle/>
          <a:p>
            <a:r>
              <a:rPr lang="pl-PL" sz="800" dirty="0">
                <a:solidFill>
                  <a:srgbClr val="A6A6A6"/>
                </a:solidFill>
              </a:rPr>
              <a:t>Temat</a:t>
            </a:r>
          </a:p>
        </p:txBody>
      </p:sp>
      <p:sp>
        <p:nvSpPr>
          <p:cNvPr id="169" name="pole tekstowe 168">
            <a:extLst>
              <a:ext uri="{FF2B5EF4-FFF2-40B4-BE49-F238E27FC236}">
                <a16:creationId xmlns:a16="http://schemas.microsoft.com/office/drawing/2014/main" id="{71B7012F-44D0-45A6-9748-FAC88B62AF48}"/>
              </a:ext>
            </a:extLst>
          </p:cNvPr>
          <p:cNvSpPr txBox="1"/>
          <p:nvPr/>
        </p:nvSpPr>
        <p:spPr>
          <a:xfrm>
            <a:off x="7082754" y="1626048"/>
            <a:ext cx="1068741" cy="215444"/>
          </a:xfrm>
          <a:prstGeom prst="rect">
            <a:avLst/>
          </a:prstGeom>
          <a:noFill/>
        </p:spPr>
        <p:txBody>
          <a:bodyPr wrap="square" rtlCol="0">
            <a:spAutoFit/>
          </a:bodyPr>
          <a:lstStyle/>
          <a:p>
            <a:r>
              <a:rPr lang="pl-PL" sz="800" dirty="0">
                <a:solidFill>
                  <a:srgbClr val="A6A6A6"/>
                </a:solidFill>
              </a:rPr>
              <a:t>Otrzymano</a:t>
            </a:r>
          </a:p>
        </p:txBody>
      </p:sp>
      <p:sp>
        <p:nvSpPr>
          <p:cNvPr id="170" name="pole tekstowe 169">
            <a:extLst>
              <a:ext uri="{FF2B5EF4-FFF2-40B4-BE49-F238E27FC236}">
                <a16:creationId xmlns:a16="http://schemas.microsoft.com/office/drawing/2014/main" id="{7AE87EBD-A820-4309-8C02-F519C9832C26}"/>
              </a:ext>
            </a:extLst>
          </p:cNvPr>
          <p:cNvSpPr txBox="1"/>
          <p:nvPr/>
        </p:nvSpPr>
        <p:spPr>
          <a:xfrm>
            <a:off x="8687963" y="1614508"/>
            <a:ext cx="688630" cy="215444"/>
          </a:xfrm>
          <a:prstGeom prst="rect">
            <a:avLst/>
          </a:prstGeom>
          <a:noFill/>
        </p:spPr>
        <p:txBody>
          <a:bodyPr wrap="square" rtlCol="0">
            <a:spAutoFit/>
          </a:bodyPr>
          <a:lstStyle/>
          <a:p>
            <a:r>
              <a:rPr lang="pl-PL" sz="800" dirty="0">
                <a:solidFill>
                  <a:srgbClr val="A6A6A6"/>
                </a:solidFill>
              </a:rPr>
              <a:t>ID Projekt</a:t>
            </a:r>
          </a:p>
        </p:txBody>
      </p:sp>
      <p:sp>
        <p:nvSpPr>
          <p:cNvPr id="171" name="pole tekstowe 170">
            <a:extLst>
              <a:ext uri="{FF2B5EF4-FFF2-40B4-BE49-F238E27FC236}">
                <a16:creationId xmlns:a16="http://schemas.microsoft.com/office/drawing/2014/main" id="{3429E19B-8F7A-4DF2-A526-F2EE5F7267C8}"/>
              </a:ext>
            </a:extLst>
          </p:cNvPr>
          <p:cNvSpPr txBox="1"/>
          <p:nvPr/>
        </p:nvSpPr>
        <p:spPr>
          <a:xfrm>
            <a:off x="2715995" y="1791910"/>
            <a:ext cx="3949885" cy="461665"/>
          </a:xfrm>
          <a:prstGeom prst="rect">
            <a:avLst/>
          </a:prstGeom>
          <a:noFill/>
        </p:spPr>
        <p:txBody>
          <a:bodyPr wrap="square" rtlCol="0">
            <a:spAutoFit/>
          </a:bodyPr>
          <a:lstStyle/>
          <a:p>
            <a:r>
              <a:rPr lang="pl-PL" sz="800" dirty="0">
                <a:solidFill>
                  <a:schemeClr val="bg1"/>
                </a:solidFill>
              </a:rPr>
              <a:t>Spotkanie w sprawie lokalizacji usytuowania urządzenia </a:t>
            </a:r>
          </a:p>
          <a:p>
            <a:r>
              <a:rPr lang="pl-PL" sz="800" dirty="0">
                <a:solidFill>
                  <a:schemeClr val="bg1"/>
                </a:solidFill>
              </a:rPr>
              <a:t>Piotr Panek / MOBIDEX</a:t>
            </a:r>
          </a:p>
          <a:p>
            <a:r>
              <a:rPr lang="pl-PL" sz="800" dirty="0">
                <a:solidFill>
                  <a:schemeClr val="bg1"/>
                </a:solidFill>
              </a:rPr>
              <a:t>Jan Petera / MOSTOSTAL</a:t>
            </a:r>
          </a:p>
        </p:txBody>
      </p:sp>
      <p:sp>
        <p:nvSpPr>
          <p:cNvPr id="172" name="pole tekstowe 171">
            <a:extLst>
              <a:ext uri="{FF2B5EF4-FFF2-40B4-BE49-F238E27FC236}">
                <a16:creationId xmlns:a16="http://schemas.microsoft.com/office/drawing/2014/main" id="{22B6024E-F065-4054-964B-05A48CE22383}"/>
              </a:ext>
            </a:extLst>
          </p:cNvPr>
          <p:cNvSpPr txBox="1"/>
          <p:nvPr/>
        </p:nvSpPr>
        <p:spPr>
          <a:xfrm>
            <a:off x="6994420" y="1798358"/>
            <a:ext cx="946085" cy="461665"/>
          </a:xfrm>
          <a:prstGeom prst="rect">
            <a:avLst/>
          </a:prstGeom>
          <a:noFill/>
        </p:spPr>
        <p:txBody>
          <a:bodyPr wrap="square" rtlCol="0">
            <a:spAutoFit/>
          </a:bodyPr>
          <a:lstStyle/>
          <a:p>
            <a:r>
              <a:rPr lang="pl-PL" sz="800" dirty="0">
                <a:solidFill>
                  <a:schemeClr val="bg1"/>
                </a:solidFill>
              </a:rPr>
              <a:t>Wt. 06.03.2021</a:t>
            </a:r>
          </a:p>
          <a:p>
            <a:r>
              <a:rPr lang="pl-PL" sz="800" dirty="0">
                <a:solidFill>
                  <a:schemeClr val="bg1"/>
                </a:solidFill>
              </a:rPr>
              <a:t>Wt. 06.03.2021</a:t>
            </a:r>
          </a:p>
          <a:p>
            <a:r>
              <a:rPr lang="pl-PL" sz="800" dirty="0">
                <a:solidFill>
                  <a:schemeClr val="bg1"/>
                </a:solidFill>
              </a:rPr>
              <a:t>Wt. 06.03.2021</a:t>
            </a:r>
          </a:p>
        </p:txBody>
      </p:sp>
      <p:sp>
        <p:nvSpPr>
          <p:cNvPr id="173" name="pole tekstowe 172">
            <a:extLst>
              <a:ext uri="{FF2B5EF4-FFF2-40B4-BE49-F238E27FC236}">
                <a16:creationId xmlns:a16="http://schemas.microsoft.com/office/drawing/2014/main" id="{EE290157-12F5-4976-9CDC-B17A31D7ED27}"/>
              </a:ext>
            </a:extLst>
          </p:cNvPr>
          <p:cNvSpPr txBox="1"/>
          <p:nvPr/>
        </p:nvSpPr>
        <p:spPr>
          <a:xfrm>
            <a:off x="8515335" y="1791238"/>
            <a:ext cx="946085" cy="461665"/>
          </a:xfrm>
          <a:prstGeom prst="rect">
            <a:avLst/>
          </a:prstGeom>
          <a:noFill/>
        </p:spPr>
        <p:txBody>
          <a:bodyPr wrap="square" rtlCol="0">
            <a:spAutoFit/>
          </a:bodyPr>
          <a:lstStyle/>
          <a:p>
            <a:pPr algn="ctr"/>
            <a:r>
              <a:rPr lang="pl-PL" sz="800" dirty="0">
                <a:solidFill>
                  <a:schemeClr val="bg1"/>
                </a:solidFill>
              </a:rPr>
              <a:t>2021/15</a:t>
            </a:r>
          </a:p>
          <a:p>
            <a:pPr algn="ctr"/>
            <a:r>
              <a:rPr lang="pl-PL" sz="800" dirty="0">
                <a:solidFill>
                  <a:schemeClr val="bg1"/>
                </a:solidFill>
              </a:rPr>
              <a:t>2021/15</a:t>
            </a:r>
          </a:p>
          <a:p>
            <a:pPr algn="ctr"/>
            <a:r>
              <a:rPr lang="pl-PL" sz="800" dirty="0">
                <a:solidFill>
                  <a:schemeClr val="bg1"/>
                </a:solidFill>
              </a:rPr>
              <a:t>2021/15</a:t>
            </a:r>
          </a:p>
        </p:txBody>
      </p:sp>
      <p:sp>
        <p:nvSpPr>
          <p:cNvPr id="64" name="Prostokąt 63">
            <a:extLst>
              <a:ext uri="{FF2B5EF4-FFF2-40B4-BE49-F238E27FC236}">
                <a16:creationId xmlns:a16="http://schemas.microsoft.com/office/drawing/2014/main" id="{0AFB1A6C-00D9-4066-8445-9017353428A2}"/>
              </a:ext>
            </a:extLst>
          </p:cNvPr>
          <p:cNvSpPr/>
          <p:nvPr/>
        </p:nvSpPr>
        <p:spPr>
          <a:xfrm>
            <a:off x="812696" y="1808614"/>
            <a:ext cx="8711154" cy="42406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6" name="Prostokąt 175">
            <a:extLst>
              <a:ext uri="{FF2B5EF4-FFF2-40B4-BE49-F238E27FC236}">
                <a16:creationId xmlns:a16="http://schemas.microsoft.com/office/drawing/2014/main" id="{75A0170D-AACD-41A6-BEB6-8AB5BE8F6C2F}"/>
              </a:ext>
            </a:extLst>
          </p:cNvPr>
          <p:cNvSpPr/>
          <p:nvPr/>
        </p:nvSpPr>
        <p:spPr>
          <a:xfrm rot="16200000" flipV="1">
            <a:off x="5102103" y="-2415463"/>
            <a:ext cx="123512" cy="8624292"/>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Prostokąt 2">
            <a:extLst>
              <a:ext uri="{FF2B5EF4-FFF2-40B4-BE49-F238E27FC236}">
                <a16:creationId xmlns:a16="http://schemas.microsoft.com/office/drawing/2014/main" id="{2BF1ED54-9B75-4FC2-926C-2379EA9A0FDE}"/>
              </a:ext>
            </a:extLst>
          </p:cNvPr>
          <p:cNvSpPr/>
          <p:nvPr/>
        </p:nvSpPr>
        <p:spPr>
          <a:xfrm>
            <a:off x="836330" y="2319544"/>
            <a:ext cx="8686338" cy="44137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53" name="pole tekstowe 152">
            <a:extLst>
              <a:ext uri="{FF2B5EF4-FFF2-40B4-BE49-F238E27FC236}">
                <a16:creationId xmlns:a16="http://schemas.microsoft.com/office/drawing/2014/main" id="{11D0365F-9587-4AAE-9263-1429AD72463D}"/>
              </a:ext>
            </a:extLst>
          </p:cNvPr>
          <p:cNvSpPr txBox="1"/>
          <p:nvPr/>
        </p:nvSpPr>
        <p:spPr>
          <a:xfrm>
            <a:off x="1134578" y="3256136"/>
            <a:ext cx="7846039" cy="2148345"/>
          </a:xfrm>
          <a:prstGeom prst="rect">
            <a:avLst/>
          </a:prstGeom>
          <a:noFill/>
        </p:spPr>
        <p:txBody>
          <a:bodyPr wrap="square" rtlCol="0">
            <a:spAutoFit/>
          </a:bodyPr>
          <a:lstStyle/>
          <a:p>
            <a:pPr>
              <a:lnSpc>
                <a:spcPct val="150000"/>
              </a:lnSpc>
            </a:pPr>
            <a:r>
              <a:rPr lang="pl-PL" sz="900" dirty="0">
                <a:solidFill>
                  <a:schemeClr val="bg2">
                    <a:lumMod val="25000"/>
                  </a:schemeClr>
                </a:solidFill>
              </a:rPr>
              <a:t>Dzień dobry,</a:t>
            </a: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Panie Arkadiuszu potwierdzam przyjazd w dniu: 14 kwiecień. </a:t>
            </a:r>
          </a:p>
          <a:p>
            <a:pPr>
              <a:lnSpc>
                <a:spcPct val="150000"/>
              </a:lnSpc>
            </a:pPr>
            <a:r>
              <a:rPr lang="pl-PL" sz="900" dirty="0">
                <a:solidFill>
                  <a:schemeClr val="bg2">
                    <a:lumMod val="25000"/>
                  </a:schemeClr>
                </a:solidFill>
              </a:rPr>
              <a:t>W celu odbycia wizji lokalnej na obiekcie, proszę o przygotowania zaplecza socjalnego oraz zorganizowanie sali konferencyjnej z dostępnym rzutnikiem.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Pozdrawiam</a:t>
            </a:r>
          </a:p>
          <a:p>
            <a:pPr>
              <a:lnSpc>
                <a:spcPct val="150000"/>
              </a:lnSpc>
            </a:pPr>
            <a:r>
              <a:rPr lang="pl-PL" sz="900" dirty="0">
                <a:solidFill>
                  <a:schemeClr val="bg2">
                    <a:lumMod val="25000"/>
                  </a:schemeClr>
                </a:solidFill>
              </a:rPr>
              <a:t>Łukasz Kowalski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p:txBody>
      </p:sp>
      <p:cxnSp>
        <p:nvCxnSpPr>
          <p:cNvPr id="158" name="Łącznik prosty 157">
            <a:extLst>
              <a:ext uri="{FF2B5EF4-FFF2-40B4-BE49-F238E27FC236}">
                <a16:creationId xmlns:a16="http://schemas.microsoft.com/office/drawing/2014/main" id="{071903C8-29CC-4E2A-A828-99B270B54EEC}"/>
              </a:ext>
            </a:extLst>
          </p:cNvPr>
          <p:cNvCxnSpPr>
            <a:cxnSpLocks/>
          </p:cNvCxnSpPr>
          <p:nvPr/>
        </p:nvCxnSpPr>
        <p:spPr>
          <a:xfrm flipV="1">
            <a:off x="933906" y="2861920"/>
            <a:ext cx="8526716" cy="639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3" name="Prostokąt: jeden ścięty róg 162">
            <a:extLst>
              <a:ext uri="{FF2B5EF4-FFF2-40B4-BE49-F238E27FC236}">
                <a16:creationId xmlns:a16="http://schemas.microsoft.com/office/drawing/2014/main" id="{58FBA3CE-C887-4709-AED1-A2DD7894C57E}"/>
              </a:ext>
            </a:extLst>
          </p:cNvPr>
          <p:cNvSpPr/>
          <p:nvPr/>
        </p:nvSpPr>
        <p:spPr>
          <a:xfrm rot="10800000" flipH="1">
            <a:off x="4876154" y="2333490"/>
            <a:ext cx="4573335" cy="395137"/>
          </a:xfrm>
          <a:prstGeom prst="snip1Rect">
            <a:avLst>
              <a:gd name="adj" fmla="val 50000"/>
            </a:avLst>
          </a:prstGeom>
          <a:solidFill>
            <a:schemeClr val="bg2"/>
          </a:solidFill>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8" name="Prostokąt: jeden ścięty róg 27">
            <a:extLst>
              <a:ext uri="{FF2B5EF4-FFF2-40B4-BE49-F238E27FC236}">
                <a16:creationId xmlns:a16="http://schemas.microsoft.com/office/drawing/2014/main" id="{ECA54130-7DA8-4BD0-B5CA-9257F474321C}"/>
              </a:ext>
            </a:extLst>
          </p:cNvPr>
          <p:cNvSpPr/>
          <p:nvPr/>
        </p:nvSpPr>
        <p:spPr>
          <a:xfrm rot="10800000" flipH="1">
            <a:off x="840643" y="2319947"/>
            <a:ext cx="4417461" cy="475376"/>
          </a:xfrm>
          <a:prstGeom prst="snip1Rect">
            <a:avLst>
              <a:gd name="adj" fmla="val 50000"/>
            </a:avLst>
          </a:prstGeom>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6" name="pole tekstowe 115">
            <a:extLst>
              <a:ext uri="{FF2B5EF4-FFF2-40B4-BE49-F238E27FC236}">
                <a16:creationId xmlns:a16="http://schemas.microsoft.com/office/drawing/2014/main" id="{5765C529-AD37-459B-80BE-4544F35FB6BF}"/>
              </a:ext>
            </a:extLst>
          </p:cNvPr>
          <p:cNvSpPr txBox="1"/>
          <p:nvPr/>
        </p:nvSpPr>
        <p:spPr>
          <a:xfrm>
            <a:off x="859372" y="2313390"/>
            <a:ext cx="4119688" cy="461665"/>
          </a:xfrm>
          <a:prstGeom prst="rect">
            <a:avLst/>
          </a:prstGeom>
          <a:noFill/>
        </p:spPr>
        <p:txBody>
          <a:bodyPr wrap="square" rtlCol="0">
            <a:spAutoFit/>
          </a:bodyPr>
          <a:lstStyle/>
          <a:p>
            <a:r>
              <a:rPr lang="pl-PL" sz="800" dirty="0">
                <a:solidFill>
                  <a:schemeClr val="bg2">
                    <a:lumMod val="50000"/>
                  </a:schemeClr>
                </a:solidFill>
              </a:rPr>
              <a:t>From: </a:t>
            </a:r>
            <a:r>
              <a:rPr lang="pl-PL" sz="800" dirty="0">
                <a:solidFill>
                  <a:srgbClr val="0070B5"/>
                </a:solidFill>
              </a:rPr>
              <a:t>lkowalski@aaf.com </a:t>
            </a:r>
          </a:p>
          <a:p>
            <a:r>
              <a:rPr lang="pl-PL" sz="800" dirty="0">
                <a:solidFill>
                  <a:schemeClr val="bg2">
                    <a:lumMod val="50000"/>
                  </a:schemeClr>
                </a:solidFill>
              </a:rPr>
              <a:t>Sent: Tuesday, March 6, 2021 9:03 AM</a:t>
            </a:r>
          </a:p>
          <a:p>
            <a:r>
              <a:rPr lang="pl-PL" sz="800" dirty="0">
                <a:solidFill>
                  <a:schemeClr val="bg2">
                    <a:lumMod val="50000"/>
                  </a:schemeClr>
                </a:solidFill>
              </a:rPr>
              <a:t>Subject: Spotkanie w sprawie lokalizacji usytuowania urządzenia - Projekt </a:t>
            </a:r>
            <a:r>
              <a:rPr lang="pl-PL" sz="800" dirty="0">
                <a:solidFill>
                  <a:srgbClr val="E43666"/>
                </a:solidFill>
              </a:rPr>
              <a:t>2021/15</a:t>
            </a:r>
          </a:p>
        </p:txBody>
      </p:sp>
      <p:pic>
        <p:nvPicPr>
          <p:cNvPr id="31" name="Obraz 30">
            <a:extLst>
              <a:ext uri="{FF2B5EF4-FFF2-40B4-BE49-F238E27FC236}">
                <a16:creationId xmlns:a16="http://schemas.microsoft.com/office/drawing/2014/main" id="{AD11B93F-1820-47D1-BE7D-250CD4CCBC53}"/>
              </a:ext>
            </a:extLst>
          </p:cNvPr>
          <p:cNvPicPr>
            <a:picLocks noChangeAspect="1"/>
          </p:cNvPicPr>
          <p:nvPr/>
        </p:nvPicPr>
        <p:blipFill>
          <a:blip r:embed="rId36"/>
          <a:stretch>
            <a:fillRect/>
          </a:stretch>
        </p:blipFill>
        <p:spPr>
          <a:xfrm>
            <a:off x="5300718" y="2443224"/>
            <a:ext cx="1061397" cy="176900"/>
          </a:xfrm>
          <a:prstGeom prst="rect">
            <a:avLst/>
          </a:prstGeom>
          <a:ln w="3175">
            <a:solidFill>
              <a:srgbClr val="5C6470"/>
            </a:solidFill>
          </a:ln>
        </p:spPr>
      </p:pic>
      <p:pic>
        <p:nvPicPr>
          <p:cNvPr id="33" name="Obraz 32">
            <a:extLst>
              <a:ext uri="{FF2B5EF4-FFF2-40B4-BE49-F238E27FC236}">
                <a16:creationId xmlns:a16="http://schemas.microsoft.com/office/drawing/2014/main" id="{631FD6C8-F44D-472C-8B63-8FF84711B558}"/>
              </a:ext>
            </a:extLst>
          </p:cNvPr>
          <p:cNvPicPr>
            <a:picLocks noChangeAspect="1"/>
          </p:cNvPicPr>
          <p:nvPr/>
        </p:nvPicPr>
        <p:blipFill>
          <a:blip r:embed="rId37"/>
          <a:stretch>
            <a:fillRect/>
          </a:stretch>
        </p:blipFill>
        <p:spPr>
          <a:xfrm>
            <a:off x="6438746" y="2439889"/>
            <a:ext cx="1575595" cy="180200"/>
          </a:xfrm>
          <a:prstGeom prst="rect">
            <a:avLst/>
          </a:prstGeom>
          <a:ln w="3175">
            <a:solidFill>
              <a:srgbClr val="5C6470"/>
            </a:solidFill>
          </a:ln>
        </p:spPr>
      </p:pic>
      <p:pic>
        <p:nvPicPr>
          <p:cNvPr id="34" name="Obraz 33">
            <a:extLst>
              <a:ext uri="{FF2B5EF4-FFF2-40B4-BE49-F238E27FC236}">
                <a16:creationId xmlns:a16="http://schemas.microsoft.com/office/drawing/2014/main" id="{D6623F71-667E-465E-BCA2-C3C0D0E68D59}"/>
              </a:ext>
            </a:extLst>
          </p:cNvPr>
          <p:cNvPicPr>
            <a:picLocks noChangeAspect="1"/>
          </p:cNvPicPr>
          <p:nvPr/>
        </p:nvPicPr>
        <p:blipFill>
          <a:blip r:embed="rId38"/>
          <a:stretch>
            <a:fillRect/>
          </a:stretch>
        </p:blipFill>
        <p:spPr>
          <a:xfrm>
            <a:off x="1216569" y="5140344"/>
            <a:ext cx="861156" cy="508321"/>
          </a:xfrm>
          <a:prstGeom prst="rect">
            <a:avLst/>
          </a:prstGeom>
        </p:spPr>
      </p:pic>
      <p:sp>
        <p:nvSpPr>
          <p:cNvPr id="167" name="pole tekstowe 166">
            <a:extLst>
              <a:ext uri="{FF2B5EF4-FFF2-40B4-BE49-F238E27FC236}">
                <a16:creationId xmlns:a16="http://schemas.microsoft.com/office/drawing/2014/main" id="{CBFD2BA7-BFBB-4D9C-B7AA-715C8F9E7E8D}"/>
              </a:ext>
            </a:extLst>
          </p:cNvPr>
          <p:cNvSpPr txBox="1"/>
          <p:nvPr/>
        </p:nvSpPr>
        <p:spPr>
          <a:xfrm>
            <a:off x="2117291" y="5118309"/>
            <a:ext cx="2880799" cy="461665"/>
          </a:xfrm>
          <a:prstGeom prst="rect">
            <a:avLst/>
          </a:prstGeom>
          <a:noFill/>
        </p:spPr>
        <p:txBody>
          <a:bodyPr wrap="square" rtlCol="0">
            <a:spAutoFit/>
          </a:bodyPr>
          <a:lstStyle/>
          <a:p>
            <a:r>
              <a:rPr lang="en-US" sz="800" b="1" dirty="0"/>
              <a:t>AAF International</a:t>
            </a:r>
            <a:endParaRPr lang="en-US" sz="800" dirty="0"/>
          </a:p>
          <a:p>
            <a:r>
              <a:rPr lang="en-US" sz="800" dirty="0"/>
              <a:t>AAF-SA | </a:t>
            </a:r>
            <a:r>
              <a:rPr lang="en-US" sz="800" u="sng" dirty="0">
                <a:hlinkClick r:id="rId39"/>
              </a:rPr>
              <a:t>Urartea, 11 - 01010 Vitoria, SPAIN</a:t>
            </a:r>
            <a:r>
              <a:rPr lang="en-US" sz="800" dirty="0"/>
              <a:t> (Pol. Ind. Ali-Go</a:t>
            </a:r>
            <a:r>
              <a:rPr lang="pl-PL" sz="800" dirty="0"/>
              <a:t>kl</a:t>
            </a:r>
            <a:r>
              <a:rPr lang="en-US" sz="800" dirty="0"/>
              <a:t>beo)</a:t>
            </a:r>
          </a:p>
        </p:txBody>
      </p:sp>
      <p:sp>
        <p:nvSpPr>
          <p:cNvPr id="175" name="Dowolny kształt: kształt 174">
            <a:extLst>
              <a:ext uri="{FF2B5EF4-FFF2-40B4-BE49-F238E27FC236}">
                <a16:creationId xmlns:a16="http://schemas.microsoft.com/office/drawing/2014/main" id="{2EA1637F-50CF-4B56-9233-2F9E8EBD2D2E}"/>
              </a:ext>
            </a:extLst>
          </p:cNvPr>
          <p:cNvSpPr/>
          <p:nvPr/>
        </p:nvSpPr>
        <p:spPr>
          <a:xfrm rot="16200000" flipV="1">
            <a:off x="4967687" y="-3052599"/>
            <a:ext cx="424633" cy="8806335"/>
          </a:xfrm>
          <a:custGeom>
            <a:avLst/>
            <a:gdLst>
              <a:gd name="connsiteX0" fmla="*/ 424633 w 424633"/>
              <a:gd name="connsiteY0" fmla="*/ 8653370 h 8916949"/>
              <a:gd name="connsiteX1" fmla="*/ 424633 w 424633"/>
              <a:gd name="connsiteY1" fmla="*/ 0 h 8916949"/>
              <a:gd name="connsiteX2" fmla="*/ 0 w 424633"/>
              <a:gd name="connsiteY2" fmla="*/ 0 h 8916949"/>
              <a:gd name="connsiteX3" fmla="*/ 0 w 424633"/>
              <a:gd name="connsiteY3" fmla="*/ 8916949 h 8916949"/>
              <a:gd name="connsiteX4" fmla="*/ 237684 w 424633"/>
              <a:gd name="connsiteY4" fmla="*/ 8916949 h 891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33" h="8916949">
                <a:moveTo>
                  <a:pt x="424633" y="8653370"/>
                </a:moveTo>
                <a:lnTo>
                  <a:pt x="424633" y="0"/>
                </a:lnTo>
                <a:lnTo>
                  <a:pt x="0" y="0"/>
                </a:lnTo>
                <a:lnTo>
                  <a:pt x="0" y="8916949"/>
                </a:lnTo>
                <a:lnTo>
                  <a:pt x="237684" y="8916949"/>
                </a:lnTo>
                <a:close/>
              </a:path>
            </a:pathLst>
          </a:cu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7" name="Grafika 36" descr="Koperta">
            <a:extLst>
              <a:ext uri="{FF2B5EF4-FFF2-40B4-BE49-F238E27FC236}">
                <a16:creationId xmlns:a16="http://schemas.microsoft.com/office/drawing/2014/main" id="{F6D76877-3E02-4BB5-8A62-8B1C6E2396E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32959" y="1189785"/>
            <a:ext cx="324783" cy="324783"/>
          </a:xfrm>
          <a:prstGeom prst="rect">
            <a:avLst/>
          </a:prstGeom>
        </p:spPr>
      </p:pic>
      <p:pic>
        <p:nvPicPr>
          <p:cNvPr id="177" name="Grafika 176" descr="Koperta">
            <a:extLst>
              <a:ext uri="{FF2B5EF4-FFF2-40B4-BE49-F238E27FC236}">
                <a16:creationId xmlns:a16="http://schemas.microsoft.com/office/drawing/2014/main" id="{AF9CB82D-64A0-49F4-93B1-E83D2F3AF9B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551845" y="1189785"/>
            <a:ext cx="324783" cy="324783"/>
          </a:xfrm>
          <a:prstGeom prst="rect">
            <a:avLst/>
          </a:prstGeom>
        </p:spPr>
      </p:pic>
      <p:pic>
        <p:nvPicPr>
          <p:cNvPr id="179" name="Grafika 178" descr="Koperta">
            <a:extLst>
              <a:ext uri="{FF2B5EF4-FFF2-40B4-BE49-F238E27FC236}">
                <a16:creationId xmlns:a16="http://schemas.microsoft.com/office/drawing/2014/main" id="{B840AB69-754D-4216-A6C1-C5D1A3218D0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56586" y="1189785"/>
            <a:ext cx="324783" cy="324783"/>
          </a:xfrm>
          <a:prstGeom prst="rect">
            <a:avLst/>
          </a:prstGeom>
        </p:spPr>
      </p:pic>
      <p:sp>
        <p:nvSpPr>
          <p:cNvPr id="46" name="Grafika 179" descr="Dodawać">
            <a:extLst>
              <a:ext uri="{FF2B5EF4-FFF2-40B4-BE49-F238E27FC236}">
                <a16:creationId xmlns:a16="http://schemas.microsoft.com/office/drawing/2014/main" id="{5DBBA8FA-F73E-4A81-A7A4-2F979EFCFE1F}"/>
              </a:ext>
            </a:extLst>
          </p:cNvPr>
          <p:cNvSpPr/>
          <p:nvPr/>
        </p:nvSpPr>
        <p:spPr>
          <a:xfrm>
            <a:off x="1243909" y="1355843"/>
            <a:ext cx="163051" cy="165075"/>
          </a:xfrm>
          <a:prstGeom prst="mathPlus">
            <a:avLst/>
          </a:prstGeom>
          <a:solidFill>
            <a:srgbClr val="00B050"/>
          </a:solidFill>
          <a:ln w="7257" cap="flat">
            <a:solidFill>
              <a:srgbClr val="FFFFFF"/>
            </a:solidFill>
            <a:prstDash val="solid"/>
            <a:miter/>
          </a:ln>
        </p:spPr>
        <p:txBody>
          <a:bodyPr rtlCol="0" anchor="ctr"/>
          <a:lstStyle/>
          <a:p>
            <a:endParaRPr lang="en-US" dirty="0"/>
          </a:p>
        </p:txBody>
      </p:sp>
      <p:sp>
        <p:nvSpPr>
          <p:cNvPr id="181" name="Grafika 179" descr="Dodawać">
            <a:extLst>
              <a:ext uri="{FF2B5EF4-FFF2-40B4-BE49-F238E27FC236}">
                <a16:creationId xmlns:a16="http://schemas.microsoft.com/office/drawing/2014/main" id="{8D8A4D97-733E-4219-8FD6-2446C9A17280}"/>
              </a:ext>
            </a:extLst>
          </p:cNvPr>
          <p:cNvSpPr/>
          <p:nvPr/>
        </p:nvSpPr>
        <p:spPr>
          <a:xfrm>
            <a:off x="1795860" y="1364524"/>
            <a:ext cx="136269" cy="144448"/>
          </a:xfrm>
          <a:prstGeom prst="curvedLeftArrow">
            <a:avLst/>
          </a:prstGeom>
          <a:solidFill>
            <a:srgbClr val="00B0F0"/>
          </a:solidFill>
          <a:ln w="7257" cap="flat">
            <a:solidFill>
              <a:schemeClr val="bg1"/>
            </a:solidFill>
            <a:prstDash val="solid"/>
            <a:miter/>
          </a:ln>
        </p:spPr>
        <p:txBody>
          <a:bodyPr rtlCol="0" anchor="ctr"/>
          <a:lstStyle/>
          <a:p>
            <a:endParaRPr lang="en-US" dirty="0"/>
          </a:p>
        </p:txBody>
      </p:sp>
      <p:sp>
        <p:nvSpPr>
          <p:cNvPr id="182" name="Grafika 179" descr="Dodawać">
            <a:extLst>
              <a:ext uri="{FF2B5EF4-FFF2-40B4-BE49-F238E27FC236}">
                <a16:creationId xmlns:a16="http://schemas.microsoft.com/office/drawing/2014/main" id="{0671549D-A476-4CCC-9114-145E89876229}"/>
              </a:ext>
            </a:extLst>
          </p:cNvPr>
          <p:cNvSpPr/>
          <p:nvPr/>
        </p:nvSpPr>
        <p:spPr>
          <a:xfrm>
            <a:off x="2257798" y="1403417"/>
            <a:ext cx="171338" cy="85398"/>
          </a:xfrm>
          <a:prstGeom prst="stripedRightArrow">
            <a:avLst/>
          </a:prstGeom>
          <a:solidFill>
            <a:srgbClr val="FFC000"/>
          </a:solidFill>
          <a:ln w="7257" cap="flat">
            <a:solidFill>
              <a:schemeClr val="bg1"/>
            </a:solidFill>
            <a:prstDash val="solid"/>
            <a:miter/>
          </a:ln>
        </p:spPr>
        <p:txBody>
          <a:bodyPr rtlCol="0" anchor="ctr"/>
          <a:lstStyle/>
          <a:p>
            <a:endParaRPr lang="en-US" dirty="0"/>
          </a:p>
        </p:txBody>
      </p:sp>
      <p:cxnSp>
        <p:nvCxnSpPr>
          <p:cNvPr id="183" name="Łącznik prosty 182">
            <a:extLst>
              <a:ext uri="{FF2B5EF4-FFF2-40B4-BE49-F238E27FC236}">
                <a16:creationId xmlns:a16="http://schemas.microsoft.com/office/drawing/2014/main" id="{633306D8-DD6C-4C0D-B794-AF184D36C192}"/>
              </a:ext>
            </a:extLst>
          </p:cNvPr>
          <p:cNvCxnSpPr>
            <a:cxnSpLocks/>
          </p:cNvCxnSpPr>
          <p:nvPr/>
        </p:nvCxnSpPr>
        <p:spPr>
          <a:xfrm>
            <a:off x="2776808" y="1165708"/>
            <a:ext cx="0" cy="366519"/>
          </a:xfrm>
          <a:prstGeom prst="line">
            <a:avLst/>
          </a:prstGeom>
        </p:spPr>
        <p:style>
          <a:lnRef idx="1">
            <a:schemeClr val="accent3"/>
          </a:lnRef>
          <a:fillRef idx="0">
            <a:schemeClr val="accent3"/>
          </a:fillRef>
          <a:effectRef idx="0">
            <a:schemeClr val="accent3"/>
          </a:effectRef>
          <a:fontRef idx="minor">
            <a:schemeClr val="tx1"/>
          </a:fontRef>
        </p:style>
      </p:cxnSp>
      <p:pic>
        <p:nvPicPr>
          <p:cNvPr id="49" name="Grafika 48" descr="Śmieci">
            <a:extLst>
              <a:ext uri="{FF2B5EF4-FFF2-40B4-BE49-F238E27FC236}">
                <a16:creationId xmlns:a16="http://schemas.microsoft.com/office/drawing/2014/main" id="{5BADB48D-732F-43BD-9DEB-437CBC8EF85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3591986" y="1232334"/>
            <a:ext cx="270827" cy="226661"/>
          </a:xfrm>
          <a:prstGeom prst="rect">
            <a:avLst/>
          </a:prstGeom>
        </p:spPr>
      </p:pic>
      <p:pic>
        <p:nvPicPr>
          <p:cNvPr id="184" name="Grafika 183" descr="Pudełko">
            <a:extLst>
              <a:ext uri="{FF2B5EF4-FFF2-40B4-BE49-F238E27FC236}">
                <a16:creationId xmlns:a16="http://schemas.microsoft.com/office/drawing/2014/main" id="{EDA2E5E9-45E0-4815-9A66-4C1A24471F2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flipH="1">
            <a:off x="3116779" y="1225761"/>
            <a:ext cx="290153" cy="249911"/>
          </a:xfrm>
          <a:prstGeom prst="rect">
            <a:avLst/>
          </a:prstGeom>
        </p:spPr>
      </p:pic>
      <p:cxnSp>
        <p:nvCxnSpPr>
          <p:cNvPr id="185" name="Łącznik prosty 184">
            <a:extLst>
              <a:ext uri="{FF2B5EF4-FFF2-40B4-BE49-F238E27FC236}">
                <a16:creationId xmlns:a16="http://schemas.microsoft.com/office/drawing/2014/main" id="{C9C85B95-90DE-412A-AE1C-26CB6CDC0D9C}"/>
              </a:ext>
            </a:extLst>
          </p:cNvPr>
          <p:cNvCxnSpPr>
            <a:cxnSpLocks/>
          </p:cNvCxnSpPr>
          <p:nvPr/>
        </p:nvCxnSpPr>
        <p:spPr>
          <a:xfrm>
            <a:off x="4197027" y="1164900"/>
            <a:ext cx="0" cy="366519"/>
          </a:xfrm>
          <a:prstGeom prst="line">
            <a:avLst/>
          </a:prstGeom>
        </p:spPr>
        <p:style>
          <a:lnRef idx="1">
            <a:schemeClr val="accent3"/>
          </a:lnRef>
          <a:fillRef idx="0">
            <a:schemeClr val="accent3"/>
          </a:fillRef>
          <a:effectRef idx="0">
            <a:schemeClr val="accent3"/>
          </a:effectRef>
          <a:fontRef idx="minor">
            <a:schemeClr val="tx1"/>
          </a:fontRef>
        </p:style>
      </p:cxnSp>
      <p:grpSp>
        <p:nvGrpSpPr>
          <p:cNvPr id="186" name="Grafika 22" descr="Wykres słupkowy">
            <a:extLst>
              <a:ext uri="{FF2B5EF4-FFF2-40B4-BE49-F238E27FC236}">
                <a16:creationId xmlns:a16="http://schemas.microsoft.com/office/drawing/2014/main" id="{47B06A4F-4073-4DC7-A4CE-6AAAF4F9903A}"/>
              </a:ext>
            </a:extLst>
          </p:cNvPr>
          <p:cNvGrpSpPr/>
          <p:nvPr/>
        </p:nvGrpSpPr>
        <p:grpSpPr>
          <a:xfrm rot="10800000" flipH="1">
            <a:off x="4569018" y="1270457"/>
            <a:ext cx="133705" cy="94936"/>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6BE1E852-40AA-41DB-8274-6114E65C2D6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accent6">
                  <a:lumMod val="40000"/>
                  <a:lumOff val="60000"/>
                </a:schemeClr>
              </a:solidFill>
              <a:prstDash val="solid"/>
              <a:miter/>
            </a:ln>
          </p:spPr>
          <p:txBody>
            <a:bodyPr rtlCol="0" anchor="ctr"/>
            <a:lstStyle/>
            <a:p>
              <a:endParaRPr lang="en-US" dirty="0"/>
            </a:p>
          </p:txBody>
        </p:sp>
        <p:sp>
          <p:nvSpPr>
            <p:cNvPr id="188" name="Dowolny kształt: kształt 187">
              <a:extLst>
                <a:ext uri="{FF2B5EF4-FFF2-40B4-BE49-F238E27FC236}">
                  <a16:creationId xmlns:a16="http://schemas.microsoft.com/office/drawing/2014/main" id="{06349C02-17D7-4C99-A533-D1FD380ABEA0}"/>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accent6">
                  <a:lumMod val="40000"/>
                  <a:lumOff val="60000"/>
                </a:schemeClr>
              </a:solidFill>
              <a:prstDash val="solid"/>
              <a:miter/>
            </a:ln>
          </p:spPr>
          <p:txBody>
            <a:bodyPr rtlCol="0" anchor="ctr"/>
            <a:lstStyle/>
            <a:p>
              <a:endParaRPr lang="en-US"/>
            </a:p>
          </p:txBody>
        </p:sp>
        <p:sp>
          <p:nvSpPr>
            <p:cNvPr id="189" name="Dowolny kształt: kształt 188">
              <a:extLst>
                <a:ext uri="{FF2B5EF4-FFF2-40B4-BE49-F238E27FC236}">
                  <a16:creationId xmlns:a16="http://schemas.microsoft.com/office/drawing/2014/main" id="{95939D80-13A9-4B2E-871A-E50BDB8B7B92}"/>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accent6">
                  <a:lumMod val="40000"/>
                  <a:lumOff val="60000"/>
                </a:schemeClr>
              </a:solidFill>
              <a:prstDash val="solid"/>
              <a:miter/>
            </a:ln>
          </p:spPr>
          <p:txBody>
            <a:bodyPr rtlCol="0" anchor="ctr"/>
            <a:lstStyle/>
            <a:p>
              <a:endParaRPr lang="en-US"/>
            </a:p>
          </p:txBody>
        </p:sp>
      </p:grpSp>
      <p:sp>
        <p:nvSpPr>
          <p:cNvPr id="190" name="Grafika 23" descr="Powrót">
            <a:extLst>
              <a:ext uri="{FF2B5EF4-FFF2-40B4-BE49-F238E27FC236}">
                <a16:creationId xmlns:a16="http://schemas.microsoft.com/office/drawing/2014/main" id="{08B2C992-00FA-4234-AFCD-4BFBB2A11A20}"/>
              </a:ext>
            </a:extLst>
          </p:cNvPr>
          <p:cNvSpPr/>
          <p:nvPr/>
        </p:nvSpPr>
        <p:spPr>
          <a:xfrm>
            <a:off x="4571657" y="1343409"/>
            <a:ext cx="154754" cy="99226"/>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accent6">
                <a:lumMod val="40000"/>
                <a:lumOff val="60000"/>
              </a:schemeClr>
            </a:solidFill>
            <a:prstDash val="solid"/>
            <a:miter/>
          </a:ln>
        </p:spPr>
        <p:txBody>
          <a:bodyPr rtlCol="0" anchor="ctr"/>
          <a:lstStyle/>
          <a:p>
            <a:endParaRPr lang="en-US" dirty="0"/>
          </a:p>
        </p:txBody>
      </p:sp>
      <p:grpSp>
        <p:nvGrpSpPr>
          <p:cNvPr id="191" name="Grafika 12" descr="Uniesiony kciuk">
            <a:extLst>
              <a:ext uri="{FF2B5EF4-FFF2-40B4-BE49-F238E27FC236}">
                <a16:creationId xmlns:a16="http://schemas.microsoft.com/office/drawing/2014/main" id="{83322E6C-B767-483E-B1B0-82D93667C7CA}"/>
              </a:ext>
            </a:extLst>
          </p:cNvPr>
          <p:cNvGrpSpPr/>
          <p:nvPr/>
        </p:nvGrpSpPr>
        <p:grpSpPr>
          <a:xfrm>
            <a:off x="4987123" y="1328301"/>
            <a:ext cx="105152" cy="107832"/>
            <a:chOff x="5638800" y="2971800"/>
            <a:chExt cx="180000" cy="180000"/>
          </a:xfrm>
        </p:grpSpPr>
        <p:sp>
          <p:nvSpPr>
            <p:cNvPr id="192" name="Dowolny kształt: kształt 191">
              <a:extLst>
                <a:ext uri="{FF2B5EF4-FFF2-40B4-BE49-F238E27FC236}">
                  <a16:creationId xmlns:a16="http://schemas.microsoft.com/office/drawing/2014/main" id="{8646E217-9B04-455D-972D-19C6A90CA30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3" name="Dowolny kształt: kształt 192">
              <a:extLst>
                <a:ext uri="{FF2B5EF4-FFF2-40B4-BE49-F238E27FC236}">
                  <a16:creationId xmlns:a16="http://schemas.microsoft.com/office/drawing/2014/main" id="{669B0A7C-9099-4E31-A738-899AC1EC86DC}"/>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94" name="Grafika 17" descr="Uniesiony kciuk">
            <a:extLst>
              <a:ext uri="{FF2B5EF4-FFF2-40B4-BE49-F238E27FC236}">
                <a16:creationId xmlns:a16="http://schemas.microsoft.com/office/drawing/2014/main" id="{876F1152-693E-4F82-8789-39AB8C71E57C}"/>
              </a:ext>
            </a:extLst>
          </p:cNvPr>
          <p:cNvGrpSpPr/>
          <p:nvPr/>
        </p:nvGrpSpPr>
        <p:grpSpPr>
          <a:xfrm rot="10800000">
            <a:off x="5074639" y="1287929"/>
            <a:ext cx="105152" cy="107832"/>
            <a:chOff x="5818800" y="2971800"/>
            <a:chExt cx="180000" cy="180000"/>
          </a:xfrm>
        </p:grpSpPr>
        <p:sp>
          <p:nvSpPr>
            <p:cNvPr id="195" name="Dowolny kształt: kształt 194">
              <a:extLst>
                <a:ext uri="{FF2B5EF4-FFF2-40B4-BE49-F238E27FC236}">
                  <a16:creationId xmlns:a16="http://schemas.microsoft.com/office/drawing/2014/main" id="{974AB450-1148-4D39-83CE-EE154D79917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6" name="Dowolny kształt: kształt 195">
              <a:extLst>
                <a:ext uri="{FF2B5EF4-FFF2-40B4-BE49-F238E27FC236}">
                  <a16:creationId xmlns:a16="http://schemas.microsoft.com/office/drawing/2014/main" id="{714BD2D9-0296-4D92-ACFE-523BFAC13C59}"/>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197" name="Grafika 196" descr="Kalendarz codzienny">
            <a:extLst>
              <a:ext uri="{FF2B5EF4-FFF2-40B4-BE49-F238E27FC236}">
                <a16:creationId xmlns:a16="http://schemas.microsoft.com/office/drawing/2014/main" id="{53E12C34-EC7A-4F3C-9560-E12BA34E3596}"/>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5461055" y="1234012"/>
            <a:ext cx="215663" cy="215663"/>
          </a:xfrm>
          <a:prstGeom prst="rect">
            <a:avLst/>
          </a:prstGeom>
        </p:spPr>
      </p:pic>
      <p:pic>
        <p:nvPicPr>
          <p:cNvPr id="199" name="Grafika 198" descr="Otwarty folder">
            <a:extLst>
              <a:ext uri="{FF2B5EF4-FFF2-40B4-BE49-F238E27FC236}">
                <a16:creationId xmlns:a16="http://schemas.microsoft.com/office/drawing/2014/main" id="{63F5A0B1-1CC3-4433-8ED7-6FAFA82D7B8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6438017" y="1251083"/>
            <a:ext cx="215663" cy="215663"/>
          </a:xfrm>
          <a:prstGeom prst="rect">
            <a:avLst/>
          </a:prstGeom>
        </p:spPr>
      </p:pic>
      <p:pic>
        <p:nvPicPr>
          <p:cNvPr id="200" name="Grafika 199" descr="Centrum telefoniczne">
            <a:extLst>
              <a:ext uri="{FF2B5EF4-FFF2-40B4-BE49-F238E27FC236}">
                <a16:creationId xmlns:a16="http://schemas.microsoft.com/office/drawing/2014/main" id="{9177C682-C2E9-4B17-AB82-6500D9A5240C}"/>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960923" y="1263433"/>
            <a:ext cx="158972" cy="158972"/>
          </a:xfrm>
          <a:prstGeom prst="rect">
            <a:avLst/>
          </a:prstGeom>
        </p:spPr>
      </p:pic>
      <p:cxnSp>
        <p:nvCxnSpPr>
          <p:cNvPr id="201" name="Łącznik prosty 200">
            <a:extLst>
              <a:ext uri="{FF2B5EF4-FFF2-40B4-BE49-F238E27FC236}">
                <a16:creationId xmlns:a16="http://schemas.microsoft.com/office/drawing/2014/main" id="{A133D983-8670-49A2-8C02-98EE7757EAC3}"/>
              </a:ext>
            </a:extLst>
          </p:cNvPr>
          <p:cNvCxnSpPr>
            <a:cxnSpLocks/>
          </p:cNvCxnSpPr>
          <p:nvPr/>
        </p:nvCxnSpPr>
        <p:spPr>
          <a:xfrm>
            <a:off x="6991679" y="1172583"/>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53" name="Prostokąt 52">
            <a:extLst>
              <a:ext uri="{FF2B5EF4-FFF2-40B4-BE49-F238E27FC236}">
                <a16:creationId xmlns:a16="http://schemas.microsoft.com/office/drawing/2014/main" id="{0DE823E8-5EF0-4DED-A749-A9CBE0A6716E}"/>
              </a:ext>
            </a:extLst>
          </p:cNvPr>
          <p:cNvSpPr/>
          <p:nvPr/>
        </p:nvSpPr>
        <p:spPr>
          <a:xfrm>
            <a:off x="7469400" y="1250420"/>
            <a:ext cx="97097" cy="8238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rostokąt 201">
            <a:extLst>
              <a:ext uri="{FF2B5EF4-FFF2-40B4-BE49-F238E27FC236}">
                <a16:creationId xmlns:a16="http://schemas.microsoft.com/office/drawing/2014/main" id="{F54C23B6-EBF0-4407-B1C4-6B06D0BFC90E}"/>
              </a:ext>
            </a:extLst>
          </p:cNvPr>
          <p:cNvSpPr/>
          <p:nvPr/>
        </p:nvSpPr>
        <p:spPr>
          <a:xfrm>
            <a:off x="7582837" y="1250420"/>
            <a:ext cx="97097" cy="81042"/>
          </a:xfrm>
          <a:prstGeom prst="rect">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Prostokąt 202">
            <a:extLst>
              <a:ext uri="{FF2B5EF4-FFF2-40B4-BE49-F238E27FC236}">
                <a16:creationId xmlns:a16="http://schemas.microsoft.com/office/drawing/2014/main" id="{83738F4C-BC63-4944-9D69-54740E2E39B0}"/>
              </a:ext>
            </a:extLst>
          </p:cNvPr>
          <p:cNvSpPr/>
          <p:nvPr/>
        </p:nvSpPr>
        <p:spPr>
          <a:xfrm>
            <a:off x="7472513" y="1351808"/>
            <a:ext cx="97097" cy="81042"/>
          </a:xfrm>
          <a:prstGeom prst="rect">
            <a:avLst/>
          </a:prstGeom>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4" name="Prostokąt 203">
            <a:extLst>
              <a:ext uri="{FF2B5EF4-FFF2-40B4-BE49-F238E27FC236}">
                <a16:creationId xmlns:a16="http://schemas.microsoft.com/office/drawing/2014/main" id="{1A4C029A-CCA6-44B3-9CC1-3DF93C7468F6}"/>
              </a:ext>
            </a:extLst>
          </p:cNvPr>
          <p:cNvSpPr/>
          <p:nvPr/>
        </p:nvSpPr>
        <p:spPr>
          <a:xfrm>
            <a:off x="7582837" y="1352358"/>
            <a:ext cx="97097" cy="80492"/>
          </a:xfrm>
          <a:prstGeom prst="rect">
            <a:avLst/>
          </a:prstGeom>
          <a:ln w="31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5" name="Grafika 54" descr="Flaga">
            <a:extLst>
              <a:ext uri="{FF2B5EF4-FFF2-40B4-BE49-F238E27FC236}">
                <a16:creationId xmlns:a16="http://schemas.microsoft.com/office/drawing/2014/main" id="{F61D1544-68E4-4FE9-8E9F-0A17567132D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rot="2403478">
            <a:off x="7923261" y="1280700"/>
            <a:ext cx="180570" cy="180570"/>
          </a:xfrm>
          <a:prstGeom prst="rect">
            <a:avLst/>
          </a:prstGeom>
        </p:spPr>
      </p:pic>
      <p:cxnSp>
        <p:nvCxnSpPr>
          <p:cNvPr id="205" name="Łącznik prosty 204">
            <a:extLst>
              <a:ext uri="{FF2B5EF4-FFF2-40B4-BE49-F238E27FC236}">
                <a16:creationId xmlns:a16="http://schemas.microsoft.com/office/drawing/2014/main" id="{9B1E5C4B-20C4-459A-BE16-69C2ED272EF2}"/>
              </a:ext>
            </a:extLst>
          </p:cNvPr>
          <p:cNvCxnSpPr>
            <a:cxnSpLocks/>
          </p:cNvCxnSpPr>
          <p:nvPr/>
        </p:nvCxnSpPr>
        <p:spPr>
          <a:xfrm>
            <a:off x="8461088" y="1154399"/>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211" name="Prostokąt: zaokrąglone rogi 210">
            <a:extLst>
              <a:ext uri="{FF2B5EF4-FFF2-40B4-BE49-F238E27FC236}">
                <a16:creationId xmlns:a16="http://schemas.microsoft.com/office/drawing/2014/main" id="{D7E13860-5BF7-4888-BE4A-EE5FE9D1FB98}"/>
              </a:ext>
            </a:extLst>
          </p:cNvPr>
          <p:cNvSpPr/>
          <p:nvPr/>
        </p:nvSpPr>
        <p:spPr>
          <a:xfrm rot="10800000" flipV="1">
            <a:off x="9805133" y="1213768"/>
            <a:ext cx="2278884" cy="221861"/>
          </a:xfrm>
          <a:prstGeom prst="round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l-PL" sz="800" dirty="0"/>
              <a:t>Wyszukaj</a:t>
            </a:r>
            <a:endParaRPr lang="en-US" sz="800" dirty="0"/>
          </a:p>
        </p:txBody>
      </p:sp>
      <p:pic>
        <p:nvPicPr>
          <p:cNvPr id="212" name="Grafika 211" descr="Szkło powiększające">
            <a:extLst>
              <a:ext uri="{FF2B5EF4-FFF2-40B4-BE49-F238E27FC236}">
                <a16:creationId xmlns:a16="http://schemas.microsoft.com/office/drawing/2014/main" id="{D77807CF-9A8B-477B-9CAB-306E1FEC8D7B}"/>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10522491" y="1270457"/>
            <a:ext cx="132962" cy="132962"/>
          </a:xfrm>
          <a:prstGeom prst="rect">
            <a:avLst/>
          </a:prstGeom>
        </p:spPr>
      </p:pic>
      <p:pic>
        <p:nvPicPr>
          <p:cNvPr id="67" name="Grafika 66" descr="Książki">
            <a:extLst>
              <a:ext uri="{FF2B5EF4-FFF2-40B4-BE49-F238E27FC236}">
                <a16:creationId xmlns:a16="http://schemas.microsoft.com/office/drawing/2014/main" id="{7C9BF369-5CA9-44C4-9329-94AF4C7591A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864299" y="1259843"/>
            <a:ext cx="150428" cy="150428"/>
          </a:xfrm>
          <a:prstGeom prst="rect">
            <a:avLst/>
          </a:prstGeom>
        </p:spPr>
      </p:pic>
      <p:grpSp>
        <p:nvGrpSpPr>
          <p:cNvPr id="41" name="Grafika 38" descr="Przegląd klientów (od prawej do lewej)">
            <a:extLst>
              <a:ext uri="{FF2B5EF4-FFF2-40B4-BE49-F238E27FC236}">
                <a16:creationId xmlns:a16="http://schemas.microsoft.com/office/drawing/2014/main" id="{AFE4F3AA-E8D5-453D-AEEF-365BD444DB24}"/>
              </a:ext>
            </a:extLst>
          </p:cNvPr>
          <p:cNvGrpSpPr/>
          <p:nvPr/>
        </p:nvGrpSpPr>
        <p:grpSpPr>
          <a:xfrm>
            <a:off x="8994641" y="1303762"/>
            <a:ext cx="193140" cy="140105"/>
            <a:chOff x="5756709" y="3436143"/>
            <a:chExt cx="691715" cy="373856"/>
          </a:xfrm>
          <a:solidFill>
            <a:schemeClr val="bg1">
              <a:lumMod val="95000"/>
            </a:schemeClr>
          </a:solidFill>
        </p:grpSpPr>
        <p:sp>
          <p:nvSpPr>
            <p:cNvPr id="43" name="Dowolny kształt: kształt 42">
              <a:extLst>
                <a:ext uri="{FF2B5EF4-FFF2-40B4-BE49-F238E27FC236}">
                  <a16:creationId xmlns:a16="http://schemas.microsoft.com/office/drawing/2014/main" id="{BB3AB2DE-10E7-4F34-8A3E-DD12140BE3DC}"/>
                </a:ext>
              </a:extLst>
            </p:cNvPr>
            <p:cNvSpPr/>
            <p:nvPr/>
          </p:nvSpPr>
          <p:spPr>
            <a:xfrm>
              <a:off x="5830824"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5" name="Dowolny kształt: kształt 44">
              <a:extLst>
                <a:ext uri="{FF2B5EF4-FFF2-40B4-BE49-F238E27FC236}">
                  <a16:creationId xmlns:a16="http://schemas.microsoft.com/office/drawing/2014/main" id="{525C07DA-79B1-4128-8781-FC58EC2E3065}"/>
                </a:ext>
              </a:extLst>
            </p:cNvPr>
            <p:cNvSpPr/>
            <p:nvPr/>
          </p:nvSpPr>
          <p:spPr>
            <a:xfrm>
              <a:off x="6226016"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7" name="Dowolny kształt: kształt 46">
              <a:extLst>
                <a:ext uri="{FF2B5EF4-FFF2-40B4-BE49-F238E27FC236}">
                  <a16:creationId xmlns:a16="http://schemas.microsoft.com/office/drawing/2014/main" id="{DFB5E609-AFFC-49C6-96A6-F3222D2CF6AC}"/>
                </a:ext>
              </a:extLst>
            </p:cNvPr>
            <p:cNvSpPr/>
            <p:nvPr/>
          </p:nvSpPr>
          <p:spPr>
            <a:xfrm>
              <a:off x="5756709" y="3604450"/>
              <a:ext cx="268329" cy="148399"/>
            </a:xfrm>
            <a:custGeom>
              <a:avLst/>
              <a:gdLst>
                <a:gd name="connsiteX0" fmla="*/ 10 w 268329"/>
                <a:gd name="connsiteY0" fmla="*/ 73819 h 148399"/>
                <a:gd name="connsiteX1" fmla="*/ 10 w 268329"/>
                <a:gd name="connsiteY1" fmla="*/ 148400 h 148399"/>
                <a:gd name="connsiteX2" fmla="*/ 164316 w 268329"/>
                <a:gd name="connsiteY2" fmla="*/ 148400 h 148399"/>
                <a:gd name="connsiteX3" fmla="*/ 164316 w 268329"/>
                <a:gd name="connsiteY3" fmla="*/ 131445 h 148399"/>
                <a:gd name="connsiteX4" fmla="*/ 192129 w 268329"/>
                <a:gd name="connsiteY4" fmla="*/ 75534 h 148399"/>
                <a:gd name="connsiteX5" fmla="*/ 268329 w 268329"/>
                <a:gd name="connsiteY5" fmla="*/ 37434 h 148399"/>
                <a:gd name="connsiteX6" fmla="*/ 264900 w 268329"/>
                <a:gd name="connsiteY6" fmla="*/ 33528 h 148399"/>
                <a:gd name="connsiteX7" fmla="*/ 209084 w 268329"/>
                <a:gd name="connsiteY7" fmla="*/ 9525 h 148399"/>
                <a:gd name="connsiteX8" fmla="*/ 148219 w 268329"/>
                <a:gd name="connsiteY8" fmla="*/ 0 h 148399"/>
                <a:gd name="connsiteX9" fmla="*/ 87259 w 268329"/>
                <a:gd name="connsiteY9" fmla="*/ 9525 h 148399"/>
                <a:gd name="connsiteX10" fmla="*/ 14774 w 268329"/>
                <a:gd name="connsiteY10" fmla="*/ 44101 h 148399"/>
                <a:gd name="connsiteX11" fmla="*/ 10 w 268329"/>
                <a:gd name="connsiteY11" fmla="*/ 73819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29" h="148399">
                  <a:moveTo>
                    <a:pt x="10" y="73819"/>
                  </a:moveTo>
                  <a:lnTo>
                    <a:pt x="10" y="148400"/>
                  </a:lnTo>
                  <a:lnTo>
                    <a:pt x="164316" y="148400"/>
                  </a:lnTo>
                  <a:lnTo>
                    <a:pt x="164316" y="131445"/>
                  </a:lnTo>
                  <a:cubicBezTo>
                    <a:pt x="164040" y="109416"/>
                    <a:pt x="174393" y="88603"/>
                    <a:pt x="192129" y="75534"/>
                  </a:cubicBezTo>
                  <a:cubicBezTo>
                    <a:pt x="214697" y="57820"/>
                    <a:pt x="240618" y="44859"/>
                    <a:pt x="268329" y="37434"/>
                  </a:cubicBezTo>
                  <a:lnTo>
                    <a:pt x="264900" y="33528"/>
                  </a:lnTo>
                  <a:cubicBezTo>
                    <a:pt x="247565" y="22847"/>
                    <a:pt x="228760" y="14760"/>
                    <a:pt x="209084" y="9525"/>
                  </a:cubicBezTo>
                  <a:cubicBezTo>
                    <a:pt x="189421" y="3175"/>
                    <a:pt x="168881" y="-40"/>
                    <a:pt x="148219" y="0"/>
                  </a:cubicBezTo>
                  <a:cubicBezTo>
                    <a:pt x="127573" y="540"/>
                    <a:pt x="107084" y="3741"/>
                    <a:pt x="87259" y="9525"/>
                  </a:cubicBezTo>
                  <a:cubicBezTo>
                    <a:pt x="60879" y="15667"/>
                    <a:pt x="36148" y="27465"/>
                    <a:pt x="14774" y="44101"/>
                  </a:cubicBezTo>
                  <a:cubicBezTo>
                    <a:pt x="5257" y="50971"/>
                    <a:pt x="-265" y="62086"/>
                    <a:pt x="10" y="73819"/>
                  </a:cubicBezTo>
                  <a:close/>
                </a:path>
              </a:pathLst>
            </a:custGeom>
            <a:grpFill/>
            <a:ln w="9525" cap="flat">
              <a:noFill/>
              <a:prstDash val="solid"/>
              <a:miter/>
            </a:ln>
          </p:spPr>
          <p:txBody>
            <a:bodyPr rtlCol="0" anchor="ctr"/>
            <a:lstStyle/>
            <a:p>
              <a:endParaRPr lang="en-US"/>
            </a:p>
          </p:txBody>
        </p:sp>
        <p:sp>
          <p:nvSpPr>
            <p:cNvPr id="48" name="Dowolny kształt: kształt 47">
              <a:extLst>
                <a:ext uri="{FF2B5EF4-FFF2-40B4-BE49-F238E27FC236}">
                  <a16:creationId xmlns:a16="http://schemas.microsoft.com/office/drawing/2014/main" id="{45914E1E-62C2-491A-94F0-18CCE2EE4D51}"/>
                </a:ext>
              </a:extLst>
            </p:cNvPr>
            <p:cNvSpPr/>
            <p:nvPr/>
          </p:nvSpPr>
          <p:spPr>
            <a:xfrm>
              <a:off x="6179724" y="3604449"/>
              <a:ext cx="268700" cy="148400"/>
            </a:xfrm>
            <a:custGeom>
              <a:avLst/>
              <a:gdLst>
                <a:gd name="connsiteX0" fmla="*/ 104013 w 268700"/>
                <a:gd name="connsiteY0" fmla="*/ 148401 h 148400"/>
                <a:gd name="connsiteX1" fmla="*/ 268700 w 268700"/>
                <a:gd name="connsiteY1" fmla="*/ 148401 h 148400"/>
                <a:gd name="connsiteX2" fmla="*/ 268700 w 268700"/>
                <a:gd name="connsiteY2" fmla="*/ 73820 h 148400"/>
                <a:gd name="connsiteX3" fmla="*/ 253841 w 268700"/>
                <a:gd name="connsiteY3" fmla="*/ 44102 h 148400"/>
                <a:gd name="connsiteX4" fmla="*/ 181356 w 268700"/>
                <a:gd name="connsiteY4" fmla="*/ 9526 h 148400"/>
                <a:gd name="connsiteX5" fmla="*/ 120396 w 268700"/>
                <a:gd name="connsiteY5" fmla="*/ 1 h 148400"/>
                <a:gd name="connsiteX6" fmla="*/ 59531 w 268700"/>
                <a:gd name="connsiteY6" fmla="*/ 9526 h 148400"/>
                <a:gd name="connsiteX7" fmla="*/ 5429 w 268700"/>
                <a:gd name="connsiteY7" fmla="*/ 31339 h 148400"/>
                <a:gd name="connsiteX8" fmla="*/ 0 w 268700"/>
                <a:gd name="connsiteY8" fmla="*/ 37530 h 148400"/>
                <a:gd name="connsiteX9" fmla="*/ 74962 w 268700"/>
                <a:gd name="connsiteY9" fmla="*/ 74677 h 148400"/>
                <a:gd name="connsiteX10" fmla="*/ 76200 w 268700"/>
                <a:gd name="connsiteY10" fmla="*/ 75535 h 148400"/>
                <a:gd name="connsiteX11" fmla="*/ 77248 w 268700"/>
                <a:gd name="connsiteY11" fmla="*/ 76487 h 148400"/>
                <a:gd name="connsiteX12" fmla="*/ 104013 w 268700"/>
                <a:gd name="connsiteY12" fmla="*/ 131446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04013" y="148401"/>
                  </a:moveTo>
                  <a:lnTo>
                    <a:pt x="268700" y="148401"/>
                  </a:lnTo>
                  <a:lnTo>
                    <a:pt x="268700" y="73820"/>
                  </a:lnTo>
                  <a:cubicBezTo>
                    <a:pt x="268555" y="62163"/>
                    <a:pt x="263081" y="51213"/>
                    <a:pt x="253841" y="44102"/>
                  </a:cubicBezTo>
                  <a:cubicBezTo>
                    <a:pt x="231916" y="28379"/>
                    <a:pt x="207373" y="16673"/>
                    <a:pt x="181356" y="9526"/>
                  </a:cubicBezTo>
                  <a:cubicBezTo>
                    <a:pt x="161670" y="3138"/>
                    <a:pt x="141093" y="-78"/>
                    <a:pt x="120396" y="1"/>
                  </a:cubicBezTo>
                  <a:cubicBezTo>
                    <a:pt x="99783" y="548"/>
                    <a:pt x="79326" y="3750"/>
                    <a:pt x="59531" y="9526"/>
                  </a:cubicBezTo>
                  <a:cubicBezTo>
                    <a:pt x="40551" y="14184"/>
                    <a:pt x="22333" y="21530"/>
                    <a:pt x="5429" y="31339"/>
                  </a:cubicBezTo>
                  <a:cubicBezTo>
                    <a:pt x="3715" y="33434"/>
                    <a:pt x="1905" y="35530"/>
                    <a:pt x="0" y="37530"/>
                  </a:cubicBezTo>
                  <a:cubicBezTo>
                    <a:pt x="26786" y="45892"/>
                    <a:pt x="52085" y="58429"/>
                    <a:pt x="74962" y="74677"/>
                  </a:cubicBezTo>
                  <a:lnTo>
                    <a:pt x="76200" y="75535"/>
                  </a:lnTo>
                  <a:lnTo>
                    <a:pt x="77248" y="76487"/>
                  </a:lnTo>
                  <a:cubicBezTo>
                    <a:pt x="94119" y="89738"/>
                    <a:pt x="103983" y="109993"/>
                    <a:pt x="104013" y="131446"/>
                  </a:cubicBezTo>
                  <a:close/>
                </a:path>
              </a:pathLst>
            </a:custGeom>
            <a:grpFill/>
            <a:ln w="9525" cap="flat">
              <a:noFill/>
              <a:prstDash val="solid"/>
              <a:miter/>
            </a:ln>
          </p:spPr>
          <p:txBody>
            <a:bodyPr rtlCol="0" anchor="ctr"/>
            <a:lstStyle/>
            <a:p>
              <a:endParaRPr lang="en-US"/>
            </a:p>
          </p:txBody>
        </p:sp>
        <p:sp>
          <p:nvSpPr>
            <p:cNvPr id="50" name="Dowolny kształt: kształt 49">
              <a:extLst>
                <a:ext uri="{FF2B5EF4-FFF2-40B4-BE49-F238E27FC236}">
                  <a16:creationId xmlns:a16="http://schemas.microsoft.com/office/drawing/2014/main" id="{AE085100-A333-4E13-8B90-095136013E5B}"/>
                </a:ext>
              </a:extLst>
            </p:cNvPr>
            <p:cNvSpPr/>
            <p:nvPr/>
          </p:nvSpPr>
          <p:spPr>
            <a:xfrm>
              <a:off x="5954256" y="3662170"/>
              <a:ext cx="296525" cy="147829"/>
            </a:xfrm>
            <a:custGeom>
              <a:avLst/>
              <a:gdLst>
                <a:gd name="connsiteX0" fmla="*/ 12 w 296525"/>
                <a:gd name="connsiteY0" fmla="*/ 147830 h 147829"/>
                <a:gd name="connsiteX1" fmla="*/ 12 w 296525"/>
                <a:gd name="connsiteY1" fmla="*/ 73725 h 147829"/>
                <a:gd name="connsiteX2" fmla="*/ 14871 w 296525"/>
                <a:gd name="connsiteY2" fmla="*/ 44102 h 147829"/>
                <a:gd name="connsiteX3" fmla="*/ 87356 w 296525"/>
                <a:gd name="connsiteY3" fmla="*/ 9527 h 147829"/>
                <a:gd name="connsiteX4" fmla="*/ 148316 w 296525"/>
                <a:gd name="connsiteY4" fmla="*/ 2 h 147829"/>
                <a:gd name="connsiteX5" fmla="*/ 209181 w 296525"/>
                <a:gd name="connsiteY5" fmla="*/ 9527 h 147829"/>
                <a:gd name="connsiteX6" fmla="*/ 281666 w 296525"/>
                <a:gd name="connsiteY6" fmla="*/ 44102 h 147829"/>
                <a:gd name="connsiteX7" fmla="*/ 296525 w 296525"/>
                <a:gd name="connsiteY7" fmla="*/ 73725 h 147829"/>
                <a:gd name="connsiteX8" fmla="*/ 296525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12" y="147830"/>
                  </a:moveTo>
                  <a:lnTo>
                    <a:pt x="12" y="73725"/>
                  </a:lnTo>
                  <a:cubicBezTo>
                    <a:pt x="-293" y="61989"/>
                    <a:pt x="5281" y="50876"/>
                    <a:pt x="14871" y="44102"/>
                  </a:cubicBezTo>
                  <a:cubicBezTo>
                    <a:pt x="36222" y="27429"/>
                    <a:pt x="60962" y="15628"/>
                    <a:pt x="87356" y="9527"/>
                  </a:cubicBezTo>
                  <a:cubicBezTo>
                    <a:pt x="107172" y="3697"/>
                    <a:pt x="127667" y="495"/>
                    <a:pt x="148316" y="2"/>
                  </a:cubicBezTo>
                  <a:cubicBezTo>
                    <a:pt x="168983" y="-85"/>
                    <a:pt x="189530" y="3131"/>
                    <a:pt x="209181" y="9527"/>
                  </a:cubicBezTo>
                  <a:cubicBezTo>
                    <a:pt x="235227" y="16593"/>
                    <a:pt x="259783" y="28307"/>
                    <a:pt x="281666" y="44102"/>
                  </a:cubicBezTo>
                  <a:cubicBezTo>
                    <a:pt x="290993" y="51098"/>
                    <a:pt x="296496" y="62067"/>
                    <a:pt x="296525" y="73725"/>
                  </a:cubicBezTo>
                  <a:lnTo>
                    <a:pt x="296525" y="147830"/>
                  </a:lnTo>
                  <a:close/>
                </a:path>
              </a:pathLst>
            </a:custGeom>
            <a:grpFill/>
            <a:ln w="9525" cap="flat">
              <a:noFill/>
              <a:prstDash val="solid"/>
              <a:miter/>
            </a:ln>
          </p:spPr>
          <p:txBody>
            <a:bodyPr rtlCol="0" anchor="ctr"/>
            <a:lstStyle/>
            <a:p>
              <a:endParaRPr lang="en-US"/>
            </a:p>
          </p:txBody>
        </p:sp>
        <p:sp>
          <p:nvSpPr>
            <p:cNvPr id="51" name="Dowolny kształt: kształt 50">
              <a:extLst>
                <a:ext uri="{FF2B5EF4-FFF2-40B4-BE49-F238E27FC236}">
                  <a16:creationId xmlns:a16="http://schemas.microsoft.com/office/drawing/2014/main" id="{5FC26392-356E-464A-87D3-72EDC95C5E1F}"/>
                </a:ext>
              </a:extLst>
            </p:cNvPr>
            <p:cNvSpPr/>
            <p:nvPr/>
          </p:nvSpPr>
          <p:spPr>
            <a:xfrm>
              <a:off x="6028467" y="3493770"/>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rtlCol="0" anchor="ctr"/>
            <a:lstStyle/>
            <a:p>
              <a:endParaRPr lang="en-US"/>
            </a:p>
          </p:txBody>
        </p:sp>
      </p:grpSp>
      <p:sp>
        <p:nvSpPr>
          <p:cNvPr id="174" name="pole tekstowe 173">
            <a:extLst>
              <a:ext uri="{FF2B5EF4-FFF2-40B4-BE49-F238E27FC236}">
                <a16:creationId xmlns:a16="http://schemas.microsoft.com/office/drawing/2014/main" id="{42E28D0F-34CF-4B67-9DA4-98485FD39849}"/>
              </a:ext>
            </a:extLst>
          </p:cNvPr>
          <p:cNvSpPr txBox="1"/>
          <p:nvPr/>
        </p:nvSpPr>
        <p:spPr>
          <a:xfrm>
            <a:off x="829260" y="1125701"/>
            <a:ext cx="752895" cy="153888"/>
          </a:xfrm>
          <a:prstGeom prst="rect">
            <a:avLst/>
          </a:prstGeom>
          <a:noFill/>
        </p:spPr>
        <p:txBody>
          <a:bodyPr wrap="square" rtlCol="0">
            <a:spAutoFit/>
          </a:bodyPr>
          <a:lstStyle/>
          <a:p>
            <a:pPr algn="ctr"/>
            <a:r>
              <a:rPr lang="pl-PL" sz="400" dirty="0">
                <a:solidFill>
                  <a:schemeClr val="bg1">
                    <a:lumMod val="75000"/>
                  </a:schemeClr>
                </a:solidFill>
              </a:rPr>
              <a:t>Nowa wiadomość</a:t>
            </a:r>
          </a:p>
        </p:txBody>
      </p:sp>
      <p:sp>
        <p:nvSpPr>
          <p:cNvPr id="180" name="pole tekstowe 179">
            <a:extLst>
              <a:ext uri="{FF2B5EF4-FFF2-40B4-BE49-F238E27FC236}">
                <a16:creationId xmlns:a16="http://schemas.microsoft.com/office/drawing/2014/main" id="{355B7D80-0C55-4E17-9BDA-C69545A99342}"/>
              </a:ext>
            </a:extLst>
          </p:cNvPr>
          <p:cNvSpPr txBox="1"/>
          <p:nvPr/>
        </p:nvSpPr>
        <p:spPr>
          <a:xfrm>
            <a:off x="1334644" y="1118121"/>
            <a:ext cx="752895" cy="153888"/>
          </a:xfrm>
          <a:prstGeom prst="rect">
            <a:avLst/>
          </a:prstGeom>
          <a:noFill/>
        </p:spPr>
        <p:txBody>
          <a:bodyPr wrap="square" rtlCol="0">
            <a:spAutoFit/>
          </a:bodyPr>
          <a:lstStyle/>
          <a:p>
            <a:pPr algn="ctr"/>
            <a:r>
              <a:rPr lang="pl-PL" sz="400" dirty="0">
                <a:solidFill>
                  <a:schemeClr val="bg1">
                    <a:lumMod val="75000"/>
                  </a:schemeClr>
                </a:solidFill>
              </a:rPr>
              <a:t>Odpowiedz</a:t>
            </a:r>
          </a:p>
        </p:txBody>
      </p:sp>
      <p:sp>
        <p:nvSpPr>
          <p:cNvPr id="206" name="pole tekstowe 205">
            <a:extLst>
              <a:ext uri="{FF2B5EF4-FFF2-40B4-BE49-F238E27FC236}">
                <a16:creationId xmlns:a16="http://schemas.microsoft.com/office/drawing/2014/main" id="{924049B0-8869-4035-80D0-0B1868D0A67E}"/>
              </a:ext>
            </a:extLst>
          </p:cNvPr>
          <p:cNvSpPr txBox="1"/>
          <p:nvPr/>
        </p:nvSpPr>
        <p:spPr>
          <a:xfrm>
            <a:off x="1842529" y="1111271"/>
            <a:ext cx="752895" cy="153888"/>
          </a:xfrm>
          <a:prstGeom prst="rect">
            <a:avLst/>
          </a:prstGeom>
          <a:noFill/>
        </p:spPr>
        <p:txBody>
          <a:bodyPr wrap="square" rtlCol="0">
            <a:spAutoFit/>
          </a:bodyPr>
          <a:lstStyle/>
          <a:p>
            <a:pPr algn="ctr"/>
            <a:r>
              <a:rPr lang="pl-PL" sz="400" dirty="0">
                <a:solidFill>
                  <a:schemeClr val="bg1">
                    <a:lumMod val="75000"/>
                  </a:schemeClr>
                </a:solidFill>
              </a:rPr>
              <a:t>Przyślij dalej</a:t>
            </a:r>
          </a:p>
        </p:txBody>
      </p:sp>
      <p:sp>
        <p:nvSpPr>
          <p:cNvPr id="207" name="pole tekstowe 206">
            <a:extLst>
              <a:ext uri="{FF2B5EF4-FFF2-40B4-BE49-F238E27FC236}">
                <a16:creationId xmlns:a16="http://schemas.microsoft.com/office/drawing/2014/main" id="{55BFF42A-0848-4E76-857B-6E01F3466E3B}"/>
              </a:ext>
            </a:extLst>
          </p:cNvPr>
          <p:cNvSpPr txBox="1"/>
          <p:nvPr/>
        </p:nvSpPr>
        <p:spPr>
          <a:xfrm>
            <a:off x="2956767" y="1111271"/>
            <a:ext cx="601089" cy="153888"/>
          </a:xfrm>
          <a:prstGeom prst="rect">
            <a:avLst/>
          </a:prstGeom>
          <a:noFill/>
        </p:spPr>
        <p:txBody>
          <a:bodyPr wrap="square" rtlCol="0">
            <a:spAutoFit/>
          </a:bodyPr>
          <a:lstStyle/>
          <a:p>
            <a:pPr algn="ctr"/>
            <a:r>
              <a:rPr lang="pl-PL" sz="400" dirty="0">
                <a:solidFill>
                  <a:schemeClr val="bg1">
                    <a:lumMod val="75000"/>
                  </a:schemeClr>
                </a:solidFill>
              </a:rPr>
              <a:t>Archiwum</a:t>
            </a:r>
          </a:p>
        </p:txBody>
      </p:sp>
      <p:sp>
        <p:nvSpPr>
          <p:cNvPr id="208" name="pole tekstowe 207">
            <a:extLst>
              <a:ext uri="{FF2B5EF4-FFF2-40B4-BE49-F238E27FC236}">
                <a16:creationId xmlns:a16="http://schemas.microsoft.com/office/drawing/2014/main" id="{3732DA68-57C1-4337-8570-F30E7B81C474}"/>
              </a:ext>
            </a:extLst>
          </p:cNvPr>
          <p:cNvSpPr txBox="1"/>
          <p:nvPr/>
        </p:nvSpPr>
        <p:spPr>
          <a:xfrm>
            <a:off x="3422787" y="1111271"/>
            <a:ext cx="601089" cy="153888"/>
          </a:xfrm>
          <a:prstGeom prst="rect">
            <a:avLst/>
          </a:prstGeom>
          <a:noFill/>
        </p:spPr>
        <p:txBody>
          <a:bodyPr wrap="square" rtlCol="0">
            <a:spAutoFit/>
          </a:bodyPr>
          <a:lstStyle/>
          <a:p>
            <a:pPr algn="ctr"/>
            <a:r>
              <a:rPr lang="pl-PL" sz="400" dirty="0">
                <a:solidFill>
                  <a:schemeClr val="bg1">
                    <a:lumMod val="75000"/>
                  </a:schemeClr>
                </a:solidFill>
              </a:rPr>
              <a:t>Kosz</a:t>
            </a:r>
          </a:p>
        </p:txBody>
      </p:sp>
      <p:sp>
        <p:nvSpPr>
          <p:cNvPr id="209" name="pole tekstowe 208">
            <a:extLst>
              <a:ext uri="{FF2B5EF4-FFF2-40B4-BE49-F238E27FC236}">
                <a16:creationId xmlns:a16="http://schemas.microsoft.com/office/drawing/2014/main" id="{AF6DA718-82E4-4405-AE5B-088DC643633C}"/>
              </a:ext>
            </a:extLst>
          </p:cNvPr>
          <p:cNvSpPr txBox="1"/>
          <p:nvPr/>
        </p:nvSpPr>
        <p:spPr>
          <a:xfrm>
            <a:off x="4332043" y="1105402"/>
            <a:ext cx="601089" cy="153888"/>
          </a:xfrm>
          <a:prstGeom prst="rect">
            <a:avLst/>
          </a:prstGeom>
          <a:noFill/>
        </p:spPr>
        <p:txBody>
          <a:bodyPr wrap="square" rtlCol="0">
            <a:spAutoFit/>
          </a:bodyPr>
          <a:lstStyle/>
          <a:p>
            <a:pPr algn="ctr"/>
            <a:r>
              <a:rPr lang="pl-PL" sz="400" dirty="0">
                <a:solidFill>
                  <a:schemeClr val="bg1">
                    <a:lumMod val="75000"/>
                  </a:schemeClr>
                </a:solidFill>
              </a:rPr>
              <a:t>Zadanie</a:t>
            </a:r>
          </a:p>
        </p:txBody>
      </p:sp>
      <p:sp>
        <p:nvSpPr>
          <p:cNvPr id="210" name="pole tekstowe 209">
            <a:extLst>
              <a:ext uri="{FF2B5EF4-FFF2-40B4-BE49-F238E27FC236}">
                <a16:creationId xmlns:a16="http://schemas.microsoft.com/office/drawing/2014/main" id="{0FDF333E-8CB4-4BC1-BEA3-C145E93E0066}"/>
              </a:ext>
            </a:extLst>
          </p:cNvPr>
          <p:cNvSpPr txBox="1"/>
          <p:nvPr/>
        </p:nvSpPr>
        <p:spPr>
          <a:xfrm>
            <a:off x="4803493" y="1108580"/>
            <a:ext cx="601089" cy="153888"/>
          </a:xfrm>
          <a:prstGeom prst="rect">
            <a:avLst/>
          </a:prstGeom>
          <a:noFill/>
        </p:spPr>
        <p:txBody>
          <a:bodyPr wrap="square" rtlCol="0">
            <a:spAutoFit/>
          </a:bodyPr>
          <a:lstStyle/>
          <a:p>
            <a:pPr algn="ctr"/>
            <a:r>
              <a:rPr lang="pl-PL" sz="400" dirty="0">
                <a:solidFill>
                  <a:schemeClr val="bg1">
                    <a:lumMod val="75000"/>
                  </a:schemeClr>
                </a:solidFill>
              </a:rPr>
              <a:t>Zatwierdzenie</a:t>
            </a:r>
          </a:p>
        </p:txBody>
      </p:sp>
      <p:sp>
        <p:nvSpPr>
          <p:cNvPr id="213" name="pole tekstowe 212">
            <a:extLst>
              <a:ext uri="{FF2B5EF4-FFF2-40B4-BE49-F238E27FC236}">
                <a16:creationId xmlns:a16="http://schemas.microsoft.com/office/drawing/2014/main" id="{33E0B476-5D28-40E7-83ED-E9B0FB361FB9}"/>
              </a:ext>
            </a:extLst>
          </p:cNvPr>
          <p:cNvSpPr txBox="1"/>
          <p:nvPr/>
        </p:nvSpPr>
        <p:spPr>
          <a:xfrm>
            <a:off x="5274943" y="1108317"/>
            <a:ext cx="601089" cy="153888"/>
          </a:xfrm>
          <a:prstGeom prst="rect">
            <a:avLst/>
          </a:prstGeom>
          <a:noFill/>
        </p:spPr>
        <p:txBody>
          <a:bodyPr wrap="square" rtlCol="0">
            <a:spAutoFit/>
          </a:bodyPr>
          <a:lstStyle/>
          <a:p>
            <a:pPr algn="ctr"/>
            <a:r>
              <a:rPr lang="pl-PL" sz="400" dirty="0">
                <a:solidFill>
                  <a:schemeClr val="bg1">
                    <a:lumMod val="75000"/>
                  </a:schemeClr>
                </a:solidFill>
              </a:rPr>
              <a:t>Spotkanie</a:t>
            </a:r>
          </a:p>
        </p:txBody>
      </p:sp>
      <p:sp>
        <p:nvSpPr>
          <p:cNvPr id="214" name="pole tekstowe 213">
            <a:extLst>
              <a:ext uri="{FF2B5EF4-FFF2-40B4-BE49-F238E27FC236}">
                <a16:creationId xmlns:a16="http://schemas.microsoft.com/office/drawing/2014/main" id="{A0ED3C07-3123-45D3-A7BB-AC4FDF980984}"/>
              </a:ext>
            </a:extLst>
          </p:cNvPr>
          <p:cNvSpPr txBox="1"/>
          <p:nvPr/>
        </p:nvSpPr>
        <p:spPr>
          <a:xfrm>
            <a:off x="6243806" y="1100964"/>
            <a:ext cx="601089" cy="215444"/>
          </a:xfrm>
          <a:prstGeom prst="rect">
            <a:avLst/>
          </a:prstGeom>
          <a:noFill/>
        </p:spPr>
        <p:txBody>
          <a:bodyPr wrap="square" rtlCol="0">
            <a:spAutoFit/>
          </a:bodyPr>
          <a:lstStyle/>
          <a:p>
            <a:pPr algn="ctr"/>
            <a:r>
              <a:rPr lang="pl-PL" sz="400" dirty="0">
                <a:solidFill>
                  <a:schemeClr val="bg1">
                    <a:lumMod val="75000"/>
                  </a:schemeClr>
                </a:solidFill>
              </a:rPr>
              <a:t>Przypisz do projektu</a:t>
            </a:r>
          </a:p>
        </p:txBody>
      </p:sp>
      <p:sp>
        <p:nvSpPr>
          <p:cNvPr id="215" name="pole tekstowe 214">
            <a:extLst>
              <a:ext uri="{FF2B5EF4-FFF2-40B4-BE49-F238E27FC236}">
                <a16:creationId xmlns:a16="http://schemas.microsoft.com/office/drawing/2014/main" id="{A084E7D2-D59E-45D8-A7FF-AC9517D25639}"/>
              </a:ext>
            </a:extLst>
          </p:cNvPr>
          <p:cNvSpPr txBox="1"/>
          <p:nvPr/>
        </p:nvSpPr>
        <p:spPr>
          <a:xfrm>
            <a:off x="5753138" y="1105402"/>
            <a:ext cx="601089" cy="153888"/>
          </a:xfrm>
          <a:prstGeom prst="rect">
            <a:avLst/>
          </a:prstGeom>
          <a:noFill/>
        </p:spPr>
        <p:txBody>
          <a:bodyPr wrap="square" rtlCol="0">
            <a:spAutoFit/>
          </a:bodyPr>
          <a:lstStyle/>
          <a:p>
            <a:pPr algn="ctr"/>
            <a:r>
              <a:rPr lang="pl-PL" sz="400" dirty="0">
                <a:solidFill>
                  <a:schemeClr val="bg1">
                    <a:lumMod val="75000"/>
                  </a:schemeClr>
                </a:solidFill>
              </a:rPr>
              <a:t>Telekonferencja</a:t>
            </a:r>
          </a:p>
        </p:txBody>
      </p:sp>
      <p:sp>
        <p:nvSpPr>
          <p:cNvPr id="216" name="pole tekstowe 215">
            <a:extLst>
              <a:ext uri="{FF2B5EF4-FFF2-40B4-BE49-F238E27FC236}">
                <a16:creationId xmlns:a16="http://schemas.microsoft.com/office/drawing/2014/main" id="{985540B0-EF94-4E57-9A7E-A0C3B64CCC49}"/>
              </a:ext>
            </a:extLst>
          </p:cNvPr>
          <p:cNvSpPr txBox="1"/>
          <p:nvPr/>
        </p:nvSpPr>
        <p:spPr>
          <a:xfrm>
            <a:off x="7277218" y="1107486"/>
            <a:ext cx="601089" cy="153888"/>
          </a:xfrm>
          <a:prstGeom prst="rect">
            <a:avLst/>
          </a:prstGeom>
          <a:noFill/>
        </p:spPr>
        <p:txBody>
          <a:bodyPr wrap="square" rtlCol="0">
            <a:spAutoFit/>
          </a:bodyPr>
          <a:lstStyle/>
          <a:p>
            <a:pPr algn="ctr"/>
            <a:r>
              <a:rPr lang="pl-PL" sz="400" dirty="0">
                <a:solidFill>
                  <a:schemeClr val="bg1">
                    <a:lumMod val="75000"/>
                  </a:schemeClr>
                </a:solidFill>
              </a:rPr>
              <a:t>Kategoryzuj</a:t>
            </a:r>
          </a:p>
        </p:txBody>
      </p:sp>
      <p:sp>
        <p:nvSpPr>
          <p:cNvPr id="217" name="pole tekstowe 216">
            <a:extLst>
              <a:ext uri="{FF2B5EF4-FFF2-40B4-BE49-F238E27FC236}">
                <a16:creationId xmlns:a16="http://schemas.microsoft.com/office/drawing/2014/main" id="{E346A552-66D5-436E-A525-51A6E67EE0A4}"/>
              </a:ext>
            </a:extLst>
          </p:cNvPr>
          <p:cNvSpPr txBox="1"/>
          <p:nvPr/>
        </p:nvSpPr>
        <p:spPr>
          <a:xfrm>
            <a:off x="7738110" y="1108580"/>
            <a:ext cx="601089" cy="153888"/>
          </a:xfrm>
          <a:prstGeom prst="rect">
            <a:avLst/>
          </a:prstGeom>
          <a:noFill/>
        </p:spPr>
        <p:txBody>
          <a:bodyPr wrap="square" rtlCol="0">
            <a:spAutoFit/>
          </a:bodyPr>
          <a:lstStyle/>
          <a:p>
            <a:pPr algn="ctr"/>
            <a:r>
              <a:rPr lang="pl-PL" sz="400" dirty="0">
                <a:solidFill>
                  <a:schemeClr val="bg1">
                    <a:lumMod val="75000"/>
                  </a:schemeClr>
                </a:solidFill>
              </a:rPr>
              <a:t>Przypnij flagę</a:t>
            </a:r>
          </a:p>
        </p:txBody>
      </p:sp>
      <p:sp>
        <p:nvSpPr>
          <p:cNvPr id="218" name="pole tekstowe 217">
            <a:extLst>
              <a:ext uri="{FF2B5EF4-FFF2-40B4-BE49-F238E27FC236}">
                <a16:creationId xmlns:a16="http://schemas.microsoft.com/office/drawing/2014/main" id="{7E6B0C02-CDC7-4EC7-A488-B6AB606F0340}"/>
              </a:ext>
            </a:extLst>
          </p:cNvPr>
          <p:cNvSpPr txBox="1"/>
          <p:nvPr/>
        </p:nvSpPr>
        <p:spPr>
          <a:xfrm>
            <a:off x="8723383" y="1112526"/>
            <a:ext cx="601089" cy="153888"/>
          </a:xfrm>
          <a:prstGeom prst="rect">
            <a:avLst/>
          </a:prstGeom>
          <a:noFill/>
        </p:spPr>
        <p:txBody>
          <a:bodyPr wrap="square" rtlCol="0">
            <a:spAutoFit/>
          </a:bodyPr>
          <a:lstStyle/>
          <a:p>
            <a:pPr algn="ctr"/>
            <a:r>
              <a:rPr lang="pl-PL" sz="400" dirty="0">
                <a:solidFill>
                  <a:schemeClr val="bg1">
                    <a:lumMod val="75000"/>
                  </a:schemeClr>
                </a:solidFill>
              </a:rPr>
              <a:t>Książka kontaktowa</a:t>
            </a:r>
          </a:p>
        </p:txBody>
      </p:sp>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069499" y="2657879"/>
            <a:ext cx="422764" cy="422764"/>
          </a:xfrm>
          <a:prstGeom prst="rect">
            <a:avLst/>
          </a:prstGeom>
          <a:effectLst>
            <a:outerShdw blurRad="50800" dist="38100" dir="2700000" algn="tl" rotWithShape="0">
              <a:prstClr val="black">
                <a:alpha val="40000"/>
              </a:prstClr>
            </a:outerShdw>
          </a:effectLst>
        </p:spPr>
      </p:pic>
      <p:pic>
        <p:nvPicPr>
          <p:cNvPr id="221" name="Grafika 220" descr="Otwarty folder">
            <a:extLst>
              <a:ext uri="{FF2B5EF4-FFF2-40B4-BE49-F238E27FC236}">
                <a16:creationId xmlns:a16="http://schemas.microsoft.com/office/drawing/2014/main" id="{44F577E0-A088-4DA6-93B4-8739B6995EE2}"/>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5005395" y="2346835"/>
            <a:ext cx="206756" cy="206756"/>
          </a:xfrm>
          <a:prstGeom prst="rect">
            <a:avLst/>
          </a:prstGeom>
        </p:spPr>
      </p:pic>
      <p:pic>
        <p:nvPicPr>
          <p:cNvPr id="222" name="Grafika 221" descr="Znacznik wyboru">
            <a:extLst>
              <a:ext uri="{FF2B5EF4-FFF2-40B4-BE49-F238E27FC236}">
                <a16:creationId xmlns:a16="http://schemas.microsoft.com/office/drawing/2014/main" id="{3BC2AA63-D567-4E86-8CFA-C6359ECBA8C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078233" y="2377805"/>
            <a:ext cx="123010" cy="123010"/>
          </a:xfrm>
          <a:prstGeom prst="rect">
            <a:avLst/>
          </a:prstGeom>
        </p:spPr>
      </p:pic>
      <p:pic>
        <p:nvPicPr>
          <p:cNvPr id="223" name="Grafika 222" descr="Pobierać z chmury">
            <a:extLst>
              <a:ext uri="{FF2B5EF4-FFF2-40B4-BE49-F238E27FC236}">
                <a16:creationId xmlns:a16="http://schemas.microsoft.com/office/drawing/2014/main" id="{FD620C9D-B276-4D70-BD75-735CB88B0758}"/>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9194983" y="2361762"/>
            <a:ext cx="176901" cy="176901"/>
          </a:xfrm>
          <a:prstGeom prst="rect">
            <a:avLst/>
          </a:prstGeom>
        </p:spPr>
      </p:pic>
    </p:spTree>
    <p:extLst>
      <p:ext uri="{BB962C8B-B14F-4D97-AF65-F5344CB8AC3E}">
        <p14:creationId xmlns:p14="http://schemas.microsoft.com/office/powerpoint/2010/main" val="404722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rostokąt: jeden zaokrąglony róg 112">
            <a:extLst>
              <a:ext uri="{FF2B5EF4-FFF2-40B4-BE49-F238E27FC236}">
                <a16:creationId xmlns:a16="http://schemas.microsoft.com/office/drawing/2014/main" id="{9821D774-F334-48B8-AFAD-95ED1CD4A60C}"/>
              </a:ext>
            </a:extLst>
          </p:cNvPr>
          <p:cNvSpPr/>
          <p:nvPr/>
        </p:nvSpPr>
        <p:spPr>
          <a:xfrm rot="16200000">
            <a:off x="3355626" y="-1978377"/>
            <a:ext cx="5990707" cy="11682047"/>
          </a:xfrm>
          <a:prstGeom prst="round1Rect">
            <a:avLst>
              <a:gd name="adj" fmla="val 1696"/>
            </a:avLst>
          </a:prstGeom>
          <a:solidFill>
            <a:srgbClr val="333F50">
              <a:alpha val="69804"/>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Prostokąt 113">
            <a:extLst>
              <a:ext uri="{FF2B5EF4-FFF2-40B4-BE49-F238E27FC236}">
                <a16:creationId xmlns:a16="http://schemas.microsoft.com/office/drawing/2014/main" id="{0FEB9EE5-A58A-449E-9923-B072CD79D3CD}"/>
              </a:ext>
            </a:extLst>
          </p:cNvPr>
          <p:cNvSpPr/>
          <p:nvPr/>
        </p:nvSpPr>
        <p:spPr>
          <a:xfrm rot="16200000" flipV="1">
            <a:off x="8066257" y="2732550"/>
            <a:ext cx="5722894" cy="2531145"/>
          </a:xfrm>
          <a:prstGeom prst="rect">
            <a:avLst/>
          </a:prstGeom>
          <a:solidFill>
            <a:schemeClr val="bg1">
              <a:alpha val="2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26"/>
          </a:graphicData>
        </a:graphic>
      </p:graphicFrame>
      <p:sp>
        <p:nvSpPr>
          <p:cNvPr id="103" name="Dowolny kształt: kształt 102">
            <a:extLst>
              <a:ext uri="{FF2B5EF4-FFF2-40B4-BE49-F238E27FC236}">
                <a16:creationId xmlns:a16="http://schemas.microsoft.com/office/drawing/2014/main" id="{ED92305B-9494-4D78-AF6E-504B9E1CE6AB}"/>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07" name="Grafika 106" descr="Słuchawka">
            <a:extLst>
              <a:ext uri="{FF2B5EF4-FFF2-40B4-BE49-F238E27FC236}">
                <a16:creationId xmlns:a16="http://schemas.microsoft.com/office/drawing/2014/main" id="{518603F4-AA1A-4AAD-87AF-4D20CC37C7CC}"/>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154232" y="6068713"/>
            <a:ext cx="204390" cy="204390"/>
          </a:xfrm>
          <a:prstGeom prst="rect">
            <a:avLst/>
          </a:prstGeom>
        </p:spPr>
      </p:pic>
      <p:pic>
        <p:nvPicPr>
          <p:cNvPr id="108" name="Grafika 107" descr="Centrum telefoniczne">
            <a:extLst>
              <a:ext uri="{FF2B5EF4-FFF2-40B4-BE49-F238E27FC236}">
                <a16:creationId xmlns:a16="http://schemas.microsoft.com/office/drawing/2014/main" id="{6755749A-3B4E-4643-9A81-9F27DE5A629B}"/>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123325" y="6509235"/>
            <a:ext cx="204390" cy="204390"/>
          </a:xfrm>
          <a:prstGeom prst="rect">
            <a:avLst/>
          </a:prstGeom>
        </p:spPr>
      </p:pic>
      <p:pic>
        <p:nvPicPr>
          <p:cNvPr id="110" name="Grafika 109" descr="Czat">
            <a:extLst>
              <a:ext uri="{FF2B5EF4-FFF2-40B4-BE49-F238E27FC236}">
                <a16:creationId xmlns:a16="http://schemas.microsoft.com/office/drawing/2014/main" id="{0535842D-CBF6-4595-B695-919BC179F3A1}"/>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455265" y="5834330"/>
            <a:ext cx="204390" cy="204390"/>
          </a:xfrm>
          <a:prstGeom prst="rect">
            <a:avLst/>
          </a:prstGeom>
        </p:spPr>
      </p:pic>
      <p:pic>
        <p:nvPicPr>
          <p:cNvPr id="111" name="Grafika 110" descr="Koperta">
            <a:extLst>
              <a:ext uri="{FF2B5EF4-FFF2-40B4-BE49-F238E27FC236}">
                <a16:creationId xmlns:a16="http://schemas.microsoft.com/office/drawing/2014/main" id="{00C01B0B-C6D6-4E4B-B1BD-C4FBBC2DADC0}"/>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05635" y="5786317"/>
            <a:ext cx="204390" cy="204390"/>
          </a:xfrm>
          <a:prstGeom prst="rect">
            <a:avLst/>
          </a:prstGeom>
        </p:spPr>
      </p:pic>
      <p:sp>
        <p:nvSpPr>
          <p:cNvPr id="2" name="pole tekstowe 1">
            <a:extLst>
              <a:ext uri="{FF2B5EF4-FFF2-40B4-BE49-F238E27FC236}">
                <a16:creationId xmlns:a16="http://schemas.microsoft.com/office/drawing/2014/main" id="{E8B10C41-03D4-4DE6-9410-2F838C5CC95E}"/>
              </a:ext>
            </a:extLst>
          </p:cNvPr>
          <p:cNvSpPr txBox="1"/>
          <p:nvPr/>
        </p:nvSpPr>
        <p:spPr>
          <a:xfrm>
            <a:off x="9728054" y="1475272"/>
            <a:ext cx="2517907" cy="246221"/>
          </a:xfrm>
          <a:prstGeom prst="rect">
            <a:avLst/>
          </a:prstGeom>
          <a:noFill/>
        </p:spPr>
        <p:txBody>
          <a:bodyPr wrap="square" rtlCol="0">
            <a:spAutoFit/>
          </a:bodyPr>
          <a:lstStyle/>
          <a:p>
            <a:r>
              <a:rPr lang="pl-PL" sz="1000" dirty="0">
                <a:solidFill>
                  <a:schemeClr val="accent5">
                    <a:lumMod val="60000"/>
                    <a:lumOff val="40000"/>
                  </a:schemeClr>
                </a:solidFill>
              </a:rPr>
              <a:t>SKRZYNKA ODBIORCZA                                     7    </a:t>
            </a:r>
            <a:endParaRPr lang="en-US" sz="1000" dirty="0">
              <a:solidFill>
                <a:schemeClr val="accent5">
                  <a:lumMod val="60000"/>
                  <a:lumOff val="40000"/>
                </a:schemeClr>
              </a:solidFill>
            </a:endParaRPr>
          </a:p>
        </p:txBody>
      </p:sp>
      <p:cxnSp>
        <p:nvCxnSpPr>
          <p:cNvPr id="29" name="Łącznik prosty 28">
            <a:extLst>
              <a:ext uri="{FF2B5EF4-FFF2-40B4-BE49-F238E27FC236}">
                <a16:creationId xmlns:a16="http://schemas.microsoft.com/office/drawing/2014/main" id="{4CDDA715-FAAB-47D0-B199-1BB95D60A701}"/>
              </a:ext>
            </a:extLst>
          </p:cNvPr>
          <p:cNvCxnSpPr>
            <a:cxnSpLocks/>
          </p:cNvCxnSpPr>
          <p:nvPr/>
        </p:nvCxnSpPr>
        <p:spPr>
          <a:xfrm>
            <a:off x="9798582" y="1709260"/>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12" name="pole tekstowe 111">
            <a:extLst>
              <a:ext uri="{FF2B5EF4-FFF2-40B4-BE49-F238E27FC236}">
                <a16:creationId xmlns:a16="http://schemas.microsoft.com/office/drawing/2014/main" id="{0F0D7388-FCCA-4E5C-A050-643BB18C19FD}"/>
              </a:ext>
            </a:extLst>
          </p:cNvPr>
          <p:cNvSpPr txBox="1"/>
          <p:nvPr/>
        </p:nvSpPr>
        <p:spPr>
          <a:xfrm>
            <a:off x="9798582" y="2712456"/>
            <a:ext cx="2080150" cy="996619"/>
          </a:xfrm>
          <a:prstGeom prst="rect">
            <a:avLst/>
          </a:prstGeom>
          <a:noFill/>
        </p:spPr>
        <p:txBody>
          <a:bodyPr wrap="square" rtlCol="0">
            <a:spAutoFit/>
          </a:bodyPr>
          <a:lstStyle/>
          <a:p>
            <a:pPr>
              <a:lnSpc>
                <a:spcPct val="150000"/>
              </a:lnSpc>
            </a:pPr>
            <a:r>
              <a:rPr lang="pl-PL" sz="800" dirty="0">
                <a:solidFill>
                  <a:schemeClr val="bg1"/>
                </a:solidFill>
              </a:rPr>
              <a:t>PROJEKTY</a:t>
            </a:r>
          </a:p>
          <a:p>
            <a:pPr marL="171450" indent="-171450">
              <a:lnSpc>
                <a:spcPct val="150000"/>
              </a:lnSpc>
              <a:buFont typeface="Wingdings" panose="05000000000000000000" pitchFamily="2" charset="2"/>
              <a:buChar char="Ø"/>
            </a:pPr>
            <a:r>
              <a:rPr lang="pl-PL" sz="800" dirty="0">
                <a:solidFill>
                  <a:schemeClr val="bg1"/>
                </a:solidFill>
              </a:rPr>
              <a:t>2021/015 Sampling Device BOF</a:t>
            </a:r>
          </a:p>
          <a:p>
            <a:pPr marL="171450" indent="-171450">
              <a:lnSpc>
                <a:spcPct val="150000"/>
              </a:lnSpc>
              <a:buFont typeface="Wingdings" panose="05000000000000000000" pitchFamily="2" charset="2"/>
              <a:buChar char="Ø"/>
            </a:pPr>
            <a:r>
              <a:rPr lang="pl-PL" sz="800" dirty="0">
                <a:solidFill>
                  <a:schemeClr val="bg1"/>
                </a:solidFill>
              </a:rPr>
              <a:t>2021/029 Relocation Big Furnaces</a:t>
            </a:r>
          </a:p>
          <a:p>
            <a:pPr marL="171450" indent="-171450">
              <a:lnSpc>
                <a:spcPct val="150000"/>
              </a:lnSpc>
              <a:buFont typeface="Wingdings" panose="05000000000000000000" pitchFamily="2" charset="2"/>
              <a:buChar char="Ø"/>
            </a:pPr>
            <a:r>
              <a:rPr lang="pl-PL" sz="800" dirty="0">
                <a:solidFill>
                  <a:schemeClr val="bg1"/>
                </a:solidFill>
              </a:rPr>
              <a:t>2021/075 Automation line production</a:t>
            </a:r>
          </a:p>
          <a:p>
            <a:pPr marL="171450" indent="-171450">
              <a:lnSpc>
                <a:spcPct val="150000"/>
              </a:lnSpc>
              <a:buFont typeface="Wingdings" panose="05000000000000000000" pitchFamily="2" charset="2"/>
              <a:buChar char="Ø"/>
            </a:pPr>
            <a:r>
              <a:rPr lang="pl-PL" sz="800" dirty="0">
                <a:solidFill>
                  <a:schemeClr val="bg1"/>
                </a:solidFill>
              </a:rPr>
              <a:t>2021/1453 Modernization of dedusting …</a:t>
            </a:r>
          </a:p>
        </p:txBody>
      </p:sp>
      <p:sp>
        <p:nvSpPr>
          <p:cNvPr id="115" name="pole tekstowe 114">
            <a:extLst>
              <a:ext uri="{FF2B5EF4-FFF2-40B4-BE49-F238E27FC236}">
                <a16:creationId xmlns:a16="http://schemas.microsoft.com/office/drawing/2014/main" id="{4EB0664F-8EC5-4E5C-80A4-DE40AC042026}"/>
              </a:ext>
            </a:extLst>
          </p:cNvPr>
          <p:cNvSpPr txBox="1"/>
          <p:nvPr/>
        </p:nvSpPr>
        <p:spPr>
          <a:xfrm>
            <a:off x="11959396" y="1631270"/>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1</a:t>
            </a:r>
          </a:p>
          <a:p>
            <a:pPr>
              <a:lnSpc>
                <a:spcPct val="150000"/>
              </a:lnSpc>
            </a:pPr>
            <a:endParaRPr lang="pl-PL" sz="800" dirty="0">
              <a:solidFill>
                <a:schemeClr val="bg1"/>
              </a:solidFill>
            </a:endParaRPr>
          </a:p>
          <a:p>
            <a:pPr>
              <a:lnSpc>
                <a:spcPct val="150000"/>
              </a:lnSpc>
            </a:pPr>
            <a:r>
              <a:rPr lang="pl-PL" sz="800" dirty="0">
                <a:solidFill>
                  <a:schemeClr val="bg1"/>
                </a:solidFill>
              </a:rPr>
              <a:t>1</a:t>
            </a:r>
          </a:p>
        </p:txBody>
      </p:sp>
      <p:sp>
        <p:nvSpPr>
          <p:cNvPr id="84" name="pole tekstowe 83">
            <a:extLst>
              <a:ext uri="{FF2B5EF4-FFF2-40B4-BE49-F238E27FC236}">
                <a16:creationId xmlns:a16="http://schemas.microsoft.com/office/drawing/2014/main" id="{45F66C2E-97DA-4B29-9F22-60EB867DB68D}"/>
              </a:ext>
            </a:extLst>
          </p:cNvPr>
          <p:cNvSpPr txBox="1"/>
          <p:nvPr/>
        </p:nvSpPr>
        <p:spPr>
          <a:xfrm>
            <a:off x="9792461" y="1746214"/>
            <a:ext cx="1640870" cy="996619"/>
          </a:xfrm>
          <a:prstGeom prst="rect">
            <a:avLst/>
          </a:prstGeom>
          <a:noFill/>
        </p:spPr>
        <p:txBody>
          <a:bodyPr wrap="square" rtlCol="0">
            <a:spAutoFit/>
          </a:bodyPr>
          <a:lstStyle/>
          <a:p>
            <a:pPr>
              <a:lnSpc>
                <a:spcPct val="150000"/>
              </a:lnSpc>
            </a:pPr>
            <a:r>
              <a:rPr lang="pl-PL" sz="800" dirty="0">
                <a:solidFill>
                  <a:schemeClr val="bg1"/>
                </a:solidFill>
              </a:rPr>
              <a:t>PRYWATNA</a:t>
            </a:r>
          </a:p>
          <a:p>
            <a:pPr marL="171450" indent="-171450">
              <a:lnSpc>
                <a:spcPct val="150000"/>
              </a:lnSpc>
              <a:buFont typeface="Wingdings" panose="05000000000000000000" pitchFamily="2" charset="2"/>
              <a:buChar char="Ø"/>
            </a:pPr>
            <a:r>
              <a:rPr lang="pl-PL" sz="800" dirty="0">
                <a:solidFill>
                  <a:schemeClr val="bg1"/>
                </a:solidFill>
              </a:rPr>
              <a:t>HR</a:t>
            </a:r>
          </a:p>
          <a:p>
            <a:pPr marL="171450" indent="-171450">
              <a:lnSpc>
                <a:spcPct val="150000"/>
              </a:lnSpc>
              <a:buFont typeface="Wingdings" panose="05000000000000000000" pitchFamily="2" charset="2"/>
              <a:buChar char="Ø"/>
            </a:pPr>
            <a:r>
              <a:rPr lang="pl-PL" sz="800" dirty="0">
                <a:solidFill>
                  <a:schemeClr val="bg1"/>
                </a:solidFill>
              </a:rPr>
              <a:t>SZKOLENIA</a:t>
            </a:r>
          </a:p>
          <a:p>
            <a:pPr marL="171450" indent="-171450">
              <a:lnSpc>
                <a:spcPct val="150000"/>
              </a:lnSpc>
              <a:buFont typeface="Wingdings" panose="05000000000000000000" pitchFamily="2" charset="2"/>
              <a:buChar char="Ø"/>
            </a:pPr>
            <a:r>
              <a:rPr lang="pl-PL" sz="800" dirty="0">
                <a:solidFill>
                  <a:schemeClr val="bg1"/>
                </a:solidFill>
              </a:rPr>
              <a:t>URLOPY </a:t>
            </a:r>
          </a:p>
          <a:p>
            <a:pPr marL="171450" indent="-171450">
              <a:lnSpc>
                <a:spcPct val="150000"/>
              </a:lnSpc>
              <a:buFont typeface="Wingdings" panose="05000000000000000000" pitchFamily="2" charset="2"/>
              <a:buChar char="Ø"/>
            </a:pPr>
            <a:r>
              <a:rPr lang="pl-PL" sz="800" dirty="0">
                <a:solidFill>
                  <a:schemeClr val="bg1"/>
                </a:solidFill>
              </a:rPr>
              <a:t>PRINCE 2</a:t>
            </a:r>
          </a:p>
        </p:txBody>
      </p:sp>
      <p:cxnSp>
        <p:nvCxnSpPr>
          <p:cNvPr id="40" name="Łącznik prosty 39">
            <a:extLst>
              <a:ext uri="{FF2B5EF4-FFF2-40B4-BE49-F238E27FC236}">
                <a16:creationId xmlns:a16="http://schemas.microsoft.com/office/drawing/2014/main" id="{95D90D9F-A8C5-4112-9B64-12563461A01F}"/>
              </a:ext>
            </a:extLst>
          </p:cNvPr>
          <p:cNvCxnSpPr/>
          <p:nvPr/>
        </p:nvCxnSpPr>
        <p:spPr>
          <a:xfrm>
            <a:off x="595045" y="1219199"/>
            <a:ext cx="0" cy="5594639"/>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2" name="Łącznik prosty 41">
            <a:extLst>
              <a:ext uri="{FF2B5EF4-FFF2-40B4-BE49-F238E27FC236}">
                <a16:creationId xmlns:a16="http://schemas.microsoft.com/office/drawing/2014/main" id="{2F8B242D-F952-4710-99F2-A22BE5C5CC34}"/>
              </a:ext>
            </a:extLst>
          </p:cNvPr>
          <p:cNvCxnSpPr/>
          <p:nvPr/>
        </p:nvCxnSpPr>
        <p:spPr>
          <a:xfrm flipV="1">
            <a:off x="592033" y="940734"/>
            <a:ext cx="389927" cy="285832"/>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4" name="Łącznik prosty 43">
            <a:extLst>
              <a:ext uri="{FF2B5EF4-FFF2-40B4-BE49-F238E27FC236}">
                <a16:creationId xmlns:a16="http://schemas.microsoft.com/office/drawing/2014/main" id="{0EC666D5-2CCB-4111-980C-A393104DEDB7}"/>
              </a:ext>
            </a:extLst>
          </p:cNvPr>
          <p:cNvCxnSpPr>
            <a:cxnSpLocks/>
          </p:cNvCxnSpPr>
          <p:nvPr/>
        </p:nvCxnSpPr>
        <p:spPr>
          <a:xfrm>
            <a:off x="981960" y="939673"/>
            <a:ext cx="11147195" cy="15994"/>
          </a:xfrm>
          <a:prstGeom prst="line">
            <a:avLst/>
          </a:prstGeom>
          <a:effectLst>
            <a:outerShdw blurRad="50800" dist="38100" dir="5400000" algn="t"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7" name="Łącznik prosty 116">
            <a:extLst>
              <a:ext uri="{FF2B5EF4-FFF2-40B4-BE49-F238E27FC236}">
                <a16:creationId xmlns:a16="http://schemas.microsoft.com/office/drawing/2014/main" id="{4A8DDCBC-19BC-4693-91CA-EF866A5E1314}"/>
              </a:ext>
            </a:extLst>
          </p:cNvPr>
          <p:cNvCxnSpPr>
            <a:cxnSpLocks/>
          </p:cNvCxnSpPr>
          <p:nvPr/>
        </p:nvCxnSpPr>
        <p:spPr>
          <a:xfrm flipV="1">
            <a:off x="596878" y="944901"/>
            <a:ext cx="263335" cy="19177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8" name="Łącznik prosty 117">
            <a:extLst>
              <a:ext uri="{FF2B5EF4-FFF2-40B4-BE49-F238E27FC236}">
                <a16:creationId xmlns:a16="http://schemas.microsoft.com/office/drawing/2014/main" id="{0312EC6C-2ED0-4289-86BE-23AE2B331668}"/>
              </a:ext>
            </a:extLst>
          </p:cNvPr>
          <p:cNvCxnSpPr>
            <a:cxnSpLocks/>
          </p:cNvCxnSpPr>
          <p:nvPr/>
        </p:nvCxnSpPr>
        <p:spPr>
          <a:xfrm flipV="1">
            <a:off x="595212" y="943048"/>
            <a:ext cx="143255" cy="103738"/>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54" name="Łącznik prosty 153">
            <a:extLst>
              <a:ext uri="{FF2B5EF4-FFF2-40B4-BE49-F238E27FC236}">
                <a16:creationId xmlns:a16="http://schemas.microsoft.com/office/drawing/2014/main" id="{FF6D4B26-6664-41F6-9398-BFA7C744519D}"/>
              </a:ext>
            </a:extLst>
          </p:cNvPr>
          <p:cNvCxnSpPr>
            <a:cxnSpLocks/>
          </p:cNvCxnSpPr>
          <p:nvPr/>
        </p:nvCxnSpPr>
        <p:spPr>
          <a:xfrm flipV="1">
            <a:off x="589487" y="922620"/>
            <a:ext cx="184797" cy="124166"/>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55" name="pole tekstowe 154">
            <a:extLst>
              <a:ext uri="{FF2B5EF4-FFF2-40B4-BE49-F238E27FC236}">
                <a16:creationId xmlns:a16="http://schemas.microsoft.com/office/drawing/2014/main" id="{4EC9DA3D-F4A8-4730-8472-3D005C688AFF}"/>
              </a:ext>
            </a:extLst>
          </p:cNvPr>
          <p:cNvSpPr txBox="1"/>
          <p:nvPr/>
        </p:nvSpPr>
        <p:spPr>
          <a:xfrm>
            <a:off x="11963959" y="2696785"/>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3</a:t>
            </a:r>
          </a:p>
          <a:p>
            <a:pPr>
              <a:lnSpc>
                <a:spcPct val="150000"/>
              </a:lnSpc>
            </a:pPr>
            <a:endParaRPr lang="pl-PL" sz="800" dirty="0">
              <a:solidFill>
                <a:schemeClr val="bg1"/>
              </a:solidFill>
            </a:endParaRPr>
          </a:p>
          <a:p>
            <a:pPr>
              <a:lnSpc>
                <a:spcPct val="150000"/>
              </a:lnSpc>
            </a:pPr>
            <a:r>
              <a:rPr lang="pl-PL" sz="800" dirty="0">
                <a:solidFill>
                  <a:schemeClr val="bg1"/>
                </a:solidFill>
              </a:rPr>
              <a:t>2</a:t>
            </a:r>
          </a:p>
        </p:txBody>
      </p:sp>
      <p:sp>
        <p:nvSpPr>
          <p:cNvPr id="156" name="pole tekstowe 155">
            <a:extLst>
              <a:ext uri="{FF2B5EF4-FFF2-40B4-BE49-F238E27FC236}">
                <a16:creationId xmlns:a16="http://schemas.microsoft.com/office/drawing/2014/main" id="{F4316C26-CB64-4B67-BFFC-D220C76E2FD0}"/>
              </a:ext>
            </a:extLst>
          </p:cNvPr>
          <p:cNvSpPr txBox="1"/>
          <p:nvPr/>
        </p:nvSpPr>
        <p:spPr>
          <a:xfrm>
            <a:off x="9766779" y="4814958"/>
            <a:ext cx="2213925" cy="400110"/>
          </a:xfrm>
          <a:prstGeom prst="rect">
            <a:avLst/>
          </a:prstGeom>
          <a:noFill/>
        </p:spPr>
        <p:txBody>
          <a:bodyPr wrap="square" rtlCol="0">
            <a:spAutoFit/>
          </a:bodyPr>
          <a:lstStyle/>
          <a:p>
            <a:r>
              <a:rPr lang="pl-PL" sz="1000" dirty="0">
                <a:solidFill>
                  <a:schemeClr val="accent5">
                    <a:lumMod val="60000"/>
                    <a:lumOff val="40000"/>
                  </a:schemeClr>
                </a:solidFill>
              </a:rPr>
              <a:t>ARCHIWUM</a:t>
            </a:r>
          </a:p>
          <a:p>
            <a:r>
              <a:rPr lang="pl-PL" sz="1000" dirty="0">
                <a:solidFill>
                  <a:schemeClr val="bg1"/>
                </a:solidFill>
              </a:rPr>
              <a:t>    </a:t>
            </a:r>
            <a:endParaRPr lang="en-US" sz="1000" dirty="0">
              <a:solidFill>
                <a:schemeClr val="bg1"/>
              </a:solidFill>
            </a:endParaRPr>
          </a:p>
        </p:txBody>
      </p:sp>
      <p:sp>
        <p:nvSpPr>
          <p:cNvPr id="157" name="pole tekstowe 156">
            <a:extLst>
              <a:ext uri="{FF2B5EF4-FFF2-40B4-BE49-F238E27FC236}">
                <a16:creationId xmlns:a16="http://schemas.microsoft.com/office/drawing/2014/main" id="{71B51682-722A-4220-B8C4-ED5CF4330833}"/>
              </a:ext>
            </a:extLst>
          </p:cNvPr>
          <p:cNvSpPr txBox="1"/>
          <p:nvPr/>
        </p:nvSpPr>
        <p:spPr>
          <a:xfrm>
            <a:off x="9805135" y="3924930"/>
            <a:ext cx="783837" cy="6272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WYSŁANE </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USUNIETE</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KOSZ</a:t>
            </a:r>
          </a:p>
        </p:txBody>
      </p:sp>
      <p:sp>
        <p:nvSpPr>
          <p:cNvPr id="159" name="pole tekstowe 158">
            <a:extLst>
              <a:ext uri="{FF2B5EF4-FFF2-40B4-BE49-F238E27FC236}">
                <a16:creationId xmlns:a16="http://schemas.microsoft.com/office/drawing/2014/main" id="{9D7E36E6-4353-4598-96C9-91AC5FF6ABA3}"/>
              </a:ext>
            </a:extLst>
          </p:cNvPr>
          <p:cNvSpPr txBox="1"/>
          <p:nvPr/>
        </p:nvSpPr>
        <p:spPr>
          <a:xfrm>
            <a:off x="9835940" y="5062255"/>
            <a:ext cx="2080150" cy="99661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bg1"/>
                </a:solidFill>
              </a:rPr>
              <a:t>AKTUALNE PROJEKTY</a:t>
            </a:r>
          </a:p>
          <a:p>
            <a:pPr marL="171450" indent="-171450">
              <a:lnSpc>
                <a:spcPct val="150000"/>
              </a:lnSpc>
              <a:buFont typeface="Wingdings" panose="05000000000000000000" pitchFamily="2" charset="2"/>
              <a:buChar char="Ø"/>
            </a:pPr>
            <a:r>
              <a:rPr lang="pl-PL" sz="800" dirty="0">
                <a:solidFill>
                  <a:schemeClr val="bg1"/>
                </a:solidFill>
              </a:rPr>
              <a:t>ZAKOŃCZONE PROJEKTY</a:t>
            </a:r>
          </a:p>
          <a:p>
            <a:pPr marL="171450" indent="-171450">
              <a:lnSpc>
                <a:spcPct val="150000"/>
              </a:lnSpc>
              <a:buFont typeface="Wingdings" panose="05000000000000000000" pitchFamily="2" charset="2"/>
              <a:buChar char="Ø"/>
            </a:pPr>
            <a:r>
              <a:rPr lang="pl-PL" sz="800" dirty="0">
                <a:solidFill>
                  <a:schemeClr val="bg1"/>
                </a:solidFill>
              </a:rPr>
              <a:t>ZAWIESZONE PROJEKTY</a:t>
            </a:r>
          </a:p>
          <a:p>
            <a:pPr marL="171450" indent="-171450">
              <a:lnSpc>
                <a:spcPct val="150000"/>
              </a:lnSpc>
              <a:buFont typeface="Wingdings" panose="05000000000000000000" pitchFamily="2" charset="2"/>
              <a:buChar char="Ø"/>
            </a:pPr>
            <a:r>
              <a:rPr lang="pl-PL" sz="800" dirty="0">
                <a:solidFill>
                  <a:schemeClr val="bg1"/>
                </a:solidFill>
              </a:rPr>
              <a:t>STARE</a:t>
            </a:r>
          </a:p>
          <a:p>
            <a:pPr marL="171450" indent="-171450">
              <a:lnSpc>
                <a:spcPct val="150000"/>
              </a:lnSpc>
              <a:buFont typeface="Wingdings" panose="05000000000000000000" pitchFamily="2" charset="2"/>
              <a:buChar char="Ø"/>
            </a:pPr>
            <a:r>
              <a:rPr lang="pl-PL" sz="800" dirty="0">
                <a:solidFill>
                  <a:schemeClr val="bg1"/>
                </a:solidFill>
              </a:rPr>
              <a:t>IMPORT</a:t>
            </a:r>
          </a:p>
        </p:txBody>
      </p:sp>
      <p:cxnSp>
        <p:nvCxnSpPr>
          <p:cNvPr id="160" name="Łącznik prosty 159">
            <a:extLst>
              <a:ext uri="{FF2B5EF4-FFF2-40B4-BE49-F238E27FC236}">
                <a16:creationId xmlns:a16="http://schemas.microsoft.com/office/drawing/2014/main" id="{FEAEA150-19BC-4A96-9697-590CA0F12D91}"/>
              </a:ext>
            </a:extLst>
          </p:cNvPr>
          <p:cNvCxnSpPr>
            <a:cxnSpLocks/>
          </p:cNvCxnSpPr>
          <p:nvPr/>
        </p:nvCxnSpPr>
        <p:spPr>
          <a:xfrm>
            <a:off x="9795118" y="5062255"/>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61" name="Łącznik prosty 160">
            <a:extLst>
              <a:ext uri="{FF2B5EF4-FFF2-40B4-BE49-F238E27FC236}">
                <a16:creationId xmlns:a16="http://schemas.microsoft.com/office/drawing/2014/main" id="{61021542-E0E7-4B4B-958B-607395BACF98}"/>
              </a:ext>
            </a:extLst>
          </p:cNvPr>
          <p:cNvCxnSpPr>
            <a:cxnSpLocks/>
          </p:cNvCxnSpPr>
          <p:nvPr/>
        </p:nvCxnSpPr>
        <p:spPr>
          <a:xfrm>
            <a:off x="9791207" y="3830022"/>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2" name="Prostokąt 161">
            <a:extLst>
              <a:ext uri="{FF2B5EF4-FFF2-40B4-BE49-F238E27FC236}">
                <a16:creationId xmlns:a16="http://schemas.microsoft.com/office/drawing/2014/main" id="{0FF18800-667A-4EDA-B469-38F6F3AA19E4}"/>
              </a:ext>
            </a:extLst>
          </p:cNvPr>
          <p:cNvSpPr/>
          <p:nvPr/>
        </p:nvSpPr>
        <p:spPr>
          <a:xfrm rot="16200000" flipV="1">
            <a:off x="2558603" y="-166568"/>
            <a:ext cx="5240245" cy="8808887"/>
          </a:xfrm>
          <a:prstGeom prst="rect">
            <a:avLst/>
          </a:prstGeom>
          <a:solidFill>
            <a:srgbClr val="FFFFFF">
              <a:alpha val="30196"/>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 name="Prostokąt 163">
            <a:extLst>
              <a:ext uri="{FF2B5EF4-FFF2-40B4-BE49-F238E27FC236}">
                <a16:creationId xmlns:a16="http://schemas.microsoft.com/office/drawing/2014/main" id="{F29A3704-5554-491B-972C-F65558A5E012}"/>
              </a:ext>
            </a:extLst>
          </p:cNvPr>
          <p:cNvSpPr/>
          <p:nvPr/>
        </p:nvSpPr>
        <p:spPr>
          <a:xfrm rot="16200000" flipV="1">
            <a:off x="10887660" y="1862545"/>
            <a:ext cx="178006" cy="2343056"/>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5" name="pole tekstowe 164">
            <a:extLst>
              <a:ext uri="{FF2B5EF4-FFF2-40B4-BE49-F238E27FC236}">
                <a16:creationId xmlns:a16="http://schemas.microsoft.com/office/drawing/2014/main" id="{92F18919-EA1E-4B39-8397-B4BC3ABBBB4B}"/>
              </a:ext>
            </a:extLst>
          </p:cNvPr>
          <p:cNvSpPr txBox="1"/>
          <p:nvPr/>
        </p:nvSpPr>
        <p:spPr>
          <a:xfrm>
            <a:off x="840825" y="1791238"/>
            <a:ext cx="1589632" cy="461665"/>
          </a:xfrm>
          <a:prstGeom prst="rect">
            <a:avLst/>
          </a:prstGeom>
          <a:noFill/>
        </p:spPr>
        <p:txBody>
          <a:bodyPr wrap="square" rtlCol="0">
            <a:spAutoFit/>
          </a:bodyPr>
          <a:lstStyle/>
          <a:p>
            <a:r>
              <a:rPr lang="pl-PL" sz="800" dirty="0">
                <a:solidFill>
                  <a:schemeClr val="bg1"/>
                </a:solidFill>
              </a:rPr>
              <a:t>Łukasz Kowalski /AAF</a:t>
            </a:r>
          </a:p>
          <a:p>
            <a:r>
              <a:rPr lang="pl-PL" sz="800" dirty="0">
                <a:solidFill>
                  <a:schemeClr val="bg1"/>
                </a:solidFill>
              </a:rPr>
              <a:t>Piotr Panek / MOBIDEX</a:t>
            </a:r>
          </a:p>
          <a:p>
            <a:r>
              <a:rPr lang="pl-PL" sz="800" dirty="0">
                <a:solidFill>
                  <a:schemeClr val="bg1"/>
                </a:solidFill>
              </a:rPr>
              <a:t>Jan Petera / MOSTOSTAL</a:t>
            </a:r>
          </a:p>
        </p:txBody>
      </p:sp>
      <p:sp>
        <p:nvSpPr>
          <p:cNvPr id="166" name="pole tekstowe 165">
            <a:extLst>
              <a:ext uri="{FF2B5EF4-FFF2-40B4-BE49-F238E27FC236}">
                <a16:creationId xmlns:a16="http://schemas.microsoft.com/office/drawing/2014/main" id="{6B67A6A7-0317-47CE-AB54-668B910DC41E}"/>
              </a:ext>
            </a:extLst>
          </p:cNvPr>
          <p:cNvSpPr txBox="1"/>
          <p:nvPr/>
        </p:nvSpPr>
        <p:spPr>
          <a:xfrm>
            <a:off x="1195350" y="1632568"/>
            <a:ext cx="318693" cy="215444"/>
          </a:xfrm>
          <a:prstGeom prst="rect">
            <a:avLst/>
          </a:prstGeom>
          <a:noFill/>
        </p:spPr>
        <p:txBody>
          <a:bodyPr wrap="square" rtlCol="0">
            <a:spAutoFit/>
          </a:bodyPr>
          <a:lstStyle/>
          <a:p>
            <a:r>
              <a:rPr lang="pl-PL" sz="800" dirty="0">
                <a:solidFill>
                  <a:srgbClr val="A6A6A6"/>
                </a:solidFill>
              </a:rPr>
              <a:t>Od</a:t>
            </a:r>
          </a:p>
        </p:txBody>
      </p:sp>
      <p:sp>
        <p:nvSpPr>
          <p:cNvPr id="168" name="pole tekstowe 167">
            <a:extLst>
              <a:ext uri="{FF2B5EF4-FFF2-40B4-BE49-F238E27FC236}">
                <a16:creationId xmlns:a16="http://schemas.microsoft.com/office/drawing/2014/main" id="{127977E4-CF5E-4CC2-B684-631D140D44C7}"/>
              </a:ext>
            </a:extLst>
          </p:cNvPr>
          <p:cNvSpPr txBox="1"/>
          <p:nvPr/>
        </p:nvSpPr>
        <p:spPr>
          <a:xfrm>
            <a:off x="3557691" y="1614508"/>
            <a:ext cx="1068741" cy="215444"/>
          </a:xfrm>
          <a:prstGeom prst="rect">
            <a:avLst/>
          </a:prstGeom>
          <a:noFill/>
        </p:spPr>
        <p:txBody>
          <a:bodyPr wrap="square" rtlCol="0">
            <a:spAutoFit/>
          </a:bodyPr>
          <a:lstStyle/>
          <a:p>
            <a:r>
              <a:rPr lang="pl-PL" sz="800" dirty="0">
                <a:solidFill>
                  <a:srgbClr val="A6A6A6"/>
                </a:solidFill>
              </a:rPr>
              <a:t>Temat</a:t>
            </a:r>
          </a:p>
        </p:txBody>
      </p:sp>
      <p:sp>
        <p:nvSpPr>
          <p:cNvPr id="169" name="pole tekstowe 168">
            <a:extLst>
              <a:ext uri="{FF2B5EF4-FFF2-40B4-BE49-F238E27FC236}">
                <a16:creationId xmlns:a16="http://schemas.microsoft.com/office/drawing/2014/main" id="{71B7012F-44D0-45A6-9748-FAC88B62AF48}"/>
              </a:ext>
            </a:extLst>
          </p:cNvPr>
          <p:cNvSpPr txBox="1"/>
          <p:nvPr/>
        </p:nvSpPr>
        <p:spPr>
          <a:xfrm>
            <a:off x="7082754" y="1626048"/>
            <a:ext cx="1068741" cy="215444"/>
          </a:xfrm>
          <a:prstGeom prst="rect">
            <a:avLst/>
          </a:prstGeom>
          <a:noFill/>
        </p:spPr>
        <p:txBody>
          <a:bodyPr wrap="square" rtlCol="0">
            <a:spAutoFit/>
          </a:bodyPr>
          <a:lstStyle/>
          <a:p>
            <a:r>
              <a:rPr lang="pl-PL" sz="800" dirty="0">
                <a:solidFill>
                  <a:srgbClr val="A6A6A6"/>
                </a:solidFill>
              </a:rPr>
              <a:t>Otrzymano</a:t>
            </a:r>
          </a:p>
        </p:txBody>
      </p:sp>
      <p:sp>
        <p:nvSpPr>
          <p:cNvPr id="170" name="pole tekstowe 169">
            <a:extLst>
              <a:ext uri="{FF2B5EF4-FFF2-40B4-BE49-F238E27FC236}">
                <a16:creationId xmlns:a16="http://schemas.microsoft.com/office/drawing/2014/main" id="{7AE87EBD-A820-4309-8C02-F519C9832C26}"/>
              </a:ext>
            </a:extLst>
          </p:cNvPr>
          <p:cNvSpPr txBox="1"/>
          <p:nvPr/>
        </p:nvSpPr>
        <p:spPr>
          <a:xfrm>
            <a:off x="8687963" y="1614508"/>
            <a:ext cx="688630" cy="215444"/>
          </a:xfrm>
          <a:prstGeom prst="rect">
            <a:avLst/>
          </a:prstGeom>
          <a:noFill/>
        </p:spPr>
        <p:txBody>
          <a:bodyPr wrap="square" rtlCol="0">
            <a:spAutoFit/>
          </a:bodyPr>
          <a:lstStyle/>
          <a:p>
            <a:r>
              <a:rPr lang="pl-PL" sz="800" dirty="0">
                <a:solidFill>
                  <a:srgbClr val="A6A6A6"/>
                </a:solidFill>
              </a:rPr>
              <a:t>ID Projekt</a:t>
            </a:r>
          </a:p>
        </p:txBody>
      </p:sp>
      <p:sp>
        <p:nvSpPr>
          <p:cNvPr id="171" name="pole tekstowe 170">
            <a:extLst>
              <a:ext uri="{FF2B5EF4-FFF2-40B4-BE49-F238E27FC236}">
                <a16:creationId xmlns:a16="http://schemas.microsoft.com/office/drawing/2014/main" id="{3429E19B-8F7A-4DF2-A526-F2EE5F7267C8}"/>
              </a:ext>
            </a:extLst>
          </p:cNvPr>
          <p:cNvSpPr txBox="1"/>
          <p:nvPr/>
        </p:nvSpPr>
        <p:spPr>
          <a:xfrm>
            <a:off x="2715995" y="1791910"/>
            <a:ext cx="3949885" cy="461665"/>
          </a:xfrm>
          <a:prstGeom prst="rect">
            <a:avLst/>
          </a:prstGeom>
          <a:noFill/>
        </p:spPr>
        <p:txBody>
          <a:bodyPr wrap="square" rtlCol="0">
            <a:spAutoFit/>
          </a:bodyPr>
          <a:lstStyle/>
          <a:p>
            <a:r>
              <a:rPr lang="pl-PL" sz="800" dirty="0">
                <a:solidFill>
                  <a:schemeClr val="bg1"/>
                </a:solidFill>
              </a:rPr>
              <a:t>Spotkanie w sprawie lokalizacji usytuowania urządzenia </a:t>
            </a:r>
          </a:p>
          <a:p>
            <a:r>
              <a:rPr lang="pl-PL" sz="800" dirty="0">
                <a:solidFill>
                  <a:schemeClr val="bg1"/>
                </a:solidFill>
              </a:rPr>
              <a:t>Piotr Panek / MOBIDEX</a:t>
            </a:r>
          </a:p>
          <a:p>
            <a:r>
              <a:rPr lang="pl-PL" sz="800" dirty="0">
                <a:solidFill>
                  <a:schemeClr val="bg1"/>
                </a:solidFill>
              </a:rPr>
              <a:t>Jan Petera / MOSTOSTAL</a:t>
            </a:r>
          </a:p>
        </p:txBody>
      </p:sp>
      <p:sp>
        <p:nvSpPr>
          <p:cNvPr id="172" name="pole tekstowe 171">
            <a:extLst>
              <a:ext uri="{FF2B5EF4-FFF2-40B4-BE49-F238E27FC236}">
                <a16:creationId xmlns:a16="http://schemas.microsoft.com/office/drawing/2014/main" id="{22B6024E-F065-4054-964B-05A48CE22383}"/>
              </a:ext>
            </a:extLst>
          </p:cNvPr>
          <p:cNvSpPr txBox="1"/>
          <p:nvPr/>
        </p:nvSpPr>
        <p:spPr>
          <a:xfrm>
            <a:off x="6994420" y="1798358"/>
            <a:ext cx="946085" cy="461665"/>
          </a:xfrm>
          <a:prstGeom prst="rect">
            <a:avLst/>
          </a:prstGeom>
          <a:noFill/>
        </p:spPr>
        <p:txBody>
          <a:bodyPr wrap="square" rtlCol="0">
            <a:spAutoFit/>
          </a:bodyPr>
          <a:lstStyle/>
          <a:p>
            <a:r>
              <a:rPr lang="pl-PL" sz="800" dirty="0">
                <a:solidFill>
                  <a:schemeClr val="bg1"/>
                </a:solidFill>
              </a:rPr>
              <a:t>Wt. 06.03.2021</a:t>
            </a:r>
          </a:p>
          <a:p>
            <a:r>
              <a:rPr lang="pl-PL" sz="800" dirty="0">
                <a:solidFill>
                  <a:schemeClr val="bg1"/>
                </a:solidFill>
              </a:rPr>
              <a:t>Wt. 06.03.2021</a:t>
            </a:r>
          </a:p>
          <a:p>
            <a:r>
              <a:rPr lang="pl-PL" sz="800" dirty="0">
                <a:solidFill>
                  <a:schemeClr val="bg1"/>
                </a:solidFill>
              </a:rPr>
              <a:t>Wt. 06.03.2021</a:t>
            </a:r>
          </a:p>
        </p:txBody>
      </p:sp>
      <p:sp>
        <p:nvSpPr>
          <p:cNvPr id="173" name="pole tekstowe 172">
            <a:extLst>
              <a:ext uri="{FF2B5EF4-FFF2-40B4-BE49-F238E27FC236}">
                <a16:creationId xmlns:a16="http://schemas.microsoft.com/office/drawing/2014/main" id="{EE290157-12F5-4976-9CDC-B17A31D7ED27}"/>
              </a:ext>
            </a:extLst>
          </p:cNvPr>
          <p:cNvSpPr txBox="1"/>
          <p:nvPr/>
        </p:nvSpPr>
        <p:spPr>
          <a:xfrm>
            <a:off x="8515335" y="1791238"/>
            <a:ext cx="946085" cy="461665"/>
          </a:xfrm>
          <a:prstGeom prst="rect">
            <a:avLst/>
          </a:prstGeom>
          <a:noFill/>
        </p:spPr>
        <p:txBody>
          <a:bodyPr wrap="square" rtlCol="0">
            <a:spAutoFit/>
          </a:bodyPr>
          <a:lstStyle/>
          <a:p>
            <a:pPr algn="ctr"/>
            <a:r>
              <a:rPr lang="pl-PL" sz="800" dirty="0">
                <a:solidFill>
                  <a:schemeClr val="bg1"/>
                </a:solidFill>
              </a:rPr>
              <a:t>2021/15</a:t>
            </a:r>
          </a:p>
          <a:p>
            <a:pPr algn="ctr"/>
            <a:r>
              <a:rPr lang="pl-PL" sz="800" dirty="0">
                <a:solidFill>
                  <a:schemeClr val="bg1"/>
                </a:solidFill>
              </a:rPr>
              <a:t>2021/15</a:t>
            </a:r>
          </a:p>
          <a:p>
            <a:pPr algn="ctr"/>
            <a:r>
              <a:rPr lang="pl-PL" sz="800" dirty="0">
                <a:solidFill>
                  <a:schemeClr val="bg1"/>
                </a:solidFill>
              </a:rPr>
              <a:t>2021/15</a:t>
            </a:r>
          </a:p>
        </p:txBody>
      </p:sp>
      <p:sp>
        <p:nvSpPr>
          <p:cNvPr id="64" name="Prostokąt 63">
            <a:extLst>
              <a:ext uri="{FF2B5EF4-FFF2-40B4-BE49-F238E27FC236}">
                <a16:creationId xmlns:a16="http://schemas.microsoft.com/office/drawing/2014/main" id="{0AFB1A6C-00D9-4066-8445-9017353428A2}"/>
              </a:ext>
            </a:extLst>
          </p:cNvPr>
          <p:cNvSpPr/>
          <p:nvPr/>
        </p:nvSpPr>
        <p:spPr>
          <a:xfrm>
            <a:off x="812696" y="1808614"/>
            <a:ext cx="8711154" cy="42406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6" name="Prostokąt 175">
            <a:extLst>
              <a:ext uri="{FF2B5EF4-FFF2-40B4-BE49-F238E27FC236}">
                <a16:creationId xmlns:a16="http://schemas.microsoft.com/office/drawing/2014/main" id="{75A0170D-AACD-41A6-BEB6-8AB5BE8F6C2F}"/>
              </a:ext>
            </a:extLst>
          </p:cNvPr>
          <p:cNvSpPr/>
          <p:nvPr/>
        </p:nvSpPr>
        <p:spPr>
          <a:xfrm rot="16200000" flipV="1">
            <a:off x="5102103" y="-2415463"/>
            <a:ext cx="123512" cy="8624292"/>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Prostokąt 2">
            <a:extLst>
              <a:ext uri="{FF2B5EF4-FFF2-40B4-BE49-F238E27FC236}">
                <a16:creationId xmlns:a16="http://schemas.microsoft.com/office/drawing/2014/main" id="{2BF1ED54-9B75-4FC2-926C-2379EA9A0FDE}"/>
              </a:ext>
            </a:extLst>
          </p:cNvPr>
          <p:cNvSpPr/>
          <p:nvPr/>
        </p:nvSpPr>
        <p:spPr>
          <a:xfrm>
            <a:off x="836330" y="2319544"/>
            <a:ext cx="8686338" cy="44137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53" name="pole tekstowe 152">
            <a:extLst>
              <a:ext uri="{FF2B5EF4-FFF2-40B4-BE49-F238E27FC236}">
                <a16:creationId xmlns:a16="http://schemas.microsoft.com/office/drawing/2014/main" id="{11D0365F-9587-4AAE-9263-1429AD72463D}"/>
              </a:ext>
            </a:extLst>
          </p:cNvPr>
          <p:cNvSpPr txBox="1"/>
          <p:nvPr/>
        </p:nvSpPr>
        <p:spPr>
          <a:xfrm>
            <a:off x="1134578" y="3256136"/>
            <a:ext cx="7846039" cy="2148345"/>
          </a:xfrm>
          <a:prstGeom prst="rect">
            <a:avLst/>
          </a:prstGeom>
          <a:noFill/>
        </p:spPr>
        <p:txBody>
          <a:bodyPr wrap="square" rtlCol="0">
            <a:spAutoFit/>
          </a:bodyPr>
          <a:lstStyle/>
          <a:p>
            <a:pPr>
              <a:lnSpc>
                <a:spcPct val="150000"/>
              </a:lnSpc>
            </a:pPr>
            <a:r>
              <a:rPr lang="pl-PL" sz="900" dirty="0">
                <a:solidFill>
                  <a:schemeClr val="bg2">
                    <a:lumMod val="25000"/>
                  </a:schemeClr>
                </a:solidFill>
              </a:rPr>
              <a:t>Dzień dobry,</a:t>
            </a: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Panie Arkadiuszu potwierdzam przyjazd w dniu: 14 kwiecień. </a:t>
            </a:r>
          </a:p>
          <a:p>
            <a:pPr>
              <a:lnSpc>
                <a:spcPct val="150000"/>
              </a:lnSpc>
            </a:pPr>
            <a:r>
              <a:rPr lang="pl-PL" sz="900" dirty="0">
                <a:solidFill>
                  <a:schemeClr val="bg2">
                    <a:lumMod val="25000"/>
                  </a:schemeClr>
                </a:solidFill>
              </a:rPr>
              <a:t>W celu odbycia wizji lokalnej na obiekcie, proszę o przygotowania zaplecza socjalnego oraz zorganizowanie sali konferencyjnej z dostępnym rzutnikiem.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Pozdrawiam</a:t>
            </a:r>
          </a:p>
          <a:p>
            <a:pPr>
              <a:lnSpc>
                <a:spcPct val="150000"/>
              </a:lnSpc>
            </a:pPr>
            <a:r>
              <a:rPr lang="pl-PL" sz="900" dirty="0">
                <a:solidFill>
                  <a:schemeClr val="bg2">
                    <a:lumMod val="25000"/>
                  </a:schemeClr>
                </a:solidFill>
              </a:rPr>
              <a:t>Łukasz Kowalski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p:txBody>
      </p:sp>
      <p:cxnSp>
        <p:nvCxnSpPr>
          <p:cNvPr id="158" name="Łącznik prosty 157">
            <a:extLst>
              <a:ext uri="{FF2B5EF4-FFF2-40B4-BE49-F238E27FC236}">
                <a16:creationId xmlns:a16="http://schemas.microsoft.com/office/drawing/2014/main" id="{071903C8-29CC-4E2A-A828-99B270B54EEC}"/>
              </a:ext>
            </a:extLst>
          </p:cNvPr>
          <p:cNvCxnSpPr>
            <a:cxnSpLocks/>
          </p:cNvCxnSpPr>
          <p:nvPr/>
        </p:nvCxnSpPr>
        <p:spPr>
          <a:xfrm flipV="1">
            <a:off x="933906" y="2861920"/>
            <a:ext cx="8526716" cy="639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3" name="Prostokąt: jeden ścięty róg 162">
            <a:extLst>
              <a:ext uri="{FF2B5EF4-FFF2-40B4-BE49-F238E27FC236}">
                <a16:creationId xmlns:a16="http://schemas.microsoft.com/office/drawing/2014/main" id="{58FBA3CE-C887-4709-AED1-A2DD7894C57E}"/>
              </a:ext>
            </a:extLst>
          </p:cNvPr>
          <p:cNvSpPr/>
          <p:nvPr/>
        </p:nvSpPr>
        <p:spPr>
          <a:xfrm rot="10800000" flipH="1">
            <a:off x="4876154" y="2333490"/>
            <a:ext cx="4573335" cy="395137"/>
          </a:xfrm>
          <a:prstGeom prst="snip1Rect">
            <a:avLst>
              <a:gd name="adj" fmla="val 50000"/>
            </a:avLst>
          </a:prstGeom>
          <a:solidFill>
            <a:schemeClr val="bg2"/>
          </a:solidFill>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8" name="Prostokąt: jeden ścięty róg 27">
            <a:extLst>
              <a:ext uri="{FF2B5EF4-FFF2-40B4-BE49-F238E27FC236}">
                <a16:creationId xmlns:a16="http://schemas.microsoft.com/office/drawing/2014/main" id="{ECA54130-7DA8-4BD0-B5CA-9257F474321C}"/>
              </a:ext>
            </a:extLst>
          </p:cNvPr>
          <p:cNvSpPr/>
          <p:nvPr/>
        </p:nvSpPr>
        <p:spPr>
          <a:xfrm rot="10800000" flipH="1">
            <a:off x="840643" y="2319947"/>
            <a:ext cx="4417461" cy="475376"/>
          </a:xfrm>
          <a:prstGeom prst="snip1Rect">
            <a:avLst>
              <a:gd name="adj" fmla="val 50000"/>
            </a:avLst>
          </a:prstGeom>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6" name="pole tekstowe 115">
            <a:extLst>
              <a:ext uri="{FF2B5EF4-FFF2-40B4-BE49-F238E27FC236}">
                <a16:creationId xmlns:a16="http://schemas.microsoft.com/office/drawing/2014/main" id="{5765C529-AD37-459B-80BE-4544F35FB6BF}"/>
              </a:ext>
            </a:extLst>
          </p:cNvPr>
          <p:cNvSpPr txBox="1"/>
          <p:nvPr/>
        </p:nvSpPr>
        <p:spPr>
          <a:xfrm>
            <a:off x="859372" y="2313390"/>
            <a:ext cx="4119688" cy="461665"/>
          </a:xfrm>
          <a:prstGeom prst="rect">
            <a:avLst/>
          </a:prstGeom>
          <a:noFill/>
        </p:spPr>
        <p:txBody>
          <a:bodyPr wrap="square" rtlCol="0">
            <a:spAutoFit/>
          </a:bodyPr>
          <a:lstStyle/>
          <a:p>
            <a:r>
              <a:rPr lang="pl-PL" sz="800" dirty="0">
                <a:solidFill>
                  <a:schemeClr val="bg2">
                    <a:lumMod val="50000"/>
                  </a:schemeClr>
                </a:solidFill>
              </a:rPr>
              <a:t>From: </a:t>
            </a:r>
            <a:r>
              <a:rPr lang="pl-PL" sz="800" dirty="0">
                <a:solidFill>
                  <a:srgbClr val="0070B5"/>
                </a:solidFill>
              </a:rPr>
              <a:t>lkowalski@aaf.com </a:t>
            </a:r>
          </a:p>
          <a:p>
            <a:r>
              <a:rPr lang="pl-PL" sz="800" dirty="0">
                <a:solidFill>
                  <a:schemeClr val="bg2">
                    <a:lumMod val="50000"/>
                  </a:schemeClr>
                </a:solidFill>
              </a:rPr>
              <a:t>Sent: Tuesday, March 6, 2021 9:03 AM</a:t>
            </a:r>
          </a:p>
          <a:p>
            <a:r>
              <a:rPr lang="pl-PL" sz="800" dirty="0">
                <a:solidFill>
                  <a:schemeClr val="bg2">
                    <a:lumMod val="50000"/>
                  </a:schemeClr>
                </a:solidFill>
              </a:rPr>
              <a:t>Subject: Spotkanie w sprawie lokalizacji usytuowania urządzenia - Projekt 2021/15</a:t>
            </a:r>
            <a:endParaRPr lang="pl-PL" sz="800" dirty="0">
              <a:solidFill>
                <a:srgbClr val="E43666"/>
              </a:solidFill>
            </a:endParaRPr>
          </a:p>
        </p:txBody>
      </p:sp>
      <p:pic>
        <p:nvPicPr>
          <p:cNvPr id="31" name="Obraz 30">
            <a:extLst>
              <a:ext uri="{FF2B5EF4-FFF2-40B4-BE49-F238E27FC236}">
                <a16:creationId xmlns:a16="http://schemas.microsoft.com/office/drawing/2014/main" id="{AD11B93F-1820-47D1-BE7D-250CD4CCBC53}"/>
              </a:ext>
            </a:extLst>
          </p:cNvPr>
          <p:cNvPicPr>
            <a:picLocks noChangeAspect="1"/>
          </p:cNvPicPr>
          <p:nvPr/>
        </p:nvPicPr>
        <p:blipFill>
          <a:blip r:embed="rId36"/>
          <a:stretch>
            <a:fillRect/>
          </a:stretch>
        </p:blipFill>
        <p:spPr>
          <a:xfrm>
            <a:off x="5300718" y="2443224"/>
            <a:ext cx="1061397" cy="176900"/>
          </a:xfrm>
          <a:prstGeom prst="rect">
            <a:avLst/>
          </a:prstGeom>
          <a:ln w="3175">
            <a:solidFill>
              <a:srgbClr val="5C6470"/>
            </a:solidFill>
          </a:ln>
        </p:spPr>
      </p:pic>
      <p:pic>
        <p:nvPicPr>
          <p:cNvPr id="33" name="Obraz 32">
            <a:extLst>
              <a:ext uri="{FF2B5EF4-FFF2-40B4-BE49-F238E27FC236}">
                <a16:creationId xmlns:a16="http://schemas.microsoft.com/office/drawing/2014/main" id="{631FD6C8-F44D-472C-8B63-8FF84711B558}"/>
              </a:ext>
            </a:extLst>
          </p:cNvPr>
          <p:cNvPicPr>
            <a:picLocks noChangeAspect="1"/>
          </p:cNvPicPr>
          <p:nvPr/>
        </p:nvPicPr>
        <p:blipFill>
          <a:blip r:embed="rId37"/>
          <a:stretch>
            <a:fillRect/>
          </a:stretch>
        </p:blipFill>
        <p:spPr>
          <a:xfrm>
            <a:off x="6438746" y="2439889"/>
            <a:ext cx="1575595" cy="180200"/>
          </a:xfrm>
          <a:prstGeom prst="rect">
            <a:avLst/>
          </a:prstGeom>
          <a:ln w="3175">
            <a:solidFill>
              <a:srgbClr val="5C6470"/>
            </a:solidFill>
          </a:ln>
        </p:spPr>
      </p:pic>
      <p:pic>
        <p:nvPicPr>
          <p:cNvPr id="34" name="Obraz 33">
            <a:extLst>
              <a:ext uri="{FF2B5EF4-FFF2-40B4-BE49-F238E27FC236}">
                <a16:creationId xmlns:a16="http://schemas.microsoft.com/office/drawing/2014/main" id="{D6623F71-667E-465E-BCA2-C3C0D0E68D59}"/>
              </a:ext>
            </a:extLst>
          </p:cNvPr>
          <p:cNvPicPr>
            <a:picLocks noChangeAspect="1"/>
          </p:cNvPicPr>
          <p:nvPr/>
        </p:nvPicPr>
        <p:blipFill>
          <a:blip r:embed="rId38"/>
          <a:stretch>
            <a:fillRect/>
          </a:stretch>
        </p:blipFill>
        <p:spPr>
          <a:xfrm>
            <a:off x="1216569" y="5140344"/>
            <a:ext cx="861156" cy="508321"/>
          </a:xfrm>
          <a:prstGeom prst="rect">
            <a:avLst/>
          </a:prstGeom>
        </p:spPr>
      </p:pic>
      <p:sp>
        <p:nvSpPr>
          <p:cNvPr id="167" name="pole tekstowe 166">
            <a:extLst>
              <a:ext uri="{FF2B5EF4-FFF2-40B4-BE49-F238E27FC236}">
                <a16:creationId xmlns:a16="http://schemas.microsoft.com/office/drawing/2014/main" id="{CBFD2BA7-BFBB-4D9C-B7AA-715C8F9E7E8D}"/>
              </a:ext>
            </a:extLst>
          </p:cNvPr>
          <p:cNvSpPr txBox="1"/>
          <p:nvPr/>
        </p:nvSpPr>
        <p:spPr>
          <a:xfrm>
            <a:off x="2117291" y="5118309"/>
            <a:ext cx="2880799" cy="461665"/>
          </a:xfrm>
          <a:prstGeom prst="rect">
            <a:avLst/>
          </a:prstGeom>
          <a:noFill/>
        </p:spPr>
        <p:txBody>
          <a:bodyPr wrap="square" rtlCol="0">
            <a:spAutoFit/>
          </a:bodyPr>
          <a:lstStyle/>
          <a:p>
            <a:r>
              <a:rPr lang="en-US" sz="800" b="1" dirty="0"/>
              <a:t>AAF International</a:t>
            </a:r>
            <a:endParaRPr lang="en-US" sz="800" dirty="0"/>
          </a:p>
          <a:p>
            <a:r>
              <a:rPr lang="en-US" sz="800" dirty="0"/>
              <a:t>AAF-SA | </a:t>
            </a:r>
            <a:r>
              <a:rPr lang="en-US" sz="800" u="sng" dirty="0">
                <a:hlinkClick r:id="rId39"/>
              </a:rPr>
              <a:t>Urartea, 11 - 01010 Vitoria, SPAIN</a:t>
            </a:r>
            <a:r>
              <a:rPr lang="en-US" sz="800" dirty="0"/>
              <a:t> (Pol. Ind. Ali-Go</a:t>
            </a:r>
            <a:r>
              <a:rPr lang="pl-PL" sz="800" dirty="0"/>
              <a:t>kl</a:t>
            </a:r>
            <a:r>
              <a:rPr lang="en-US" sz="800" dirty="0"/>
              <a:t>beo)</a:t>
            </a:r>
          </a:p>
        </p:txBody>
      </p:sp>
      <p:sp>
        <p:nvSpPr>
          <p:cNvPr id="175" name="Dowolny kształt: kształt 174">
            <a:extLst>
              <a:ext uri="{FF2B5EF4-FFF2-40B4-BE49-F238E27FC236}">
                <a16:creationId xmlns:a16="http://schemas.microsoft.com/office/drawing/2014/main" id="{2EA1637F-50CF-4B56-9233-2F9E8EBD2D2E}"/>
              </a:ext>
            </a:extLst>
          </p:cNvPr>
          <p:cNvSpPr/>
          <p:nvPr/>
        </p:nvSpPr>
        <p:spPr>
          <a:xfrm rot="16200000" flipV="1">
            <a:off x="4967687" y="-3052599"/>
            <a:ext cx="424633" cy="8806335"/>
          </a:xfrm>
          <a:custGeom>
            <a:avLst/>
            <a:gdLst>
              <a:gd name="connsiteX0" fmla="*/ 424633 w 424633"/>
              <a:gd name="connsiteY0" fmla="*/ 8653370 h 8916949"/>
              <a:gd name="connsiteX1" fmla="*/ 424633 w 424633"/>
              <a:gd name="connsiteY1" fmla="*/ 0 h 8916949"/>
              <a:gd name="connsiteX2" fmla="*/ 0 w 424633"/>
              <a:gd name="connsiteY2" fmla="*/ 0 h 8916949"/>
              <a:gd name="connsiteX3" fmla="*/ 0 w 424633"/>
              <a:gd name="connsiteY3" fmla="*/ 8916949 h 8916949"/>
              <a:gd name="connsiteX4" fmla="*/ 237684 w 424633"/>
              <a:gd name="connsiteY4" fmla="*/ 8916949 h 891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33" h="8916949">
                <a:moveTo>
                  <a:pt x="424633" y="8653370"/>
                </a:moveTo>
                <a:lnTo>
                  <a:pt x="424633" y="0"/>
                </a:lnTo>
                <a:lnTo>
                  <a:pt x="0" y="0"/>
                </a:lnTo>
                <a:lnTo>
                  <a:pt x="0" y="8916949"/>
                </a:lnTo>
                <a:lnTo>
                  <a:pt x="237684" y="8916949"/>
                </a:lnTo>
                <a:close/>
              </a:path>
            </a:pathLst>
          </a:cu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7" name="Grafika 36" descr="Koperta">
            <a:extLst>
              <a:ext uri="{FF2B5EF4-FFF2-40B4-BE49-F238E27FC236}">
                <a16:creationId xmlns:a16="http://schemas.microsoft.com/office/drawing/2014/main" id="{F6D76877-3E02-4BB5-8A62-8B1C6E2396E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32959" y="1189785"/>
            <a:ext cx="324783" cy="324783"/>
          </a:xfrm>
          <a:prstGeom prst="rect">
            <a:avLst/>
          </a:prstGeom>
        </p:spPr>
      </p:pic>
      <p:pic>
        <p:nvPicPr>
          <p:cNvPr id="177" name="Grafika 176" descr="Koperta">
            <a:extLst>
              <a:ext uri="{FF2B5EF4-FFF2-40B4-BE49-F238E27FC236}">
                <a16:creationId xmlns:a16="http://schemas.microsoft.com/office/drawing/2014/main" id="{AF9CB82D-64A0-49F4-93B1-E83D2F3AF9B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551845" y="1189785"/>
            <a:ext cx="324783" cy="324783"/>
          </a:xfrm>
          <a:prstGeom prst="rect">
            <a:avLst/>
          </a:prstGeom>
        </p:spPr>
      </p:pic>
      <p:pic>
        <p:nvPicPr>
          <p:cNvPr id="179" name="Grafika 178" descr="Koperta">
            <a:extLst>
              <a:ext uri="{FF2B5EF4-FFF2-40B4-BE49-F238E27FC236}">
                <a16:creationId xmlns:a16="http://schemas.microsoft.com/office/drawing/2014/main" id="{B840AB69-754D-4216-A6C1-C5D1A3218D0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56586" y="1189785"/>
            <a:ext cx="324783" cy="324783"/>
          </a:xfrm>
          <a:prstGeom prst="rect">
            <a:avLst/>
          </a:prstGeom>
        </p:spPr>
      </p:pic>
      <p:sp>
        <p:nvSpPr>
          <p:cNvPr id="46" name="Grafika 179" descr="Dodawać">
            <a:extLst>
              <a:ext uri="{FF2B5EF4-FFF2-40B4-BE49-F238E27FC236}">
                <a16:creationId xmlns:a16="http://schemas.microsoft.com/office/drawing/2014/main" id="{5DBBA8FA-F73E-4A81-A7A4-2F979EFCFE1F}"/>
              </a:ext>
            </a:extLst>
          </p:cNvPr>
          <p:cNvSpPr/>
          <p:nvPr/>
        </p:nvSpPr>
        <p:spPr>
          <a:xfrm>
            <a:off x="1243909" y="1355843"/>
            <a:ext cx="163051" cy="165075"/>
          </a:xfrm>
          <a:prstGeom prst="mathPlus">
            <a:avLst/>
          </a:prstGeom>
          <a:solidFill>
            <a:srgbClr val="00B050"/>
          </a:solidFill>
          <a:ln w="7257" cap="flat">
            <a:solidFill>
              <a:srgbClr val="FFFFFF"/>
            </a:solidFill>
            <a:prstDash val="solid"/>
            <a:miter/>
          </a:ln>
        </p:spPr>
        <p:txBody>
          <a:bodyPr rtlCol="0" anchor="ctr"/>
          <a:lstStyle/>
          <a:p>
            <a:endParaRPr lang="en-US" dirty="0"/>
          </a:p>
        </p:txBody>
      </p:sp>
      <p:sp>
        <p:nvSpPr>
          <p:cNvPr id="181" name="Grafika 179" descr="Dodawać">
            <a:extLst>
              <a:ext uri="{FF2B5EF4-FFF2-40B4-BE49-F238E27FC236}">
                <a16:creationId xmlns:a16="http://schemas.microsoft.com/office/drawing/2014/main" id="{8D8A4D97-733E-4219-8FD6-2446C9A17280}"/>
              </a:ext>
            </a:extLst>
          </p:cNvPr>
          <p:cNvSpPr/>
          <p:nvPr/>
        </p:nvSpPr>
        <p:spPr>
          <a:xfrm>
            <a:off x="1795860" y="1364524"/>
            <a:ext cx="136269" cy="144448"/>
          </a:xfrm>
          <a:prstGeom prst="curvedLeftArrow">
            <a:avLst/>
          </a:prstGeom>
          <a:solidFill>
            <a:srgbClr val="00B0F0"/>
          </a:solidFill>
          <a:ln w="7257" cap="flat">
            <a:solidFill>
              <a:schemeClr val="bg1"/>
            </a:solidFill>
            <a:prstDash val="solid"/>
            <a:miter/>
          </a:ln>
        </p:spPr>
        <p:txBody>
          <a:bodyPr rtlCol="0" anchor="ctr"/>
          <a:lstStyle/>
          <a:p>
            <a:endParaRPr lang="en-US" dirty="0"/>
          </a:p>
        </p:txBody>
      </p:sp>
      <p:sp>
        <p:nvSpPr>
          <p:cNvPr id="182" name="Grafika 179" descr="Dodawać">
            <a:extLst>
              <a:ext uri="{FF2B5EF4-FFF2-40B4-BE49-F238E27FC236}">
                <a16:creationId xmlns:a16="http://schemas.microsoft.com/office/drawing/2014/main" id="{0671549D-A476-4CCC-9114-145E89876229}"/>
              </a:ext>
            </a:extLst>
          </p:cNvPr>
          <p:cNvSpPr/>
          <p:nvPr/>
        </p:nvSpPr>
        <p:spPr>
          <a:xfrm>
            <a:off x="2257798" y="1403417"/>
            <a:ext cx="171338" cy="85398"/>
          </a:xfrm>
          <a:prstGeom prst="stripedRightArrow">
            <a:avLst/>
          </a:prstGeom>
          <a:solidFill>
            <a:srgbClr val="FFC000"/>
          </a:solidFill>
          <a:ln w="7257" cap="flat">
            <a:solidFill>
              <a:schemeClr val="bg1"/>
            </a:solidFill>
            <a:prstDash val="solid"/>
            <a:miter/>
          </a:ln>
        </p:spPr>
        <p:txBody>
          <a:bodyPr rtlCol="0" anchor="ctr"/>
          <a:lstStyle/>
          <a:p>
            <a:endParaRPr lang="en-US" dirty="0"/>
          </a:p>
        </p:txBody>
      </p:sp>
      <p:cxnSp>
        <p:nvCxnSpPr>
          <p:cNvPr id="183" name="Łącznik prosty 182">
            <a:extLst>
              <a:ext uri="{FF2B5EF4-FFF2-40B4-BE49-F238E27FC236}">
                <a16:creationId xmlns:a16="http://schemas.microsoft.com/office/drawing/2014/main" id="{633306D8-DD6C-4C0D-B794-AF184D36C192}"/>
              </a:ext>
            </a:extLst>
          </p:cNvPr>
          <p:cNvCxnSpPr>
            <a:cxnSpLocks/>
          </p:cNvCxnSpPr>
          <p:nvPr/>
        </p:nvCxnSpPr>
        <p:spPr>
          <a:xfrm>
            <a:off x="2776808" y="1165708"/>
            <a:ext cx="0" cy="366519"/>
          </a:xfrm>
          <a:prstGeom prst="line">
            <a:avLst/>
          </a:prstGeom>
        </p:spPr>
        <p:style>
          <a:lnRef idx="1">
            <a:schemeClr val="accent3"/>
          </a:lnRef>
          <a:fillRef idx="0">
            <a:schemeClr val="accent3"/>
          </a:fillRef>
          <a:effectRef idx="0">
            <a:schemeClr val="accent3"/>
          </a:effectRef>
          <a:fontRef idx="minor">
            <a:schemeClr val="tx1"/>
          </a:fontRef>
        </p:style>
      </p:cxnSp>
      <p:pic>
        <p:nvPicPr>
          <p:cNvPr id="49" name="Grafika 48" descr="Śmieci">
            <a:extLst>
              <a:ext uri="{FF2B5EF4-FFF2-40B4-BE49-F238E27FC236}">
                <a16:creationId xmlns:a16="http://schemas.microsoft.com/office/drawing/2014/main" id="{5BADB48D-732F-43BD-9DEB-437CBC8EF85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3591986" y="1232334"/>
            <a:ext cx="270827" cy="226661"/>
          </a:xfrm>
          <a:prstGeom prst="rect">
            <a:avLst/>
          </a:prstGeom>
        </p:spPr>
      </p:pic>
      <p:pic>
        <p:nvPicPr>
          <p:cNvPr id="184" name="Grafika 183" descr="Pudełko">
            <a:extLst>
              <a:ext uri="{FF2B5EF4-FFF2-40B4-BE49-F238E27FC236}">
                <a16:creationId xmlns:a16="http://schemas.microsoft.com/office/drawing/2014/main" id="{EDA2E5E9-45E0-4815-9A66-4C1A24471F2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flipH="1">
            <a:off x="3116779" y="1225761"/>
            <a:ext cx="290153" cy="249911"/>
          </a:xfrm>
          <a:prstGeom prst="rect">
            <a:avLst/>
          </a:prstGeom>
        </p:spPr>
      </p:pic>
      <p:cxnSp>
        <p:nvCxnSpPr>
          <p:cNvPr id="185" name="Łącznik prosty 184">
            <a:extLst>
              <a:ext uri="{FF2B5EF4-FFF2-40B4-BE49-F238E27FC236}">
                <a16:creationId xmlns:a16="http://schemas.microsoft.com/office/drawing/2014/main" id="{C9C85B95-90DE-412A-AE1C-26CB6CDC0D9C}"/>
              </a:ext>
            </a:extLst>
          </p:cNvPr>
          <p:cNvCxnSpPr>
            <a:cxnSpLocks/>
          </p:cNvCxnSpPr>
          <p:nvPr/>
        </p:nvCxnSpPr>
        <p:spPr>
          <a:xfrm>
            <a:off x="4197027" y="1164900"/>
            <a:ext cx="0" cy="366519"/>
          </a:xfrm>
          <a:prstGeom prst="line">
            <a:avLst/>
          </a:prstGeom>
        </p:spPr>
        <p:style>
          <a:lnRef idx="1">
            <a:schemeClr val="accent3"/>
          </a:lnRef>
          <a:fillRef idx="0">
            <a:schemeClr val="accent3"/>
          </a:fillRef>
          <a:effectRef idx="0">
            <a:schemeClr val="accent3"/>
          </a:effectRef>
          <a:fontRef idx="minor">
            <a:schemeClr val="tx1"/>
          </a:fontRef>
        </p:style>
      </p:cxnSp>
      <p:grpSp>
        <p:nvGrpSpPr>
          <p:cNvPr id="186" name="Grafika 22" descr="Wykres słupkowy">
            <a:extLst>
              <a:ext uri="{FF2B5EF4-FFF2-40B4-BE49-F238E27FC236}">
                <a16:creationId xmlns:a16="http://schemas.microsoft.com/office/drawing/2014/main" id="{47B06A4F-4073-4DC7-A4CE-6AAAF4F9903A}"/>
              </a:ext>
            </a:extLst>
          </p:cNvPr>
          <p:cNvGrpSpPr/>
          <p:nvPr/>
        </p:nvGrpSpPr>
        <p:grpSpPr>
          <a:xfrm rot="10800000" flipH="1">
            <a:off x="4569018" y="1270457"/>
            <a:ext cx="133705" cy="94936"/>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6BE1E852-40AA-41DB-8274-6114E65C2D6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accent6">
                  <a:lumMod val="40000"/>
                  <a:lumOff val="60000"/>
                </a:schemeClr>
              </a:solidFill>
              <a:prstDash val="solid"/>
              <a:miter/>
            </a:ln>
          </p:spPr>
          <p:txBody>
            <a:bodyPr rtlCol="0" anchor="ctr"/>
            <a:lstStyle/>
            <a:p>
              <a:endParaRPr lang="en-US" dirty="0"/>
            </a:p>
          </p:txBody>
        </p:sp>
        <p:sp>
          <p:nvSpPr>
            <p:cNvPr id="188" name="Dowolny kształt: kształt 187">
              <a:extLst>
                <a:ext uri="{FF2B5EF4-FFF2-40B4-BE49-F238E27FC236}">
                  <a16:creationId xmlns:a16="http://schemas.microsoft.com/office/drawing/2014/main" id="{06349C02-17D7-4C99-A533-D1FD380ABEA0}"/>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accent6">
                  <a:lumMod val="40000"/>
                  <a:lumOff val="60000"/>
                </a:schemeClr>
              </a:solidFill>
              <a:prstDash val="solid"/>
              <a:miter/>
            </a:ln>
          </p:spPr>
          <p:txBody>
            <a:bodyPr rtlCol="0" anchor="ctr"/>
            <a:lstStyle/>
            <a:p>
              <a:endParaRPr lang="en-US"/>
            </a:p>
          </p:txBody>
        </p:sp>
        <p:sp>
          <p:nvSpPr>
            <p:cNvPr id="189" name="Dowolny kształt: kształt 188">
              <a:extLst>
                <a:ext uri="{FF2B5EF4-FFF2-40B4-BE49-F238E27FC236}">
                  <a16:creationId xmlns:a16="http://schemas.microsoft.com/office/drawing/2014/main" id="{95939D80-13A9-4B2E-871A-E50BDB8B7B92}"/>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accent6">
                  <a:lumMod val="40000"/>
                  <a:lumOff val="60000"/>
                </a:schemeClr>
              </a:solidFill>
              <a:prstDash val="solid"/>
              <a:miter/>
            </a:ln>
          </p:spPr>
          <p:txBody>
            <a:bodyPr rtlCol="0" anchor="ctr"/>
            <a:lstStyle/>
            <a:p>
              <a:endParaRPr lang="en-US"/>
            </a:p>
          </p:txBody>
        </p:sp>
      </p:grpSp>
      <p:sp>
        <p:nvSpPr>
          <p:cNvPr id="190" name="Grafika 23" descr="Powrót">
            <a:extLst>
              <a:ext uri="{FF2B5EF4-FFF2-40B4-BE49-F238E27FC236}">
                <a16:creationId xmlns:a16="http://schemas.microsoft.com/office/drawing/2014/main" id="{08B2C992-00FA-4234-AFCD-4BFBB2A11A20}"/>
              </a:ext>
            </a:extLst>
          </p:cNvPr>
          <p:cNvSpPr/>
          <p:nvPr/>
        </p:nvSpPr>
        <p:spPr>
          <a:xfrm>
            <a:off x="4571657" y="1343409"/>
            <a:ext cx="154754" cy="99226"/>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accent6">
                <a:lumMod val="40000"/>
                <a:lumOff val="60000"/>
              </a:schemeClr>
            </a:solidFill>
            <a:prstDash val="solid"/>
            <a:miter/>
          </a:ln>
        </p:spPr>
        <p:txBody>
          <a:bodyPr rtlCol="0" anchor="ctr"/>
          <a:lstStyle/>
          <a:p>
            <a:endParaRPr lang="en-US" dirty="0"/>
          </a:p>
        </p:txBody>
      </p:sp>
      <p:grpSp>
        <p:nvGrpSpPr>
          <p:cNvPr id="191" name="Grafika 12" descr="Uniesiony kciuk">
            <a:extLst>
              <a:ext uri="{FF2B5EF4-FFF2-40B4-BE49-F238E27FC236}">
                <a16:creationId xmlns:a16="http://schemas.microsoft.com/office/drawing/2014/main" id="{83322E6C-B767-483E-B1B0-82D93667C7CA}"/>
              </a:ext>
            </a:extLst>
          </p:cNvPr>
          <p:cNvGrpSpPr/>
          <p:nvPr/>
        </p:nvGrpSpPr>
        <p:grpSpPr>
          <a:xfrm>
            <a:off x="4987123" y="1328301"/>
            <a:ext cx="105152" cy="107832"/>
            <a:chOff x="5638800" y="2971800"/>
            <a:chExt cx="180000" cy="180000"/>
          </a:xfrm>
        </p:grpSpPr>
        <p:sp>
          <p:nvSpPr>
            <p:cNvPr id="192" name="Dowolny kształt: kształt 191">
              <a:extLst>
                <a:ext uri="{FF2B5EF4-FFF2-40B4-BE49-F238E27FC236}">
                  <a16:creationId xmlns:a16="http://schemas.microsoft.com/office/drawing/2014/main" id="{8646E217-9B04-455D-972D-19C6A90CA30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3" name="Dowolny kształt: kształt 192">
              <a:extLst>
                <a:ext uri="{FF2B5EF4-FFF2-40B4-BE49-F238E27FC236}">
                  <a16:creationId xmlns:a16="http://schemas.microsoft.com/office/drawing/2014/main" id="{669B0A7C-9099-4E31-A738-899AC1EC86DC}"/>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94" name="Grafika 17" descr="Uniesiony kciuk">
            <a:extLst>
              <a:ext uri="{FF2B5EF4-FFF2-40B4-BE49-F238E27FC236}">
                <a16:creationId xmlns:a16="http://schemas.microsoft.com/office/drawing/2014/main" id="{876F1152-693E-4F82-8789-39AB8C71E57C}"/>
              </a:ext>
            </a:extLst>
          </p:cNvPr>
          <p:cNvGrpSpPr/>
          <p:nvPr/>
        </p:nvGrpSpPr>
        <p:grpSpPr>
          <a:xfrm rot="10800000">
            <a:off x="5074639" y="1287929"/>
            <a:ext cx="105152" cy="107832"/>
            <a:chOff x="5818800" y="2971800"/>
            <a:chExt cx="180000" cy="180000"/>
          </a:xfrm>
        </p:grpSpPr>
        <p:sp>
          <p:nvSpPr>
            <p:cNvPr id="195" name="Dowolny kształt: kształt 194">
              <a:extLst>
                <a:ext uri="{FF2B5EF4-FFF2-40B4-BE49-F238E27FC236}">
                  <a16:creationId xmlns:a16="http://schemas.microsoft.com/office/drawing/2014/main" id="{974AB450-1148-4D39-83CE-EE154D79917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6" name="Dowolny kształt: kształt 195">
              <a:extLst>
                <a:ext uri="{FF2B5EF4-FFF2-40B4-BE49-F238E27FC236}">
                  <a16:creationId xmlns:a16="http://schemas.microsoft.com/office/drawing/2014/main" id="{714BD2D9-0296-4D92-ACFE-523BFAC13C59}"/>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197" name="Grafika 196" descr="Kalendarz codzienny">
            <a:extLst>
              <a:ext uri="{FF2B5EF4-FFF2-40B4-BE49-F238E27FC236}">
                <a16:creationId xmlns:a16="http://schemas.microsoft.com/office/drawing/2014/main" id="{53E12C34-EC7A-4F3C-9560-E12BA34E3596}"/>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5461055" y="1234012"/>
            <a:ext cx="215663" cy="215663"/>
          </a:xfrm>
          <a:prstGeom prst="rect">
            <a:avLst/>
          </a:prstGeom>
        </p:spPr>
      </p:pic>
      <p:pic>
        <p:nvPicPr>
          <p:cNvPr id="199" name="Grafika 198" descr="Otwarty folder">
            <a:extLst>
              <a:ext uri="{FF2B5EF4-FFF2-40B4-BE49-F238E27FC236}">
                <a16:creationId xmlns:a16="http://schemas.microsoft.com/office/drawing/2014/main" id="{63F5A0B1-1CC3-4433-8ED7-6FAFA82D7B8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6438017" y="1251083"/>
            <a:ext cx="215663" cy="215663"/>
          </a:xfrm>
          <a:prstGeom prst="rect">
            <a:avLst/>
          </a:prstGeom>
        </p:spPr>
      </p:pic>
      <p:pic>
        <p:nvPicPr>
          <p:cNvPr id="200" name="Grafika 199" descr="Centrum telefoniczne">
            <a:extLst>
              <a:ext uri="{FF2B5EF4-FFF2-40B4-BE49-F238E27FC236}">
                <a16:creationId xmlns:a16="http://schemas.microsoft.com/office/drawing/2014/main" id="{9177C682-C2E9-4B17-AB82-6500D9A5240C}"/>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960923" y="1263433"/>
            <a:ext cx="158972" cy="158972"/>
          </a:xfrm>
          <a:prstGeom prst="rect">
            <a:avLst/>
          </a:prstGeom>
        </p:spPr>
      </p:pic>
      <p:cxnSp>
        <p:nvCxnSpPr>
          <p:cNvPr id="201" name="Łącznik prosty 200">
            <a:extLst>
              <a:ext uri="{FF2B5EF4-FFF2-40B4-BE49-F238E27FC236}">
                <a16:creationId xmlns:a16="http://schemas.microsoft.com/office/drawing/2014/main" id="{A133D983-8670-49A2-8C02-98EE7757EAC3}"/>
              </a:ext>
            </a:extLst>
          </p:cNvPr>
          <p:cNvCxnSpPr>
            <a:cxnSpLocks/>
          </p:cNvCxnSpPr>
          <p:nvPr/>
        </p:nvCxnSpPr>
        <p:spPr>
          <a:xfrm>
            <a:off x="6991679" y="1172583"/>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53" name="Prostokąt 52">
            <a:extLst>
              <a:ext uri="{FF2B5EF4-FFF2-40B4-BE49-F238E27FC236}">
                <a16:creationId xmlns:a16="http://schemas.microsoft.com/office/drawing/2014/main" id="{0DE823E8-5EF0-4DED-A749-A9CBE0A6716E}"/>
              </a:ext>
            </a:extLst>
          </p:cNvPr>
          <p:cNvSpPr/>
          <p:nvPr/>
        </p:nvSpPr>
        <p:spPr>
          <a:xfrm>
            <a:off x="7469400" y="1250420"/>
            <a:ext cx="97097" cy="8238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rostokąt 201">
            <a:extLst>
              <a:ext uri="{FF2B5EF4-FFF2-40B4-BE49-F238E27FC236}">
                <a16:creationId xmlns:a16="http://schemas.microsoft.com/office/drawing/2014/main" id="{F54C23B6-EBF0-4407-B1C4-6B06D0BFC90E}"/>
              </a:ext>
            </a:extLst>
          </p:cNvPr>
          <p:cNvSpPr/>
          <p:nvPr/>
        </p:nvSpPr>
        <p:spPr>
          <a:xfrm>
            <a:off x="7582837" y="1250420"/>
            <a:ext cx="97097" cy="81042"/>
          </a:xfrm>
          <a:prstGeom prst="rect">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Prostokąt 202">
            <a:extLst>
              <a:ext uri="{FF2B5EF4-FFF2-40B4-BE49-F238E27FC236}">
                <a16:creationId xmlns:a16="http://schemas.microsoft.com/office/drawing/2014/main" id="{83738F4C-BC63-4944-9D69-54740E2E39B0}"/>
              </a:ext>
            </a:extLst>
          </p:cNvPr>
          <p:cNvSpPr/>
          <p:nvPr/>
        </p:nvSpPr>
        <p:spPr>
          <a:xfrm>
            <a:off x="7472513" y="1351808"/>
            <a:ext cx="97097" cy="81042"/>
          </a:xfrm>
          <a:prstGeom prst="rect">
            <a:avLst/>
          </a:prstGeom>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4" name="Prostokąt 203">
            <a:extLst>
              <a:ext uri="{FF2B5EF4-FFF2-40B4-BE49-F238E27FC236}">
                <a16:creationId xmlns:a16="http://schemas.microsoft.com/office/drawing/2014/main" id="{1A4C029A-CCA6-44B3-9CC1-3DF93C7468F6}"/>
              </a:ext>
            </a:extLst>
          </p:cNvPr>
          <p:cNvSpPr/>
          <p:nvPr/>
        </p:nvSpPr>
        <p:spPr>
          <a:xfrm>
            <a:off x="7582837" y="1352358"/>
            <a:ext cx="97097" cy="80492"/>
          </a:xfrm>
          <a:prstGeom prst="rect">
            <a:avLst/>
          </a:prstGeom>
          <a:ln w="31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5" name="Grafika 54" descr="Flaga">
            <a:extLst>
              <a:ext uri="{FF2B5EF4-FFF2-40B4-BE49-F238E27FC236}">
                <a16:creationId xmlns:a16="http://schemas.microsoft.com/office/drawing/2014/main" id="{F61D1544-68E4-4FE9-8E9F-0A17567132D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rot="2403478">
            <a:off x="7923261" y="1280700"/>
            <a:ext cx="180570" cy="180570"/>
          </a:xfrm>
          <a:prstGeom prst="rect">
            <a:avLst/>
          </a:prstGeom>
        </p:spPr>
      </p:pic>
      <p:cxnSp>
        <p:nvCxnSpPr>
          <p:cNvPr id="205" name="Łącznik prosty 204">
            <a:extLst>
              <a:ext uri="{FF2B5EF4-FFF2-40B4-BE49-F238E27FC236}">
                <a16:creationId xmlns:a16="http://schemas.microsoft.com/office/drawing/2014/main" id="{9B1E5C4B-20C4-459A-BE16-69C2ED272EF2}"/>
              </a:ext>
            </a:extLst>
          </p:cNvPr>
          <p:cNvCxnSpPr>
            <a:cxnSpLocks/>
          </p:cNvCxnSpPr>
          <p:nvPr/>
        </p:nvCxnSpPr>
        <p:spPr>
          <a:xfrm>
            <a:off x="8461088" y="1154399"/>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211" name="Prostokąt: zaokrąglone rogi 210">
            <a:extLst>
              <a:ext uri="{FF2B5EF4-FFF2-40B4-BE49-F238E27FC236}">
                <a16:creationId xmlns:a16="http://schemas.microsoft.com/office/drawing/2014/main" id="{D7E13860-5BF7-4888-BE4A-EE5FE9D1FB98}"/>
              </a:ext>
            </a:extLst>
          </p:cNvPr>
          <p:cNvSpPr/>
          <p:nvPr/>
        </p:nvSpPr>
        <p:spPr>
          <a:xfrm rot="10800000" flipV="1">
            <a:off x="9805133" y="1213768"/>
            <a:ext cx="2278884" cy="221861"/>
          </a:xfrm>
          <a:prstGeom prst="round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l-PL" sz="800" dirty="0"/>
              <a:t>Wyszukaj</a:t>
            </a:r>
            <a:endParaRPr lang="en-US" sz="800" dirty="0"/>
          </a:p>
        </p:txBody>
      </p:sp>
      <p:pic>
        <p:nvPicPr>
          <p:cNvPr id="212" name="Grafika 211" descr="Szkło powiększające">
            <a:extLst>
              <a:ext uri="{FF2B5EF4-FFF2-40B4-BE49-F238E27FC236}">
                <a16:creationId xmlns:a16="http://schemas.microsoft.com/office/drawing/2014/main" id="{D77807CF-9A8B-477B-9CAB-306E1FEC8D7B}"/>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10522491" y="1270457"/>
            <a:ext cx="132962" cy="132962"/>
          </a:xfrm>
          <a:prstGeom prst="rect">
            <a:avLst/>
          </a:prstGeom>
        </p:spPr>
      </p:pic>
      <p:pic>
        <p:nvPicPr>
          <p:cNvPr id="67" name="Grafika 66" descr="Książki">
            <a:extLst>
              <a:ext uri="{FF2B5EF4-FFF2-40B4-BE49-F238E27FC236}">
                <a16:creationId xmlns:a16="http://schemas.microsoft.com/office/drawing/2014/main" id="{7C9BF369-5CA9-44C4-9329-94AF4C7591A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864299" y="1259843"/>
            <a:ext cx="150428" cy="150428"/>
          </a:xfrm>
          <a:prstGeom prst="rect">
            <a:avLst/>
          </a:prstGeom>
        </p:spPr>
      </p:pic>
      <p:grpSp>
        <p:nvGrpSpPr>
          <p:cNvPr id="41" name="Grafika 38" descr="Przegląd klientów (od prawej do lewej)">
            <a:extLst>
              <a:ext uri="{FF2B5EF4-FFF2-40B4-BE49-F238E27FC236}">
                <a16:creationId xmlns:a16="http://schemas.microsoft.com/office/drawing/2014/main" id="{AFE4F3AA-E8D5-453D-AEEF-365BD444DB24}"/>
              </a:ext>
            </a:extLst>
          </p:cNvPr>
          <p:cNvGrpSpPr/>
          <p:nvPr/>
        </p:nvGrpSpPr>
        <p:grpSpPr>
          <a:xfrm>
            <a:off x="8994641" y="1303762"/>
            <a:ext cx="193140" cy="140105"/>
            <a:chOff x="5756709" y="3436143"/>
            <a:chExt cx="691715" cy="373856"/>
          </a:xfrm>
          <a:solidFill>
            <a:schemeClr val="bg1">
              <a:lumMod val="95000"/>
            </a:schemeClr>
          </a:solidFill>
        </p:grpSpPr>
        <p:sp>
          <p:nvSpPr>
            <p:cNvPr id="43" name="Dowolny kształt: kształt 42">
              <a:extLst>
                <a:ext uri="{FF2B5EF4-FFF2-40B4-BE49-F238E27FC236}">
                  <a16:creationId xmlns:a16="http://schemas.microsoft.com/office/drawing/2014/main" id="{BB3AB2DE-10E7-4F34-8A3E-DD12140BE3DC}"/>
                </a:ext>
              </a:extLst>
            </p:cNvPr>
            <p:cNvSpPr/>
            <p:nvPr/>
          </p:nvSpPr>
          <p:spPr>
            <a:xfrm>
              <a:off x="5830824"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5" name="Dowolny kształt: kształt 44">
              <a:extLst>
                <a:ext uri="{FF2B5EF4-FFF2-40B4-BE49-F238E27FC236}">
                  <a16:creationId xmlns:a16="http://schemas.microsoft.com/office/drawing/2014/main" id="{525C07DA-79B1-4128-8781-FC58EC2E3065}"/>
                </a:ext>
              </a:extLst>
            </p:cNvPr>
            <p:cNvSpPr/>
            <p:nvPr/>
          </p:nvSpPr>
          <p:spPr>
            <a:xfrm>
              <a:off x="6226016"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7" name="Dowolny kształt: kształt 46">
              <a:extLst>
                <a:ext uri="{FF2B5EF4-FFF2-40B4-BE49-F238E27FC236}">
                  <a16:creationId xmlns:a16="http://schemas.microsoft.com/office/drawing/2014/main" id="{DFB5E609-AFFC-49C6-96A6-F3222D2CF6AC}"/>
                </a:ext>
              </a:extLst>
            </p:cNvPr>
            <p:cNvSpPr/>
            <p:nvPr/>
          </p:nvSpPr>
          <p:spPr>
            <a:xfrm>
              <a:off x="5756709" y="3604450"/>
              <a:ext cx="268329" cy="148399"/>
            </a:xfrm>
            <a:custGeom>
              <a:avLst/>
              <a:gdLst>
                <a:gd name="connsiteX0" fmla="*/ 10 w 268329"/>
                <a:gd name="connsiteY0" fmla="*/ 73819 h 148399"/>
                <a:gd name="connsiteX1" fmla="*/ 10 w 268329"/>
                <a:gd name="connsiteY1" fmla="*/ 148400 h 148399"/>
                <a:gd name="connsiteX2" fmla="*/ 164316 w 268329"/>
                <a:gd name="connsiteY2" fmla="*/ 148400 h 148399"/>
                <a:gd name="connsiteX3" fmla="*/ 164316 w 268329"/>
                <a:gd name="connsiteY3" fmla="*/ 131445 h 148399"/>
                <a:gd name="connsiteX4" fmla="*/ 192129 w 268329"/>
                <a:gd name="connsiteY4" fmla="*/ 75534 h 148399"/>
                <a:gd name="connsiteX5" fmla="*/ 268329 w 268329"/>
                <a:gd name="connsiteY5" fmla="*/ 37434 h 148399"/>
                <a:gd name="connsiteX6" fmla="*/ 264900 w 268329"/>
                <a:gd name="connsiteY6" fmla="*/ 33528 h 148399"/>
                <a:gd name="connsiteX7" fmla="*/ 209084 w 268329"/>
                <a:gd name="connsiteY7" fmla="*/ 9525 h 148399"/>
                <a:gd name="connsiteX8" fmla="*/ 148219 w 268329"/>
                <a:gd name="connsiteY8" fmla="*/ 0 h 148399"/>
                <a:gd name="connsiteX9" fmla="*/ 87259 w 268329"/>
                <a:gd name="connsiteY9" fmla="*/ 9525 h 148399"/>
                <a:gd name="connsiteX10" fmla="*/ 14774 w 268329"/>
                <a:gd name="connsiteY10" fmla="*/ 44101 h 148399"/>
                <a:gd name="connsiteX11" fmla="*/ 10 w 268329"/>
                <a:gd name="connsiteY11" fmla="*/ 73819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29" h="148399">
                  <a:moveTo>
                    <a:pt x="10" y="73819"/>
                  </a:moveTo>
                  <a:lnTo>
                    <a:pt x="10" y="148400"/>
                  </a:lnTo>
                  <a:lnTo>
                    <a:pt x="164316" y="148400"/>
                  </a:lnTo>
                  <a:lnTo>
                    <a:pt x="164316" y="131445"/>
                  </a:lnTo>
                  <a:cubicBezTo>
                    <a:pt x="164040" y="109416"/>
                    <a:pt x="174393" y="88603"/>
                    <a:pt x="192129" y="75534"/>
                  </a:cubicBezTo>
                  <a:cubicBezTo>
                    <a:pt x="214697" y="57820"/>
                    <a:pt x="240618" y="44859"/>
                    <a:pt x="268329" y="37434"/>
                  </a:cubicBezTo>
                  <a:lnTo>
                    <a:pt x="264900" y="33528"/>
                  </a:lnTo>
                  <a:cubicBezTo>
                    <a:pt x="247565" y="22847"/>
                    <a:pt x="228760" y="14760"/>
                    <a:pt x="209084" y="9525"/>
                  </a:cubicBezTo>
                  <a:cubicBezTo>
                    <a:pt x="189421" y="3175"/>
                    <a:pt x="168881" y="-40"/>
                    <a:pt x="148219" y="0"/>
                  </a:cubicBezTo>
                  <a:cubicBezTo>
                    <a:pt x="127573" y="540"/>
                    <a:pt x="107084" y="3741"/>
                    <a:pt x="87259" y="9525"/>
                  </a:cubicBezTo>
                  <a:cubicBezTo>
                    <a:pt x="60879" y="15667"/>
                    <a:pt x="36148" y="27465"/>
                    <a:pt x="14774" y="44101"/>
                  </a:cubicBezTo>
                  <a:cubicBezTo>
                    <a:pt x="5257" y="50971"/>
                    <a:pt x="-265" y="62086"/>
                    <a:pt x="10" y="73819"/>
                  </a:cubicBezTo>
                  <a:close/>
                </a:path>
              </a:pathLst>
            </a:custGeom>
            <a:grpFill/>
            <a:ln w="9525" cap="flat">
              <a:noFill/>
              <a:prstDash val="solid"/>
              <a:miter/>
            </a:ln>
          </p:spPr>
          <p:txBody>
            <a:bodyPr rtlCol="0" anchor="ctr"/>
            <a:lstStyle/>
            <a:p>
              <a:endParaRPr lang="en-US"/>
            </a:p>
          </p:txBody>
        </p:sp>
        <p:sp>
          <p:nvSpPr>
            <p:cNvPr id="48" name="Dowolny kształt: kształt 47">
              <a:extLst>
                <a:ext uri="{FF2B5EF4-FFF2-40B4-BE49-F238E27FC236}">
                  <a16:creationId xmlns:a16="http://schemas.microsoft.com/office/drawing/2014/main" id="{45914E1E-62C2-491A-94F0-18CCE2EE4D51}"/>
                </a:ext>
              </a:extLst>
            </p:cNvPr>
            <p:cNvSpPr/>
            <p:nvPr/>
          </p:nvSpPr>
          <p:spPr>
            <a:xfrm>
              <a:off x="6179724" y="3604449"/>
              <a:ext cx="268700" cy="148400"/>
            </a:xfrm>
            <a:custGeom>
              <a:avLst/>
              <a:gdLst>
                <a:gd name="connsiteX0" fmla="*/ 104013 w 268700"/>
                <a:gd name="connsiteY0" fmla="*/ 148401 h 148400"/>
                <a:gd name="connsiteX1" fmla="*/ 268700 w 268700"/>
                <a:gd name="connsiteY1" fmla="*/ 148401 h 148400"/>
                <a:gd name="connsiteX2" fmla="*/ 268700 w 268700"/>
                <a:gd name="connsiteY2" fmla="*/ 73820 h 148400"/>
                <a:gd name="connsiteX3" fmla="*/ 253841 w 268700"/>
                <a:gd name="connsiteY3" fmla="*/ 44102 h 148400"/>
                <a:gd name="connsiteX4" fmla="*/ 181356 w 268700"/>
                <a:gd name="connsiteY4" fmla="*/ 9526 h 148400"/>
                <a:gd name="connsiteX5" fmla="*/ 120396 w 268700"/>
                <a:gd name="connsiteY5" fmla="*/ 1 h 148400"/>
                <a:gd name="connsiteX6" fmla="*/ 59531 w 268700"/>
                <a:gd name="connsiteY6" fmla="*/ 9526 h 148400"/>
                <a:gd name="connsiteX7" fmla="*/ 5429 w 268700"/>
                <a:gd name="connsiteY7" fmla="*/ 31339 h 148400"/>
                <a:gd name="connsiteX8" fmla="*/ 0 w 268700"/>
                <a:gd name="connsiteY8" fmla="*/ 37530 h 148400"/>
                <a:gd name="connsiteX9" fmla="*/ 74962 w 268700"/>
                <a:gd name="connsiteY9" fmla="*/ 74677 h 148400"/>
                <a:gd name="connsiteX10" fmla="*/ 76200 w 268700"/>
                <a:gd name="connsiteY10" fmla="*/ 75535 h 148400"/>
                <a:gd name="connsiteX11" fmla="*/ 77248 w 268700"/>
                <a:gd name="connsiteY11" fmla="*/ 76487 h 148400"/>
                <a:gd name="connsiteX12" fmla="*/ 104013 w 268700"/>
                <a:gd name="connsiteY12" fmla="*/ 131446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04013" y="148401"/>
                  </a:moveTo>
                  <a:lnTo>
                    <a:pt x="268700" y="148401"/>
                  </a:lnTo>
                  <a:lnTo>
                    <a:pt x="268700" y="73820"/>
                  </a:lnTo>
                  <a:cubicBezTo>
                    <a:pt x="268555" y="62163"/>
                    <a:pt x="263081" y="51213"/>
                    <a:pt x="253841" y="44102"/>
                  </a:cubicBezTo>
                  <a:cubicBezTo>
                    <a:pt x="231916" y="28379"/>
                    <a:pt x="207373" y="16673"/>
                    <a:pt x="181356" y="9526"/>
                  </a:cubicBezTo>
                  <a:cubicBezTo>
                    <a:pt x="161670" y="3138"/>
                    <a:pt x="141093" y="-78"/>
                    <a:pt x="120396" y="1"/>
                  </a:cubicBezTo>
                  <a:cubicBezTo>
                    <a:pt x="99783" y="548"/>
                    <a:pt x="79326" y="3750"/>
                    <a:pt x="59531" y="9526"/>
                  </a:cubicBezTo>
                  <a:cubicBezTo>
                    <a:pt x="40551" y="14184"/>
                    <a:pt x="22333" y="21530"/>
                    <a:pt x="5429" y="31339"/>
                  </a:cubicBezTo>
                  <a:cubicBezTo>
                    <a:pt x="3715" y="33434"/>
                    <a:pt x="1905" y="35530"/>
                    <a:pt x="0" y="37530"/>
                  </a:cubicBezTo>
                  <a:cubicBezTo>
                    <a:pt x="26786" y="45892"/>
                    <a:pt x="52085" y="58429"/>
                    <a:pt x="74962" y="74677"/>
                  </a:cubicBezTo>
                  <a:lnTo>
                    <a:pt x="76200" y="75535"/>
                  </a:lnTo>
                  <a:lnTo>
                    <a:pt x="77248" y="76487"/>
                  </a:lnTo>
                  <a:cubicBezTo>
                    <a:pt x="94119" y="89738"/>
                    <a:pt x="103983" y="109993"/>
                    <a:pt x="104013" y="131446"/>
                  </a:cubicBezTo>
                  <a:close/>
                </a:path>
              </a:pathLst>
            </a:custGeom>
            <a:grpFill/>
            <a:ln w="9525" cap="flat">
              <a:noFill/>
              <a:prstDash val="solid"/>
              <a:miter/>
            </a:ln>
          </p:spPr>
          <p:txBody>
            <a:bodyPr rtlCol="0" anchor="ctr"/>
            <a:lstStyle/>
            <a:p>
              <a:endParaRPr lang="en-US"/>
            </a:p>
          </p:txBody>
        </p:sp>
        <p:sp>
          <p:nvSpPr>
            <p:cNvPr id="50" name="Dowolny kształt: kształt 49">
              <a:extLst>
                <a:ext uri="{FF2B5EF4-FFF2-40B4-BE49-F238E27FC236}">
                  <a16:creationId xmlns:a16="http://schemas.microsoft.com/office/drawing/2014/main" id="{AE085100-A333-4E13-8B90-095136013E5B}"/>
                </a:ext>
              </a:extLst>
            </p:cNvPr>
            <p:cNvSpPr/>
            <p:nvPr/>
          </p:nvSpPr>
          <p:spPr>
            <a:xfrm>
              <a:off x="5954256" y="3662170"/>
              <a:ext cx="296525" cy="147829"/>
            </a:xfrm>
            <a:custGeom>
              <a:avLst/>
              <a:gdLst>
                <a:gd name="connsiteX0" fmla="*/ 12 w 296525"/>
                <a:gd name="connsiteY0" fmla="*/ 147830 h 147829"/>
                <a:gd name="connsiteX1" fmla="*/ 12 w 296525"/>
                <a:gd name="connsiteY1" fmla="*/ 73725 h 147829"/>
                <a:gd name="connsiteX2" fmla="*/ 14871 w 296525"/>
                <a:gd name="connsiteY2" fmla="*/ 44102 h 147829"/>
                <a:gd name="connsiteX3" fmla="*/ 87356 w 296525"/>
                <a:gd name="connsiteY3" fmla="*/ 9527 h 147829"/>
                <a:gd name="connsiteX4" fmla="*/ 148316 w 296525"/>
                <a:gd name="connsiteY4" fmla="*/ 2 h 147829"/>
                <a:gd name="connsiteX5" fmla="*/ 209181 w 296525"/>
                <a:gd name="connsiteY5" fmla="*/ 9527 h 147829"/>
                <a:gd name="connsiteX6" fmla="*/ 281666 w 296525"/>
                <a:gd name="connsiteY6" fmla="*/ 44102 h 147829"/>
                <a:gd name="connsiteX7" fmla="*/ 296525 w 296525"/>
                <a:gd name="connsiteY7" fmla="*/ 73725 h 147829"/>
                <a:gd name="connsiteX8" fmla="*/ 296525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12" y="147830"/>
                  </a:moveTo>
                  <a:lnTo>
                    <a:pt x="12" y="73725"/>
                  </a:lnTo>
                  <a:cubicBezTo>
                    <a:pt x="-293" y="61989"/>
                    <a:pt x="5281" y="50876"/>
                    <a:pt x="14871" y="44102"/>
                  </a:cubicBezTo>
                  <a:cubicBezTo>
                    <a:pt x="36222" y="27429"/>
                    <a:pt x="60962" y="15628"/>
                    <a:pt x="87356" y="9527"/>
                  </a:cubicBezTo>
                  <a:cubicBezTo>
                    <a:pt x="107172" y="3697"/>
                    <a:pt x="127667" y="495"/>
                    <a:pt x="148316" y="2"/>
                  </a:cubicBezTo>
                  <a:cubicBezTo>
                    <a:pt x="168983" y="-85"/>
                    <a:pt x="189530" y="3131"/>
                    <a:pt x="209181" y="9527"/>
                  </a:cubicBezTo>
                  <a:cubicBezTo>
                    <a:pt x="235227" y="16593"/>
                    <a:pt x="259783" y="28307"/>
                    <a:pt x="281666" y="44102"/>
                  </a:cubicBezTo>
                  <a:cubicBezTo>
                    <a:pt x="290993" y="51098"/>
                    <a:pt x="296496" y="62067"/>
                    <a:pt x="296525" y="73725"/>
                  </a:cubicBezTo>
                  <a:lnTo>
                    <a:pt x="296525" y="147830"/>
                  </a:lnTo>
                  <a:close/>
                </a:path>
              </a:pathLst>
            </a:custGeom>
            <a:grpFill/>
            <a:ln w="9525" cap="flat">
              <a:noFill/>
              <a:prstDash val="solid"/>
              <a:miter/>
            </a:ln>
          </p:spPr>
          <p:txBody>
            <a:bodyPr rtlCol="0" anchor="ctr"/>
            <a:lstStyle/>
            <a:p>
              <a:endParaRPr lang="en-US"/>
            </a:p>
          </p:txBody>
        </p:sp>
        <p:sp>
          <p:nvSpPr>
            <p:cNvPr id="51" name="Dowolny kształt: kształt 50">
              <a:extLst>
                <a:ext uri="{FF2B5EF4-FFF2-40B4-BE49-F238E27FC236}">
                  <a16:creationId xmlns:a16="http://schemas.microsoft.com/office/drawing/2014/main" id="{5FC26392-356E-464A-87D3-72EDC95C5E1F}"/>
                </a:ext>
              </a:extLst>
            </p:cNvPr>
            <p:cNvSpPr/>
            <p:nvPr/>
          </p:nvSpPr>
          <p:spPr>
            <a:xfrm>
              <a:off x="6028467" y="3493770"/>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rtlCol="0" anchor="ctr"/>
            <a:lstStyle/>
            <a:p>
              <a:endParaRPr lang="en-US"/>
            </a:p>
          </p:txBody>
        </p:sp>
      </p:grpSp>
      <p:sp>
        <p:nvSpPr>
          <p:cNvPr id="174" name="pole tekstowe 173">
            <a:extLst>
              <a:ext uri="{FF2B5EF4-FFF2-40B4-BE49-F238E27FC236}">
                <a16:creationId xmlns:a16="http://schemas.microsoft.com/office/drawing/2014/main" id="{42E28D0F-34CF-4B67-9DA4-98485FD39849}"/>
              </a:ext>
            </a:extLst>
          </p:cNvPr>
          <p:cNvSpPr txBox="1"/>
          <p:nvPr/>
        </p:nvSpPr>
        <p:spPr>
          <a:xfrm>
            <a:off x="829260" y="1125701"/>
            <a:ext cx="752895" cy="153888"/>
          </a:xfrm>
          <a:prstGeom prst="rect">
            <a:avLst/>
          </a:prstGeom>
          <a:noFill/>
        </p:spPr>
        <p:txBody>
          <a:bodyPr wrap="square" rtlCol="0">
            <a:spAutoFit/>
          </a:bodyPr>
          <a:lstStyle/>
          <a:p>
            <a:pPr algn="ctr"/>
            <a:r>
              <a:rPr lang="pl-PL" sz="400" dirty="0">
                <a:solidFill>
                  <a:schemeClr val="bg1">
                    <a:lumMod val="75000"/>
                  </a:schemeClr>
                </a:solidFill>
              </a:rPr>
              <a:t>Nowa wiadomość</a:t>
            </a:r>
          </a:p>
        </p:txBody>
      </p:sp>
      <p:sp>
        <p:nvSpPr>
          <p:cNvPr id="180" name="pole tekstowe 179">
            <a:extLst>
              <a:ext uri="{FF2B5EF4-FFF2-40B4-BE49-F238E27FC236}">
                <a16:creationId xmlns:a16="http://schemas.microsoft.com/office/drawing/2014/main" id="{355B7D80-0C55-4E17-9BDA-C69545A99342}"/>
              </a:ext>
            </a:extLst>
          </p:cNvPr>
          <p:cNvSpPr txBox="1"/>
          <p:nvPr/>
        </p:nvSpPr>
        <p:spPr>
          <a:xfrm>
            <a:off x="1334644" y="1118121"/>
            <a:ext cx="752895" cy="153888"/>
          </a:xfrm>
          <a:prstGeom prst="rect">
            <a:avLst/>
          </a:prstGeom>
          <a:noFill/>
        </p:spPr>
        <p:txBody>
          <a:bodyPr wrap="square" rtlCol="0">
            <a:spAutoFit/>
          </a:bodyPr>
          <a:lstStyle/>
          <a:p>
            <a:pPr algn="ctr"/>
            <a:r>
              <a:rPr lang="pl-PL" sz="400" dirty="0">
                <a:solidFill>
                  <a:schemeClr val="bg1">
                    <a:lumMod val="75000"/>
                  </a:schemeClr>
                </a:solidFill>
              </a:rPr>
              <a:t>Odpowiedz</a:t>
            </a:r>
          </a:p>
        </p:txBody>
      </p:sp>
      <p:sp>
        <p:nvSpPr>
          <p:cNvPr id="206" name="pole tekstowe 205">
            <a:extLst>
              <a:ext uri="{FF2B5EF4-FFF2-40B4-BE49-F238E27FC236}">
                <a16:creationId xmlns:a16="http://schemas.microsoft.com/office/drawing/2014/main" id="{924049B0-8869-4035-80D0-0B1868D0A67E}"/>
              </a:ext>
            </a:extLst>
          </p:cNvPr>
          <p:cNvSpPr txBox="1"/>
          <p:nvPr/>
        </p:nvSpPr>
        <p:spPr>
          <a:xfrm>
            <a:off x="1842529" y="1111271"/>
            <a:ext cx="752895" cy="153888"/>
          </a:xfrm>
          <a:prstGeom prst="rect">
            <a:avLst/>
          </a:prstGeom>
          <a:noFill/>
        </p:spPr>
        <p:txBody>
          <a:bodyPr wrap="square" rtlCol="0">
            <a:spAutoFit/>
          </a:bodyPr>
          <a:lstStyle/>
          <a:p>
            <a:pPr algn="ctr"/>
            <a:r>
              <a:rPr lang="pl-PL" sz="400" dirty="0">
                <a:solidFill>
                  <a:schemeClr val="bg1">
                    <a:lumMod val="75000"/>
                  </a:schemeClr>
                </a:solidFill>
              </a:rPr>
              <a:t>Przyślij dalej</a:t>
            </a:r>
          </a:p>
        </p:txBody>
      </p:sp>
      <p:sp>
        <p:nvSpPr>
          <p:cNvPr id="207" name="pole tekstowe 206">
            <a:extLst>
              <a:ext uri="{FF2B5EF4-FFF2-40B4-BE49-F238E27FC236}">
                <a16:creationId xmlns:a16="http://schemas.microsoft.com/office/drawing/2014/main" id="{55BFF42A-0848-4E76-857B-6E01F3466E3B}"/>
              </a:ext>
            </a:extLst>
          </p:cNvPr>
          <p:cNvSpPr txBox="1"/>
          <p:nvPr/>
        </p:nvSpPr>
        <p:spPr>
          <a:xfrm>
            <a:off x="2956767" y="1111271"/>
            <a:ext cx="601089" cy="153888"/>
          </a:xfrm>
          <a:prstGeom prst="rect">
            <a:avLst/>
          </a:prstGeom>
          <a:noFill/>
        </p:spPr>
        <p:txBody>
          <a:bodyPr wrap="square" rtlCol="0">
            <a:spAutoFit/>
          </a:bodyPr>
          <a:lstStyle/>
          <a:p>
            <a:pPr algn="ctr"/>
            <a:r>
              <a:rPr lang="pl-PL" sz="400" dirty="0">
                <a:solidFill>
                  <a:schemeClr val="bg1">
                    <a:lumMod val="75000"/>
                  </a:schemeClr>
                </a:solidFill>
              </a:rPr>
              <a:t>Archiwum</a:t>
            </a:r>
          </a:p>
        </p:txBody>
      </p:sp>
      <p:sp>
        <p:nvSpPr>
          <p:cNvPr id="208" name="pole tekstowe 207">
            <a:extLst>
              <a:ext uri="{FF2B5EF4-FFF2-40B4-BE49-F238E27FC236}">
                <a16:creationId xmlns:a16="http://schemas.microsoft.com/office/drawing/2014/main" id="{3732DA68-57C1-4337-8570-F30E7B81C474}"/>
              </a:ext>
            </a:extLst>
          </p:cNvPr>
          <p:cNvSpPr txBox="1"/>
          <p:nvPr/>
        </p:nvSpPr>
        <p:spPr>
          <a:xfrm>
            <a:off x="3422787" y="1111271"/>
            <a:ext cx="601089" cy="153888"/>
          </a:xfrm>
          <a:prstGeom prst="rect">
            <a:avLst/>
          </a:prstGeom>
          <a:noFill/>
        </p:spPr>
        <p:txBody>
          <a:bodyPr wrap="square" rtlCol="0">
            <a:spAutoFit/>
          </a:bodyPr>
          <a:lstStyle/>
          <a:p>
            <a:pPr algn="ctr"/>
            <a:r>
              <a:rPr lang="pl-PL" sz="400" dirty="0">
                <a:solidFill>
                  <a:schemeClr val="bg1">
                    <a:lumMod val="75000"/>
                  </a:schemeClr>
                </a:solidFill>
              </a:rPr>
              <a:t>Kosz</a:t>
            </a:r>
          </a:p>
        </p:txBody>
      </p:sp>
      <p:sp>
        <p:nvSpPr>
          <p:cNvPr id="209" name="pole tekstowe 208">
            <a:extLst>
              <a:ext uri="{FF2B5EF4-FFF2-40B4-BE49-F238E27FC236}">
                <a16:creationId xmlns:a16="http://schemas.microsoft.com/office/drawing/2014/main" id="{AF6DA718-82E4-4405-AE5B-088DC643633C}"/>
              </a:ext>
            </a:extLst>
          </p:cNvPr>
          <p:cNvSpPr txBox="1"/>
          <p:nvPr/>
        </p:nvSpPr>
        <p:spPr>
          <a:xfrm>
            <a:off x="4332043" y="1105402"/>
            <a:ext cx="601089" cy="153888"/>
          </a:xfrm>
          <a:prstGeom prst="rect">
            <a:avLst/>
          </a:prstGeom>
          <a:noFill/>
        </p:spPr>
        <p:txBody>
          <a:bodyPr wrap="square" rtlCol="0">
            <a:spAutoFit/>
          </a:bodyPr>
          <a:lstStyle/>
          <a:p>
            <a:pPr algn="ctr"/>
            <a:r>
              <a:rPr lang="pl-PL" sz="400" dirty="0">
                <a:solidFill>
                  <a:schemeClr val="bg1">
                    <a:lumMod val="75000"/>
                  </a:schemeClr>
                </a:solidFill>
              </a:rPr>
              <a:t>Zadanie</a:t>
            </a:r>
          </a:p>
        </p:txBody>
      </p:sp>
      <p:sp>
        <p:nvSpPr>
          <p:cNvPr id="210" name="pole tekstowe 209">
            <a:extLst>
              <a:ext uri="{FF2B5EF4-FFF2-40B4-BE49-F238E27FC236}">
                <a16:creationId xmlns:a16="http://schemas.microsoft.com/office/drawing/2014/main" id="{0FDF333E-8CB4-4BC1-BEA3-C145E93E0066}"/>
              </a:ext>
            </a:extLst>
          </p:cNvPr>
          <p:cNvSpPr txBox="1"/>
          <p:nvPr/>
        </p:nvSpPr>
        <p:spPr>
          <a:xfrm>
            <a:off x="4803493" y="1108580"/>
            <a:ext cx="601089" cy="153888"/>
          </a:xfrm>
          <a:prstGeom prst="rect">
            <a:avLst/>
          </a:prstGeom>
          <a:noFill/>
        </p:spPr>
        <p:txBody>
          <a:bodyPr wrap="square" rtlCol="0">
            <a:spAutoFit/>
          </a:bodyPr>
          <a:lstStyle/>
          <a:p>
            <a:pPr algn="ctr"/>
            <a:r>
              <a:rPr lang="pl-PL" sz="400" dirty="0">
                <a:solidFill>
                  <a:schemeClr val="bg1">
                    <a:lumMod val="75000"/>
                  </a:schemeClr>
                </a:solidFill>
              </a:rPr>
              <a:t>Zatwierdzenie</a:t>
            </a:r>
          </a:p>
        </p:txBody>
      </p:sp>
      <p:sp>
        <p:nvSpPr>
          <p:cNvPr id="213" name="pole tekstowe 212">
            <a:extLst>
              <a:ext uri="{FF2B5EF4-FFF2-40B4-BE49-F238E27FC236}">
                <a16:creationId xmlns:a16="http://schemas.microsoft.com/office/drawing/2014/main" id="{33E0B476-5D28-40E7-83ED-E9B0FB361FB9}"/>
              </a:ext>
            </a:extLst>
          </p:cNvPr>
          <p:cNvSpPr txBox="1"/>
          <p:nvPr/>
        </p:nvSpPr>
        <p:spPr>
          <a:xfrm>
            <a:off x="5274943" y="1108317"/>
            <a:ext cx="601089" cy="153888"/>
          </a:xfrm>
          <a:prstGeom prst="rect">
            <a:avLst/>
          </a:prstGeom>
          <a:noFill/>
        </p:spPr>
        <p:txBody>
          <a:bodyPr wrap="square" rtlCol="0">
            <a:spAutoFit/>
          </a:bodyPr>
          <a:lstStyle/>
          <a:p>
            <a:pPr algn="ctr"/>
            <a:r>
              <a:rPr lang="pl-PL" sz="400" dirty="0">
                <a:solidFill>
                  <a:schemeClr val="bg1">
                    <a:lumMod val="75000"/>
                  </a:schemeClr>
                </a:solidFill>
              </a:rPr>
              <a:t>Spotkanie</a:t>
            </a:r>
          </a:p>
        </p:txBody>
      </p:sp>
      <p:sp>
        <p:nvSpPr>
          <p:cNvPr id="214" name="pole tekstowe 213">
            <a:extLst>
              <a:ext uri="{FF2B5EF4-FFF2-40B4-BE49-F238E27FC236}">
                <a16:creationId xmlns:a16="http://schemas.microsoft.com/office/drawing/2014/main" id="{A0ED3C07-3123-45D3-A7BB-AC4FDF980984}"/>
              </a:ext>
            </a:extLst>
          </p:cNvPr>
          <p:cNvSpPr txBox="1"/>
          <p:nvPr/>
        </p:nvSpPr>
        <p:spPr>
          <a:xfrm>
            <a:off x="6243806" y="1100964"/>
            <a:ext cx="601089" cy="215444"/>
          </a:xfrm>
          <a:prstGeom prst="rect">
            <a:avLst/>
          </a:prstGeom>
          <a:noFill/>
        </p:spPr>
        <p:txBody>
          <a:bodyPr wrap="square" rtlCol="0">
            <a:spAutoFit/>
          </a:bodyPr>
          <a:lstStyle/>
          <a:p>
            <a:pPr algn="ctr"/>
            <a:r>
              <a:rPr lang="pl-PL" sz="400" dirty="0">
                <a:solidFill>
                  <a:schemeClr val="bg1">
                    <a:lumMod val="75000"/>
                  </a:schemeClr>
                </a:solidFill>
              </a:rPr>
              <a:t>Przypisz do projektu</a:t>
            </a:r>
          </a:p>
        </p:txBody>
      </p:sp>
      <p:sp>
        <p:nvSpPr>
          <p:cNvPr id="215" name="pole tekstowe 214">
            <a:extLst>
              <a:ext uri="{FF2B5EF4-FFF2-40B4-BE49-F238E27FC236}">
                <a16:creationId xmlns:a16="http://schemas.microsoft.com/office/drawing/2014/main" id="{A084E7D2-D59E-45D8-A7FF-AC9517D25639}"/>
              </a:ext>
            </a:extLst>
          </p:cNvPr>
          <p:cNvSpPr txBox="1"/>
          <p:nvPr/>
        </p:nvSpPr>
        <p:spPr>
          <a:xfrm>
            <a:off x="5753138" y="1105402"/>
            <a:ext cx="601089" cy="153888"/>
          </a:xfrm>
          <a:prstGeom prst="rect">
            <a:avLst/>
          </a:prstGeom>
          <a:noFill/>
        </p:spPr>
        <p:txBody>
          <a:bodyPr wrap="square" rtlCol="0">
            <a:spAutoFit/>
          </a:bodyPr>
          <a:lstStyle/>
          <a:p>
            <a:pPr algn="ctr"/>
            <a:r>
              <a:rPr lang="pl-PL" sz="400" dirty="0">
                <a:solidFill>
                  <a:schemeClr val="bg1">
                    <a:lumMod val="75000"/>
                  </a:schemeClr>
                </a:solidFill>
              </a:rPr>
              <a:t>Telekonferencja</a:t>
            </a:r>
          </a:p>
        </p:txBody>
      </p:sp>
      <p:sp>
        <p:nvSpPr>
          <p:cNvPr id="216" name="pole tekstowe 215">
            <a:extLst>
              <a:ext uri="{FF2B5EF4-FFF2-40B4-BE49-F238E27FC236}">
                <a16:creationId xmlns:a16="http://schemas.microsoft.com/office/drawing/2014/main" id="{985540B0-EF94-4E57-9A7E-A0C3B64CCC49}"/>
              </a:ext>
            </a:extLst>
          </p:cNvPr>
          <p:cNvSpPr txBox="1"/>
          <p:nvPr/>
        </p:nvSpPr>
        <p:spPr>
          <a:xfrm>
            <a:off x="7277218" y="1107486"/>
            <a:ext cx="601089" cy="153888"/>
          </a:xfrm>
          <a:prstGeom prst="rect">
            <a:avLst/>
          </a:prstGeom>
          <a:noFill/>
        </p:spPr>
        <p:txBody>
          <a:bodyPr wrap="square" rtlCol="0">
            <a:spAutoFit/>
          </a:bodyPr>
          <a:lstStyle/>
          <a:p>
            <a:pPr algn="ctr"/>
            <a:r>
              <a:rPr lang="pl-PL" sz="400" dirty="0">
                <a:solidFill>
                  <a:schemeClr val="bg1">
                    <a:lumMod val="75000"/>
                  </a:schemeClr>
                </a:solidFill>
              </a:rPr>
              <a:t>Kategoryzuj</a:t>
            </a:r>
          </a:p>
        </p:txBody>
      </p:sp>
      <p:sp>
        <p:nvSpPr>
          <p:cNvPr id="217" name="pole tekstowe 216">
            <a:extLst>
              <a:ext uri="{FF2B5EF4-FFF2-40B4-BE49-F238E27FC236}">
                <a16:creationId xmlns:a16="http://schemas.microsoft.com/office/drawing/2014/main" id="{E346A552-66D5-436E-A525-51A6E67EE0A4}"/>
              </a:ext>
            </a:extLst>
          </p:cNvPr>
          <p:cNvSpPr txBox="1"/>
          <p:nvPr/>
        </p:nvSpPr>
        <p:spPr>
          <a:xfrm>
            <a:off x="7738110" y="1108580"/>
            <a:ext cx="601089" cy="153888"/>
          </a:xfrm>
          <a:prstGeom prst="rect">
            <a:avLst/>
          </a:prstGeom>
          <a:noFill/>
        </p:spPr>
        <p:txBody>
          <a:bodyPr wrap="square" rtlCol="0">
            <a:spAutoFit/>
          </a:bodyPr>
          <a:lstStyle/>
          <a:p>
            <a:pPr algn="ctr"/>
            <a:r>
              <a:rPr lang="pl-PL" sz="400" dirty="0">
                <a:solidFill>
                  <a:schemeClr val="bg1">
                    <a:lumMod val="75000"/>
                  </a:schemeClr>
                </a:solidFill>
              </a:rPr>
              <a:t>Przypnij flagę</a:t>
            </a:r>
          </a:p>
        </p:txBody>
      </p:sp>
      <p:sp>
        <p:nvSpPr>
          <p:cNvPr id="218" name="pole tekstowe 217">
            <a:extLst>
              <a:ext uri="{FF2B5EF4-FFF2-40B4-BE49-F238E27FC236}">
                <a16:creationId xmlns:a16="http://schemas.microsoft.com/office/drawing/2014/main" id="{7E6B0C02-CDC7-4EC7-A488-B6AB606F0340}"/>
              </a:ext>
            </a:extLst>
          </p:cNvPr>
          <p:cNvSpPr txBox="1"/>
          <p:nvPr/>
        </p:nvSpPr>
        <p:spPr>
          <a:xfrm>
            <a:off x="8723383" y="1112526"/>
            <a:ext cx="601089" cy="153888"/>
          </a:xfrm>
          <a:prstGeom prst="rect">
            <a:avLst/>
          </a:prstGeom>
          <a:noFill/>
        </p:spPr>
        <p:txBody>
          <a:bodyPr wrap="square" rtlCol="0">
            <a:spAutoFit/>
          </a:bodyPr>
          <a:lstStyle/>
          <a:p>
            <a:pPr algn="ctr"/>
            <a:r>
              <a:rPr lang="pl-PL" sz="400" dirty="0">
                <a:solidFill>
                  <a:schemeClr val="bg1">
                    <a:lumMod val="75000"/>
                  </a:schemeClr>
                </a:solidFill>
              </a:rPr>
              <a:t>Książka kontaktowa</a:t>
            </a:r>
          </a:p>
        </p:txBody>
      </p:sp>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5051035" y="2443451"/>
            <a:ext cx="422764" cy="422764"/>
          </a:xfrm>
          <a:prstGeom prst="rect">
            <a:avLst/>
          </a:prstGeom>
          <a:effectLst>
            <a:outerShdw blurRad="50800" dist="38100" dir="2700000" algn="tl" rotWithShape="0">
              <a:prstClr val="black">
                <a:alpha val="40000"/>
              </a:prstClr>
            </a:outerShdw>
          </a:effectLst>
        </p:spPr>
      </p:pic>
      <p:sp>
        <p:nvSpPr>
          <p:cNvPr id="219" name="Prostokąt: zaokrąglone rogi 218">
            <a:extLst>
              <a:ext uri="{FF2B5EF4-FFF2-40B4-BE49-F238E27FC236}">
                <a16:creationId xmlns:a16="http://schemas.microsoft.com/office/drawing/2014/main" id="{F5E91E2C-4053-4057-9DAD-0169DA8C4216}"/>
              </a:ext>
            </a:extLst>
          </p:cNvPr>
          <p:cNvSpPr/>
          <p:nvPr/>
        </p:nvSpPr>
        <p:spPr>
          <a:xfrm>
            <a:off x="4000196" y="2181306"/>
            <a:ext cx="1360934" cy="184666"/>
          </a:xfrm>
          <a:prstGeom prst="roundRect">
            <a:avLst/>
          </a:prstGeom>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0" name="pole tekstowe 219">
            <a:extLst>
              <a:ext uri="{FF2B5EF4-FFF2-40B4-BE49-F238E27FC236}">
                <a16:creationId xmlns:a16="http://schemas.microsoft.com/office/drawing/2014/main" id="{D55FE329-9F99-4260-A6F8-72934C2B71EA}"/>
              </a:ext>
            </a:extLst>
          </p:cNvPr>
          <p:cNvSpPr txBox="1"/>
          <p:nvPr/>
        </p:nvSpPr>
        <p:spPr>
          <a:xfrm>
            <a:off x="4060339" y="2172962"/>
            <a:ext cx="1238541" cy="184666"/>
          </a:xfrm>
          <a:prstGeom prst="rect">
            <a:avLst/>
          </a:prstGeom>
          <a:noFill/>
        </p:spPr>
        <p:txBody>
          <a:bodyPr wrap="square" rtlCol="0">
            <a:spAutoFit/>
          </a:bodyPr>
          <a:lstStyle/>
          <a:p>
            <a:r>
              <a:rPr lang="pl-PL" sz="600" dirty="0"/>
              <a:t>Zapisano w </a:t>
            </a:r>
            <a:r>
              <a:rPr lang="pl-PL" sz="600" u="sng" dirty="0">
                <a:solidFill>
                  <a:srgbClr val="00B0F0"/>
                </a:solidFill>
              </a:rPr>
              <a:t>2021/15@pmbox.com</a:t>
            </a:r>
            <a:endParaRPr lang="en-US" sz="600" u="sng" dirty="0">
              <a:solidFill>
                <a:srgbClr val="00B0F0"/>
              </a:solidFill>
            </a:endParaRPr>
          </a:p>
        </p:txBody>
      </p:sp>
      <p:pic>
        <p:nvPicPr>
          <p:cNvPr id="221" name="Grafika 220" descr="Otwarty folder">
            <a:extLst>
              <a:ext uri="{FF2B5EF4-FFF2-40B4-BE49-F238E27FC236}">
                <a16:creationId xmlns:a16="http://schemas.microsoft.com/office/drawing/2014/main" id="{4D66B8E5-BFE5-47C3-A24A-292E3952DF6A}"/>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5005395" y="2346835"/>
            <a:ext cx="206756" cy="206756"/>
          </a:xfrm>
          <a:prstGeom prst="rect">
            <a:avLst/>
          </a:prstGeom>
        </p:spPr>
      </p:pic>
      <p:pic>
        <p:nvPicPr>
          <p:cNvPr id="5" name="Grafika 4" descr="Znacznik wyboru">
            <a:extLst>
              <a:ext uri="{FF2B5EF4-FFF2-40B4-BE49-F238E27FC236}">
                <a16:creationId xmlns:a16="http://schemas.microsoft.com/office/drawing/2014/main" id="{1DDFFC2A-04C3-4A19-9213-1C77CC6DBAAA}"/>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078233" y="2377805"/>
            <a:ext cx="123010" cy="123010"/>
          </a:xfrm>
          <a:prstGeom prst="rect">
            <a:avLst/>
          </a:prstGeom>
        </p:spPr>
      </p:pic>
      <p:pic>
        <p:nvPicPr>
          <p:cNvPr id="222" name="Grafika 221" descr="Pobierać z chmury">
            <a:extLst>
              <a:ext uri="{FF2B5EF4-FFF2-40B4-BE49-F238E27FC236}">
                <a16:creationId xmlns:a16="http://schemas.microsoft.com/office/drawing/2014/main" id="{AFAF3809-043F-45E8-8AC4-22065DC2D83F}"/>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9194983" y="2361762"/>
            <a:ext cx="176901" cy="176901"/>
          </a:xfrm>
          <a:prstGeom prst="rect">
            <a:avLst/>
          </a:prstGeom>
        </p:spPr>
      </p:pic>
    </p:spTree>
    <p:extLst>
      <p:ext uri="{BB962C8B-B14F-4D97-AF65-F5344CB8AC3E}">
        <p14:creationId xmlns:p14="http://schemas.microsoft.com/office/powerpoint/2010/main" val="217611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rostokąt: jeden zaokrąglony róg 112">
            <a:extLst>
              <a:ext uri="{FF2B5EF4-FFF2-40B4-BE49-F238E27FC236}">
                <a16:creationId xmlns:a16="http://schemas.microsoft.com/office/drawing/2014/main" id="{9821D774-F334-48B8-AFAD-95ED1CD4A60C}"/>
              </a:ext>
            </a:extLst>
          </p:cNvPr>
          <p:cNvSpPr/>
          <p:nvPr/>
        </p:nvSpPr>
        <p:spPr>
          <a:xfrm rot="16200000">
            <a:off x="3355626" y="-1978377"/>
            <a:ext cx="5990707" cy="11682047"/>
          </a:xfrm>
          <a:prstGeom prst="round1Rect">
            <a:avLst>
              <a:gd name="adj" fmla="val 1696"/>
            </a:avLst>
          </a:prstGeom>
          <a:solidFill>
            <a:srgbClr val="333F50">
              <a:alpha val="69804"/>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Prostokąt 113">
            <a:extLst>
              <a:ext uri="{FF2B5EF4-FFF2-40B4-BE49-F238E27FC236}">
                <a16:creationId xmlns:a16="http://schemas.microsoft.com/office/drawing/2014/main" id="{0FEB9EE5-A58A-449E-9923-B072CD79D3CD}"/>
              </a:ext>
            </a:extLst>
          </p:cNvPr>
          <p:cNvSpPr/>
          <p:nvPr/>
        </p:nvSpPr>
        <p:spPr>
          <a:xfrm rot="16200000" flipV="1">
            <a:off x="8066257" y="2732550"/>
            <a:ext cx="5722894" cy="2531145"/>
          </a:xfrm>
          <a:prstGeom prst="rect">
            <a:avLst/>
          </a:prstGeom>
          <a:solidFill>
            <a:schemeClr val="bg1">
              <a:alpha val="2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26"/>
          </a:graphicData>
        </a:graphic>
      </p:graphicFrame>
      <p:sp>
        <p:nvSpPr>
          <p:cNvPr id="103" name="Dowolny kształt: kształt 102">
            <a:extLst>
              <a:ext uri="{FF2B5EF4-FFF2-40B4-BE49-F238E27FC236}">
                <a16:creationId xmlns:a16="http://schemas.microsoft.com/office/drawing/2014/main" id="{ED92305B-9494-4D78-AF6E-504B9E1CE6AB}"/>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07" name="Grafika 106" descr="Słuchawka">
            <a:extLst>
              <a:ext uri="{FF2B5EF4-FFF2-40B4-BE49-F238E27FC236}">
                <a16:creationId xmlns:a16="http://schemas.microsoft.com/office/drawing/2014/main" id="{518603F4-AA1A-4AAD-87AF-4D20CC37C7CC}"/>
              </a:ext>
            </a:extLst>
          </p:cNvPr>
          <p:cNvPicPr>
            <a:picLocks noChangeAspect="1"/>
          </p:cNvPicPr>
          <p:nvPr/>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1154232" y="6068713"/>
            <a:ext cx="204390" cy="204390"/>
          </a:xfrm>
          <a:prstGeom prst="rect">
            <a:avLst/>
          </a:prstGeom>
        </p:spPr>
      </p:pic>
      <p:pic>
        <p:nvPicPr>
          <p:cNvPr id="108" name="Grafika 107" descr="Centrum telefoniczne">
            <a:extLst>
              <a:ext uri="{FF2B5EF4-FFF2-40B4-BE49-F238E27FC236}">
                <a16:creationId xmlns:a16="http://schemas.microsoft.com/office/drawing/2014/main" id="{6755749A-3B4E-4643-9A81-9F27DE5A629B}"/>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123325" y="6509235"/>
            <a:ext cx="204390" cy="204390"/>
          </a:xfrm>
          <a:prstGeom prst="rect">
            <a:avLst/>
          </a:prstGeom>
        </p:spPr>
      </p:pic>
      <p:pic>
        <p:nvPicPr>
          <p:cNvPr id="110" name="Grafika 109" descr="Czat">
            <a:extLst>
              <a:ext uri="{FF2B5EF4-FFF2-40B4-BE49-F238E27FC236}">
                <a16:creationId xmlns:a16="http://schemas.microsoft.com/office/drawing/2014/main" id="{0535842D-CBF6-4595-B695-919BC179F3A1}"/>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455265" y="5834330"/>
            <a:ext cx="204390" cy="204390"/>
          </a:xfrm>
          <a:prstGeom prst="rect">
            <a:avLst/>
          </a:prstGeom>
        </p:spPr>
      </p:pic>
      <p:pic>
        <p:nvPicPr>
          <p:cNvPr id="111" name="Grafika 110" descr="Koperta">
            <a:extLst>
              <a:ext uri="{FF2B5EF4-FFF2-40B4-BE49-F238E27FC236}">
                <a16:creationId xmlns:a16="http://schemas.microsoft.com/office/drawing/2014/main" id="{00C01B0B-C6D6-4E4B-B1BD-C4FBBC2DADC0}"/>
              </a:ext>
            </a:extLst>
          </p:cNvPr>
          <p:cNvPicPr>
            <a:picLocks noChangeAspect="1"/>
          </p:cNvPicPr>
          <p:nvPr/>
        </p:nvPicPr>
        <p:blipFill>
          <a:blip r:embed="rId34" cstate="hq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905635" y="5786317"/>
            <a:ext cx="204390" cy="204390"/>
          </a:xfrm>
          <a:prstGeom prst="rect">
            <a:avLst/>
          </a:prstGeom>
        </p:spPr>
      </p:pic>
      <p:sp>
        <p:nvSpPr>
          <p:cNvPr id="2" name="pole tekstowe 1">
            <a:extLst>
              <a:ext uri="{FF2B5EF4-FFF2-40B4-BE49-F238E27FC236}">
                <a16:creationId xmlns:a16="http://schemas.microsoft.com/office/drawing/2014/main" id="{E8B10C41-03D4-4DE6-9410-2F838C5CC95E}"/>
              </a:ext>
            </a:extLst>
          </p:cNvPr>
          <p:cNvSpPr txBox="1"/>
          <p:nvPr/>
        </p:nvSpPr>
        <p:spPr>
          <a:xfrm>
            <a:off x="9728054" y="1475272"/>
            <a:ext cx="2517907" cy="246221"/>
          </a:xfrm>
          <a:prstGeom prst="rect">
            <a:avLst/>
          </a:prstGeom>
          <a:noFill/>
        </p:spPr>
        <p:txBody>
          <a:bodyPr wrap="square" rtlCol="0">
            <a:spAutoFit/>
          </a:bodyPr>
          <a:lstStyle/>
          <a:p>
            <a:r>
              <a:rPr lang="pl-PL" sz="1000" dirty="0">
                <a:solidFill>
                  <a:schemeClr val="accent5">
                    <a:lumMod val="60000"/>
                    <a:lumOff val="40000"/>
                  </a:schemeClr>
                </a:solidFill>
              </a:rPr>
              <a:t>SKRZYNKA ODBIORCZA                                     7    </a:t>
            </a:r>
            <a:endParaRPr lang="en-US" sz="1000" dirty="0">
              <a:solidFill>
                <a:schemeClr val="accent5">
                  <a:lumMod val="60000"/>
                  <a:lumOff val="40000"/>
                </a:schemeClr>
              </a:solidFill>
            </a:endParaRPr>
          </a:p>
        </p:txBody>
      </p:sp>
      <p:cxnSp>
        <p:nvCxnSpPr>
          <p:cNvPr id="29" name="Łącznik prosty 28">
            <a:extLst>
              <a:ext uri="{FF2B5EF4-FFF2-40B4-BE49-F238E27FC236}">
                <a16:creationId xmlns:a16="http://schemas.microsoft.com/office/drawing/2014/main" id="{4CDDA715-FAAB-47D0-B199-1BB95D60A701}"/>
              </a:ext>
            </a:extLst>
          </p:cNvPr>
          <p:cNvCxnSpPr>
            <a:cxnSpLocks/>
          </p:cNvCxnSpPr>
          <p:nvPr/>
        </p:nvCxnSpPr>
        <p:spPr>
          <a:xfrm>
            <a:off x="9798582" y="1709260"/>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12" name="pole tekstowe 111">
            <a:extLst>
              <a:ext uri="{FF2B5EF4-FFF2-40B4-BE49-F238E27FC236}">
                <a16:creationId xmlns:a16="http://schemas.microsoft.com/office/drawing/2014/main" id="{0F0D7388-FCCA-4E5C-A050-643BB18C19FD}"/>
              </a:ext>
            </a:extLst>
          </p:cNvPr>
          <p:cNvSpPr txBox="1"/>
          <p:nvPr/>
        </p:nvSpPr>
        <p:spPr>
          <a:xfrm>
            <a:off x="9798582" y="2712456"/>
            <a:ext cx="2080150" cy="996619"/>
          </a:xfrm>
          <a:prstGeom prst="rect">
            <a:avLst/>
          </a:prstGeom>
          <a:noFill/>
        </p:spPr>
        <p:txBody>
          <a:bodyPr wrap="square" rtlCol="0">
            <a:spAutoFit/>
          </a:bodyPr>
          <a:lstStyle/>
          <a:p>
            <a:pPr>
              <a:lnSpc>
                <a:spcPct val="150000"/>
              </a:lnSpc>
            </a:pPr>
            <a:r>
              <a:rPr lang="pl-PL" sz="800" dirty="0">
                <a:solidFill>
                  <a:schemeClr val="bg1"/>
                </a:solidFill>
              </a:rPr>
              <a:t>PROJEKTY</a:t>
            </a:r>
          </a:p>
          <a:p>
            <a:pPr marL="171450" indent="-171450">
              <a:lnSpc>
                <a:spcPct val="150000"/>
              </a:lnSpc>
              <a:buFont typeface="Wingdings" panose="05000000000000000000" pitchFamily="2" charset="2"/>
              <a:buChar char="Ø"/>
            </a:pPr>
            <a:r>
              <a:rPr lang="pl-PL" sz="800" dirty="0">
                <a:solidFill>
                  <a:schemeClr val="bg1"/>
                </a:solidFill>
              </a:rPr>
              <a:t>2021/015 Sampling Device BOF</a:t>
            </a:r>
          </a:p>
          <a:p>
            <a:pPr marL="171450" indent="-171450">
              <a:lnSpc>
                <a:spcPct val="150000"/>
              </a:lnSpc>
              <a:buFont typeface="Wingdings" panose="05000000000000000000" pitchFamily="2" charset="2"/>
              <a:buChar char="Ø"/>
            </a:pPr>
            <a:r>
              <a:rPr lang="pl-PL" sz="800" dirty="0">
                <a:solidFill>
                  <a:schemeClr val="bg1"/>
                </a:solidFill>
              </a:rPr>
              <a:t>2021/029 Relocation Big Furnaces</a:t>
            </a:r>
          </a:p>
          <a:p>
            <a:pPr marL="171450" indent="-171450">
              <a:lnSpc>
                <a:spcPct val="150000"/>
              </a:lnSpc>
              <a:buFont typeface="Wingdings" panose="05000000000000000000" pitchFamily="2" charset="2"/>
              <a:buChar char="Ø"/>
            </a:pPr>
            <a:r>
              <a:rPr lang="pl-PL" sz="800" dirty="0">
                <a:solidFill>
                  <a:schemeClr val="bg1"/>
                </a:solidFill>
              </a:rPr>
              <a:t>2021/075 Automation line production</a:t>
            </a:r>
          </a:p>
          <a:p>
            <a:pPr marL="171450" indent="-171450">
              <a:lnSpc>
                <a:spcPct val="150000"/>
              </a:lnSpc>
              <a:buFont typeface="Wingdings" panose="05000000000000000000" pitchFamily="2" charset="2"/>
              <a:buChar char="Ø"/>
            </a:pPr>
            <a:r>
              <a:rPr lang="pl-PL" sz="800" dirty="0">
                <a:solidFill>
                  <a:schemeClr val="bg1"/>
                </a:solidFill>
              </a:rPr>
              <a:t>2021/1453 Modernization of dedusting …</a:t>
            </a:r>
          </a:p>
        </p:txBody>
      </p:sp>
      <p:sp>
        <p:nvSpPr>
          <p:cNvPr id="115" name="pole tekstowe 114">
            <a:extLst>
              <a:ext uri="{FF2B5EF4-FFF2-40B4-BE49-F238E27FC236}">
                <a16:creationId xmlns:a16="http://schemas.microsoft.com/office/drawing/2014/main" id="{4EB0664F-8EC5-4E5C-80A4-DE40AC042026}"/>
              </a:ext>
            </a:extLst>
          </p:cNvPr>
          <p:cNvSpPr txBox="1"/>
          <p:nvPr/>
        </p:nvSpPr>
        <p:spPr>
          <a:xfrm>
            <a:off x="11959396" y="1631270"/>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1</a:t>
            </a:r>
          </a:p>
          <a:p>
            <a:pPr>
              <a:lnSpc>
                <a:spcPct val="150000"/>
              </a:lnSpc>
            </a:pPr>
            <a:endParaRPr lang="pl-PL" sz="800" dirty="0">
              <a:solidFill>
                <a:schemeClr val="bg1"/>
              </a:solidFill>
            </a:endParaRPr>
          </a:p>
          <a:p>
            <a:pPr>
              <a:lnSpc>
                <a:spcPct val="150000"/>
              </a:lnSpc>
            </a:pPr>
            <a:r>
              <a:rPr lang="pl-PL" sz="800" dirty="0">
                <a:solidFill>
                  <a:schemeClr val="bg1"/>
                </a:solidFill>
              </a:rPr>
              <a:t>1</a:t>
            </a:r>
          </a:p>
        </p:txBody>
      </p:sp>
      <p:sp>
        <p:nvSpPr>
          <p:cNvPr id="84" name="pole tekstowe 83">
            <a:extLst>
              <a:ext uri="{FF2B5EF4-FFF2-40B4-BE49-F238E27FC236}">
                <a16:creationId xmlns:a16="http://schemas.microsoft.com/office/drawing/2014/main" id="{45F66C2E-97DA-4B29-9F22-60EB867DB68D}"/>
              </a:ext>
            </a:extLst>
          </p:cNvPr>
          <p:cNvSpPr txBox="1"/>
          <p:nvPr/>
        </p:nvSpPr>
        <p:spPr>
          <a:xfrm>
            <a:off x="9792461" y="1746214"/>
            <a:ext cx="1640870" cy="996619"/>
          </a:xfrm>
          <a:prstGeom prst="rect">
            <a:avLst/>
          </a:prstGeom>
          <a:noFill/>
        </p:spPr>
        <p:txBody>
          <a:bodyPr wrap="square" rtlCol="0">
            <a:spAutoFit/>
          </a:bodyPr>
          <a:lstStyle/>
          <a:p>
            <a:pPr>
              <a:lnSpc>
                <a:spcPct val="150000"/>
              </a:lnSpc>
            </a:pPr>
            <a:r>
              <a:rPr lang="pl-PL" sz="800" dirty="0">
                <a:solidFill>
                  <a:schemeClr val="bg1"/>
                </a:solidFill>
              </a:rPr>
              <a:t>PRYWATNA</a:t>
            </a:r>
          </a:p>
          <a:p>
            <a:pPr marL="171450" indent="-171450">
              <a:lnSpc>
                <a:spcPct val="150000"/>
              </a:lnSpc>
              <a:buFont typeface="Wingdings" panose="05000000000000000000" pitchFamily="2" charset="2"/>
              <a:buChar char="Ø"/>
            </a:pPr>
            <a:r>
              <a:rPr lang="pl-PL" sz="800" dirty="0">
                <a:solidFill>
                  <a:schemeClr val="bg1"/>
                </a:solidFill>
              </a:rPr>
              <a:t>HR</a:t>
            </a:r>
          </a:p>
          <a:p>
            <a:pPr marL="171450" indent="-171450">
              <a:lnSpc>
                <a:spcPct val="150000"/>
              </a:lnSpc>
              <a:buFont typeface="Wingdings" panose="05000000000000000000" pitchFamily="2" charset="2"/>
              <a:buChar char="Ø"/>
            </a:pPr>
            <a:r>
              <a:rPr lang="pl-PL" sz="800" dirty="0">
                <a:solidFill>
                  <a:schemeClr val="bg1"/>
                </a:solidFill>
              </a:rPr>
              <a:t>SZKOLENIA</a:t>
            </a:r>
          </a:p>
          <a:p>
            <a:pPr marL="171450" indent="-171450">
              <a:lnSpc>
                <a:spcPct val="150000"/>
              </a:lnSpc>
              <a:buFont typeface="Wingdings" panose="05000000000000000000" pitchFamily="2" charset="2"/>
              <a:buChar char="Ø"/>
            </a:pPr>
            <a:r>
              <a:rPr lang="pl-PL" sz="800" dirty="0">
                <a:solidFill>
                  <a:schemeClr val="bg1"/>
                </a:solidFill>
              </a:rPr>
              <a:t>URLOPY </a:t>
            </a:r>
          </a:p>
          <a:p>
            <a:pPr marL="171450" indent="-171450">
              <a:lnSpc>
                <a:spcPct val="150000"/>
              </a:lnSpc>
              <a:buFont typeface="Wingdings" panose="05000000000000000000" pitchFamily="2" charset="2"/>
              <a:buChar char="Ø"/>
            </a:pPr>
            <a:r>
              <a:rPr lang="pl-PL" sz="800" dirty="0">
                <a:solidFill>
                  <a:schemeClr val="bg1"/>
                </a:solidFill>
              </a:rPr>
              <a:t>PRINCE 2</a:t>
            </a:r>
          </a:p>
        </p:txBody>
      </p:sp>
      <p:cxnSp>
        <p:nvCxnSpPr>
          <p:cNvPr id="40" name="Łącznik prosty 39">
            <a:extLst>
              <a:ext uri="{FF2B5EF4-FFF2-40B4-BE49-F238E27FC236}">
                <a16:creationId xmlns:a16="http://schemas.microsoft.com/office/drawing/2014/main" id="{95D90D9F-A8C5-4112-9B64-12563461A01F}"/>
              </a:ext>
            </a:extLst>
          </p:cNvPr>
          <p:cNvCxnSpPr/>
          <p:nvPr/>
        </p:nvCxnSpPr>
        <p:spPr>
          <a:xfrm>
            <a:off x="595045" y="1219199"/>
            <a:ext cx="0" cy="5594639"/>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2" name="Łącznik prosty 41">
            <a:extLst>
              <a:ext uri="{FF2B5EF4-FFF2-40B4-BE49-F238E27FC236}">
                <a16:creationId xmlns:a16="http://schemas.microsoft.com/office/drawing/2014/main" id="{2F8B242D-F952-4710-99F2-A22BE5C5CC34}"/>
              </a:ext>
            </a:extLst>
          </p:cNvPr>
          <p:cNvCxnSpPr/>
          <p:nvPr/>
        </p:nvCxnSpPr>
        <p:spPr>
          <a:xfrm flipV="1">
            <a:off x="592033" y="940734"/>
            <a:ext cx="389927" cy="285832"/>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4" name="Łącznik prosty 43">
            <a:extLst>
              <a:ext uri="{FF2B5EF4-FFF2-40B4-BE49-F238E27FC236}">
                <a16:creationId xmlns:a16="http://schemas.microsoft.com/office/drawing/2014/main" id="{0EC666D5-2CCB-4111-980C-A393104DEDB7}"/>
              </a:ext>
            </a:extLst>
          </p:cNvPr>
          <p:cNvCxnSpPr>
            <a:cxnSpLocks/>
          </p:cNvCxnSpPr>
          <p:nvPr/>
        </p:nvCxnSpPr>
        <p:spPr>
          <a:xfrm>
            <a:off x="981960" y="939673"/>
            <a:ext cx="11147195" cy="15994"/>
          </a:xfrm>
          <a:prstGeom prst="line">
            <a:avLst/>
          </a:prstGeom>
          <a:effectLst>
            <a:outerShdw blurRad="50800" dist="38100" dir="5400000" algn="t"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7" name="Łącznik prosty 116">
            <a:extLst>
              <a:ext uri="{FF2B5EF4-FFF2-40B4-BE49-F238E27FC236}">
                <a16:creationId xmlns:a16="http://schemas.microsoft.com/office/drawing/2014/main" id="{4A8DDCBC-19BC-4693-91CA-EF866A5E1314}"/>
              </a:ext>
            </a:extLst>
          </p:cNvPr>
          <p:cNvCxnSpPr>
            <a:cxnSpLocks/>
          </p:cNvCxnSpPr>
          <p:nvPr/>
        </p:nvCxnSpPr>
        <p:spPr>
          <a:xfrm flipV="1">
            <a:off x="596878" y="944901"/>
            <a:ext cx="263335" cy="19177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8" name="Łącznik prosty 117">
            <a:extLst>
              <a:ext uri="{FF2B5EF4-FFF2-40B4-BE49-F238E27FC236}">
                <a16:creationId xmlns:a16="http://schemas.microsoft.com/office/drawing/2014/main" id="{0312EC6C-2ED0-4289-86BE-23AE2B331668}"/>
              </a:ext>
            </a:extLst>
          </p:cNvPr>
          <p:cNvCxnSpPr>
            <a:cxnSpLocks/>
          </p:cNvCxnSpPr>
          <p:nvPr/>
        </p:nvCxnSpPr>
        <p:spPr>
          <a:xfrm flipV="1">
            <a:off x="595212" y="943048"/>
            <a:ext cx="143255" cy="103738"/>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54" name="Łącznik prosty 153">
            <a:extLst>
              <a:ext uri="{FF2B5EF4-FFF2-40B4-BE49-F238E27FC236}">
                <a16:creationId xmlns:a16="http://schemas.microsoft.com/office/drawing/2014/main" id="{FF6D4B26-6664-41F6-9398-BFA7C744519D}"/>
              </a:ext>
            </a:extLst>
          </p:cNvPr>
          <p:cNvCxnSpPr>
            <a:cxnSpLocks/>
          </p:cNvCxnSpPr>
          <p:nvPr/>
        </p:nvCxnSpPr>
        <p:spPr>
          <a:xfrm flipV="1">
            <a:off x="589487" y="922620"/>
            <a:ext cx="184797" cy="124166"/>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55" name="pole tekstowe 154">
            <a:extLst>
              <a:ext uri="{FF2B5EF4-FFF2-40B4-BE49-F238E27FC236}">
                <a16:creationId xmlns:a16="http://schemas.microsoft.com/office/drawing/2014/main" id="{4EC9DA3D-F4A8-4730-8472-3D005C688AFF}"/>
              </a:ext>
            </a:extLst>
          </p:cNvPr>
          <p:cNvSpPr txBox="1"/>
          <p:nvPr/>
        </p:nvSpPr>
        <p:spPr>
          <a:xfrm>
            <a:off x="11963959" y="2696785"/>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3</a:t>
            </a:r>
          </a:p>
          <a:p>
            <a:pPr>
              <a:lnSpc>
                <a:spcPct val="150000"/>
              </a:lnSpc>
            </a:pPr>
            <a:endParaRPr lang="pl-PL" sz="800" dirty="0">
              <a:solidFill>
                <a:schemeClr val="bg1"/>
              </a:solidFill>
            </a:endParaRPr>
          </a:p>
          <a:p>
            <a:pPr>
              <a:lnSpc>
                <a:spcPct val="150000"/>
              </a:lnSpc>
            </a:pPr>
            <a:r>
              <a:rPr lang="pl-PL" sz="800" dirty="0">
                <a:solidFill>
                  <a:schemeClr val="bg1"/>
                </a:solidFill>
              </a:rPr>
              <a:t>2</a:t>
            </a:r>
          </a:p>
        </p:txBody>
      </p:sp>
      <p:sp>
        <p:nvSpPr>
          <p:cNvPr id="156" name="pole tekstowe 155">
            <a:extLst>
              <a:ext uri="{FF2B5EF4-FFF2-40B4-BE49-F238E27FC236}">
                <a16:creationId xmlns:a16="http://schemas.microsoft.com/office/drawing/2014/main" id="{F4316C26-CB64-4B67-BFFC-D220C76E2FD0}"/>
              </a:ext>
            </a:extLst>
          </p:cNvPr>
          <p:cNvSpPr txBox="1"/>
          <p:nvPr/>
        </p:nvSpPr>
        <p:spPr>
          <a:xfrm>
            <a:off x="9766779" y="4814958"/>
            <a:ext cx="2213925" cy="400110"/>
          </a:xfrm>
          <a:prstGeom prst="rect">
            <a:avLst/>
          </a:prstGeom>
          <a:noFill/>
        </p:spPr>
        <p:txBody>
          <a:bodyPr wrap="square" rtlCol="0">
            <a:spAutoFit/>
          </a:bodyPr>
          <a:lstStyle/>
          <a:p>
            <a:r>
              <a:rPr lang="pl-PL" sz="1000" dirty="0">
                <a:solidFill>
                  <a:schemeClr val="accent5">
                    <a:lumMod val="60000"/>
                    <a:lumOff val="40000"/>
                  </a:schemeClr>
                </a:solidFill>
              </a:rPr>
              <a:t>ARCHIWUM</a:t>
            </a:r>
          </a:p>
          <a:p>
            <a:r>
              <a:rPr lang="pl-PL" sz="1000" dirty="0">
                <a:solidFill>
                  <a:schemeClr val="bg1"/>
                </a:solidFill>
              </a:rPr>
              <a:t>    </a:t>
            </a:r>
            <a:endParaRPr lang="en-US" sz="1000" dirty="0">
              <a:solidFill>
                <a:schemeClr val="bg1"/>
              </a:solidFill>
            </a:endParaRPr>
          </a:p>
        </p:txBody>
      </p:sp>
      <p:sp>
        <p:nvSpPr>
          <p:cNvPr id="157" name="pole tekstowe 156">
            <a:extLst>
              <a:ext uri="{FF2B5EF4-FFF2-40B4-BE49-F238E27FC236}">
                <a16:creationId xmlns:a16="http://schemas.microsoft.com/office/drawing/2014/main" id="{71B51682-722A-4220-B8C4-ED5CF4330833}"/>
              </a:ext>
            </a:extLst>
          </p:cNvPr>
          <p:cNvSpPr txBox="1"/>
          <p:nvPr/>
        </p:nvSpPr>
        <p:spPr>
          <a:xfrm>
            <a:off x="9805135" y="3924930"/>
            <a:ext cx="783837" cy="6272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WYSŁANE </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USUNIETE</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KOSZ</a:t>
            </a:r>
          </a:p>
        </p:txBody>
      </p:sp>
      <p:sp>
        <p:nvSpPr>
          <p:cNvPr id="159" name="pole tekstowe 158">
            <a:extLst>
              <a:ext uri="{FF2B5EF4-FFF2-40B4-BE49-F238E27FC236}">
                <a16:creationId xmlns:a16="http://schemas.microsoft.com/office/drawing/2014/main" id="{9D7E36E6-4353-4598-96C9-91AC5FF6ABA3}"/>
              </a:ext>
            </a:extLst>
          </p:cNvPr>
          <p:cNvSpPr txBox="1"/>
          <p:nvPr/>
        </p:nvSpPr>
        <p:spPr>
          <a:xfrm>
            <a:off x="9835940" y="5062255"/>
            <a:ext cx="2080150" cy="99661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bg1"/>
                </a:solidFill>
              </a:rPr>
              <a:t>AKTUALNE PROJEKTY</a:t>
            </a:r>
          </a:p>
          <a:p>
            <a:pPr marL="171450" indent="-171450">
              <a:lnSpc>
                <a:spcPct val="150000"/>
              </a:lnSpc>
              <a:buFont typeface="Wingdings" panose="05000000000000000000" pitchFamily="2" charset="2"/>
              <a:buChar char="Ø"/>
            </a:pPr>
            <a:r>
              <a:rPr lang="pl-PL" sz="800" dirty="0">
                <a:solidFill>
                  <a:schemeClr val="bg1"/>
                </a:solidFill>
              </a:rPr>
              <a:t>ZAKOŃCZONE PROJEKTY</a:t>
            </a:r>
          </a:p>
          <a:p>
            <a:pPr marL="171450" indent="-171450">
              <a:lnSpc>
                <a:spcPct val="150000"/>
              </a:lnSpc>
              <a:buFont typeface="Wingdings" panose="05000000000000000000" pitchFamily="2" charset="2"/>
              <a:buChar char="Ø"/>
            </a:pPr>
            <a:r>
              <a:rPr lang="pl-PL" sz="800" dirty="0">
                <a:solidFill>
                  <a:schemeClr val="bg1"/>
                </a:solidFill>
              </a:rPr>
              <a:t>ZAWIESZONE PROJEKTY</a:t>
            </a:r>
          </a:p>
          <a:p>
            <a:pPr marL="171450" indent="-171450">
              <a:lnSpc>
                <a:spcPct val="150000"/>
              </a:lnSpc>
              <a:buFont typeface="Wingdings" panose="05000000000000000000" pitchFamily="2" charset="2"/>
              <a:buChar char="Ø"/>
            </a:pPr>
            <a:r>
              <a:rPr lang="pl-PL" sz="800" dirty="0">
                <a:solidFill>
                  <a:schemeClr val="bg1"/>
                </a:solidFill>
              </a:rPr>
              <a:t>STARE</a:t>
            </a:r>
          </a:p>
          <a:p>
            <a:pPr marL="171450" indent="-171450">
              <a:lnSpc>
                <a:spcPct val="150000"/>
              </a:lnSpc>
              <a:buFont typeface="Wingdings" panose="05000000000000000000" pitchFamily="2" charset="2"/>
              <a:buChar char="Ø"/>
            </a:pPr>
            <a:r>
              <a:rPr lang="pl-PL" sz="800" dirty="0">
                <a:solidFill>
                  <a:schemeClr val="bg1"/>
                </a:solidFill>
              </a:rPr>
              <a:t>IMPORT</a:t>
            </a:r>
          </a:p>
        </p:txBody>
      </p:sp>
      <p:cxnSp>
        <p:nvCxnSpPr>
          <p:cNvPr id="160" name="Łącznik prosty 159">
            <a:extLst>
              <a:ext uri="{FF2B5EF4-FFF2-40B4-BE49-F238E27FC236}">
                <a16:creationId xmlns:a16="http://schemas.microsoft.com/office/drawing/2014/main" id="{FEAEA150-19BC-4A96-9697-590CA0F12D91}"/>
              </a:ext>
            </a:extLst>
          </p:cNvPr>
          <p:cNvCxnSpPr>
            <a:cxnSpLocks/>
          </p:cNvCxnSpPr>
          <p:nvPr/>
        </p:nvCxnSpPr>
        <p:spPr>
          <a:xfrm>
            <a:off x="9795118" y="5062255"/>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61" name="Łącznik prosty 160">
            <a:extLst>
              <a:ext uri="{FF2B5EF4-FFF2-40B4-BE49-F238E27FC236}">
                <a16:creationId xmlns:a16="http://schemas.microsoft.com/office/drawing/2014/main" id="{61021542-E0E7-4B4B-958B-607395BACF98}"/>
              </a:ext>
            </a:extLst>
          </p:cNvPr>
          <p:cNvCxnSpPr>
            <a:cxnSpLocks/>
          </p:cNvCxnSpPr>
          <p:nvPr/>
        </p:nvCxnSpPr>
        <p:spPr>
          <a:xfrm>
            <a:off x="9791207" y="3830022"/>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2" name="Prostokąt 161">
            <a:extLst>
              <a:ext uri="{FF2B5EF4-FFF2-40B4-BE49-F238E27FC236}">
                <a16:creationId xmlns:a16="http://schemas.microsoft.com/office/drawing/2014/main" id="{0FF18800-667A-4EDA-B469-38F6F3AA19E4}"/>
              </a:ext>
            </a:extLst>
          </p:cNvPr>
          <p:cNvSpPr/>
          <p:nvPr/>
        </p:nvSpPr>
        <p:spPr>
          <a:xfrm rot="16200000" flipV="1">
            <a:off x="2558603" y="-166568"/>
            <a:ext cx="5240245" cy="8808887"/>
          </a:xfrm>
          <a:prstGeom prst="rect">
            <a:avLst/>
          </a:prstGeom>
          <a:solidFill>
            <a:srgbClr val="FFFFFF">
              <a:alpha val="30196"/>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 name="Prostokąt 163">
            <a:extLst>
              <a:ext uri="{FF2B5EF4-FFF2-40B4-BE49-F238E27FC236}">
                <a16:creationId xmlns:a16="http://schemas.microsoft.com/office/drawing/2014/main" id="{F29A3704-5554-491B-972C-F65558A5E012}"/>
              </a:ext>
            </a:extLst>
          </p:cNvPr>
          <p:cNvSpPr/>
          <p:nvPr/>
        </p:nvSpPr>
        <p:spPr>
          <a:xfrm rot="16200000" flipV="1">
            <a:off x="10887660" y="1862545"/>
            <a:ext cx="178006" cy="2343056"/>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5" name="pole tekstowe 164">
            <a:extLst>
              <a:ext uri="{FF2B5EF4-FFF2-40B4-BE49-F238E27FC236}">
                <a16:creationId xmlns:a16="http://schemas.microsoft.com/office/drawing/2014/main" id="{92F18919-EA1E-4B39-8397-B4BC3ABBBB4B}"/>
              </a:ext>
            </a:extLst>
          </p:cNvPr>
          <p:cNvSpPr txBox="1"/>
          <p:nvPr/>
        </p:nvSpPr>
        <p:spPr>
          <a:xfrm>
            <a:off x="840825" y="1791238"/>
            <a:ext cx="1589632" cy="461665"/>
          </a:xfrm>
          <a:prstGeom prst="rect">
            <a:avLst/>
          </a:prstGeom>
          <a:noFill/>
        </p:spPr>
        <p:txBody>
          <a:bodyPr wrap="square" rtlCol="0">
            <a:spAutoFit/>
          </a:bodyPr>
          <a:lstStyle/>
          <a:p>
            <a:r>
              <a:rPr lang="pl-PL" sz="800" dirty="0">
                <a:solidFill>
                  <a:schemeClr val="bg1"/>
                </a:solidFill>
              </a:rPr>
              <a:t>Łukasz Kowalski /AAF</a:t>
            </a:r>
          </a:p>
          <a:p>
            <a:r>
              <a:rPr lang="pl-PL" sz="800" dirty="0">
                <a:solidFill>
                  <a:schemeClr val="bg1"/>
                </a:solidFill>
              </a:rPr>
              <a:t>Piotr Panek / MOBIDEX</a:t>
            </a:r>
          </a:p>
          <a:p>
            <a:r>
              <a:rPr lang="pl-PL" sz="800" dirty="0">
                <a:solidFill>
                  <a:schemeClr val="bg1"/>
                </a:solidFill>
              </a:rPr>
              <a:t>Jan Petera / MOSTOSTAL</a:t>
            </a:r>
          </a:p>
        </p:txBody>
      </p:sp>
      <p:sp>
        <p:nvSpPr>
          <p:cNvPr id="166" name="pole tekstowe 165">
            <a:extLst>
              <a:ext uri="{FF2B5EF4-FFF2-40B4-BE49-F238E27FC236}">
                <a16:creationId xmlns:a16="http://schemas.microsoft.com/office/drawing/2014/main" id="{6B67A6A7-0317-47CE-AB54-668B910DC41E}"/>
              </a:ext>
            </a:extLst>
          </p:cNvPr>
          <p:cNvSpPr txBox="1"/>
          <p:nvPr/>
        </p:nvSpPr>
        <p:spPr>
          <a:xfrm>
            <a:off x="1195350" y="1632568"/>
            <a:ext cx="318693" cy="215444"/>
          </a:xfrm>
          <a:prstGeom prst="rect">
            <a:avLst/>
          </a:prstGeom>
          <a:noFill/>
        </p:spPr>
        <p:txBody>
          <a:bodyPr wrap="square" rtlCol="0">
            <a:spAutoFit/>
          </a:bodyPr>
          <a:lstStyle/>
          <a:p>
            <a:r>
              <a:rPr lang="pl-PL" sz="800" dirty="0">
                <a:solidFill>
                  <a:srgbClr val="A6A6A6"/>
                </a:solidFill>
              </a:rPr>
              <a:t>Od</a:t>
            </a:r>
          </a:p>
        </p:txBody>
      </p:sp>
      <p:sp>
        <p:nvSpPr>
          <p:cNvPr id="168" name="pole tekstowe 167">
            <a:extLst>
              <a:ext uri="{FF2B5EF4-FFF2-40B4-BE49-F238E27FC236}">
                <a16:creationId xmlns:a16="http://schemas.microsoft.com/office/drawing/2014/main" id="{127977E4-CF5E-4CC2-B684-631D140D44C7}"/>
              </a:ext>
            </a:extLst>
          </p:cNvPr>
          <p:cNvSpPr txBox="1"/>
          <p:nvPr/>
        </p:nvSpPr>
        <p:spPr>
          <a:xfrm>
            <a:off x="3557691" y="1614508"/>
            <a:ext cx="1068741" cy="215444"/>
          </a:xfrm>
          <a:prstGeom prst="rect">
            <a:avLst/>
          </a:prstGeom>
          <a:noFill/>
        </p:spPr>
        <p:txBody>
          <a:bodyPr wrap="square" rtlCol="0">
            <a:spAutoFit/>
          </a:bodyPr>
          <a:lstStyle/>
          <a:p>
            <a:r>
              <a:rPr lang="pl-PL" sz="800" dirty="0">
                <a:solidFill>
                  <a:srgbClr val="A6A6A6"/>
                </a:solidFill>
              </a:rPr>
              <a:t>Temat</a:t>
            </a:r>
          </a:p>
        </p:txBody>
      </p:sp>
      <p:sp>
        <p:nvSpPr>
          <p:cNvPr id="169" name="pole tekstowe 168">
            <a:extLst>
              <a:ext uri="{FF2B5EF4-FFF2-40B4-BE49-F238E27FC236}">
                <a16:creationId xmlns:a16="http://schemas.microsoft.com/office/drawing/2014/main" id="{71B7012F-44D0-45A6-9748-FAC88B62AF48}"/>
              </a:ext>
            </a:extLst>
          </p:cNvPr>
          <p:cNvSpPr txBox="1"/>
          <p:nvPr/>
        </p:nvSpPr>
        <p:spPr>
          <a:xfrm>
            <a:off x="7082754" y="1626048"/>
            <a:ext cx="1068741" cy="215444"/>
          </a:xfrm>
          <a:prstGeom prst="rect">
            <a:avLst/>
          </a:prstGeom>
          <a:noFill/>
        </p:spPr>
        <p:txBody>
          <a:bodyPr wrap="square" rtlCol="0">
            <a:spAutoFit/>
          </a:bodyPr>
          <a:lstStyle/>
          <a:p>
            <a:r>
              <a:rPr lang="pl-PL" sz="800" dirty="0">
                <a:solidFill>
                  <a:srgbClr val="A6A6A6"/>
                </a:solidFill>
              </a:rPr>
              <a:t>Otrzymano</a:t>
            </a:r>
          </a:p>
        </p:txBody>
      </p:sp>
      <p:sp>
        <p:nvSpPr>
          <p:cNvPr id="170" name="pole tekstowe 169">
            <a:extLst>
              <a:ext uri="{FF2B5EF4-FFF2-40B4-BE49-F238E27FC236}">
                <a16:creationId xmlns:a16="http://schemas.microsoft.com/office/drawing/2014/main" id="{7AE87EBD-A820-4309-8C02-F519C9832C26}"/>
              </a:ext>
            </a:extLst>
          </p:cNvPr>
          <p:cNvSpPr txBox="1"/>
          <p:nvPr/>
        </p:nvSpPr>
        <p:spPr>
          <a:xfrm>
            <a:off x="8687963" y="1614508"/>
            <a:ext cx="688630" cy="215444"/>
          </a:xfrm>
          <a:prstGeom prst="rect">
            <a:avLst/>
          </a:prstGeom>
          <a:noFill/>
        </p:spPr>
        <p:txBody>
          <a:bodyPr wrap="square" rtlCol="0">
            <a:spAutoFit/>
          </a:bodyPr>
          <a:lstStyle/>
          <a:p>
            <a:r>
              <a:rPr lang="pl-PL" sz="800" dirty="0">
                <a:solidFill>
                  <a:srgbClr val="A6A6A6"/>
                </a:solidFill>
              </a:rPr>
              <a:t>ID Projekt</a:t>
            </a:r>
          </a:p>
        </p:txBody>
      </p:sp>
      <p:sp>
        <p:nvSpPr>
          <p:cNvPr id="171" name="pole tekstowe 170">
            <a:extLst>
              <a:ext uri="{FF2B5EF4-FFF2-40B4-BE49-F238E27FC236}">
                <a16:creationId xmlns:a16="http://schemas.microsoft.com/office/drawing/2014/main" id="{3429E19B-8F7A-4DF2-A526-F2EE5F7267C8}"/>
              </a:ext>
            </a:extLst>
          </p:cNvPr>
          <p:cNvSpPr txBox="1"/>
          <p:nvPr/>
        </p:nvSpPr>
        <p:spPr>
          <a:xfrm>
            <a:off x="2715995" y="1791910"/>
            <a:ext cx="3949885" cy="461665"/>
          </a:xfrm>
          <a:prstGeom prst="rect">
            <a:avLst/>
          </a:prstGeom>
          <a:noFill/>
        </p:spPr>
        <p:txBody>
          <a:bodyPr wrap="square" rtlCol="0">
            <a:spAutoFit/>
          </a:bodyPr>
          <a:lstStyle/>
          <a:p>
            <a:r>
              <a:rPr lang="pl-PL" sz="800" dirty="0">
                <a:solidFill>
                  <a:schemeClr val="bg1"/>
                </a:solidFill>
              </a:rPr>
              <a:t>Spotkanie w sprawie lokalizacji usytuowania urządzenia </a:t>
            </a:r>
          </a:p>
          <a:p>
            <a:r>
              <a:rPr lang="pl-PL" sz="800" dirty="0">
                <a:solidFill>
                  <a:schemeClr val="bg1"/>
                </a:solidFill>
              </a:rPr>
              <a:t>Piotr Panek / MOBIDEX</a:t>
            </a:r>
          </a:p>
          <a:p>
            <a:r>
              <a:rPr lang="pl-PL" sz="800" dirty="0">
                <a:solidFill>
                  <a:schemeClr val="bg1"/>
                </a:solidFill>
              </a:rPr>
              <a:t>Jan Petera / MOSTOSTAL</a:t>
            </a:r>
          </a:p>
        </p:txBody>
      </p:sp>
      <p:sp>
        <p:nvSpPr>
          <p:cNvPr id="172" name="pole tekstowe 171">
            <a:extLst>
              <a:ext uri="{FF2B5EF4-FFF2-40B4-BE49-F238E27FC236}">
                <a16:creationId xmlns:a16="http://schemas.microsoft.com/office/drawing/2014/main" id="{22B6024E-F065-4054-964B-05A48CE22383}"/>
              </a:ext>
            </a:extLst>
          </p:cNvPr>
          <p:cNvSpPr txBox="1"/>
          <p:nvPr/>
        </p:nvSpPr>
        <p:spPr>
          <a:xfrm>
            <a:off x="6994420" y="1798358"/>
            <a:ext cx="946085" cy="461665"/>
          </a:xfrm>
          <a:prstGeom prst="rect">
            <a:avLst/>
          </a:prstGeom>
          <a:noFill/>
        </p:spPr>
        <p:txBody>
          <a:bodyPr wrap="square" rtlCol="0">
            <a:spAutoFit/>
          </a:bodyPr>
          <a:lstStyle/>
          <a:p>
            <a:r>
              <a:rPr lang="pl-PL" sz="800" dirty="0">
                <a:solidFill>
                  <a:schemeClr val="bg1"/>
                </a:solidFill>
              </a:rPr>
              <a:t>Wt. 06.03.2021</a:t>
            </a:r>
          </a:p>
          <a:p>
            <a:r>
              <a:rPr lang="pl-PL" sz="800" dirty="0">
                <a:solidFill>
                  <a:schemeClr val="bg1"/>
                </a:solidFill>
              </a:rPr>
              <a:t>Wt. 06.03.2021</a:t>
            </a:r>
          </a:p>
          <a:p>
            <a:r>
              <a:rPr lang="pl-PL" sz="800" dirty="0">
                <a:solidFill>
                  <a:schemeClr val="bg1"/>
                </a:solidFill>
              </a:rPr>
              <a:t>Wt. 06.03.2021</a:t>
            </a:r>
          </a:p>
        </p:txBody>
      </p:sp>
      <p:sp>
        <p:nvSpPr>
          <p:cNvPr id="173" name="pole tekstowe 172">
            <a:extLst>
              <a:ext uri="{FF2B5EF4-FFF2-40B4-BE49-F238E27FC236}">
                <a16:creationId xmlns:a16="http://schemas.microsoft.com/office/drawing/2014/main" id="{EE290157-12F5-4976-9CDC-B17A31D7ED27}"/>
              </a:ext>
            </a:extLst>
          </p:cNvPr>
          <p:cNvSpPr txBox="1"/>
          <p:nvPr/>
        </p:nvSpPr>
        <p:spPr>
          <a:xfrm>
            <a:off x="8515335" y="1791238"/>
            <a:ext cx="946085" cy="461665"/>
          </a:xfrm>
          <a:prstGeom prst="rect">
            <a:avLst/>
          </a:prstGeom>
          <a:noFill/>
        </p:spPr>
        <p:txBody>
          <a:bodyPr wrap="square" rtlCol="0">
            <a:spAutoFit/>
          </a:bodyPr>
          <a:lstStyle/>
          <a:p>
            <a:pPr algn="ctr"/>
            <a:r>
              <a:rPr lang="pl-PL" sz="800" dirty="0">
                <a:solidFill>
                  <a:schemeClr val="bg1"/>
                </a:solidFill>
              </a:rPr>
              <a:t>2021/15</a:t>
            </a:r>
          </a:p>
          <a:p>
            <a:pPr algn="ctr"/>
            <a:r>
              <a:rPr lang="pl-PL" sz="800" dirty="0">
                <a:solidFill>
                  <a:schemeClr val="bg1"/>
                </a:solidFill>
              </a:rPr>
              <a:t>2021/15</a:t>
            </a:r>
          </a:p>
          <a:p>
            <a:pPr algn="ctr"/>
            <a:r>
              <a:rPr lang="pl-PL" sz="800" dirty="0">
                <a:solidFill>
                  <a:schemeClr val="bg1"/>
                </a:solidFill>
              </a:rPr>
              <a:t>2021/15</a:t>
            </a:r>
          </a:p>
        </p:txBody>
      </p:sp>
      <p:sp>
        <p:nvSpPr>
          <p:cNvPr id="64" name="Prostokąt 63">
            <a:extLst>
              <a:ext uri="{FF2B5EF4-FFF2-40B4-BE49-F238E27FC236}">
                <a16:creationId xmlns:a16="http://schemas.microsoft.com/office/drawing/2014/main" id="{0AFB1A6C-00D9-4066-8445-9017353428A2}"/>
              </a:ext>
            </a:extLst>
          </p:cNvPr>
          <p:cNvSpPr/>
          <p:nvPr/>
        </p:nvSpPr>
        <p:spPr>
          <a:xfrm>
            <a:off x="812696" y="1808614"/>
            <a:ext cx="8711154" cy="42406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6" name="Prostokąt 175">
            <a:extLst>
              <a:ext uri="{FF2B5EF4-FFF2-40B4-BE49-F238E27FC236}">
                <a16:creationId xmlns:a16="http://schemas.microsoft.com/office/drawing/2014/main" id="{75A0170D-AACD-41A6-BEB6-8AB5BE8F6C2F}"/>
              </a:ext>
            </a:extLst>
          </p:cNvPr>
          <p:cNvSpPr/>
          <p:nvPr/>
        </p:nvSpPr>
        <p:spPr>
          <a:xfrm rot="16200000" flipV="1">
            <a:off x="5102103" y="-2415463"/>
            <a:ext cx="123512" cy="8624292"/>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Prostokąt 2">
            <a:extLst>
              <a:ext uri="{FF2B5EF4-FFF2-40B4-BE49-F238E27FC236}">
                <a16:creationId xmlns:a16="http://schemas.microsoft.com/office/drawing/2014/main" id="{2BF1ED54-9B75-4FC2-926C-2379EA9A0FDE}"/>
              </a:ext>
            </a:extLst>
          </p:cNvPr>
          <p:cNvSpPr/>
          <p:nvPr/>
        </p:nvSpPr>
        <p:spPr>
          <a:xfrm>
            <a:off x="836330" y="2319544"/>
            <a:ext cx="8686338" cy="44137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dirty="0"/>
          </a:p>
        </p:txBody>
      </p:sp>
      <p:sp>
        <p:nvSpPr>
          <p:cNvPr id="153" name="pole tekstowe 152">
            <a:extLst>
              <a:ext uri="{FF2B5EF4-FFF2-40B4-BE49-F238E27FC236}">
                <a16:creationId xmlns:a16="http://schemas.microsoft.com/office/drawing/2014/main" id="{11D0365F-9587-4AAE-9263-1429AD72463D}"/>
              </a:ext>
            </a:extLst>
          </p:cNvPr>
          <p:cNvSpPr txBox="1"/>
          <p:nvPr/>
        </p:nvSpPr>
        <p:spPr>
          <a:xfrm>
            <a:off x="1134578" y="3256136"/>
            <a:ext cx="7846039" cy="2148345"/>
          </a:xfrm>
          <a:prstGeom prst="rect">
            <a:avLst/>
          </a:prstGeom>
          <a:noFill/>
        </p:spPr>
        <p:txBody>
          <a:bodyPr wrap="square" rtlCol="0">
            <a:spAutoFit/>
          </a:bodyPr>
          <a:lstStyle/>
          <a:p>
            <a:pPr>
              <a:lnSpc>
                <a:spcPct val="150000"/>
              </a:lnSpc>
            </a:pPr>
            <a:r>
              <a:rPr lang="pl-PL" sz="900" dirty="0">
                <a:solidFill>
                  <a:schemeClr val="bg2">
                    <a:lumMod val="25000"/>
                  </a:schemeClr>
                </a:solidFill>
              </a:rPr>
              <a:t>Dzień dobry,</a:t>
            </a: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Panie Arkadiuszu potwierdzam przyjazd w dniu: 14 kwiecień. </a:t>
            </a:r>
          </a:p>
          <a:p>
            <a:pPr>
              <a:lnSpc>
                <a:spcPct val="150000"/>
              </a:lnSpc>
            </a:pPr>
            <a:r>
              <a:rPr lang="pl-PL" sz="900" dirty="0">
                <a:solidFill>
                  <a:schemeClr val="bg2">
                    <a:lumMod val="25000"/>
                  </a:schemeClr>
                </a:solidFill>
              </a:rPr>
              <a:t>W celu odbycia wizji lokalnej na obiekcie, proszę o przygotowania zaplecza socjalnego oraz zorganizowanie sali konferencyjnej z dostępnym rzutnikiem.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a:p>
            <a:pPr>
              <a:lnSpc>
                <a:spcPct val="150000"/>
              </a:lnSpc>
            </a:pPr>
            <a:r>
              <a:rPr lang="pl-PL" sz="900" dirty="0">
                <a:solidFill>
                  <a:schemeClr val="bg2">
                    <a:lumMod val="25000"/>
                  </a:schemeClr>
                </a:solidFill>
              </a:rPr>
              <a:t>Pozdrawiam</a:t>
            </a:r>
          </a:p>
          <a:p>
            <a:pPr>
              <a:lnSpc>
                <a:spcPct val="150000"/>
              </a:lnSpc>
            </a:pPr>
            <a:r>
              <a:rPr lang="pl-PL" sz="900" dirty="0">
                <a:solidFill>
                  <a:schemeClr val="bg2">
                    <a:lumMod val="25000"/>
                  </a:schemeClr>
                </a:solidFill>
              </a:rPr>
              <a:t>Łukasz Kowalski </a:t>
            </a:r>
          </a:p>
          <a:p>
            <a:pPr>
              <a:lnSpc>
                <a:spcPct val="150000"/>
              </a:lnSpc>
            </a:pPr>
            <a:endParaRPr lang="pl-PL" sz="900" dirty="0">
              <a:solidFill>
                <a:schemeClr val="bg2">
                  <a:lumMod val="25000"/>
                </a:schemeClr>
              </a:solidFill>
            </a:endParaRPr>
          </a:p>
          <a:p>
            <a:pPr>
              <a:lnSpc>
                <a:spcPct val="150000"/>
              </a:lnSpc>
            </a:pPr>
            <a:endParaRPr lang="pl-PL" sz="900" dirty="0">
              <a:solidFill>
                <a:schemeClr val="bg2">
                  <a:lumMod val="25000"/>
                </a:schemeClr>
              </a:solidFill>
            </a:endParaRPr>
          </a:p>
        </p:txBody>
      </p:sp>
      <p:cxnSp>
        <p:nvCxnSpPr>
          <p:cNvPr id="158" name="Łącznik prosty 157">
            <a:extLst>
              <a:ext uri="{FF2B5EF4-FFF2-40B4-BE49-F238E27FC236}">
                <a16:creationId xmlns:a16="http://schemas.microsoft.com/office/drawing/2014/main" id="{071903C8-29CC-4E2A-A828-99B270B54EEC}"/>
              </a:ext>
            </a:extLst>
          </p:cNvPr>
          <p:cNvCxnSpPr>
            <a:cxnSpLocks/>
          </p:cNvCxnSpPr>
          <p:nvPr/>
        </p:nvCxnSpPr>
        <p:spPr>
          <a:xfrm flipV="1">
            <a:off x="933906" y="2861920"/>
            <a:ext cx="8526716" cy="639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63" name="Prostokąt: jeden ścięty róg 162">
            <a:extLst>
              <a:ext uri="{FF2B5EF4-FFF2-40B4-BE49-F238E27FC236}">
                <a16:creationId xmlns:a16="http://schemas.microsoft.com/office/drawing/2014/main" id="{58FBA3CE-C887-4709-AED1-A2DD7894C57E}"/>
              </a:ext>
            </a:extLst>
          </p:cNvPr>
          <p:cNvSpPr/>
          <p:nvPr/>
        </p:nvSpPr>
        <p:spPr>
          <a:xfrm rot="10800000" flipH="1">
            <a:off x="4876154" y="2333490"/>
            <a:ext cx="4573335" cy="395137"/>
          </a:xfrm>
          <a:prstGeom prst="snip1Rect">
            <a:avLst>
              <a:gd name="adj" fmla="val 50000"/>
            </a:avLst>
          </a:prstGeom>
          <a:solidFill>
            <a:schemeClr val="bg2"/>
          </a:solidFill>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8" name="Prostokąt: jeden ścięty róg 27">
            <a:extLst>
              <a:ext uri="{FF2B5EF4-FFF2-40B4-BE49-F238E27FC236}">
                <a16:creationId xmlns:a16="http://schemas.microsoft.com/office/drawing/2014/main" id="{ECA54130-7DA8-4BD0-B5CA-9257F474321C}"/>
              </a:ext>
            </a:extLst>
          </p:cNvPr>
          <p:cNvSpPr/>
          <p:nvPr/>
        </p:nvSpPr>
        <p:spPr>
          <a:xfrm rot="10800000" flipH="1">
            <a:off x="840643" y="2319947"/>
            <a:ext cx="4417461" cy="475376"/>
          </a:xfrm>
          <a:prstGeom prst="snip1Rect">
            <a:avLst>
              <a:gd name="adj" fmla="val 50000"/>
            </a:avLst>
          </a:prstGeom>
          <a:ln w="635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6" name="pole tekstowe 115">
            <a:extLst>
              <a:ext uri="{FF2B5EF4-FFF2-40B4-BE49-F238E27FC236}">
                <a16:creationId xmlns:a16="http://schemas.microsoft.com/office/drawing/2014/main" id="{5765C529-AD37-459B-80BE-4544F35FB6BF}"/>
              </a:ext>
            </a:extLst>
          </p:cNvPr>
          <p:cNvSpPr txBox="1"/>
          <p:nvPr/>
        </p:nvSpPr>
        <p:spPr>
          <a:xfrm>
            <a:off x="859372" y="2313390"/>
            <a:ext cx="4119688" cy="461665"/>
          </a:xfrm>
          <a:prstGeom prst="rect">
            <a:avLst/>
          </a:prstGeom>
          <a:noFill/>
        </p:spPr>
        <p:txBody>
          <a:bodyPr wrap="square" rtlCol="0">
            <a:spAutoFit/>
          </a:bodyPr>
          <a:lstStyle/>
          <a:p>
            <a:r>
              <a:rPr lang="pl-PL" sz="800" dirty="0">
                <a:solidFill>
                  <a:schemeClr val="bg2">
                    <a:lumMod val="50000"/>
                  </a:schemeClr>
                </a:solidFill>
              </a:rPr>
              <a:t>From: </a:t>
            </a:r>
            <a:r>
              <a:rPr lang="pl-PL" sz="800" dirty="0">
                <a:solidFill>
                  <a:srgbClr val="0070B5"/>
                </a:solidFill>
              </a:rPr>
              <a:t>lkowalski@aaf.com </a:t>
            </a:r>
          </a:p>
          <a:p>
            <a:r>
              <a:rPr lang="pl-PL" sz="800" dirty="0">
                <a:solidFill>
                  <a:schemeClr val="bg2">
                    <a:lumMod val="50000"/>
                  </a:schemeClr>
                </a:solidFill>
              </a:rPr>
              <a:t>Sent: Tuesday, March 6, 2021 9:03 AM</a:t>
            </a:r>
          </a:p>
          <a:p>
            <a:r>
              <a:rPr lang="pl-PL" sz="800" dirty="0">
                <a:solidFill>
                  <a:schemeClr val="bg2">
                    <a:lumMod val="50000"/>
                  </a:schemeClr>
                </a:solidFill>
              </a:rPr>
              <a:t>Subject: Spotkanie w sprawie lokalizacji usytuowania urządzenia - Projekt 2021/15</a:t>
            </a:r>
            <a:endParaRPr lang="pl-PL" sz="800" dirty="0">
              <a:solidFill>
                <a:srgbClr val="E43666"/>
              </a:solidFill>
            </a:endParaRPr>
          </a:p>
        </p:txBody>
      </p:sp>
      <p:pic>
        <p:nvPicPr>
          <p:cNvPr id="31" name="Obraz 30">
            <a:extLst>
              <a:ext uri="{FF2B5EF4-FFF2-40B4-BE49-F238E27FC236}">
                <a16:creationId xmlns:a16="http://schemas.microsoft.com/office/drawing/2014/main" id="{AD11B93F-1820-47D1-BE7D-250CD4CCBC53}"/>
              </a:ext>
            </a:extLst>
          </p:cNvPr>
          <p:cNvPicPr>
            <a:picLocks noChangeAspect="1"/>
          </p:cNvPicPr>
          <p:nvPr/>
        </p:nvPicPr>
        <p:blipFill>
          <a:blip r:embed="rId36"/>
          <a:stretch>
            <a:fillRect/>
          </a:stretch>
        </p:blipFill>
        <p:spPr>
          <a:xfrm>
            <a:off x="5300718" y="2443224"/>
            <a:ext cx="1061397" cy="176900"/>
          </a:xfrm>
          <a:prstGeom prst="rect">
            <a:avLst/>
          </a:prstGeom>
          <a:ln w="3175">
            <a:solidFill>
              <a:srgbClr val="5C6470"/>
            </a:solidFill>
          </a:ln>
        </p:spPr>
      </p:pic>
      <p:pic>
        <p:nvPicPr>
          <p:cNvPr id="33" name="Obraz 32">
            <a:extLst>
              <a:ext uri="{FF2B5EF4-FFF2-40B4-BE49-F238E27FC236}">
                <a16:creationId xmlns:a16="http://schemas.microsoft.com/office/drawing/2014/main" id="{631FD6C8-F44D-472C-8B63-8FF84711B558}"/>
              </a:ext>
            </a:extLst>
          </p:cNvPr>
          <p:cNvPicPr>
            <a:picLocks noChangeAspect="1"/>
          </p:cNvPicPr>
          <p:nvPr/>
        </p:nvPicPr>
        <p:blipFill>
          <a:blip r:embed="rId37"/>
          <a:stretch>
            <a:fillRect/>
          </a:stretch>
        </p:blipFill>
        <p:spPr>
          <a:xfrm>
            <a:off x="6438746" y="2439889"/>
            <a:ext cx="1575595" cy="180200"/>
          </a:xfrm>
          <a:prstGeom prst="rect">
            <a:avLst/>
          </a:prstGeom>
          <a:ln w="3175">
            <a:solidFill>
              <a:srgbClr val="5C6470"/>
            </a:solidFill>
          </a:ln>
        </p:spPr>
      </p:pic>
      <p:pic>
        <p:nvPicPr>
          <p:cNvPr id="34" name="Obraz 33">
            <a:extLst>
              <a:ext uri="{FF2B5EF4-FFF2-40B4-BE49-F238E27FC236}">
                <a16:creationId xmlns:a16="http://schemas.microsoft.com/office/drawing/2014/main" id="{D6623F71-667E-465E-BCA2-C3C0D0E68D59}"/>
              </a:ext>
            </a:extLst>
          </p:cNvPr>
          <p:cNvPicPr>
            <a:picLocks noChangeAspect="1"/>
          </p:cNvPicPr>
          <p:nvPr/>
        </p:nvPicPr>
        <p:blipFill>
          <a:blip r:embed="rId38"/>
          <a:stretch>
            <a:fillRect/>
          </a:stretch>
        </p:blipFill>
        <p:spPr>
          <a:xfrm>
            <a:off x="1216569" y="5140344"/>
            <a:ext cx="861156" cy="508321"/>
          </a:xfrm>
          <a:prstGeom prst="rect">
            <a:avLst/>
          </a:prstGeom>
        </p:spPr>
      </p:pic>
      <p:sp>
        <p:nvSpPr>
          <p:cNvPr id="167" name="pole tekstowe 166">
            <a:extLst>
              <a:ext uri="{FF2B5EF4-FFF2-40B4-BE49-F238E27FC236}">
                <a16:creationId xmlns:a16="http://schemas.microsoft.com/office/drawing/2014/main" id="{CBFD2BA7-BFBB-4D9C-B7AA-715C8F9E7E8D}"/>
              </a:ext>
            </a:extLst>
          </p:cNvPr>
          <p:cNvSpPr txBox="1"/>
          <p:nvPr/>
        </p:nvSpPr>
        <p:spPr>
          <a:xfrm>
            <a:off x="2117291" y="5118309"/>
            <a:ext cx="2880799" cy="461665"/>
          </a:xfrm>
          <a:prstGeom prst="rect">
            <a:avLst/>
          </a:prstGeom>
          <a:noFill/>
        </p:spPr>
        <p:txBody>
          <a:bodyPr wrap="square" rtlCol="0">
            <a:spAutoFit/>
          </a:bodyPr>
          <a:lstStyle/>
          <a:p>
            <a:r>
              <a:rPr lang="en-US" sz="800" b="1" dirty="0"/>
              <a:t>AAF International</a:t>
            </a:r>
            <a:endParaRPr lang="en-US" sz="800" dirty="0"/>
          </a:p>
          <a:p>
            <a:r>
              <a:rPr lang="en-US" sz="800" dirty="0"/>
              <a:t>AAF-SA | </a:t>
            </a:r>
            <a:r>
              <a:rPr lang="en-US" sz="800" u="sng" dirty="0">
                <a:hlinkClick r:id="rId39"/>
              </a:rPr>
              <a:t>Urartea, 11 - 01010 Vitoria, SPAIN</a:t>
            </a:r>
            <a:r>
              <a:rPr lang="en-US" sz="800" dirty="0"/>
              <a:t> (Pol. Ind. Ali-Go</a:t>
            </a:r>
            <a:r>
              <a:rPr lang="pl-PL" sz="800" dirty="0"/>
              <a:t>kl</a:t>
            </a:r>
            <a:r>
              <a:rPr lang="en-US" sz="800" dirty="0"/>
              <a:t>beo)</a:t>
            </a:r>
          </a:p>
        </p:txBody>
      </p:sp>
      <p:sp>
        <p:nvSpPr>
          <p:cNvPr id="175" name="Dowolny kształt: kształt 174">
            <a:extLst>
              <a:ext uri="{FF2B5EF4-FFF2-40B4-BE49-F238E27FC236}">
                <a16:creationId xmlns:a16="http://schemas.microsoft.com/office/drawing/2014/main" id="{2EA1637F-50CF-4B56-9233-2F9E8EBD2D2E}"/>
              </a:ext>
            </a:extLst>
          </p:cNvPr>
          <p:cNvSpPr/>
          <p:nvPr/>
        </p:nvSpPr>
        <p:spPr>
          <a:xfrm rot="16200000" flipV="1">
            <a:off x="4967687" y="-3052599"/>
            <a:ext cx="424633" cy="8806335"/>
          </a:xfrm>
          <a:custGeom>
            <a:avLst/>
            <a:gdLst>
              <a:gd name="connsiteX0" fmla="*/ 424633 w 424633"/>
              <a:gd name="connsiteY0" fmla="*/ 8653370 h 8916949"/>
              <a:gd name="connsiteX1" fmla="*/ 424633 w 424633"/>
              <a:gd name="connsiteY1" fmla="*/ 0 h 8916949"/>
              <a:gd name="connsiteX2" fmla="*/ 0 w 424633"/>
              <a:gd name="connsiteY2" fmla="*/ 0 h 8916949"/>
              <a:gd name="connsiteX3" fmla="*/ 0 w 424633"/>
              <a:gd name="connsiteY3" fmla="*/ 8916949 h 8916949"/>
              <a:gd name="connsiteX4" fmla="*/ 237684 w 424633"/>
              <a:gd name="connsiteY4" fmla="*/ 8916949 h 891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33" h="8916949">
                <a:moveTo>
                  <a:pt x="424633" y="8653370"/>
                </a:moveTo>
                <a:lnTo>
                  <a:pt x="424633" y="0"/>
                </a:lnTo>
                <a:lnTo>
                  <a:pt x="0" y="0"/>
                </a:lnTo>
                <a:lnTo>
                  <a:pt x="0" y="8916949"/>
                </a:lnTo>
                <a:lnTo>
                  <a:pt x="237684" y="8916949"/>
                </a:lnTo>
                <a:close/>
              </a:path>
            </a:pathLst>
          </a:cu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7" name="Grafika 36" descr="Koperta">
            <a:extLst>
              <a:ext uri="{FF2B5EF4-FFF2-40B4-BE49-F238E27FC236}">
                <a16:creationId xmlns:a16="http://schemas.microsoft.com/office/drawing/2014/main" id="{F6D76877-3E02-4BB5-8A62-8B1C6E2396E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32959" y="1189785"/>
            <a:ext cx="324783" cy="324783"/>
          </a:xfrm>
          <a:prstGeom prst="rect">
            <a:avLst/>
          </a:prstGeom>
        </p:spPr>
      </p:pic>
      <p:pic>
        <p:nvPicPr>
          <p:cNvPr id="177" name="Grafika 176" descr="Koperta">
            <a:extLst>
              <a:ext uri="{FF2B5EF4-FFF2-40B4-BE49-F238E27FC236}">
                <a16:creationId xmlns:a16="http://schemas.microsoft.com/office/drawing/2014/main" id="{AF9CB82D-64A0-49F4-93B1-E83D2F3AF9B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551845" y="1189785"/>
            <a:ext cx="324783" cy="324783"/>
          </a:xfrm>
          <a:prstGeom prst="rect">
            <a:avLst/>
          </a:prstGeom>
        </p:spPr>
      </p:pic>
      <p:pic>
        <p:nvPicPr>
          <p:cNvPr id="179" name="Grafika 178" descr="Koperta">
            <a:extLst>
              <a:ext uri="{FF2B5EF4-FFF2-40B4-BE49-F238E27FC236}">
                <a16:creationId xmlns:a16="http://schemas.microsoft.com/office/drawing/2014/main" id="{B840AB69-754D-4216-A6C1-C5D1A3218D0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56586" y="1189785"/>
            <a:ext cx="324783" cy="324783"/>
          </a:xfrm>
          <a:prstGeom prst="rect">
            <a:avLst/>
          </a:prstGeom>
        </p:spPr>
      </p:pic>
      <p:sp>
        <p:nvSpPr>
          <p:cNvPr id="46" name="Grafika 179" descr="Dodawać">
            <a:extLst>
              <a:ext uri="{FF2B5EF4-FFF2-40B4-BE49-F238E27FC236}">
                <a16:creationId xmlns:a16="http://schemas.microsoft.com/office/drawing/2014/main" id="{5DBBA8FA-F73E-4A81-A7A4-2F979EFCFE1F}"/>
              </a:ext>
            </a:extLst>
          </p:cNvPr>
          <p:cNvSpPr/>
          <p:nvPr/>
        </p:nvSpPr>
        <p:spPr>
          <a:xfrm>
            <a:off x="1243909" y="1355843"/>
            <a:ext cx="163051" cy="165075"/>
          </a:xfrm>
          <a:prstGeom prst="mathPlus">
            <a:avLst/>
          </a:prstGeom>
          <a:solidFill>
            <a:srgbClr val="00B050"/>
          </a:solidFill>
          <a:ln w="7257" cap="flat">
            <a:solidFill>
              <a:srgbClr val="FFFFFF"/>
            </a:solidFill>
            <a:prstDash val="solid"/>
            <a:miter/>
          </a:ln>
        </p:spPr>
        <p:txBody>
          <a:bodyPr rtlCol="0" anchor="ctr"/>
          <a:lstStyle/>
          <a:p>
            <a:endParaRPr lang="en-US" dirty="0"/>
          </a:p>
        </p:txBody>
      </p:sp>
      <p:sp>
        <p:nvSpPr>
          <p:cNvPr id="181" name="Grafika 179" descr="Dodawać">
            <a:extLst>
              <a:ext uri="{FF2B5EF4-FFF2-40B4-BE49-F238E27FC236}">
                <a16:creationId xmlns:a16="http://schemas.microsoft.com/office/drawing/2014/main" id="{8D8A4D97-733E-4219-8FD6-2446C9A17280}"/>
              </a:ext>
            </a:extLst>
          </p:cNvPr>
          <p:cNvSpPr/>
          <p:nvPr/>
        </p:nvSpPr>
        <p:spPr>
          <a:xfrm>
            <a:off x="1795860" y="1364524"/>
            <a:ext cx="136269" cy="144448"/>
          </a:xfrm>
          <a:prstGeom prst="curvedLeftArrow">
            <a:avLst/>
          </a:prstGeom>
          <a:solidFill>
            <a:srgbClr val="00B0F0"/>
          </a:solidFill>
          <a:ln w="7257" cap="flat">
            <a:solidFill>
              <a:schemeClr val="bg1"/>
            </a:solidFill>
            <a:prstDash val="solid"/>
            <a:miter/>
          </a:ln>
        </p:spPr>
        <p:txBody>
          <a:bodyPr rtlCol="0" anchor="ctr"/>
          <a:lstStyle/>
          <a:p>
            <a:endParaRPr lang="en-US" dirty="0"/>
          </a:p>
        </p:txBody>
      </p:sp>
      <p:sp>
        <p:nvSpPr>
          <p:cNvPr id="182" name="Grafika 179" descr="Dodawać">
            <a:extLst>
              <a:ext uri="{FF2B5EF4-FFF2-40B4-BE49-F238E27FC236}">
                <a16:creationId xmlns:a16="http://schemas.microsoft.com/office/drawing/2014/main" id="{0671549D-A476-4CCC-9114-145E89876229}"/>
              </a:ext>
            </a:extLst>
          </p:cNvPr>
          <p:cNvSpPr/>
          <p:nvPr/>
        </p:nvSpPr>
        <p:spPr>
          <a:xfrm>
            <a:off x="2257798" y="1403417"/>
            <a:ext cx="171338" cy="85398"/>
          </a:xfrm>
          <a:prstGeom prst="stripedRightArrow">
            <a:avLst/>
          </a:prstGeom>
          <a:solidFill>
            <a:srgbClr val="FFC000"/>
          </a:solidFill>
          <a:ln w="7257" cap="flat">
            <a:solidFill>
              <a:schemeClr val="bg1"/>
            </a:solidFill>
            <a:prstDash val="solid"/>
            <a:miter/>
          </a:ln>
        </p:spPr>
        <p:txBody>
          <a:bodyPr rtlCol="0" anchor="ctr"/>
          <a:lstStyle/>
          <a:p>
            <a:endParaRPr lang="en-US" dirty="0"/>
          </a:p>
        </p:txBody>
      </p:sp>
      <p:cxnSp>
        <p:nvCxnSpPr>
          <p:cNvPr id="183" name="Łącznik prosty 182">
            <a:extLst>
              <a:ext uri="{FF2B5EF4-FFF2-40B4-BE49-F238E27FC236}">
                <a16:creationId xmlns:a16="http://schemas.microsoft.com/office/drawing/2014/main" id="{633306D8-DD6C-4C0D-B794-AF184D36C192}"/>
              </a:ext>
            </a:extLst>
          </p:cNvPr>
          <p:cNvCxnSpPr>
            <a:cxnSpLocks/>
          </p:cNvCxnSpPr>
          <p:nvPr/>
        </p:nvCxnSpPr>
        <p:spPr>
          <a:xfrm>
            <a:off x="2776808" y="1165708"/>
            <a:ext cx="0" cy="366519"/>
          </a:xfrm>
          <a:prstGeom prst="line">
            <a:avLst/>
          </a:prstGeom>
        </p:spPr>
        <p:style>
          <a:lnRef idx="1">
            <a:schemeClr val="accent3"/>
          </a:lnRef>
          <a:fillRef idx="0">
            <a:schemeClr val="accent3"/>
          </a:fillRef>
          <a:effectRef idx="0">
            <a:schemeClr val="accent3"/>
          </a:effectRef>
          <a:fontRef idx="minor">
            <a:schemeClr val="tx1"/>
          </a:fontRef>
        </p:style>
      </p:cxnSp>
      <p:pic>
        <p:nvPicPr>
          <p:cNvPr id="49" name="Grafika 48" descr="Śmieci">
            <a:extLst>
              <a:ext uri="{FF2B5EF4-FFF2-40B4-BE49-F238E27FC236}">
                <a16:creationId xmlns:a16="http://schemas.microsoft.com/office/drawing/2014/main" id="{5BADB48D-732F-43BD-9DEB-437CBC8EF85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3591986" y="1232334"/>
            <a:ext cx="270827" cy="226661"/>
          </a:xfrm>
          <a:prstGeom prst="rect">
            <a:avLst/>
          </a:prstGeom>
        </p:spPr>
      </p:pic>
      <p:pic>
        <p:nvPicPr>
          <p:cNvPr id="184" name="Grafika 183" descr="Pudełko">
            <a:extLst>
              <a:ext uri="{FF2B5EF4-FFF2-40B4-BE49-F238E27FC236}">
                <a16:creationId xmlns:a16="http://schemas.microsoft.com/office/drawing/2014/main" id="{EDA2E5E9-45E0-4815-9A66-4C1A24471F2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flipH="1">
            <a:off x="3116779" y="1225761"/>
            <a:ext cx="290153" cy="249911"/>
          </a:xfrm>
          <a:prstGeom prst="rect">
            <a:avLst/>
          </a:prstGeom>
        </p:spPr>
      </p:pic>
      <p:cxnSp>
        <p:nvCxnSpPr>
          <p:cNvPr id="185" name="Łącznik prosty 184">
            <a:extLst>
              <a:ext uri="{FF2B5EF4-FFF2-40B4-BE49-F238E27FC236}">
                <a16:creationId xmlns:a16="http://schemas.microsoft.com/office/drawing/2014/main" id="{C9C85B95-90DE-412A-AE1C-26CB6CDC0D9C}"/>
              </a:ext>
            </a:extLst>
          </p:cNvPr>
          <p:cNvCxnSpPr>
            <a:cxnSpLocks/>
          </p:cNvCxnSpPr>
          <p:nvPr/>
        </p:nvCxnSpPr>
        <p:spPr>
          <a:xfrm>
            <a:off x="4197027" y="1164900"/>
            <a:ext cx="0" cy="366519"/>
          </a:xfrm>
          <a:prstGeom prst="line">
            <a:avLst/>
          </a:prstGeom>
        </p:spPr>
        <p:style>
          <a:lnRef idx="1">
            <a:schemeClr val="accent3"/>
          </a:lnRef>
          <a:fillRef idx="0">
            <a:schemeClr val="accent3"/>
          </a:fillRef>
          <a:effectRef idx="0">
            <a:schemeClr val="accent3"/>
          </a:effectRef>
          <a:fontRef idx="minor">
            <a:schemeClr val="tx1"/>
          </a:fontRef>
        </p:style>
      </p:cxnSp>
      <p:grpSp>
        <p:nvGrpSpPr>
          <p:cNvPr id="186" name="Grafika 22" descr="Wykres słupkowy">
            <a:extLst>
              <a:ext uri="{FF2B5EF4-FFF2-40B4-BE49-F238E27FC236}">
                <a16:creationId xmlns:a16="http://schemas.microsoft.com/office/drawing/2014/main" id="{47B06A4F-4073-4DC7-A4CE-6AAAF4F9903A}"/>
              </a:ext>
            </a:extLst>
          </p:cNvPr>
          <p:cNvGrpSpPr/>
          <p:nvPr/>
        </p:nvGrpSpPr>
        <p:grpSpPr>
          <a:xfrm rot="10800000" flipH="1">
            <a:off x="4569018" y="1270457"/>
            <a:ext cx="133705" cy="94936"/>
            <a:chOff x="966673" y="3596857"/>
            <a:chExt cx="207712" cy="187461"/>
          </a:xfrm>
          <a:solidFill>
            <a:schemeClr val="bg2"/>
          </a:solidFill>
        </p:grpSpPr>
        <p:sp>
          <p:nvSpPr>
            <p:cNvPr id="187" name="Dowolny kształt: kształt 186">
              <a:extLst>
                <a:ext uri="{FF2B5EF4-FFF2-40B4-BE49-F238E27FC236}">
                  <a16:creationId xmlns:a16="http://schemas.microsoft.com/office/drawing/2014/main" id="{6BE1E852-40AA-41DB-8274-6114E65C2D63}"/>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accent6">
                  <a:lumMod val="40000"/>
                  <a:lumOff val="60000"/>
                </a:schemeClr>
              </a:solidFill>
              <a:prstDash val="solid"/>
              <a:miter/>
            </a:ln>
          </p:spPr>
          <p:txBody>
            <a:bodyPr rtlCol="0" anchor="ctr"/>
            <a:lstStyle/>
            <a:p>
              <a:endParaRPr lang="en-US" dirty="0"/>
            </a:p>
          </p:txBody>
        </p:sp>
        <p:sp>
          <p:nvSpPr>
            <p:cNvPr id="188" name="Dowolny kształt: kształt 187">
              <a:extLst>
                <a:ext uri="{FF2B5EF4-FFF2-40B4-BE49-F238E27FC236}">
                  <a16:creationId xmlns:a16="http://schemas.microsoft.com/office/drawing/2014/main" id="{06349C02-17D7-4C99-A533-D1FD380ABEA0}"/>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accent6">
                  <a:lumMod val="40000"/>
                  <a:lumOff val="60000"/>
                </a:schemeClr>
              </a:solidFill>
              <a:prstDash val="solid"/>
              <a:miter/>
            </a:ln>
          </p:spPr>
          <p:txBody>
            <a:bodyPr rtlCol="0" anchor="ctr"/>
            <a:lstStyle/>
            <a:p>
              <a:endParaRPr lang="en-US"/>
            </a:p>
          </p:txBody>
        </p:sp>
        <p:sp>
          <p:nvSpPr>
            <p:cNvPr id="189" name="Dowolny kształt: kształt 188">
              <a:extLst>
                <a:ext uri="{FF2B5EF4-FFF2-40B4-BE49-F238E27FC236}">
                  <a16:creationId xmlns:a16="http://schemas.microsoft.com/office/drawing/2014/main" id="{95939D80-13A9-4B2E-871A-E50BDB8B7B92}"/>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accent6">
                  <a:lumMod val="40000"/>
                  <a:lumOff val="60000"/>
                </a:schemeClr>
              </a:solidFill>
              <a:prstDash val="solid"/>
              <a:miter/>
            </a:ln>
          </p:spPr>
          <p:txBody>
            <a:bodyPr rtlCol="0" anchor="ctr"/>
            <a:lstStyle/>
            <a:p>
              <a:endParaRPr lang="en-US"/>
            </a:p>
          </p:txBody>
        </p:sp>
      </p:grpSp>
      <p:sp>
        <p:nvSpPr>
          <p:cNvPr id="190" name="Grafika 23" descr="Powrót">
            <a:extLst>
              <a:ext uri="{FF2B5EF4-FFF2-40B4-BE49-F238E27FC236}">
                <a16:creationId xmlns:a16="http://schemas.microsoft.com/office/drawing/2014/main" id="{08B2C992-00FA-4234-AFCD-4BFBB2A11A20}"/>
              </a:ext>
            </a:extLst>
          </p:cNvPr>
          <p:cNvSpPr/>
          <p:nvPr/>
        </p:nvSpPr>
        <p:spPr>
          <a:xfrm>
            <a:off x="4571657" y="1343409"/>
            <a:ext cx="154754" cy="99226"/>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accent6">
                <a:lumMod val="40000"/>
                <a:lumOff val="60000"/>
              </a:schemeClr>
            </a:solidFill>
            <a:prstDash val="solid"/>
            <a:miter/>
          </a:ln>
        </p:spPr>
        <p:txBody>
          <a:bodyPr rtlCol="0" anchor="ctr"/>
          <a:lstStyle/>
          <a:p>
            <a:endParaRPr lang="en-US" dirty="0"/>
          </a:p>
        </p:txBody>
      </p:sp>
      <p:grpSp>
        <p:nvGrpSpPr>
          <p:cNvPr id="191" name="Grafika 12" descr="Uniesiony kciuk">
            <a:extLst>
              <a:ext uri="{FF2B5EF4-FFF2-40B4-BE49-F238E27FC236}">
                <a16:creationId xmlns:a16="http://schemas.microsoft.com/office/drawing/2014/main" id="{83322E6C-B767-483E-B1B0-82D93667C7CA}"/>
              </a:ext>
            </a:extLst>
          </p:cNvPr>
          <p:cNvGrpSpPr/>
          <p:nvPr/>
        </p:nvGrpSpPr>
        <p:grpSpPr>
          <a:xfrm>
            <a:off x="4987123" y="1328301"/>
            <a:ext cx="105152" cy="107832"/>
            <a:chOff x="5638800" y="2971800"/>
            <a:chExt cx="180000" cy="180000"/>
          </a:xfrm>
        </p:grpSpPr>
        <p:sp>
          <p:nvSpPr>
            <p:cNvPr id="192" name="Dowolny kształt: kształt 191">
              <a:extLst>
                <a:ext uri="{FF2B5EF4-FFF2-40B4-BE49-F238E27FC236}">
                  <a16:creationId xmlns:a16="http://schemas.microsoft.com/office/drawing/2014/main" id="{8646E217-9B04-455D-972D-19C6A90CA306}"/>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3" name="Dowolny kształt: kształt 192">
              <a:extLst>
                <a:ext uri="{FF2B5EF4-FFF2-40B4-BE49-F238E27FC236}">
                  <a16:creationId xmlns:a16="http://schemas.microsoft.com/office/drawing/2014/main" id="{669B0A7C-9099-4E31-A738-899AC1EC86DC}"/>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94" name="Grafika 17" descr="Uniesiony kciuk">
            <a:extLst>
              <a:ext uri="{FF2B5EF4-FFF2-40B4-BE49-F238E27FC236}">
                <a16:creationId xmlns:a16="http://schemas.microsoft.com/office/drawing/2014/main" id="{876F1152-693E-4F82-8789-39AB8C71E57C}"/>
              </a:ext>
            </a:extLst>
          </p:cNvPr>
          <p:cNvGrpSpPr/>
          <p:nvPr/>
        </p:nvGrpSpPr>
        <p:grpSpPr>
          <a:xfrm rot="10800000">
            <a:off x="5074639" y="1287929"/>
            <a:ext cx="105152" cy="107832"/>
            <a:chOff x="5818800" y="2971800"/>
            <a:chExt cx="180000" cy="180000"/>
          </a:xfrm>
        </p:grpSpPr>
        <p:sp>
          <p:nvSpPr>
            <p:cNvPr id="195" name="Dowolny kształt: kształt 194">
              <a:extLst>
                <a:ext uri="{FF2B5EF4-FFF2-40B4-BE49-F238E27FC236}">
                  <a16:creationId xmlns:a16="http://schemas.microsoft.com/office/drawing/2014/main" id="{974AB450-1148-4D39-83CE-EE154D799171}"/>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6" name="Dowolny kształt: kształt 195">
              <a:extLst>
                <a:ext uri="{FF2B5EF4-FFF2-40B4-BE49-F238E27FC236}">
                  <a16:creationId xmlns:a16="http://schemas.microsoft.com/office/drawing/2014/main" id="{714BD2D9-0296-4D92-ACFE-523BFAC13C59}"/>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6350" cap="flat" cmpd="sng" algn="ctr">
              <a:solidFill>
                <a:schemeClr val="accent6">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197" name="Grafika 196" descr="Kalendarz codzienny">
            <a:extLst>
              <a:ext uri="{FF2B5EF4-FFF2-40B4-BE49-F238E27FC236}">
                <a16:creationId xmlns:a16="http://schemas.microsoft.com/office/drawing/2014/main" id="{53E12C34-EC7A-4F3C-9560-E12BA34E3596}"/>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5461055" y="1234012"/>
            <a:ext cx="215663" cy="215663"/>
          </a:xfrm>
          <a:prstGeom prst="rect">
            <a:avLst/>
          </a:prstGeom>
        </p:spPr>
      </p:pic>
      <p:pic>
        <p:nvPicPr>
          <p:cNvPr id="199" name="Grafika 198" descr="Otwarty folder">
            <a:extLst>
              <a:ext uri="{FF2B5EF4-FFF2-40B4-BE49-F238E27FC236}">
                <a16:creationId xmlns:a16="http://schemas.microsoft.com/office/drawing/2014/main" id="{63F5A0B1-1CC3-4433-8ED7-6FAFA82D7B85}"/>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6438017" y="1251083"/>
            <a:ext cx="215663" cy="215663"/>
          </a:xfrm>
          <a:prstGeom prst="rect">
            <a:avLst/>
          </a:prstGeom>
        </p:spPr>
      </p:pic>
      <p:pic>
        <p:nvPicPr>
          <p:cNvPr id="200" name="Grafika 199" descr="Centrum telefoniczne">
            <a:extLst>
              <a:ext uri="{FF2B5EF4-FFF2-40B4-BE49-F238E27FC236}">
                <a16:creationId xmlns:a16="http://schemas.microsoft.com/office/drawing/2014/main" id="{9177C682-C2E9-4B17-AB82-6500D9A5240C}"/>
              </a:ext>
            </a:extLst>
          </p:cNvPr>
          <p:cNvPicPr>
            <a:picLocks noChangeAspect="1"/>
          </p:cNvPicPr>
          <p:nvPr/>
        </p:nvPicPr>
        <p:blipFill>
          <a:blip r:embed="rId50" cstate="hq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960923" y="1263433"/>
            <a:ext cx="158972" cy="158972"/>
          </a:xfrm>
          <a:prstGeom prst="rect">
            <a:avLst/>
          </a:prstGeom>
        </p:spPr>
      </p:pic>
      <p:cxnSp>
        <p:nvCxnSpPr>
          <p:cNvPr id="201" name="Łącznik prosty 200">
            <a:extLst>
              <a:ext uri="{FF2B5EF4-FFF2-40B4-BE49-F238E27FC236}">
                <a16:creationId xmlns:a16="http://schemas.microsoft.com/office/drawing/2014/main" id="{A133D983-8670-49A2-8C02-98EE7757EAC3}"/>
              </a:ext>
            </a:extLst>
          </p:cNvPr>
          <p:cNvCxnSpPr>
            <a:cxnSpLocks/>
          </p:cNvCxnSpPr>
          <p:nvPr/>
        </p:nvCxnSpPr>
        <p:spPr>
          <a:xfrm>
            <a:off x="6991679" y="1172583"/>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53" name="Prostokąt 52">
            <a:extLst>
              <a:ext uri="{FF2B5EF4-FFF2-40B4-BE49-F238E27FC236}">
                <a16:creationId xmlns:a16="http://schemas.microsoft.com/office/drawing/2014/main" id="{0DE823E8-5EF0-4DED-A749-A9CBE0A6716E}"/>
              </a:ext>
            </a:extLst>
          </p:cNvPr>
          <p:cNvSpPr/>
          <p:nvPr/>
        </p:nvSpPr>
        <p:spPr>
          <a:xfrm>
            <a:off x="7469400" y="1250420"/>
            <a:ext cx="97097" cy="8238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rostokąt 201">
            <a:extLst>
              <a:ext uri="{FF2B5EF4-FFF2-40B4-BE49-F238E27FC236}">
                <a16:creationId xmlns:a16="http://schemas.microsoft.com/office/drawing/2014/main" id="{F54C23B6-EBF0-4407-B1C4-6B06D0BFC90E}"/>
              </a:ext>
            </a:extLst>
          </p:cNvPr>
          <p:cNvSpPr/>
          <p:nvPr/>
        </p:nvSpPr>
        <p:spPr>
          <a:xfrm>
            <a:off x="7582837" y="1250420"/>
            <a:ext cx="97097" cy="81042"/>
          </a:xfrm>
          <a:prstGeom prst="rect">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Prostokąt 202">
            <a:extLst>
              <a:ext uri="{FF2B5EF4-FFF2-40B4-BE49-F238E27FC236}">
                <a16:creationId xmlns:a16="http://schemas.microsoft.com/office/drawing/2014/main" id="{83738F4C-BC63-4944-9D69-54740E2E39B0}"/>
              </a:ext>
            </a:extLst>
          </p:cNvPr>
          <p:cNvSpPr/>
          <p:nvPr/>
        </p:nvSpPr>
        <p:spPr>
          <a:xfrm>
            <a:off x="7472513" y="1351808"/>
            <a:ext cx="97097" cy="81042"/>
          </a:xfrm>
          <a:prstGeom prst="rect">
            <a:avLst/>
          </a:prstGeom>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4" name="Prostokąt 203">
            <a:extLst>
              <a:ext uri="{FF2B5EF4-FFF2-40B4-BE49-F238E27FC236}">
                <a16:creationId xmlns:a16="http://schemas.microsoft.com/office/drawing/2014/main" id="{1A4C029A-CCA6-44B3-9CC1-3DF93C7468F6}"/>
              </a:ext>
            </a:extLst>
          </p:cNvPr>
          <p:cNvSpPr/>
          <p:nvPr/>
        </p:nvSpPr>
        <p:spPr>
          <a:xfrm>
            <a:off x="7582837" y="1352358"/>
            <a:ext cx="97097" cy="80492"/>
          </a:xfrm>
          <a:prstGeom prst="rect">
            <a:avLst/>
          </a:prstGeom>
          <a:ln w="31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5" name="Grafika 54" descr="Flaga">
            <a:extLst>
              <a:ext uri="{FF2B5EF4-FFF2-40B4-BE49-F238E27FC236}">
                <a16:creationId xmlns:a16="http://schemas.microsoft.com/office/drawing/2014/main" id="{F61D1544-68E4-4FE9-8E9F-0A17567132D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rot="2403478">
            <a:off x="7923261" y="1280700"/>
            <a:ext cx="180570" cy="180570"/>
          </a:xfrm>
          <a:prstGeom prst="rect">
            <a:avLst/>
          </a:prstGeom>
        </p:spPr>
      </p:pic>
      <p:cxnSp>
        <p:nvCxnSpPr>
          <p:cNvPr id="205" name="Łącznik prosty 204">
            <a:extLst>
              <a:ext uri="{FF2B5EF4-FFF2-40B4-BE49-F238E27FC236}">
                <a16:creationId xmlns:a16="http://schemas.microsoft.com/office/drawing/2014/main" id="{9B1E5C4B-20C4-459A-BE16-69C2ED272EF2}"/>
              </a:ext>
            </a:extLst>
          </p:cNvPr>
          <p:cNvCxnSpPr>
            <a:cxnSpLocks/>
          </p:cNvCxnSpPr>
          <p:nvPr/>
        </p:nvCxnSpPr>
        <p:spPr>
          <a:xfrm>
            <a:off x="8461088" y="1154399"/>
            <a:ext cx="0" cy="366519"/>
          </a:xfrm>
          <a:prstGeom prst="line">
            <a:avLst/>
          </a:prstGeom>
        </p:spPr>
        <p:style>
          <a:lnRef idx="1">
            <a:schemeClr val="accent3"/>
          </a:lnRef>
          <a:fillRef idx="0">
            <a:schemeClr val="accent3"/>
          </a:fillRef>
          <a:effectRef idx="0">
            <a:schemeClr val="accent3"/>
          </a:effectRef>
          <a:fontRef idx="minor">
            <a:schemeClr val="tx1"/>
          </a:fontRef>
        </p:style>
      </p:cxnSp>
      <p:sp>
        <p:nvSpPr>
          <p:cNvPr id="211" name="Prostokąt: zaokrąglone rogi 210">
            <a:extLst>
              <a:ext uri="{FF2B5EF4-FFF2-40B4-BE49-F238E27FC236}">
                <a16:creationId xmlns:a16="http://schemas.microsoft.com/office/drawing/2014/main" id="{D7E13860-5BF7-4888-BE4A-EE5FE9D1FB98}"/>
              </a:ext>
            </a:extLst>
          </p:cNvPr>
          <p:cNvSpPr/>
          <p:nvPr/>
        </p:nvSpPr>
        <p:spPr>
          <a:xfrm rot="10800000" flipV="1">
            <a:off x="9805133" y="1213768"/>
            <a:ext cx="2278884" cy="221861"/>
          </a:xfrm>
          <a:prstGeom prst="round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l-PL" sz="800" dirty="0"/>
              <a:t>Wyszukaj</a:t>
            </a:r>
            <a:endParaRPr lang="en-US" sz="800" dirty="0"/>
          </a:p>
        </p:txBody>
      </p:sp>
      <p:pic>
        <p:nvPicPr>
          <p:cNvPr id="212" name="Grafika 211" descr="Szkło powiększające">
            <a:extLst>
              <a:ext uri="{FF2B5EF4-FFF2-40B4-BE49-F238E27FC236}">
                <a16:creationId xmlns:a16="http://schemas.microsoft.com/office/drawing/2014/main" id="{D77807CF-9A8B-477B-9CAB-306E1FEC8D7B}"/>
              </a:ext>
            </a:extLst>
          </p:cNvPr>
          <p:cNvPicPr>
            <a:picLocks noChangeAspect="1"/>
          </p:cNvPicPr>
          <p:nvPr/>
        </p:nvPicPr>
        <p:blipFill>
          <a:blip r:embed="rId54" cstate="hq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10522491" y="1270457"/>
            <a:ext cx="132962" cy="132962"/>
          </a:xfrm>
          <a:prstGeom prst="rect">
            <a:avLst/>
          </a:prstGeom>
        </p:spPr>
      </p:pic>
      <p:pic>
        <p:nvPicPr>
          <p:cNvPr id="67" name="Grafika 66" descr="Książki">
            <a:extLst>
              <a:ext uri="{FF2B5EF4-FFF2-40B4-BE49-F238E27FC236}">
                <a16:creationId xmlns:a16="http://schemas.microsoft.com/office/drawing/2014/main" id="{7C9BF369-5CA9-44C4-9329-94AF4C7591A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864299" y="1259843"/>
            <a:ext cx="150428" cy="150428"/>
          </a:xfrm>
          <a:prstGeom prst="rect">
            <a:avLst/>
          </a:prstGeom>
        </p:spPr>
      </p:pic>
      <p:grpSp>
        <p:nvGrpSpPr>
          <p:cNvPr id="41" name="Grafika 38" descr="Przegląd klientów (od prawej do lewej)">
            <a:extLst>
              <a:ext uri="{FF2B5EF4-FFF2-40B4-BE49-F238E27FC236}">
                <a16:creationId xmlns:a16="http://schemas.microsoft.com/office/drawing/2014/main" id="{AFE4F3AA-E8D5-453D-AEEF-365BD444DB24}"/>
              </a:ext>
            </a:extLst>
          </p:cNvPr>
          <p:cNvGrpSpPr/>
          <p:nvPr/>
        </p:nvGrpSpPr>
        <p:grpSpPr>
          <a:xfrm>
            <a:off x="8994641" y="1303762"/>
            <a:ext cx="193140" cy="140105"/>
            <a:chOff x="5756709" y="3436143"/>
            <a:chExt cx="691715" cy="373856"/>
          </a:xfrm>
          <a:solidFill>
            <a:schemeClr val="bg1">
              <a:lumMod val="95000"/>
            </a:schemeClr>
          </a:solidFill>
        </p:grpSpPr>
        <p:sp>
          <p:nvSpPr>
            <p:cNvPr id="43" name="Dowolny kształt: kształt 42">
              <a:extLst>
                <a:ext uri="{FF2B5EF4-FFF2-40B4-BE49-F238E27FC236}">
                  <a16:creationId xmlns:a16="http://schemas.microsoft.com/office/drawing/2014/main" id="{BB3AB2DE-10E7-4F34-8A3E-DD12140BE3DC}"/>
                </a:ext>
              </a:extLst>
            </p:cNvPr>
            <p:cNvSpPr/>
            <p:nvPr/>
          </p:nvSpPr>
          <p:spPr>
            <a:xfrm>
              <a:off x="5830824"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5" name="Dowolny kształt: kształt 44">
              <a:extLst>
                <a:ext uri="{FF2B5EF4-FFF2-40B4-BE49-F238E27FC236}">
                  <a16:creationId xmlns:a16="http://schemas.microsoft.com/office/drawing/2014/main" id="{525C07DA-79B1-4128-8781-FC58EC2E3065}"/>
                </a:ext>
              </a:extLst>
            </p:cNvPr>
            <p:cNvSpPr/>
            <p:nvPr/>
          </p:nvSpPr>
          <p:spPr>
            <a:xfrm>
              <a:off x="6226016" y="3436143"/>
              <a:ext cx="148209" cy="148209"/>
            </a:xfrm>
            <a:custGeom>
              <a:avLst/>
              <a:gdLst>
                <a:gd name="connsiteX0" fmla="*/ 148209 w 148209"/>
                <a:gd name="connsiteY0" fmla="*/ 74104 h 148209"/>
                <a:gd name="connsiteX1" fmla="*/ 74105 w 148209"/>
                <a:gd name="connsiteY1" fmla="*/ 148209 h 148209"/>
                <a:gd name="connsiteX2" fmla="*/ 0 w 148209"/>
                <a:gd name="connsiteY2" fmla="*/ 74104 h 148209"/>
                <a:gd name="connsiteX3" fmla="*/ 74105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endParaRPr lang="en-US"/>
            </a:p>
          </p:txBody>
        </p:sp>
        <p:sp>
          <p:nvSpPr>
            <p:cNvPr id="47" name="Dowolny kształt: kształt 46">
              <a:extLst>
                <a:ext uri="{FF2B5EF4-FFF2-40B4-BE49-F238E27FC236}">
                  <a16:creationId xmlns:a16="http://schemas.microsoft.com/office/drawing/2014/main" id="{DFB5E609-AFFC-49C6-96A6-F3222D2CF6AC}"/>
                </a:ext>
              </a:extLst>
            </p:cNvPr>
            <p:cNvSpPr/>
            <p:nvPr/>
          </p:nvSpPr>
          <p:spPr>
            <a:xfrm>
              <a:off x="5756709" y="3604450"/>
              <a:ext cx="268329" cy="148399"/>
            </a:xfrm>
            <a:custGeom>
              <a:avLst/>
              <a:gdLst>
                <a:gd name="connsiteX0" fmla="*/ 10 w 268329"/>
                <a:gd name="connsiteY0" fmla="*/ 73819 h 148399"/>
                <a:gd name="connsiteX1" fmla="*/ 10 w 268329"/>
                <a:gd name="connsiteY1" fmla="*/ 148400 h 148399"/>
                <a:gd name="connsiteX2" fmla="*/ 164316 w 268329"/>
                <a:gd name="connsiteY2" fmla="*/ 148400 h 148399"/>
                <a:gd name="connsiteX3" fmla="*/ 164316 w 268329"/>
                <a:gd name="connsiteY3" fmla="*/ 131445 h 148399"/>
                <a:gd name="connsiteX4" fmla="*/ 192129 w 268329"/>
                <a:gd name="connsiteY4" fmla="*/ 75534 h 148399"/>
                <a:gd name="connsiteX5" fmla="*/ 268329 w 268329"/>
                <a:gd name="connsiteY5" fmla="*/ 37434 h 148399"/>
                <a:gd name="connsiteX6" fmla="*/ 264900 w 268329"/>
                <a:gd name="connsiteY6" fmla="*/ 33528 h 148399"/>
                <a:gd name="connsiteX7" fmla="*/ 209084 w 268329"/>
                <a:gd name="connsiteY7" fmla="*/ 9525 h 148399"/>
                <a:gd name="connsiteX8" fmla="*/ 148219 w 268329"/>
                <a:gd name="connsiteY8" fmla="*/ 0 h 148399"/>
                <a:gd name="connsiteX9" fmla="*/ 87259 w 268329"/>
                <a:gd name="connsiteY9" fmla="*/ 9525 h 148399"/>
                <a:gd name="connsiteX10" fmla="*/ 14774 w 268329"/>
                <a:gd name="connsiteY10" fmla="*/ 44101 h 148399"/>
                <a:gd name="connsiteX11" fmla="*/ 10 w 268329"/>
                <a:gd name="connsiteY11" fmla="*/ 73819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329" h="148399">
                  <a:moveTo>
                    <a:pt x="10" y="73819"/>
                  </a:moveTo>
                  <a:lnTo>
                    <a:pt x="10" y="148400"/>
                  </a:lnTo>
                  <a:lnTo>
                    <a:pt x="164316" y="148400"/>
                  </a:lnTo>
                  <a:lnTo>
                    <a:pt x="164316" y="131445"/>
                  </a:lnTo>
                  <a:cubicBezTo>
                    <a:pt x="164040" y="109416"/>
                    <a:pt x="174393" y="88603"/>
                    <a:pt x="192129" y="75534"/>
                  </a:cubicBezTo>
                  <a:cubicBezTo>
                    <a:pt x="214697" y="57820"/>
                    <a:pt x="240618" y="44859"/>
                    <a:pt x="268329" y="37434"/>
                  </a:cubicBezTo>
                  <a:lnTo>
                    <a:pt x="264900" y="33528"/>
                  </a:lnTo>
                  <a:cubicBezTo>
                    <a:pt x="247565" y="22847"/>
                    <a:pt x="228760" y="14760"/>
                    <a:pt x="209084" y="9525"/>
                  </a:cubicBezTo>
                  <a:cubicBezTo>
                    <a:pt x="189421" y="3175"/>
                    <a:pt x="168881" y="-40"/>
                    <a:pt x="148219" y="0"/>
                  </a:cubicBezTo>
                  <a:cubicBezTo>
                    <a:pt x="127573" y="540"/>
                    <a:pt x="107084" y="3741"/>
                    <a:pt x="87259" y="9525"/>
                  </a:cubicBezTo>
                  <a:cubicBezTo>
                    <a:pt x="60879" y="15667"/>
                    <a:pt x="36148" y="27465"/>
                    <a:pt x="14774" y="44101"/>
                  </a:cubicBezTo>
                  <a:cubicBezTo>
                    <a:pt x="5257" y="50971"/>
                    <a:pt x="-265" y="62086"/>
                    <a:pt x="10" y="73819"/>
                  </a:cubicBezTo>
                  <a:close/>
                </a:path>
              </a:pathLst>
            </a:custGeom>
            <a:grpFill/>
            <a:ln w="9525" cap="flat">
              <a:noFill/>
              <a:prstDash val="solid"/>
              <a:miter/>
            </a:ln>
          </p:spPr>
          <p:txBody>
            <a:bodyPr rtlCol="0" anchor="ctr"/>
            <a:lstStyle/>
            <a:p>
              <a:endParaRPr lang="en-US"/>
            </a:p>
          </p:txBody>
        </p:sp>
        <p:sp>
          <p:nvSpPr>
            <p:cNvPr id="48" name="Dowolny kształt: kształt 47">
              <a:extLst>
                <a:ext uri="{FF2B5EF4-FFF2-40B4-BE49-F238E27FC236}">
                  <a16:creationId xmlns:a16="http://schemas.microsoft.com/office/drawing/2014/main" id="{45914E1E-62C2-491A-94F0-18CCE2EE4D51}"/>
                </a:ext>
              </a:extLst>
            </p:cNvPr>
            <p:cNvSpPr/>
            <p:nvPr/>
          </p:nvSpPr>
          <p:spPr>
            <a:xfrm>
              <a:off x="6179724" y="3604449"/>
              <a:ext cx="268700" cy="148400"/>
            </a:xfrm>
            <a:custGeom>
              <a:avLst/>
              <a:gdLst>
                <a:gd name="connsiteX0" fmla="*/ 104013 w 268700"/>
                <a:gd name="connsiteY0" fmla="*/ 148401 h 148400"/>
                <a:gd name="connsiteX1" fmla="*/ 268700 w 268700"/>
                <a:gd name="connsiteY1" fmla="*/ 148401 h 148400"/>
                <a:gd name="connsiteX2" fmla="*/ 268700 w 268700"/>
                <a:gd name="connsiteY2" fmla="*/ 73820 h 148400"/>
                <a:gd name="connsiteX3" fmla="*/ 253841 w 268700"/>
                <a:gd name="connsiteY3" fmla="*/ 44102 h 148400"/>
                <a:gd name="connsiteX4" fmla="*/ 181356 w 268700"/>
                <a:gd name="connsiteY4" fmla="*/ 9526 h 148400"/>
                <a:gd name="connsiteX5" fmla="*/ 120396 w 268700"/>
                <a:gd name="connsiteY5" fmla="*/ 1 h 148400"/>
                <a:gd name="connsiteX6" fmla="*/ 59531 w 268700"/>
                <a:gd name="connsiteY6" fmla="*/ 9526 h 148400"/>
                <a:gd name="connsiteX7" fmla="*/ 5429 w 268700"/>
                <a:gd name="connsiteY7" fmla="*/ 31339 h 148400"/>
                <a:gd name="connsiteX8" fmla="*/ 0 w 268700"/>
                <a:gd name="connsiteY8" fmla="*/ 37530 h 148400"/>
                <a:gd name="connsiteX9" fmla="*/ 74962 w 268700"/>
                <a:gd name="connsiteY9" fmla="*/ 74677 h 148400"/>
                <a:gd name="connsiteX10" fmla="*/ 76200 w 268700"/>
                <a:gd name="connsiteY10" fmla="*/ 75535 h 148400"/>
                <a:gd name="connsiteX11" fmla="*/ 77248 w 268700"/>
                <a:gd name="connsiteY11" fmla="*/ 76487 h 148400"/>
                <a:gd name="connsiteX12" fmla="*/ 104013 w 268700"/>
                <a:gd name="connsiteY12" fmla="*/ 131446 h 1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700" h="148400">
                  <a:moveTo>
                    <a:pt x="104013" y="148401"/>
                  </a:moveTo>
                  <a:lnTo>
                    <a:pt x="268700" y="148401"/>
                  </a:lnTo>
                  <a:lnTo>
                    <a:pt x="268700" y="73820"/>
                  </a:lnTo>
                  <a:cubicBezTo>
                    <a:pt x="268555" y="62163"/>
                    <a:pt x="263081" y="51213"/>
                    <a:pt x="253841" y="44102"/>
                  </a:cubicBezTo>
                  <a:cubicBezTo>
                    <a:pt x="231916" y="28379"/>
                    <a:pt x="207373" y="16673"/>
                    <a:pt x="181356" y="9526"/>
                  </a:cubicBezTo>
                  <a:cubicBezTo>
                    <a:pt x="161670" y="3138"/>
                    <a:pt x="141093" y="-78"/>
                    <a:pt x="120396" y="1"/>
                  </a:cubicBezTo>
                  <a:cubicBezTo>
                    <a:pt x="99783" y="548"/>
                    <a:pt x="79326" y="3750"/>
                    <a:pt x="59531" y="9526"/>
                  </a:cubicBezTo>
                  <a:cubicBezTo>
                    <a:pt x="40551" y="14184"/>
                    <a:pt x="22333" y="21530"/>
                    <a:pt x="5429" y="31339"/>
                  </a:cubicBezTo>
                  <a:cubicBezTo>
                    <a:pt x="3715" y="33434"/>
                    <a:pt x="1905" y="35530"/>
                    <a:pt x="0" y="37530"/>
                  </a:cubicBezTo>
                  <a:cubicBezTo>
                    <a:pt x="26786" y="45892"/>
                    <a:pt x="52085" y="58429"/>
                    <a:pt x="74962" y="74677"/>
                  </a:cubicBezTo>
                  <a:lnTo>
                    <a:pt x="76200" y="75535"/>
                  </a:lnTo>
                  <a:lnTo>
                    <a:pt x="77248" y="76487"/>
                  </a:lnTo>
                  <a:cubicBezTo>
                    <a:pt x="94119" y="89738"/>
                    <a:pt x="103983" y="109993"/>
                    <a:pt x="104013" y="131446"/>
                  </a:cubicBezTo>
                  <a:close/>
                </a:path>
              </a:pathLst>
            </a:custGeom>
            <a:grpFill/>
            <a:ln w="9525" cap="flat">
              <a:noFill/>
              <a:prstDash val="solid"/>
              <a:miter/>
            </a:ln>
          </p:spPr>
          <p:txBody>
            <a:bodyPr rtlCol="0" anchor="ctr"/>
            <a:lstStyle/>
            <a:p>
              <a:endParaRPr lang="en-US"/>
            </a:p>
          </p:txBody>
        </p:sp>
        <p:sp>
          <p:nvSpPr>
            <p:cNvPr id="50" name="Dowolny kształt: kształt 49">
              <a:extLst>
                <a:ext uri="{FF2B5EF4-FFF2-40B4-BE49-F238E27FC236}">
                  <a16:creationId xmlns:a16="http://schemas.microsoft.com/office/drawing/2014/main" id="{AE085100-A333-4E13-8B90-095136013E5B}"/>
                </a:ext>
              </a:extLst>
            </p:cNvPr>
            <p:cNvSpPr/>
            <p:nvPr/>
          </p:nvSpPr>
          <p:spPr>
            <a:xfrm>
              <a:off x="5954256" y="3662170"/>
              <a:ext cx="296525" cy="147829"/>
            </a:xfrm>
            <a:custGeom>
              <a:avLst/>
              <a:gdLst>
                <a:gd name="connsiteX0" fmla="*/ 12 w 296525"/>
                <a:gd name="connsiteY0" fmla="*/ 147830 h 147829"/>
                <a:gd name="connsiteX1" fmla="*/ 12 w 296525"/>
                <a:gd name="connsiteY1" fmla="*/ 73725 h 147829"/>
                <a:gd name="connsiteX2" fmla="*/ 14871 w 296525"/>
                <a:gd name="connsiteY2" fmla="*/ 44102 h 147829"/>
                <a:gd name="connsiteX3" fmla="*/ 87356 w 296525"/>
                <a:gd name="connsiteY3" fmla="*/ 9527 h 147829"/>
                <a:gd name="connsiteX4" fmla="*/ 148316 w 296525"/>
                <a:gd name="connsiteY4" fmla="*/ 2 h 147829"/>
                <a:gd name="connsiteX5" fmla="*/ 209181 w 296525"/>
                <a:gd name="connsiteY5" fmla="*/ 9527 h 147829"/>
                <a:gd name="connsiteX6" fmla="*/ 281666 w 296525"/>
                <a:gd name="connsiteY6" fmla="*/ 44102 h 147829"/>
                <a:gd name="connsiteX7" fmla="*/ 296525 w 296525"/>
                <a:gd name="connsiteY7" fmla="*/ 73725 h 147829"/>
                <a:gd name="connsiteX8" fmla="*/ 296525 w 296525"/>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25" h="147829">
                  <a:moveTo>
                    <a:pt x="12" y="147830"/>
                  </a:moveTo>
                  <a:lnTo>
                    <a:pt x="12" y="73725"/>
                  </a:lnTo>
                  <a:cubicBezTo>
                    <a:pt x="-293" y="61989"/>
                    <a:pt x="5281" y="50876"/>
                    <a:pt x="14871" y="44102"/>
                  </a:cubicBezTo>
                  <a:cubicBezTo>
                    <a:pt x="36222" y="27429"/>
                    <a:pt x="60962" y="15628"/>
                    <a:pt x="87356" y="9527"/>
                  </a:cubicBezTo>
                  <a:cubicBezTo>
                    <a:pt x="107172" y="3697"/>
                    <a:pt x="127667" y="495"/>
                    <a:pt x="148316" y="2"/>
                  </a:cubicBezTo>
                  <a:cubicBezTo>
                    <a:pt x="168983" y="-85"/>
                    <a:pt x="189530" y="3131"/>
                    <a:pt x="209181" y="9527"/>
                  </a:cubicBezTo>
                  <a:cubicBezTo>
                    <a:pt x="235227" y="16593"/>
                    <a:pt x="259783" y="28307"/>
                    <a:pt x="281666" y="44102"/>
                  </a:cubicBezTo>
                  <a:cubicBezTo>
                    <a:pt x="290993" y="51098"/>
                    <a:pt x="296496" y="62067"/>
                    <a:pt x="296525" y="73725"/>
                  </a:cubicBezTo>
                  <a:lnTo>
                    <a:pt x="296525" y="147830"/>
                  </a:lnTo>
                  <a:close/>
                </a:path>
              </a:pathLst>
            </a:custGeom>
            <a:grpFill/>
            <a:ln w="9525" cap="flat">
              <a:noFill/>
              <a:prstDash val="solid"/>
              <a:miter/>
            </a:ln>
          </p:spPr>
          <p:txBody>
            <a:bodyPr rtlCol="0" anchor="ctr"/>
            <a:lstStyle/>
            <a:p>
              <a:endParaRPr lang="en-US"/>
            </a:p>
          </p:txBody>
        </p:sp>
        <p:sp>
          <p:nvSpPr>
            <p:cNvPr id="51" name="Dowolny kształt: kształt 50">
              <a:extLst>
                <a:ext uri="{FF2B5EF4-FFF2-40B4-BE49-F238E27FC236}">
                  <a16:creationId xmlns:a16="http://schemas.microsoft.com/office/drawing/2014/main" id="{5FC26392-356E-464A-87D3-72EDC95C5E1F}"/>
                </a:ext>
              </a:extLst>
            </p:cNvPr>
            <p:cNvSpPr/>
            <p:nvPr/>
          </p:nvSpPr>
          <p:spPr>
            <a:xfrm>
              <a:off x="6028467" y="3493770"/>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rtlCol="0" anchor="ctr"/>
            <a:lstStyle/>
            <a:p>
              <a:endParaRPr lang="en-US"/>
            </a:p>
          </p:txBody>
        </p:sp>
      </p:grpSp>
      <p:sp>
        <p:nvSpPr>
          <p:cNvPr id="174" name="pole tekstowe 173">
            <a:extLst>
              <a:ext uri="{FF2B5EF4-FFF2-40B4-BE49-F238E27FC236}">
                <a16:creationId xmlns:a16="http://schemas.microsoft.com/office/drawing/2014/main" id="{42E28D0F-34CF-4B67-9DA4-98485FD39849}"/>
              </a:ext>
            </a:extLst>
          </p:cNvPr>
          <p:cNvSpPr txBox="1"/>
          <p:nvPr/>
        </p:nvSpPr>
        <p:spPr>
          <a:xfrm>
            <a:off x="829260" y="1125701"/>
            <a:ext cx="752895" cy="153888"/>
          </a:xfrm>
          <a:prstGeom prst="rect">
            <a:avLst/>
          </a:prstGeom>
          <a:noFill/>
        </p:spPr>
        <p:txBody>
          <a:bodyPr wrap="square" rtlCol="0">
            <a:spAutoFit/>
          </a:bodyPr>
          <a:lstStyle/>
          <a:p>
            <a:pPr algn="ctr"/>
            <a:r>
              <a:rPr lang="pl-PL" sz="400" dirty="0">
                <a:solidFill>
                  <a:schemeClr val="bg1">
                    <a:lumMod val="75000"/>
                  </a:schemeClr>
                </a:solidFill>
              </a:rPr>
              <a:t>Nowa wiadomość</a:t>
            </a:r>
          </a:p>
        </p:txBody>
      </p:sp>
      <p:sp>
        <p:nvSpPr>
          <p:cNvPr id="180" name="pole tekstowe 179">
            <a:extLst>
              <a:ext uri="{FF2B5EF4-FFF2-40B4-BE49-F238E27FC236}">
                <a16:creationId xmlns:a16="http://schemas.microsoft.com/office/drawing/2014/main" id="{355B7D80-0C55-4E17-9BDA-C69545A99342}"/>
              </a:ext>
            </a:extLst>
          </p:cNvPr>
          <p:cNvSpPr txBox="1"/>
          <p:nvPr/>
        </p:nvSpPr>
        <p:spPr>
          <a:xfrm>
            <a:off x="1334644" y="1118121"/>
            <a:ext cx="752895" cy="153888"/>
          </a:xfrm>
          <a:prstGeom prst="rect">
            <a:avLst/>
          </a:prstGeom>
          <a:noFill/>
        </p:spPr>
        <p:txBody>
          <a:bodyPr wrap="square" rtlCol="0">
            <a:spAutoFit/>
          </a:bodyPr>
          <a:lstStyle/>
          <a:p>
            <a:pPr algn="ctr"/>
            <a:r>
              <a:rPr lang="pl-PL" sz="400" dirty="0">
                <a:solidFill>
                  <a:schemeClr val="bg1">
                    <a:lumMod val="75000"/>
                  </a:schemeClr>
                </a:solidFill>
              </a:rPr>
              <a:t>Odpowiedz</a:t>
            </a:r>
          </a:p>
        </p:txBody>
      </p:sp>
      <p:sp>
        <p:nvSpPr>
          <p:cNvPr id="206" name="pole tekstowe 205">
            <a:extLst>
              <a:ext uri="{FF2B5EF4-FFF2-40B4-BE49-F238E27FC236}">
                <a16:creationId xmlns:a16="http://schemas.microsoft.com/office/drawing/2014/main" id="{924049B0-8869-4035-80D0-0B1868D0A67E}"/>
              </a:ext>
            </a:extLst>
          </p:cNvPr>
          <p:cNvSpPr txBox="1"/>
          <p:nvPr/>
        </p:nvSpPr>
        <p:spPr>
          <a:xfrm>
            <a:off x="1842529" y="1111271"/>
            <a:ext cx="752895" cy="153888"/>
          </a:xfrm>
          <a:prstGeom prst="rect">
            <a:avLst/>
          </a:prstGeom>
          <a:noFill/>
        </p:spPr>
        <p:txBody>
          <a:bodyPr wrap="square" rtlCol="0">
            <a:spAutoFit/>
          </a:bodyPr>
          <a:lstStyle/>
          <a:p>
            <a:pPr algn="ctr"/>
            <a:r>
              <a:rPr lang="pl-PL" sz="400" dirty="0">
                <a:solidFill>
                  <a:schemeClr val="bg1">
                    <a:lumMod val="75000"/>
                  </a:schemeClr>
                </a:solidFill>
              </a:rPr>
              <a:t>Przyślij dalej</a:t>
            </a:r>
          </a:p>
        </p:txBody>
      </p:sp>
      <p:sp>
        <p:nvSpPr>
          <p:cNvPr id="207" name="pole tekstowe 206">
            <a:extLst>
              <a:ext uri="{FF2B5EF4-FFF2-40B4-BE49-F238E27FC236}">
                <a16:creationId xmlns:a16="http://schemas.microsoft.com/office/drawing/2014/main" id="{55BFF42A-0848-4E76-857B-6E01F3466E3B}"/>
              </a:ext>
            </a:extLst>
          </p:cNvPr>
          <p:cNvSpPr txBox="1"/>
          <p:nvPr/>
        </p:nvSpPr>
        <p:spPr>
          <a:xfrm>
            <a:off x="2956767" y="1111271"/>
            <a:ext cx="601089" cy="153888"/>
          </a:xfrm>
          <a:prstGeom prst="rect">
            <a:avLst/>
          </a:prstGeom>
          <a:noFill/>
        </p:spPr>
        <p:txBody>
          <a:bodyPr wrap="square" rtlCol="0">
            <a:spAutoFit/>
          </a:bodyPr>
          <a:lstStyle/>
          <a:p>
            <a:pPr algn="ctr"/>
            <a:r>
              <a:rPr lang="pl-PL" sz="400" dirty="0">
                <a:solidFill>
                  <a:schemeClr val="bg1">
                    <a:lumMod val="75000"/>
                  </a:schemeClr>
                </a:solidFill>
              </a:rPr>
              <a:t>Archiwum</a:t>
            </a:r>
          </a:p>
        </p:txBody>
      </p:sp>
      <p:sp>
        <p:nvSpPr>
          <p:cNvPr id="208" name="pole tekstowe 207">
            <a:extLst>
              <a:ext uri="{FF2B5EF4-FFF2-40B4-BE49-F238E27FC236}">
                <a16:creationId xmlns:a16="http://schemas.microsoft.com/office/drawing/2014/main" id="{3732DA68-57C1-4337-8570-F30E7B81C474}"/>
              </a:ext>
            </a:extLst>
          </p:cNvPr>
          <p:cNvSpPr txBox="1"/>
          <p:nvPr/>
        </p:nvSpPr>
        <p:spPr>
          <a:xfrm>
            <a:off x="3422787" y="1111271"/>
            <a:ext cx="601089" cy="153888"/>
          </a:xfrm>
          <a:prstGeom prst="rect">
            <a:avLst/>
          </a:prstGeom>
          <a:noFill/>
        </p:spPr>
        <p:txBody>
          <a:bodyPr wrap="square" rtlCol="0">
            <a:spAutoFit/>
          </a:bodyPr>
          <a:lstStyle/>
          <a:p>
            <a:pPr algn="ctr"/>
            <a:r>
              <a:rPr lang="pl-PL" sz="400" dirty="0">
                <a:solidFill>
                  <a:schemeClr val="bg1">
                    <a:lumMod val="75000"/>
                  </a:schemeClr>
                </a:solidFill>
              </a:rPr>
              <a:t>Kosz</a:t>
            </a:r>
          </a:p>
        </p:txBody>
      </p:sp>
      <p:sp>
        <p:nvSpPr>
          <p:cNvPr id="209" name="pole tekstowe 208">
            <a:extLst>
              <a:ext uri="{FF2B5EF4-FFF2-40B4-BE49-F238E27FC236}">
                <a16:creationId xmlns:a16="http://schemas.microsoft.com/office/drawing/2014/main" id="{AF6DA718-82E4-4405-AE5B-088DC643633C}"/>
              </a:ext>
            </a:extLst>
          </p:cNvPr>
          <p:cNvSpPr txBox="1"/>
          <p:nvPr/>
        </p:nvSpPr>
        <p:spPr>
          <a:xfrm>
            <a:off x="4332043" y="1105402"/>
            <a:ext cx="601089" cy="153888"/>
          </a:xfrm>
          <a:prstGeom prst="rect">
            <a:avLst/>
          </a:prstGeom>
          <a:noFill/>
        </p:spPr>
        <p:txBody>
          <a:bodyPr wrap="square" rtlCol="0">
            <a:spAutoFit/>
          </a:bodyPr>
          <a:lstStyle/>
          <a:p>
            <a:pPr algn="ctr"/>
            <a:r>
              <a:rPr lang="pl-PL" sz="400" dirty="0">
                <a:solidFill>
                  <a:schemeClr val="bg1">
                    <a:lumMod val="75000"/>
                  </a:schemeClr>
                </a:solidFill>
              </a:rPr>
              <a:t>Zadanie</a:t>
            </a:r>
          </a:p>
        </p:txBody>
      </p:sp>
      <p:sp>
        <p:nvSpPr>
          <p:cNvPr id="210" name="pole tekstowe 209">
            <a:extLst>
              <a:ext uri="{FF2B5EF4-FFF2-40B4-BE49-F238E27FC236}">
                <a16:creationId xmlns:a16="http://schemas.microsoft.com/office/drawing/2014/main" id="{0FDF333E-8CB4-4BC1-BEA3-C145E93E0066}"/>
              </a:ext>
            </a:extLst>
          </p:cNvPr>
          <p:cNvSpPr txBox="1"/>
          <p:nvPr/>
        </p:nvSpPr>
        <p:spPr>
          <a:xfrm>
            <a:off x="4803493" y="1108580"/>
            <a:ext cx="601089" cy="153888"/>
          </a:xfrm>
          <a:prstGeom prst="rect">
            <a:avLst/>
          </a:prstGeom>
          <a:noFill/>
        </p:spPr>
        <p:txBody>
          <a:bodyPr wrap="square" rtlCol="0">
            <a:spAutoFit/>
          </a:bodyPr>
          <a:lstStyle/>
          <a:p>
            <a:pPr algn="ctr"/>
            <a:r>
              <a:rPr lang="pl-PL" sz="400" dirty="0">
                <a:solidFill>
                  <a:schemeClr val="bg1">
                    <a:lumMod val="75000"/>
                  </a:schemeClr>
                </a:solidFill>
              </a:rPr>
              <a:t>Zatwierdzenie</a:t>
            </a:r>
          </a:p>
        </p:txBody>
      </p:sp>
      <p:sp>
        <p:nvSpPr>
          <p:cNvPr id="213" name="pole tekstowe 212">
            <a:extLst>
              <a:ext uri="{FF2B5EF4-FFF2-40B4-BE49-F238E27FC236}">
                <a16:creationId xmlns:a16="http://schemas.microsoft.com/office/drawing/2014/main" id="{33E0B476-5D28-40E7-83ED-E9B0FB361FB9}"/>
              </a:ext>
            </a:extLst>
          </p:cNvPr>
          <p:cNvSpPr txBox="1"/>
          <p:nvPr/>
        </p:nvSpPr>
        <p:spPr>
          <a:xfrm>
            <a:off x="5274943" y="1108317"/>
            <a:ext cx="601089" cy="153888"/>
          </a:xfrm>
          <a:prstGeom prst="rect">
            <a:avLst/>
          </a:prstGeom>
          <a:noFill/>
        </p:spPr>
        <p:txBody>
          <a:bodyPr wrap="square" rtlCol="0">
            <a:spAutoFit/>
          </a:bodyPr>
          <a:lstStyle/>
          <a:p>
            <a:pPr algn="ctr"/>
            <a:r>
              <a:rPr lang="pl-PL" sz="400" dirty="0">
                <a:solidFill>
                  <a:schemeClr val="bg1">
                    <a:lumMod val="75000"/>
                  </a:schemeClr>
                </a:solidFill>
              </a:rPr>
              <a:t>Spotkanie</a:t>
            </a:r>
          </a:p>
        </p:txBody>
      </p:sp>
      <p:sp>
        <p:nvSpPr>
          <p:cNvPr id="214" name="pole tekstowe 213">
            <a:extLst>
              <a:ext uri="{FF2B5EF4-FFF2-40B4-BE49-F238E27FC236}">
                <a16:creationId xmlns:a16="http://schemas.microsoft.com/office/drawing/2014/main" id="{A0ED3C07-3123-45D3-A7BB-AC4FDF980984}"/>
              </a:ext>
            </a:extLst>
          </p:cNvPr>
          <p:cNvSpPr txBox="1"/>
          <p:nvPr/>
        </p:nvSpPr>
        <p:spPr>
          <a:xfrm>
            <a:off x="6243806" y="1100964"/>
            <a:ext cx="601089" cy="215444"/>
          </a:xfrm>
          <a:prstGeom prst="rect">
            <a:avLst/>
          </a:prstGeom>
          <a:noFill/>
        </p:spPr>
        <p:txBody>
          <a:bodyPr wrap="square" rtlCol="0">
            <a:spAutoFit/>
          </a:bodyPr>
          <a:lstStyle/>
          <a:p>
            <a:pPr algn="ctr"/>
            <a:r>
              <a:rPr lang="pl-PL" sz="400" dirty="0">
                <a:solidFill>
                  <a:schemeClr val="bg1">
                    <a:lumMod val="75000"/>
                  </a:schemeClr>
                </a:solidFill>
              </a:rPr>
              <a:t>Przypisz do projektu</a:t>
            </a:r>
          </a:p>
        </p:txBody>
      </p:sp>
      <p:sp>
        <p:nvSpPr>
          <p:cNvPr id="215" name="pole tekstowe 214">
            <a:extLst>
              <a:ext uri="{FF2B5EF4-FFF2-40B4-BE49-F238E27FC236}">
                <a16:creationId xmlns:a16="http://schemas.microsoft.com/office/drawing/2014/main" id="{A084E7D2-D59E-45D8-A7FF-AC9517D25639}"/>
              </a:ext>
            </a:extLst>
          </p:cNvPr>
          <p:cNvSpPr txBox="1"/>
          <p:nvPr/>
        </p:nvSpPr>
        <p:spPr>
          <a:xfrm>
            <a:off x="5753138" y="1105402"/>
            <a:ext cx="601089" cy="153888"/>
          </a:xfrm>
          <a:prstGeom prst="rect">
            <a:avLst/>
          </a:prstGeom>
          <a:noFill/>
        </p:spPr>
        <p:txBody>
          <a:bodyPr wrap="square" rtlCol="0">
            <a:spAutoFit/>
          </a:bodyPr>
          <a:lstStyle/>
          <a:p>
            <a:pPr algn="ctr"/>
            <a:r>
              <a:rPr lang="pl-PL" sz="400" dirty="0">
                <a:solidFill>
                  <a:schemeClr val="bg1">
                    <a:lumMod val="75000"/>
                  </a:schemeClr>
                </a:solidFill>
              </a:rPr>
              <a:t>Telekonferencja</a:t>
            </a:r>
          </a:p>
        </p:txBody>
      </p:sp>
      <p:sp>
        <p:nvSpPr>
          <p:cNvPr id="216" name="pole tekstowe 215">
            <a:extLst>
              <a:ext uri="{FF2B5EF4-FFF2-40B4-BE49-F238E27FC236}">
                <a16:creationId xmlns:a16="http://schemas.microsoft.com/office/drawing/2014/main" id="{985540B0-EF94-4E57-9A7E-A0C3B64CCC49}"/>
              </a:ext>
            </a:extLst>
          </p:cNvPr>
          <p:cNvSpPr txBox="1"/>
          <p:nvPr/>
        </p:nvSpPr>
        <p:spPr>
          <a:xfrm>
            <a:off x="7277218" y="1107486"/>
            <a:ext cx="601089" cy="153888"/>
          </a:xfrm>
          <a:prstGeom prst="rect">
            <a:avLst/>
          </a:prstGeom>
          <a:noFill/>
        </p:spPr>
        <p:txBody>
          <a:bodyPr wrap="square" rtlCol="0">
            <a:spAutoFit/>
          </a:bodyPr>
          <a:lstStyle/>
          <a:p>
            <a:pPr algn="ctr"/>
            <a:r>
              <a:rPr lang="pl-PL" sz="400" dirty="0">
                <a:solidFill>
                  <a:schemeClr val="bg1">
                    <a:lumMod val="75000"/>
                  </a:schemeClr>
                </a:solidFill>
              </a:rPr>
              <a:t>Kategoryzuj</a:t>
            </a:r>
          </a:p>
        </p:txBody>
      </p:sp>
      <p:sp>
        <p:nvSpPr>
          <p:cNvPr id="217" name="pole tekstowe 216">
            <a:extLst>
              <a:ext uri="{FF2B5EF4-FFF2-40B4-BE49-F238E27FC236}">
                <a16:creationId xmlns:a16="http://schemas.microsoft.com/office/drawing/2014/main" id="{E346A552-66D5-436E-A525-51A6E67EE0A4}"/>
              </a:ext>
            </a:extLst>
          </p:cNvPr>
          <p:cNvSpPr txBox="1"/>
          <p:nvPr/>
        </p:nvSpPr>
        <p:spPr>
          <a:xfrm>
            <a:off x="7738110" y="1108580"/>
            <a:ext cx="601089" cy="153888"/>
          </a:xfrm>
          <a:prstGeom prst="rect">
            <a:avLst/>
          </a:prstGeom>
          <a:noFill/>
        </p:spPr>
        <p:txBody>
          <a:bodyPr wrap="square" rtlCol="0">
            <a:spAutoFit/>
          </a:bodyPr>
          <a:lstStyle/>
          <a:p>
            <a:pPr algn="ctr"/>
            <a:r>
              <a:rPr lang="pl-PL" sz="400" dirty="0">
                <a:solidFill>
                  <a:schemeClr val="bg1">
                    <a:lumMod val="75000"/>
                  </a:schemeClr>
                </a:solidFill>
              </a:rPr>
              <a:t>Przypnij flagę</a:t>
            </a:r>
          </a:p>
        </p:txBody>
      </p:sp>
      <p:sp>
        <p:nvSpPr>
          <p:cNvPr id="218" name="pole tekstowe 217">
            <a:extLst>
              <a:ext uri="{FF2B5EF4-FFF2-40B4-BE49-F238E27FC236}">
                <a16:creationId xmlns:a16="http://schemas.microsoft.com/office/drawing/2014/main" id="{7E6B0C02-CDC7-4EC7-A488-B6AB606F0340}"/>
              </a:ext>
            </a:extLst>
          </p:cNvPr>
          <p:cNvSpPr txBox="1"/>
          <p:nvPr/>
        </p:nvSpPr>
        <p:spPr>
          <a:xfrm>
            <a:off x="8723383" y="1112526"/>
            <a:ext cx="601089" cy="153888"/>
          </a:xfrm>
          <a:prstGeom prst="rect">
            <a:avLst/>
          </a:prstGeom>
          <a:noFill/>
        </p:spPr>
        <p:txBody>
          <a:bodyPr wrap="square" rtlCol="0">
            <a:spAutoFit/>
          </a:bodyPr>
          <a:lstStyle/>
          <a:p>
            <a:pPr algn="ctr"/>
            <a:r>
              <a:rPr lang="pl-PL" sz="400" dirty="0">
                <a:solidFill>
                  <a:schemeClr val="bg1">
                    <a:lumMod val="75000"/>
                  </a:schemeClr>
                </a:solidFill>
              </a:rPr>
              <a:t>Książka kontaktowa</a:t>
            </a:r>
          </a:p>
        </p:txBody>
      </p:sp>
      <p:pic>
        <p:nvPicPr>
          <p:cNvPr id="178" name="Grafika 177" descr="Kursor">
            <a:extLst>
              <a:ext uri="{FF2B5EF4-FFF2-40B4-BE49-F238E27FC236}">
                <a16:creationId xmlns:a16="http://schemas.microsoft.com/office/drawing/2014/main" id="{9769DE82-3B9B-4A72-9D4B-2534E7E069C6}"/>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616640" y="944072"/>
            <a:ext cx="422764" cy="422764"/>
          </a:xfrm>
          <a:prstGeom prst="rect">
            <a:avLst/>
          </a:prstGeom>
          <a:effectLst>
            <a:outerShdw blurRad="50800" dist="38100" dir="2700000" algn="tl" rotWithShape="0">
              <a:prstClr val="black">
                <a:alpha val="40000"/>
              </a:prstClr>
            </a:outerShdw>
          </a:effectLst>
        </p:spPr>
      </p:pic>
      <p:pic>
        <p:nvPicPr>
          <p:cNvPr id="221" name="Grafika 220" descr="Otwarty folder">
            <a:extLst>
              <a:ext uri="{FF2B5EF4-FFF2-40B4-BE49-F238E27FC236}">
                <a16:creationId xmlns:a16="http://schemas.microsoft.com/office/drawing/2014/main" id="{4D66B8E5-BFE5-47C3-A24A-292E3952DF6A}"/>
              </a:ext>
            </a:extLst>
          </p:cNvPr>
          <p:cNvPicPr>
            <a:picLocks noChangeAspect="1"/>
          </p:cNvPicPr>
          <p:nvPr/>
        </p:nvPicPr>
        <p:blipFill>
          <a:blip r:embed="rId60" cstate="hqprint">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5005395" y="2346835"/>
            <a:ext cx="206756" cy="206756"/>
          </a:xfrm>
          <a:prstGeom prst="rect">
            <a:avLst/>
          </a:prstGeom>
        </p:spPr>
      </p:pic>
      <p:pic>
        <p:nvPicPr>
          <p:cNvPr id="5" name="Grafika 4" descr="Znacznik wyboru">
            <a:extLst>
              <a:ext uri="{FF2B5EF4-FFF2-40B4-BE49-F238E27FC236}">
                <a16:creationId xmlns:a16="http://schemas.microsoft.com/office/drawing/2014/main" id="{1DDFFC2A-04C3-4A19-9213-1C77CC6DBAAA}"/>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078233" y="2377805"/>
            <a:ext cx="123010" cy="123010"/>
          </a:xfrm>
          <a:prstGeom prst="rect">
            <a:avLst/>
          </a:prstGeom>
        </p:spPr>
      </p:pic>
      <p:pic>
        <p:nvPicPr>
          <p:cNvPr id="222" name="Grafika 221" descr="Pobierać z chmury">
            <a:extLst>
              <a:ext uri="{FF2B5EF4-FFF2-40B4-BE49-F238E27FC236}">
                <a16:creationId xmlns:a16="http://schemas.microsoft.com/office/drawing/2014/main" id="{AFAF3809-043F-45E8-8AC4-22065DC2D83F}"/>
              </a:ext>
            </a:extLst>
          </p:cNvPr>
          <p:cNvPicPr>
            <a:picLocks noChangeAspect="1"/>
          </p:cNvPicPr>
          <p:nvPr/>
        </p:nvPicPr>
        <p:blipFill>
          <a:blip r:embed="rId64" cstate="hqprint">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9194983" y="2361762"/>
            <a:ext cx="176901" cy="176901"/>
          </a:xfrm>
          <a:prstGeom prst="rect">
            <a:avLst/>
          </a:prstGeom>
        </p:spPr>
      </p:pic>
    </p:spTree>
    <p:extLst>
      <p:ext uri="{BB962C8B-B14F-4D97-AF65-F5344CB8AC3E}">
        <p14:creationId xmlns:p14="http://schemas.microsoft.com/office/powerpoint/2010/main" val="459747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Obraz 17" descr="Obraz zawierający pomieszczenie&#10;&#10;Opis wygenerowany automatycznie">
            <a:extLst>
              <a:ext uri="{FF2B5EF4-FFF2-40B4-BE49-F238E27FC236}">
                <a16:creationId xmlns:a16="http://schemas.microsoft.com/office/drawing/2014/main" id="{D5C2B771-2902-49A3-94DC-AA0269A2BB67}"/>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3341753" y="1316304"/>
            <a:ext cx="5175851" cy="2217542"/>
          </a:xfrm>
          <a:custGeom>
            <a:avLst/>
            <a:gdLst>
              <a:gd name="connsiteX0" fmla="*/ 7503958 w 7503958"/>
              <a:gd name="connsiteY0" fmla="*/ 585401 h 3214997"/>
              <a:gd name="connsiteX1" fmla="*/ 7503958 w 7503958"/>
              <a:gd name="connsiteY1" fmla="*/ 1085042 h 3214997"/>
              <a:gd name="connsiteX2" fmla="*/ 7480427 w 7503958"/>
              <a:gd name="connsiteY2" fmla="*/ 1050654 h 3214997"/>
              <a:gd name="connsiteX3" fmla="*/ 7251064 w 7503958"/>
              <a:gd name="connsiteY3" fmla="*/ 835172 h 3214997"/>
              <a:gd name="connsiteX4" fmla="*/ 7178276 w 7503958"/>
              <a:gd name="connsiteY4" fmla="*/ 798597 h 3214997"/>
              <a:gd name="connsiteX5" fmla="*/ 7284572 w 7503958"/>
              <a:gd name="connsiteY5" fmla="*/ 756454 h 3214997"/>
              <a:gd name="connsiteX6" fmla="*/ 7426491 w 7503958"/>
              <a:gd name="connsiteY6" fmla="*/ 665026 h 3214997"/>
              <a:gd name="connsiteX7" fmla="*/ 1156417 w 7503958"/>
              <a:gd name="connsiteY7" fmla="*/ 125599 h 3214997"/>
              <a:gd name="connsiteX8" fmla="*/ 684929 w 7503958"/>
              <a:gd name="connsiteY8" fmla="*/ 556605 h 3214997"/>
              <a:gd name="connsiteX9" fmla="*/ 694508 w 7503958"/>
              <a:gd name="connsiteY9" fmla="*/ 643468 h 3214997"/>
              <a:gd name="connsiteX10" fmla="*/ 695744 w 7503958"/>
              <a:gd name="connsiteY10" fmla="*/ 647106 h 3214997"/>
              <a:gd name="connsiteX11" fmla="*/ 658326 w 7503958"/>
              <a:gd name="connsiteY11" fmla="*/ 639000 h 3214997"/>
              <a:gd name="connsiteX12" fmla="*/ 566945 w 7503958"/>
              <a:gd name="connsiteY12" fmla="*/ 658950 h 3214997"/>
              <a:gd name="connsiteX13" fmla="*/ 674141 w 7503958"/>
              <a:gd name="connsiteY13" fmla="*/ 1025436 h 3214997"/>
              <a:gd name="connsiteX14" fmla="*/ 725486 w 7503958"/>
              <a:gd name="connsiteY14" fmla="*/ 1099644 h 3214997"/>
              <a:gd name="connsiteX15" fmla="*/ 682411 w 7503958"/>
              <a:gd name="connsiteY15" fmla="*/ 1116647 h 3214997"/>
              <a:gd name="connsiteX16" fmla="*/ 446804 w 7503958"/>
              <a:gd name="connsiteY16" fmla="*/ 1568636 h 3214997"/>
              <a:gd name="connsiteX17" fmla="*/ 832567 w 7503958"/>
              <a:gd name="connsiteY17" fmla="*/ 2059174 h 3214997"/>
              <a:gd name="connsiteX18" fmla="*/ 1162482 w 7503958"/>
              <a:gd name="connsiteY18" fmla="*/ 1822998 h 3214997"/>
              <a:gd name="connsiteX19" fmla="*/ 1183589 w 7503958"/>
              <a:gd name="connsiteY19" fmla="*/ 1768950 h 3214997"/>
              <a:gd name="connsiteX20" fmla="*/ 1242142 w 7503958"/>
              <a:gd name="connsiteY20" fmla="*/ 1773423 h 3214997"/>
              <a:gd name="connsiteX21" fmla="*/ 1310732 w 7503958"/>
              <a:gd name="connsiteY21" fmla="*/ 1768184 h 3214997"/>
              <a:gd name="connsiteX22" fmla="*/ 1322392 w 7503958"/>
              <a:gd name="connsiteY22" fmla="*/ 1765209 h 3214997"/>
              <a:gd name="connsiteX23" fmla="*/ 1361307 w 7503958"/>
              <a:gd name="connsiteY23" fmla="*/ 1801727 h 3214997"/>
              <a:gd name="connsiteX24" fmla="*/ 2190206 w 7503958"/>
              <a:gd name="connsiteY24" fmla="*/ 2254997 h 3214997"/>
              <a:gd name="connsiteX25" fmla="*/ 1563166 w 7503958"/>
              <a:gd name="connsiteY25" fmla="*/ 1269236 h 3214997"/>
              <a:gd name="connsiteX26" fmla="*/ 1395844 w 7503958"/>
              <a:gd name="connsiteY26" fmla="*/ 1112221 h 3214997"/>
              <a:gd name="connsiteX27" fmla="*/ 1240384 w 7503958"/>
              <a:gd name="connsiteY27" fmla="*/ 979873 h 3214997"/>
              <a:gd name="connsiteX28" fmla="*/ 1251439 w 7503958"/>
              <a:gd name="connsiteY28" fmla="*/ 978855 h 3214997"/>
              <a:gd name="connsiteX29" fmla="*/ 1627905 w 7503958"/>
              <a:gd name="connsiteY29" fmla="*/ 556605 h 3214997"/>
              <a:gd name="connsiteX30" fmla="*/ 1156417 w 7503958"/>
              <a:gd name="connsiteY30" fmla="*/ 125599 h 3214997"/>
              <a:gd name="connsiteX31" fmla="*/ 7259930 w 7503958"/>
              <a:gd name="connsiteY31" fmla="*/ 0 h 3214997"/>
              <a:gd name="connsiteX32" fmla="*/ 7503958 w 7503958"/>
              <a:gd name="connsiteY32" fmla="*/ 0 h 3214997"/>
              <a:gd name="connsiteX33" fmla="*/ 7503958 w 7503958"/>
              <a:gd name="connsiteY33" fmla="*/ 180145 h 3214997"/>
              <a:gd name="connsiteX34" fmla="*/ 7426491 w 7503958"/>
              <a:gd name="connsiteY34" fmla="*/ 100521 h 3214997"/>
              <a:gd name="connsiteX35" fmla="*/ 7315997 w 7503958"/>
              <a:gd name="connsiteY35" fmla="*/ 25808 h 3214997"/>
              <a:gd name="connsiteX36" fmla="*/ 4855295 w 7503958"/>
              <a:gd name="connsiteY36" fmla="*/ 0 h 3214997"/>
              <a:gd name="connsiteX37" fmla="*/ 4958231 w 7503958"/>
              <a:gd name="connsiteY37" fmla="*/ 0 h 3214997"/>
              <a:gd name="connsiteX38" fmla="*/ 4889693 w 7503958"/>
              <a:gd name="connsiteY38" fmla="*/ 59316 h 3214997"/>
              <a:gd name="connsiteX39" fmla="*/ 4878008 w 7503958"/>
              <a:gd name="connsiteY39" fmla="*/ 71339 h 3214997"/>
              <a:gd name="connsiteX40" fmla="*/ 0 w 7503958"/>
              <a:gd name="connsiteY40" fmla="*/ 0 h 3214997"/>
              <a:gd name="connsiteX41" fmla="*/ 2518492 w 7503958"/>
              <a:gd name="connsiteY41" fmla="*/ 0 h 3214997"/>
              <a:gd name="connsiteX42" fmla="*/ 1742204 w 7503958"/>
              <a:gd name="connsiteY42" fmla="*/ 458087 h 3214997"/>
              <a:gd name="connsiteX43" fmla="*/ 2362043 w 7503958"/>
              <a:gd name="connsiteY43" fmla="*/ 906867 h 3214997"/>
              <a:gd name="connsiteX44" fmla="*/ 2391777 w 7503958"/>
              <a:gd name="connsiteY44" fmla="*/ 908636 h 3214997"/>
              <a:gd name="connsiteX45" fmla="*/ 2389904 w 7503958"/>
              <a:gd name="connsiteY45" fmla="*/ 940748 h 3214997"/>
              <a:gd name="connsiteX46" fmla="*/ 2775667 w 7503958"/>
              <a:gd name="connsiteY46" fmla="*/ 1607498 h 3214997"/>
              <a:gd name="connsiteX47" fmla="*/ 2991351 w 7503958"/>
              <a:gd name="connsiteY47" fmla="*/ 1493628 h 3214997"/>
              <a:gd name="connsiteX48" fmla="*/ 3008903 w 7503958"/>
              <a:gd name="connsiteY48" fmla="*/ 1468598 h 3214997"/>
              <a:gd name="connsiteX49" fmla="*/ 3009031 w 7503958"/>
              <a:gd name="connsiteY49" fmla="*/ 1468624 h 3214997"/>
              <a:gd name="connsiteX50" fmla="*/ 3115542 w 7503958"/>
              <a:gd name="connsiteY50" fmla="*/ 1402742 h 3214997"/>
              <a:gd name="connsiteX51" fmla="*/ 3126163 w 7503958"/>
              <a:gd name="connsiteY51" fmla="*/ 1384995 h 3214997"/>
              <a:gd name="connsiteX52" fmla="*/ 3144117 w 7503958"/>
              <a:gd name="connsiteY52" fmla="*/ 1397110 h 3214997"/>
              <a:gd name="connsiteX53" fmla="*/ 3166192 w 7503958"/>
              <a:gd name="connsiteY53" fmla="*/ 1401948 h 3214997"/>
              <a:gd name="connsiteX54" fmla="*/ 3275730 w 7503958"/>
              <a:gd name="connsiteY54" fmla="*/ 1163823 h 3214997"/>
              <a:gd name="connsiteX55" fmla="*/ 3188268 w 7503958"/>
              <a:gd name="connsiteY55" fmla="*/ 930536 h 3214997"/>
              <a:gd name="connsiteX56" fmla="*/ 3181696 w 7503958"/>
              <a:gd name="connsiteY56" fmla="*/ 929096 h 3214997"/>
              <a:gd name="connsiteX57" fmla="*/ 3166997 w 7503958"/>
              <a:gd name="connsiteY57" fmla="*/ 867177 h 3214997"/>
              <a:gd name="connsiteX58" fmla="*/ 3155493 w 7503958"/>
              <a:gd name="connsiteY58" fmla="*/ 838943 h 3214997"/>
              <a:gd name="connsiteX59" fmla="*/ 3153593 w 7503958"/>
              <a:gd name="connsiteY59" fmla="*/ 806375 h 3214997"/>
              <a:gd name="connsiteX60" fmla="*/ 3139904 w 7503958"/>
              <a:gd name="connsiteY60" fmla="*/ 730156 h 3214997"/>
              <a:gd name="connsiteX61" fmla="*/ 3162203 w 7503958"/>
              <a:gd name="connsiteY61" fmla="*/ 714208 h 3214997"/>
              <a:gd name="connsiteX62" fmla="*/ 3294780 w 7503958"/>
              <a:gd name="connsiteY62" fmla="*/ 458087 h 3214997"/>
              <a:gd name="connsiteX63" fmla="*/ 2518492 w 7503958"/>
              <a:gd name="connsiteY63" fmla="*/ 0 h 3214997"/>
              <a:gd name="connsiteX64" fmla="*/ 4353639 w 7503958"/>
              <a:gd name="connsiteY64" fmla="*/ 0 h 3214997"/>
              <a:gd name="connsiteX65" fmla="*/ 4324078 w 7503958"/>
              <a:gd name="connsiteY65" fmla="*/ 92850 h 3214997"/>
              <a:gd name="connsiteX66" fmla="*/ 4266329 w 7503958"/>
              <a:gd name="connsiteY66" fmla="*/ 582798 h 3214997"/>
              <a:gd name="connsiteX67" fmla="*/ 4292902 w 7503958"/>
              <a:gd name="connsiteY67" fmla="*/ 923894 h 3214997"/>
              <a:gd name="connsiteX68" fmla="*/ 4302841 w 7503958"/>
              <a:gd name="connsiteY68" fmla="*/ 971350 h 3214997"/>
              <a:gd name="connsiteX69" fmla="*/ 4293281 w 7503958"/>
              <a:gd name="connsiteY69" fmla="*/ 1006751 h 3214997"/>
              <a:gd name="connsiteX70" fmla="*/ 4356472 w 7503958"/>
              <a:gd name="connsiteY70" fmla="*/ 1308544 h 3214997"/>
              <a:gd name="connsiteX71" fmla="*/ 4437684 w 7503958"/>
              <a:gd name="connsiteY71" fmla="*/ 1351953 h 3214997"/>
              <a:gd name="connsiteX72" fmla="*/ 4446772 w 7503958"/>
              <a:gd name="connsiteY72" fmla="*/ 1353553 h 3214997"/>
              <a:gd name="connsiteX73" fmla="*/ 4472849 w 7503958"/>
              <a:gd name="connsiteY73" fmla="*/ 1390234 h 3214997"/>
              <a:gd name="connsiteX74" fmla="*/ 4604467 w 7503958"/>
              <a:gd name="connsiteY74" fmla="*/ 1459098 h 3214997"/>
              <a:gd name="connsiteX75" fmla="*/ 4793523 w 7503958"/>
              <a:gd name="connsiteY75" fmla="*/ 1309440 h 3214997"/>
              <a:gd name="connsiteX76" fmla="*/ 4807563 w 7503958"/>
              <a:gd name="connsiteY76" fmla="*/ 1279420 h 3214997"/>
              <a:gd name="connsiteX77" fmla="*/ 4945619 w 7503958"/>
              <a:gd name="connsiteY77" fmla="*/ 1201871 h 3214997"/>
              <a:gd name="connsiteX78" fmla="*/ 5401181 w 7503958"/>
              <a:gd name="connsiteY78" fmla="*/ 805987 h 3214997"/>
              <a:gd name="connsiteX79" fmla="*/ 5847035 w 7503958"/>
              <a:gd name="connsiteY79" fmla="*/ 13455 h 3214997"/>
              <a:gd name="connsiteX80" fmla="*/ 5848075 w 7503958"/>
              <a:gd name="connsiteY80" fmla="*/ 0 h 3214997"/>
              <a:gd name="connsiteX81" fmla="*/ 6092377 w 7503958"/>
              <a:gd name="connsiteY81" fmla="*/ 0 h 3214997"/>
              <a:gd name="connsiteX82" fmla="*/ 6036311 w 7503958"/>
              <a:gd name="connsiteY82" fmla="*/ 25808 h 3214997"/>
              <a:gd name="connsiteX83" fmla="*/ 5771279 w 7503958"/>
              <a:gd name="connsiteY83" fmla="*/ 382773 h 3214997"/>
              <a:gd name="connsiteX84" fmla="*/ 6493790 w 7503958"/>
              <a:gd name="connsiteY84" fmla="*/ 877342 h 3214997"/>
              <a:gd name="connsiteX85" fmla="*/ 6658025 w 7503958"/>
              <a:gd name="connsiteY85" fmla="*/ 886579 h 3214997"/>
              <a:gd name="connsiteX86" fmla="*/ 6649384 w 7503958"/>
              <a:gd name="connsiteY86" fmla="*/ 892760 h 3214997"/>
              <a:gd name="connsiteX87" fmla="*/ 6114179 w 7503958"/>
              <a:gd name="connsiteY87" fmla="*/ 2470714 h 3214997"/>
              <a:gd name="connsiteX88" fmla="*/ 6183043 w 7503958"/>
              <a:gd name="connsiteY88" fmla="*/ 3137309 h 3214997"/>
              <a:gd name="connsiteX89" fmla="*/ 6202193 w 7503958"/>
              <a:gd name="connsiteY89" fmla="*/ 3214997 h 3214997"/>
              <a:gd name="connsiteX90" fmla="*/ 1136936 w 7503958"/>
              <a:gd name="connsiteY90" fmla="*/ 3214997 h 3214997"/>
              <a:gd name="connsiteX91" fmla="*/ 1182943 w 7503958"/>
              <a:gd name="connsiteY91" fmla="*/ 3154958 h 3214997"/>
              <a:gd name="connsiteX92" fmla="*/ 1227854 w 7503958"/>
              <a:gd name="connsiteY92" fmla="*/ 2997386 h 3214997"/>
              <a:gd name="connsiteX93" fmla="*/ 656354 w 7503958"/>
              <a:gd name="connsiteY93" fmla="*/ 2592573 h 3214997"/>
              <a:gd name="connsiteX94" fmla="*/ 84854 w 7503958"/>
              <a:gd name="connsiteY94" fmla="*/ 2997386 h 3214997"/>
              <a:gd name="connsiteX95" fmla="*/ 129765 w 7503958"/>
              <a:gd name="connsiteY95" fmla="*/ 3154958 h 3214997"/>
              <a:gd name="connsiteX96" fmla="*/ 175773 w 7503958"/>
              <a:gd name="connsiteY96" fmla="*/ 3214997 h 3214997"/>
              <a:gd name="connsiteX97" fmla="*/ 0 w 7503958"/>
              <a:gd name="connsiteY97" fmla="*/ 3214997 h 321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503958" h="3214997">
                <a:moveTo>
                  <a:pt x="7503958" y="585401"/>
                </a:moveTo>
                <a:lnTo>
                  <a:pt x="7503958" y="1085042"/>
                </a:lnTo>
                <a:lnTo>
                  <a:pt x="7480427" y="1050654"/>
                </a:lnTo>
                <a:cubicBezTo>
                  <a:pt x="7410497" y="958328"/>
                  <a:pt x="7333382" y="885209"/>
                  <a:pt x="7251064" y="835172"/>
                </a:cubicBezTo>
                <a:lnTo>
                  <a:pt x="7178276" y="798597"/>
                </a:lnTo>
                <a:lnTo>
                  <a:pt x="7284572" y="756454"/>
                </a:lnTo>
                <a:cubicBezTo>
                  <a:pt x="7338136" y="729293"/>
                  <a:pt x="7385838" y="698597"/>
                  <a:pt x="7426491" y="665026"/>
                </a:cubicBezTo>
                <a:close/>
                <a:moveTo>
                  <a:pt x="1156417" y="125599"/>
                </a:moveTo>
                <a:cubicBezTo>
                  <a:pt x="896021" y="125599"/>
                  <a:pt x="684929" y="318567"/>
                  <a:pt x="684929" y="556605"/>
                </a:cubicBezTo>
                <a:cubicBezTo>
                  <a:pt x="684929" y="586360"/>
                  <a:pt x="688228" y="615410"/>
                  <a:pt x="694508" y="643468"/>
                </a:cubicBezTo>
                <a:lnTo>
                  <a:pt x="695744" y="647106"/>
                </a:lnTo>
                <a:lnTo>
                  <a:pt x="658326" y="639000"/>
                </a:lnTo>
                <a:cubicBezTo>
                  <a:pt x="617271" y="633319"/>
                  <a:pt x="586060" y="639509"/>
                  <a:pt x="566945" y="658950"/>
                </a:cubicBezTo>
                <a:cubicBezTo>
                  <a:pt x="515972" y="710792"/>
                  <a:pt x="560669" y="847049"/>
                  <a:pt x="674141" y="1025436"/>
                </a:cubicBezTo>
                <a:lnTo>
                  <a:pt x="725486" y="1099644"/>
                </a:lnTo>
                <a:lnTo>
                  <a:pt x="682411" y="1116647"/>
                </a:lnTo>
                <a:cubicBezTo>
                  <a:pt x="543955" y="1191115"/>
                  <a:pt x="446804" y="1365448"/>
                  <a:pt x="446804" y="1568636"/>
                </a:cubicBezTo>
                <a:cubicBezTo>
                  <a:pt x="446804" y="1839553"/>
                  <a:pt x="619516" y="2059174"/>
                  <a:pt x="832567" y="2059174"/>
                </a:cubicBezTo>
                <a:cubicBezTo>
                  <a:pt x="972382" y="2059174"/>
                  <a:pt x="1094824" y="1964591"/>
                  <a:pt x="1162482" y="1822998"/>
                </a:cubicBezTo>
                <a:lnTo>
                  <a:pt x="1183589" y="1768950"/>
                </a:lnTo>
                <a:lnTo>
                  <a:pt x="1242142" y="1773423"/>
                </a:lnTo>
                <a:cubicBezTo>
                  <a:pt x="1266472" y="1773423"/>
                  <a:pt x="1289651" y="1771557"/>
                  <a:pt x="1310732" y="1768184"/>
                </a:cubicBezTo>
                <a:lnTo>
                  <a:pt x="1322392" y="1765209"/>
                </a:lnTo>
                <a:lnTo>
                  <a:pt x="1361307" y="1801727"/>
                </a:lnTo>
                <a:cubicBezTo>
                  <a:pt x="1748366" y="2147866"/>
                  <a:pt x="2101003" y="2345721"/>
                  <a:pt x="2190206" y="2254997"/>
                </a:cubicBezTo>
                <a:cubicBezTo>
                  <a:pt x="2292152" y="2151313"/>
                  <a:pt x="2011417" y="1709972"/>
                  <a:pt x="1563166" y="1269236"/>
                </a:cubicBezTo>
                <a:cubicBezTo>
                  <a:pt x="1507134" y="1214144"/>
                  <a:pt x="1451138" y="1161669"/>
                  <a:pt x="1395844" y="1112221"/>
                </a:cubicBezTo>
                <a:lnTo>
                  <a:pt x="1240384" y="979873"/>
                </a:lnTo>
                <a:lnTo>
                  <a:pt x="1251439" y="978855"/>
                </a:lnTo>
                <a:cubicBezTo>
                  <a:pt x="1466288" y="938665"/>
                  <a:pt x="1627905" y="764888"/>
                  <a:pt x="1627905" y="556605"/>
                </a:cubicBezTo>
                <a:cubicBezTo>
                  <a:pt x="1627905" y="318567"/>
                  <a:pt x="1416813" y="125599"/>
                  <a:pt x="1156417" y="125599"/>
                </a:cubicBezTo>
                <a:close/>
                <a:moveTo>
                  <a:pt x="7259930" y="0"/>
                </a:moveTo>
                <a:lnTo>
                  <a:pt x="7503958" y="0"/>
                </a:lnTo>
                <a:lnTo>
                  <a:pt x="7503958" y="180145"/>
                </a:lnTo>
                <a:lnTo>
                  <a:pt x="7426491" y="100521"/>
                </a:lnTo>
                <a:cubicBezTo>
                  <a:pt x="7393968" y="73664"/>
                  <a:pt x="7356935" y="48647"/>
                  <a:pt x="7315997" y="25808"/>
                </a:cubicBezTo>
                <a:close/>
                <a:moveTo>
                  <a:pt x="4855295" y="0"/>
                </a:moveTo>
                <a:lnTo>
                  <a:pt x="4958231" y="0"/>
                </a:lnTo>
                <a:lnTo>
                  <a:pt x="4889693" y="59316"/>
                </a:lnTo>
                <a:lnTo>
                  <a:pt x="4878008" y="71339"/>
                </a:lnTo>
                <a:close/>
                <a:moveTo>
                  <a:pt x="0" y="0"/>
                </a:moveTo>
                <a:lnTo>
                  <a:pt x="2518492" y="0"/>
                </a:lnTo>
                <a:cubicBezTo>
                  <a:pt x="2089760" y="0"/>
                  <a:pt x="1742204" y="205093"/>
                  <a:pt x="1742204" y="458087"/>
                </a:cubicBezTo>
                <a:cubicBezTo>
                  <a:pt x="1742204" y="679457"/>
                  <a:pt x="2008302" y="864152"/>
                  <a:pt x="2362043" y="906867"/>
                </a:cubicBezTo>
                <a:lnTo>
                  <a:pt x="2391777" y="908636"/>
                </a:lnTo>
                <a:lnTo>
                  <a:pt x="2389904" y="940748"/>
                </a:lnTo>
                <a:cubicBezTo>
                  <a:pt x="2389904" y="1308984"/>
                  <a:pt x="2562616" y="1607498"/>
                  <a:pt x="2775667" y="1607498"/>
                </a:cubicBezTo>
                <a:cubicBezTo>
                  <a:pt x="2855562" y="1607498"/>
                  <a:pt x="2929783" y="1565520"/>
                  <a:pt x="2991351" y="1493628"/>
                </a:cubicBezTo>
                <a:lnTo>
                  <a:pt x="3008903" y="1468598"/>
                </a:lnTo>
                <a:lnTo>
                  <a:pt x="3009031" y="1468624"/>
                </a:lnTo>
                <a:cubicBezTo>
                  <a:pt x="3048485" y="1468624"/>
                  <a:pt x="3085138" y="1444336"/>
                  <a:pt x="3115542" y="1402742"/>
                </a:cubicBezTo>
                <a:lnTo>
                  <a:pt x="3126163" y="1384995"/>
                </a:lnTo>
                <a:lnTo>
                  <a:pt x="3144117" y="1397110"/>
                </a:lnTo>
                <a:cubicBezTo>
                  <a:pt x="3151247" y="1400282"/>
                  <a:pt x="3158630" y="1401948"/>
                  <a:pt x="3166192" y="1401948"/>
                </a:cubicBezTo>
                <a:cubicBezTo>
                  <a:pt x="3226688" y="1401948"/>
                  <a:pt x="3275730" y="1295336"/>
                  <a:pt x="3275730" y="1163823"/>
                </a:cubicBezTo>
                <a:cubicBezTo>
                  <a:pt x="3275730" y="1048749"/>
                  <a:pt x="3238183" y="952740"/>
                  <a:pt x="3188268" y="930536"/>
                </a:cubicBezTo>
                <a:lnTo>
                  <a:pt x="3181696" y="929096"/>
                </a:lnTo>
                <a:lnTo>
                  <a:pt x="3166997" y="867177"/>
                </a:lnTo>
                <a:lnTo>
                  <a:pt x="3155493" y="838943"/>
                </a:lnTo>
                <a:lnTo>
                  <a:pt x="3153593" y="806375"/>
                </a:lnTo>
                <a:lnTo>
                  <a:pt x="3139904" y="730156"/>
                </a:lnTo>
                <a:lnTo>
                  <a:pt x="3162203" y="714208"/>
                </a:lnTo>
                <a:cubicBezTo>
                  <a:pt x="3245905" y="641097"/>
                  <a:pt x="3294780" y="552960"/>
                  <a:pt x="3294780" y="458087"/>
                </a:cubicBezTo>
                <a:cubicBezTo>
                  <a:pt x="3294780" y="205093"/>
                  <a:pt x="2947224" y="0"/>
                  <a:pt x="2518492" y="0"/>
                </a:cubicBezTo>
                <a:lnTo>
                  <a:pt x="4353639" y="0"/>
                </a:lnTo>
                <a:lnTo>
                  <a:pt x="4324078" y="92850"/>
                </a:lnTo>
                <a:cubicBezTo>
                  <a:pt x="4287618" y="232709"/>
                  <a:pt x="4266329" y="401310"/>
                  <a:pt x="4266329" y="582798"/>
                </a:cubicBezTo>
                <a:cubicBezTo>
                  <a:pt x="4266329" y="703790"/>
                  <a:pt x="4275791" y="819054"/>
                  <a:pt x="4292902" y="923894"/>
                </a:cubicBezTo>
                <a:lnTo>
                  <a:pt x="4302841" y="971350"/>
                </a:lnTo>
                <a:lnTo>
                  <a:pt x="4293281" y="1006751"/>
                </a:lnTo>
                <a:cubicBezTo>
                  <a:pt x="4269159" y="1140065"/>
                  <a:pt x="4287915" y="1247264"/>
                  <a:pt x="4356472" y="1308544"/>
                </a:cubicBezTo>
                <a:cubicBezTo>
                  <a:pt x="4379325" y="1328970"/>
                  <a:pt x="4406629" y="1343328"/>
                  <a:pt x="4437684" y="1351953"/>
                </a:cubicBezTo>
                <a:lnTo>
                  <a:pt x="4446772" y="1353553"/>
                </a:lnTo>
                <a:lnTo>
                  <a:pt x="4472849" y="1390234"/>
                </a:lnTo>
                <a:cubicBezTo>
                  <a:pt x="4513303" y="1434577"/>
                  <a:pt x="4557780" y="1459098"/>
                  <a:pt x="4604467" y="1459098"/>
                </a:cubicBezTo>
                <a:cubicBezTo>
                  <a:pt x="4674498" y="1459098"/>
                  <a:pt x="4739556" y="1403926"/>
                  <a:pt x="4793523" y="1309440"/>
                </a:cubicBezTo>
                <a:lnTo>
                  <a:pt x="4807563" y="1279420"/>
                </a:lnTo>
                <a:lnTo>
                  <a:pt x="4945619" y="1201871"/>
                </a:lnTo>
                <a:cubicBezTo>
                  <a:pt x="5095216" y="1106342"/>
                  <a:pt x="5253372" y="971350"/>
                  <a:pt x="5401181" y="805987"/>
                </a:cubicBezTo>
                <a:cubicBezTo>
                  <a:pt x="5647529" y="530383"/>
                  <a:pt x="5806833" y="235647"/>
                  <a:pt x="5847035" y="13455"/>
                </a:cubicBezTo>
                <a:lnTo>
                  <a:pt x="5848075" y="0"/>
                </a:lnTo>
                <a:lnTo>
                  <a:pt x="6092377" y="0"/>
                </a:lnTo>
                <a:lnTo>
                  <a:pt x="6036311" y="25808"/>
                </a:lnTo>
                <a:cubicBezTo>
                  <a:pt x="5872561" y="117163"/>
                  <a:pt x="5771279" y="243370"/>
                  <a:pt x="5771279" y="382773"/>
                </a:cubicBezTo>
                <a:cubicBezTo>
                  <a:pt x="5771279" y="626729"/>
                  <a:pt x="6081454" y="830269"/>
                  <a:pt x="6493790" y="877342"/>
                </a:cubicBezTo>
                <a:lnTo>
                  <a:pt x="6658025" y="886579"/>
                </a:lnTo>
                <a:lnTo>
                  <a:pt x="6649384" y="892760"/>
                </a:lnTo>
                <a:cubicBezTo>
                  <a:pt x="6334866" y="1152736"/>
                  <a:pt x="6114179" y="1761360"/>
                  <a:pt x="6114179" y="2470714"/>
                </a:cubicBezTo>
                <a:cubicBezTo>
                  <a:pt x="6114179" y="2707166"/>
                  <a:pt x="6138700" y="2932425"/>
                  <a:pt x="6183043" y="3137309"/>
                </a:cubicBezTo>
                <a:lnTo>
                  <a:pt x="6202193" y="3214997"/>
                </a:lnTo>
                <a:lnTo>
                  <a:pt x="1136936" y="3214997"/>
                </a:lnTo>
                <a:lnTo>
                  <a:pt x="1182943" y="3154958"/>
                </a:lnTo>
                <a:cubicBezTo>
                  <a:pt x="1211862" y="3106526"/>
                  <a:pt x="1227854" y="3053279"/>
                  <a:pt x="1227854" y="2997386"/>
                </a:cubicBezTo>
                <a:cubicBezTo>
                  <a:pt x="1227854" y="2773814"/>
                  <a:pt x="971985" y="2592573"/>
                  <a:pt x="656354" y="2592573"/>
                </a:cubicBezTo>
                <a:cubicBezTo>
                  <a:pt x="340723" y="2592573"/>
                  <a:pt x="84854" y="2773814"/>
                  <a:pt x="84854" y="2997386"/>
                </a:cubicBezTo>
                <a:cubicBezTo>
                  <a:pt x="84854" y="3053279"/>
                  <a:pt x="100846" y="3106526"/>
                  <a:pt x="129765" y="3154958"/>
                </a:cubicBezTo>
                <a:lnTo>
                  <a:pt x="175773" y="3214997"/>
                </a:lnTo>
                <a:lnTo>
                  <a:pt x="0" y="3214997"/>
                </a:lnTo>
                <a:close/>
              </a:path>
            </a:pathLst>
          </a:custGeom>
        </p:spPr>
      </p:pic>
      <p:pic>
        <p:nvPicPr>
          <p:cNvPr id="2" name="Obraz 1">
            <a:extLst>
              <a:ext uri="{FF2B5EF4-FFF2-40B4-BE49-F238E27FC236}">
                <a16:creationId xmlns:a16="http://schemas.microsoft.com/office/drawing/2014/main" id="{A07CED0F-2A15-46EE-8E96-C9617187A681}"/>
              </a:ext>
            </a:extLst>
          </p:cNvPr>
          <p:cNvPicPr>
            <a:picLocks noChangeAspect="1"/>
          </p:cNvPicPr>
          <p:nvPr/>
        </p:nvPicPr>
        <p:blipFill>
          <a:blip r:embed="rId3"/>
          <a:stretch>
            <a:fillRect/>
          </a:stretch>
        </p:blipFill>
        <p:spPr>
          <a:xfrm>
            <a:off x="3844057" y="1446040"/>
            <a:ext cx="352704" cy="369302"/>
          </a:xfrm>
          <a:prstGeom prst="rect">
            <a:avLst/>
          </a:prstGeom>
        </p:spPr>
      </p:pic>
      <p:pic>
        <p:nvPicPr>
          <p:cNvPr id="3" name="Obraz 2">
            <a:extLst>
              <a:ext uri="{FF2B5EF4-FFF2-40B4-BE49-F238E27FC236}">
                <a16:creationId xmlns:a16="http://schemas.microsoft.com/office/drawing/2014/main" id="{7DD45B8D-0CD0-4517-B053-C65D71FAF350}"/>
              </a:ext>
            </a:extLst>
          </p:cNvPr>
          <p:cNvPicPr>
            <a:picLocks noChangeAspect="1"/>
          </p:cNvPicPr>
          <p:nvPr/>
        </p:nvPicPr>
        <p:blipFill>
          <a:blip r:embed="rId4"/>
          <a:stretch>
            <a:fillRect/>
          </a:stretch>
        </p:blipFill>
        <p:spPr>
          <a:xfrm>
            <a:off x="3891090" y="2114251"/>
            <a:ext cx="343892" cy="437234"/>
          </a:xfrm>
          <a:prstGeom prst="roundRect">
            <a:avLst/>
          </a:prstGeom>
        </p:spPr>
      </p:pic>
      <p:pic>
        <p:nvPicPr>
          <p:cNvPr id="4" name="Obraz 3">
            <a:extLst>
              <a:ext uri="{FF2B5EF4-FFF2-40B4-BE49-F238E27FC236}">
                <a16:creationId xmlns:a16="http://schemas.microsoft.com/office/drawing/2014/main" id="{D3C5DC22-F1E2-40BC-83B5-89BBF6ED1231}"/>
              </a:ext>
            </a:extLst>
          </p:cNvPr>
          <p:cNvPicPr>
            <a:picLocks noChangeAspect="1"/>
          </p:cNvPicPr>
          <p:nvPr/>
        </p:nvPicPr>
        <p:blipFill>
          <a:blip r:embed="rId5"/>
          <a:stretch>
            <a:fillRect/>
          </a:stretch>
        </p:blipFill>
        <p:spPr>
          <a:xfrm>
            <a:off x="3774383" y="3205027"/>
            <a:ext cx="399638" cy="347054"/>
          </a:xfrm>
          <a:prstGeom prst="round1Rect">
            <a:avLst>
              <a:gd name="adj" fmla="val 43940"/>
            </a:avLst>
          </a:prstGeom>
        </p:spPr>
      </p:pic>
      <p:pic>
        <p:nvPicPr>
          <p:cNvPr id="5" name="Obraz 4">
            <a:extLst>
              <a:ext uri="{FF2B5EF4-FFF2-40B4-BE49-F238E27FC236}">
                <a16:creationId xmlns:a16="http://schemas.microsoft.com/office/drawing/2014/main" id="{BA5D3A06-284B-436C-B445-77B609B6CD66}"/>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4438610" y="2417949"/>
            <a:ext cx="311353" cy="312641"/>
          </a:xfrm>
          <a:prstGeom prst="rect">
            <a:avLst/>
          </a:prstGeom>
        </p:spPr>
      </p:pic>
      <p:pic>
        <p:nvPicPr>
          <p:cNvPr id="6" name="Obraz 5">
            <a:extLst>
              <a:ext uri="{FF2B5EF4-FFF2-40B4-BE49-F238E27FC236}">
                <a16:creationId xmlns:a16="http://schemas.microsoft.com/office/drawing/2014/main" id="{5C2CCB04-4A05-41F5-8E84-17ABB5DF73D7}"/>
              </a:ext>
            </a:extLst>
          </p:cNvPr>
          <p:cNvPicPr>
            <a:picLocks noChangeAspect="1"/>
          </p:cNvPicPr>
          <p:nvPr/>
        </p:nvPicPr>
        <p:blipFill>
          <a:blip r:embed="rId8"/>
          <a:stretch>
            <a:fillRect/>
          </a:stretch>
        </p:blipFill>
        <p:spPr>
          <a:xfrm>
            <a:off x="5172891" y="2154735"/>
            <a:ext cx="205419" cy="263214"/>
          </a:xfrm>
          <a:prstGeom prst="rect">
            <a:avLst/>
          </a:prstGeom>
        </p:spPr>
      </p:pic>
      <p:pic>
        <p:nvPicPr>
          <p:cNvPr id="7" name="Obraz 6">
            <a:extLst>
              <a:ext uri="{FF2B5EF4-FFF2-40B4-BE49-F238E27FC236}">
                <a16:creationId xmlns:a16="http://schemas.microsoft.com/office/drawing/2014/main" id="{7D93CC89-73DD-47F0-BFBE-86ECDA0DC1D6}"/>
              </a:ext>
            </a:extLst>
          </p:cNvPr>
          <p:cNvPicPr>
            <a:picLocks noChangeAspect="1"/>
          </p:cNvPicPr>
          <p:nvPr/>
        </p:nvPicPr>
        <p:blipFill>
          <a:blip r:embed="rId9"/>
          <a:stretch>
            <a:fillRect/>
          </a:stretch>
        </p:blipFill>
        <p:spPr>
          <a:xfrm>
            <a:off x="4556178" y="1491575"/>
            <a:ext cx="266251" cy="341605"/>
          </a:xfrm>
          <a:prstGeom prst="rect">
            <a:avLst/>
          </a:prstGeom>
        </p:spPr>
      </p:pic>
      <p:pic>
        <p:nvPicPr>
          <p:cNvPr id="8" name="Obraz 7">
            <a:extLst>
              <a:ext uri="{FF2B5EF4-FFF2-40B4-BE49-F238E27FC236}">
                <a16:creationId xmlns:a16="http://schemas.microsoft.com/office/drawing/2014/main" id="{99EBFC5E-A3EF-478C-A424-15D6BEA0588F}"/>
              </a:ext>
            </a:extLst>
          </p:cNvPr>
          <p:cNvPicPr>
            <a:picLocks noChangeAspect="1"/>
          </p:cNvPicPr>
          <p:nvPr/>
        </p:nvPicPr>
        <p:blipFill>
          <a:blip r:embed="rId10"/>
          <a:stretch>
            <a:fillRect/>
          </a:stretch>
        </p:blipFill>
        <p:spPr>
          <a:xfrm>
            <a:off x="5059141" y="1446040"/>
            <a:ext cx="338093" cy="369302"/>
          </a:xfrm>
          <a:prstGeom prst="rect">
            <a:avLst/>
          </a:prstGeom>
        </p:spPr>
      </p:pic>
      <p:pic>
        <p:nvPicPr>
          <p:cNvPr id="9" name="Obraz 8">
            <a:extLst>
              <a:ext uri="{FF2B5EF4-FFF2-40B4-BE49-F238E27FC236}">
                <a16:creationId xmlns:a16="http://schemas.microsoft.com/office/drawing/2014/main" id="{BB0F58DF-EBAD-4C70-9D51-B0976C65CBCE}"/>
              </a:ext>
            </a:extLst>
          </p:cNvPr>
          <p:cNvPicPr>
            <a:picLocks noChangeAspect="1"/>
          </p:cNvPicPr>
          <p:nvPr/>
        </p:nvPicPr>
        <p:blipFill>
          <a:blip r:embed="rId11"/>
          <a:stretch>
            <a:fillRect/>
          </a:stretch>
        </p:blipFill>
        <p:spPr>
          <a:xfrm>
            <a:off x="5275557" y="1745506"/>
            <a:ext cx="352705" cy="315794"/>
          </a:xfrm>
          <a:prstGeom prst="roundRect">
            <a:avLst>
              <a:gd name="adj" fmla="val 50000"/>
            </a:avLst>
          </a:prstGeom>
        </p:spPr>
      </p:pic>
      <p:pic>
        <p:nvPicPr>
          <p:cNvPr id="10" name="Obraz 9">
            <a:extLst>
              <a:ext uri="{FF2B5EF4-FFF2-40B4-BE49-F238E27FC236}">
                <a16:creationId xmlns:a16="http://schemas.microsoft.com/office/drawing/2014/main" id="{AA4EC2C5-71F7-46EC-9B93-44C7807208F4}"/>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6689684" y="1434308"/>
            <a:ext cx="585390" cy="381034"/>
          </a:xfrm>
          <a:prstGeom prst="parallelogram">
            <a:avLst>
              <a:gd name="adj" fmla="val 53103"/>
            </a:avLst>
          </a:prstGeom>
        </p:spPr>
      </p:pic>
      <p:pic>
        <p:nvPicPr>
          <p:cNvPr id="11" name="Obraz 10">
            <a:extLst>
              <a:ext uri="{FF2B5EF4-FFF2-40B4-BE49-F238E27FC236}">
                <a16:creationId xmlns:a16="http://schemas.microsoft.com/office/drawing/2014/main" id="{7E670464-C843-4730-BCE1-0DF49BF68536}"/>
              </a:ext>
            </a:extLst>
          </p:cNvPr>
          <p:cNvPicPr>
            <a:picLocks noChangeAspect="1"/>
          </p:cNvPicPr>
          <p:nvPr/>
        </p:nvPicPr>
        <p:blipFill>
          <a:blip r:embed="rId13"/>
          <a:stretch>
            <a:fillRect/>
          </a:stretch>
        </p:blipFill>
        <p:spPr>
          <a:xfrm>
            <a:off x="6354052" y="1764541"/>
            <a:ext cx="310442" cy="315794"/>
          </a:xfrm>
          <a:prstGeom prst="rect">
            <a:avLst/>
          </a:prstGeom>
        </p:spPr>
      </p:pic>
      <p:pic>
        <p:nvPicPr>
          <p:cNvPr id="13" name="Obraz 12">
            <a:extLst>
              <a:ext uri="{FF2B5EF4-FFF2-40B4-BE49-F238E27FC236}">
                <a16:creationId xmlns:a16="http://schemas.microsoft.com/office/drawing/2014/main" id="{C83439AB-5108-4349-9905-446064E373EA}"/>
              </a:ext>
            </a:extLst>
          </p:cNvPr>
          <p:cNvPicPr>
            <a:picLocks noChangeAspect="1"/>
          </p:cNvPicPr>
          <p:nvPr/>
        </p:nvPicPr>
        <p:blipFill>
          <a:blip r:embed="rId14"/>
          <a:stretch>
            <a:fillRect/>
          </a:stretch>
        </p:blipFill>
        <p:spPr>
          <a:xfrm>
            <a:off x="7605136" y="2311315"/>
            <a:ext cx="660406" cy="437234"/>
          </a:xfrm>
          <a:prstGeom prst="snip2DiagRect">
            <a:avLst>
              <a:gd name="adj1" fmla="val 0"/>
              <a:gd name="adj2" fmla="val 32292"/>
            </a:avLst>
          </a:prstGeom>
        </p:spPr>
      </p:pic>
      <p:pic>
        <p:nvPicPr>
          <p:cNvPr id="14" name="Obraz 13">
            <a:extLst>
              <a:ext uri="{FF2B5EF4-FFF2-40B4-BE49-F238E27FC236}">
                <a16:creationId xmlns:a16="http://schemas.microsoft.com/office/drawing/2014/main" id="{97971386-3A1A-4EF8-9753-EBF09CBCFA7A}"/>
              </a:ext>
            </a:extLst>
          </p:cNvPr>
          <p:cNvPicPr>
            <a:picLocks noChangeAspect="1"/>
          </p:cNvPicPr>
          <p:nvPr/>
        </p:nvPicPr>
        <p:blipFill>
          <a:blip r:embed="rId15"/>
          <a:stretch>
            <a:fillRect/>
          </a:stretch>
        </p:blipFill>
        <p:spPr>
          <a:xfrm>
            <a:off x="7791770" y="1495793"/>
            <a:ext cx="436247" cy="565507"/>
          </a:xfrm>
          <a:prstGeom prst="snip2SameRect">
            <a:avLst>
              <a:gd name="adj1" fmla="val 40741"/>
              <a:gd name="adj2" fmla="val 0"/>
            </a:avLst>
          </a:prstGeom>
        </p:spPr>
      </p:pic>
      <p:pic>
        <p:nvPicPr>
          <p:cNvPr id="15" name="Obraz 14">
            <a:extLst>
              <a:ext uri="{FF2B5EF4-FFF2-40B4-BE49-F238E27FC236}">
                <a16:creationId xmlns:a16="http://schemas.microsoft.com/office/drawing/2014/main" id="{2932C712-B59A-404A-851D-BCAFC798DEA6}"/>
              </a:ext>
            </a:extLst>
          </p:cNvPr>
          <p:cNvPicPr>
            <a:picLocks noChangeAspect="1"/>
          </p:cNvPicPr>
          <p:nvPr/>
        </p:nvPicPr>
        <p:blipFill>
          <a:blip r:embed="rId16"/>
          <a:stretch>
            <a:fillRect/>
          </a:stretch>
        </p:blipFill>
        <p:spPr>
          <a:xfrm>
            <a:off x="7736543" y="2881642"/>
            <a:ext cx="528999" cy="519111"/>
          </a:xfrm>
          <a:prstGeom prst="rect">
            <a:avLst/>
          </a:prstGeom>
        </p:spPr>
      </p:pic>
      <p:pic>
        <p:nvPicPr>
          <p:cNvPr id="17" name="Obraz 16">
            <a:extLst>
              <a:ext uri="{FF2B5EF4-FFF2-40B4-BE49-F238E27FC236}">
                <a16:creationId xmlns:a16="http://schemas.microsoft.com/office/drawing/2014/main" id="{A5AE3422-C1C0-4BB4-95BC-B35FAE388AB4}"/>
              </a:ext>
            </a:extLst>
          </p:cNvPr>
          <p:cNvPicPr>
            <a:picLocks noChangeAspect="1"/>
          </p:cNvPicPr>
          <p:nvPr/>
        </p:nvPicPr>
        <p:blipFill>
          <a:blip r:embed="rId3"/>
          <a:stretch>
            <a:fillRect/>
          </a:stretch>
        </p:blipFill>
        <p:spPr>
          <a:xfrm>
            <a:off x="8498365" y="1970084"/>
            <a:ext cx="352704" cy="369302"/>
          </a:xfrm>
          <a:prstGeom prst="rect">
            <a:avLst/>
          </a:prstGeom>
        </p:spPr>
      </p:pic>
      <p:pic>
        <p:nvPicPr>
          <p:cNvPr id="19" name="Obraz 18">
            <a:extLst>
              <a:ext uri="{FF2B5EF4-FFF2-40B4-BE49-F238E27FC236}">
                <a16:creationId xmlns:a16="http://schemas.microsoft.com/office/drawing/2014/main" id="{27A4A67C-FD9B-4B2D-A5CC-3CE708BE3A5F}"/>
              </a:ext>
            </a:extLst>
          </p:cNvPr>
          <p:cNvPicPr>
            <a:picLocks noChangeAspect="1"/>
          </p:cNvPicPr>
          <p:nvPr/>
        </p:nvPicPr>
        <p:blipFill>
          <a:blip r:embed="rId4"/>
          <a:stretch>
            <a:fillRect/>
          </a:stretch>
        </p:blipFill>
        <p:spPr>
          <a:xfrm>
            <a:off x="8572767" y="1144537"/>
            <a:ext cx="343892" cy="437234"/>
          </a:xfrm>
          <a:prstGeom prst="roundRect">
            <a:avLst/>
          </a:prstGeom>
        </p:spPr>
      </p:pic>
      <p:pic>
        <p:nvPicPr>
          <p:cNvPr id="20" name="Obraz 19">
            <a:extLst>
              <a:ext uri="{FF2B5EF4-FFF2-40B4-BE49-F238E27FC236}">
                <a16:creationId xmlns:a16="http://schemas.microsoft.com/office/drawing/2014/main" id="{C4E20D77-2116-40A7-B08D-109E19BF2EEA}"/>
              </a:ext>
            </a:extLst>
          </p:cNvPr>
          <p:cNvPicPr>
            <a:picLocks noChangeAspect="1"/>
          </p:cNvPicPr>
          <p:nvPr/>
        </p:nvPicPr>
        <p:blipFill>
          <a:blip r:embed="rId5"/>
          <a:stretch>
            <a:fillRect/>
          </a:stretch>
        </p:blipFill>
        <p:spPr>
          <a:xfrm>
            <a:off x="8767915" y="3183662"/>
            <a:ext cx="399638" cy="347054"/>
          </a:xfrm>
          <a:prstGeom prst="round1Rect">
            <a:avLst>
              <a:gd name="adj" fmla="val 43940"/>
            </a:avLst>
          </a:prstGeom>
        </p:spPr>
      </p:pic>
      <p:pic>
        <p:nvPicPr>
          <p:cNvPr id="21" name="Obraz 20">
            <a:extLst>
              <a:ext uri="{FF2B5EF4-FFF2-40B4-BE49-F238E27FC236}">
                <a16:creationId xmlns:a16="http://schemas.microsoft.com/office/drawing/2014/main" id="{52221514-3310-4168-A5A2-2FD7FB6E555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7275074" y="1068816"/>
            <a:ext cx="311353" cy="312641"/>
          </a:xfrm>
          <a:prstGeom prst="rect">
            <a:avLst/>
          </a:prstGeom>
        </p:spPr>
      </p:pic>
      <p:pic>
        <p:nvPicPr>
          <p:cNvPr id="23" name="Obraz 22">
            <a:extLst>
              <a:ext uri="{FF2B5EF4-FFF2-40B4-BE49-F238E27FC236}">
                <a16:creationId xmlns:a16="http://schemas.microsoft.com/office/drawing/2014/main" id="{41760D11-2D37-4E06-9904-B78BA065E55F}"/>
              </a:ext>
            </a:extLst>
          </p:cNvPr>
          <p:cNvPicPr>
            <a:picLocks noChangeAspect="1"/>
          </p:cNvPicPr>
          <p:nvPr/>
        </p:nvPicPr>
        <p:blipFill>
          <a:blip r:embed="rId8"/>
          <a:stretch>
            <a:fillRect/>
          </a:stretch>
        </p:blipFill>
        <p:spPr>
          <a:xfrm>
            <a:off x="10228115" y="1683735"/>
            <a:ext cx="205419" cy="263214"/>
          </a:xfrm>
          <a:prstGeom prst="rect">
            <a:avLst/>
          </a:prstGeom>
        </p:spPr>
      </p:pic>
      <p:pic>
        <p:nvPicPr>
          <p:cNvPr id="24" name="Obraz 23">
            <a:extLst>
              <a:ext uri="{FF2B5EF4-FFF2-40B4-BE49-F238E27FC236}">
                <a16:creationId xmlns:a16="http://schemas.microsoft.com/office/drawing/2014/main" id="{81C625D3-4D95-440A-B453-DE6B944583B5}"/>
              </a:ext>
            </a:extLst>
          </p:cNvPr>
          <p:cNvPicPr>
            <a:picLocks noChangeAspect="1"/>
          </p:cNvPicPr>
          <p:nvPr/>
        </p:nvPicPr>
        <p:blipFill>
          <a:blip r:embed="rId9"/>
          <a:stretch>
            <a:fillRect/>
          </a:stretch>
        </p:blipFill>
        <p:spPr>
          <a:xfrm>
            <a:off x="8744451" y="2710839"/>
            <a:ext cx="266251" cy="341605"/>
          </a:xfrm>
          <a:prstGeom prst="rect">
            <a:avLst/>
          </a:prstGeom>
        </p:spPr>
      </p:pic>
      <p:pic>
        <p:nvPicPr>
          <p:cNvPr id="25" name="Obraz 24">
            <a:extLst>
              <a:ext uri="{FF2B5EF4-FFF2-40B4-BE49-F238E27FC236}">
                <a16:creationId xmlns:a16="http://schemas.microsoft.com/office/drawing/2014/main" id="{CAD0CA12-7301-412B-A5EB-4EF03F9BBAD4}"/>
              </a:ext>
            </a:extLst>
          </p:cNvPr>
          <p:cNvPicPr>
            <a:picLocks noChangeAspect="1"/>
          </p:cNvPicPr>
          <p:nvPr/>
        </p:nvPicPr>
        <p:blipFill>
          <a:blip r:embed="rId10"/>
          <a:stretch>
            <a:fillRect/>
          </a:stretch>
        </p:blipFill>
        <p:spPr>
          <a:xfrm>
            <a:off x="7942732" y="947002"/>
            <a:ext cx="338093" cy="369302"/>
          </a:xfrm>
          <a:prstGeom prst="rect">
            <a:avLst/>
          </a:prstGeom>
        </p:spPr>
      </p:pic>
      <p:pic>
        <p:nvPicPr>
          <p:cNvPr id="26" name="Obraz 25">
            <a:extLst>
              <a:ext uri="{FF2B5EF4-FFF2-40B4-BE49-F238E27FC236}">
                <a16:creationId xmlns:a16="http://schemas.microsoft.com/office/drawing/2014/main" id="{D664B00C-721F-405C-B61E-20E2F9BD1388}"/>
              </a:ext>
            </a:extLst>
          </p:cNvPr>
          <p:cNvPicPr>
            <a:picLocks noChangeAspect="1"/>
          </p:cNvPicPr>
          <p:nvPr/>
        </p:nvPicPr>
        <p:blipFill>
          <a:blip r:embed="rId11"/>
          <a:stretch>
            <a:fillRect/>
          </a:stretch>
        </p:blipFill>
        <p:spPr>
          <a:xfrm>
            <a:off x="9415292" y="1491575"/>
            <a:ext cx="352705" cy="315794"/>
          </a:xfrm>
          <a:prstGeom prst="roundRect">
            <a:avLst>
              <a:gd name="adj" fmla="val 50000"/>
            </a:avLst>
          </a:prstGeom>
        </p:spPr>
      </p:pic>
      <p:pic>
        <p:nvPicPr>
          <p:cNvPr id="27" name="Obraz 26">
            <a:extLst>
              <a:ext uri="{FF2B5EF4-FFF2-40B4-BE49-F238E27FC236}">
                <a16:creationId xmlns:a16="http://schemas.microsoft.com/office/drawing/2014/main" id="{BB0F154B-E97A-4D96-AEDB-2739C032B3D9}"/>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665685" y="1662377"/>
            <a:ext cx="585390" cy="381034"/>
          </a:xfrm>
          <a:prstGeom prst="parallelogram">
            <a:avLst>
              <a:gd name="adj" fmla="val 53103"/>
            </a:avLst>
          </a:prstGeom>
        </p:spPr>
      </p:pic>
      <p:pic>
        <p:nvPicPr>
          <p:cNvPr id="28" name="Obraz 27">
            <a:extLst>
              <a:ext uri="{FF2B5EF4-FFF2-40B4-BE49-F238E27FC236}">
                <a16:creationId xmlns:a16="http://schemas.microsoft.com/office/drawing/2014/main" id="{B423E62A-CCAC-4F9E-929F-66D3AEBD70E7}"/>
              </a:ext>
            </a:extLst>
          </p:cNvPr>
          <p:cNvPicPr>
            <a:picLocks noChangeAspect="1"/>
          </p:cNvPicPr>
          <p:nvPr/>
        </p:nvPicPr>
        <p:blipFill>
          <a:blip r:embed="rId13"/>
          <a:stretch>
            <a:fillRect/>
          </a:stretch>
        </p:blipFill>
        <p:spPr>
          <a:xfrm>
            <a:off x="10978070" y="962194"/>
            <a:ext cx="310442" cy="315794"/>
          </a:xfrm>
          <a:prstGeom prst="rect">
            <a:avLst/>
          </a:prstGeom>
        </p:spPr>
      </p:pic>
      <p:pic>
        <p:nvPicPr>
          <p:cNvPr id="29" name="Obraz 28">
            <a:extLst>
              <a:ext uri="{FF2B5EF4-FFF2-40B4-BE49-F238E27FC236}">
                <a16:creationId xmlns:a16="http://schemas.microsoft.com/office/drawing/2014/main" id="{50EED93F-B905-4022-8AB7-263D0617E7E5}"/>
              </a:ext>
            </a:extLst>
          </p:cNvPr>
          <p:cNvPicPr>
            <a:picLocks noChangeAspect="1"/>
          </p:cNvPicPr>
          <p:nvPr/>
        </p:nvPicPr>
        <p:blipFill>
          <a:blip r:embed="rId14"/>
          <a:stretch>
            <a:fillRect/>
          </a:stretch>
        </p:blipFill>
        <p:spPr>
          <a:xfrm>
            <a:off x="9181830" y="2833827"/>
            <a:ext cx="660406" cy="437234"/>
          </a:xfrm>
          <a:prstGeom prst="snip2DiagRect">
            <a:avLst>
              <a:gd name="adj1" fmla="val 0"/>
              <a:gd name="adj2" fmla="val 32292"/>
            </a:avLst>
          </a:prstGeom>
        </p:spPr>
      </p:pic>
      <p:pic>
        <p:nvPicPr>
          <p:cNvPr id="30" name="Obraz 29">
            <a:extLst>
              <a:ext uri="{FF2B5EF4-FFF2-40B4-BE49-F238E27FC236}">
                <a16:creationId xmlns:a16="http://schemas.microsoft.com/office/drawing/2014/main" id="{8FF0DAE0-C000-4B69-92FF-30414C7AFD0B}"/>
              </a:ext>
            </a:extLst>
          </p:cNvPr>
          <p:cNvPicPr>
            <a:picLocks noChangeAspect="1"/>
          </p:cNvPicPr>
          <p:nvPr/>
        </p:nvPicPr>
        <p:blipFill>
          <a:blip r:embed="rId15"/>
          <a:stretch>
            <a:fillRect/>
          </a:stretch>
        </p:blipFill>
        <p:spPr>
          <a:xfrm>
            <a:off x="10035828" y="2393588"/>
            <a:ext cx="436247" cy="565507"/>
          </a:xfrm>
          <a:prstGeom prst="snip2SameRect">
            <a:avLst>
              <a:gd name="adj1" fmla="val 40741"/>
              <a:gd name="adj2" fmla="val 0"/>
            </a:avLst>
          </a:prstGeom>
        </p:spPr>
      </p:pic>
      <p:pic>
        <p:nvPicPr>
          <p:cNvPr id="31" name="Obraz 30">
            <a:extLst>
              <a:ext uri="{FF2B5EF4-FFF2-40B4-BE49-F238E27FC236}">
                <a16:creationId xmlns:a16="http://schemas.microsoft.com/office/drawing/2014/main" id="{6A4E2C73-4685-4929-9A49-71AF3BF38659}"/>
              </a:ext>
            </a:extLst>
          </p:cNvPr>
          <p:cNvPicPr>
            <a:picLocks noChangeAspect="1"/>
          </p:cNvPicPr>
          <p:nvPr/>
        </p:nvPicPr>
        <p:blipFill>
          <a:blip r:embed="rId16"/>
          <a:stretch>
            <a:fillRect/>
          </a:stretch>
        </p:blipFill>
        <p:spPr>
          <a:xfrm>
            <a:off x="9284133" y="2114251"/>
            <a:ext cx="528999" cy="519111"/>
          </a:xfrm>
          <a:prstGeom prst="rect">
            <a:avLst/>
          </a:prstGeom>
        </p:spPr>
      </p:pic>
      <p:pic>
        <p:nvPicPr>
          <p:cNvPr id="32" name="Obraz 31">
            <a:extLst>
              <a:ext uri="{FF2B5EF4-FFF2-40B4-BE49-F238E27FC236}">
                <a16:creationId xmlns:a16="http://schemas.microsoft.com/office/drawing/2014/main" id="{870BC973-07A0-475A-BD67-20199D0BCB3C}"/>
              </a:ext>
            </a:extLst>
          </p:cNvPr>
          <p:cNvPicPr>
            <a:picLocks noChangeAspect="1"/>
          </p:cNvPicPr>
          <p:nvPr/>
        </p:nvPicPr>
        <p:blipFill>
          <a:blip r:embed="rId3"/>
          <a:stretch>
            <a:fillRect/>
          </a:stretch>
        </p:blipFill>
        <p:spPr>
          <a:xfrm>
            <a:off x="1985941" y="1833180"/>
            <a:ext cx="352704" cy="369302"/>
          </a:xfrm>
          <a:prstGeom prst="rect">
            <a:avLst/>
          </a:prstGeom>
        </p:spPr>
      </p:pic>
      <p:pic>
        <p:nvPicPr>
          <p:cNvPr id="33" name="Obraz 32">
            <a:extLst>
              <a:ext uri="{FF2B5EF4-FFF2-40B4-BE49-F238E27FC236}">
                <a16:creationId xmlns:a16="http://schemas.microsoft.com/office/drawing/2014/main" id="{A3F15C77-9851-479B-9A11-5743A2CFC319}"/>
              </a:ext>
            </a:extLst>
          </p:cNvPr>
          <p:cNvPicPr>
            <a:picLocks noChangeAspect="1"/>
          </p:cNvPicPr>
          <p:nvPr/>
        </p:nvPicPr>
        <p:blipFill>
          <a:blip r:embed="rId4"/>
          <a:stretch>
            <a:fillRect/>
          </a:stretch>
        </p:blipFill>
        <p:spPr>
          <a:xfrm>
            <a:off x="9986932" y="1013351"/>
            <a:ext cx="343892" cy="437234"/>
          </a:xfrm>
          <a:prstGeom prst="roundRect">
            <a:avLst/>
          </a:prstGeom>
        </p:spPr>
      </p:pic>
      <p:pic>
        <p:nvPicPr>
          <p:cNvPr id="35" name="Obraz 34">
            <a:extLst>
              <a:ext uri="{FF2B5EF4-FFF2-40B4-BE49-F238E27FC236}">
                <a16:creationId xmlns:a16="http://schemas.microsoft.com/office/drawing/2014/main" id="{B3CF310F-AFCE-4D6E-A54F-92BD478CAF2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634269" y="3073154"/>
            <a:ext cx="311353" cy="312641"/>
          </a:xfrm>
          <a:prstGeom prst="rect">
            <a:avLst/>
          </a:prstGeom>
        </p:spPr>
      </p:pic>
      <p:pic>
        <p:nvPicPr>
          <p:cNvPr id="36" name="Obraz 35">
            <a:extLst>
              <a:ext uri="{FF2B5EF4-FFF2-40B4-BE49-F238E27FC236}">
                <a16:creationId xmlns:a16="http://schemas.microsoft.com/office/drawing/2014/main" id="{17FB8DB7-7D35-414A-9D78-2C7A37404916}"/>
              </a:ext>
            </a:extLst>
          </p:cNvPr>
          <p:cNvPicPr>
            <a:picLocks noChangeAspect="1"/>
          </p:cNvPicPr>
          <p:nvPr/>
        </p:nvPicPr>
        <p:blipFill>
          <a:blip r:embed="rId8"/>
          <a:stretch>
            <a:fillRect/>
          </a:stretch>
        </p:blipFill>
        <p:spPr>
          <a:xfrm>
            <a:off x="2432583" y="1434308"/>
            <a:ext cx="205419" cy="263214"/>
          </a:xfrm>
          <a:prstGeom prst="rect">
            <a:avLst/>
          </a:prstGeom>
        </p:spPr>
      </p:pic>
      <p:pic>
        <p:nvPicPr>
          <p:cNvPr id="37" name="Obraz 36">
            <a:extLst>
              <a:ext uri="{FF2B5EF4-FFF2-40B4-BE49-F238E27FC236}">
                <a16:creationId xmlns:a16="http://schemas.microsoft.com/office/drawing/2014/main" id="{027DFB9C-51E4-4AD9-B206-9A130D0797D4}"/>
              </a:ext>
            </a:extLst>
          </p:cNvPr>
          <p:cNvPicPr>
            <a:picLocks noChangeAspect="1"/>
          </p:cNvPicPr>
          <p:nvPr/>
        </p:nvPicPr>
        <p:blipFill>
          <a:blip r:embed="rId9"/>
          <a:stretch>
            <a:fillRect/>
          </a:stretch>
        </p:blipFill>
        <p:spPr>
          <a:xfrm>
            <a:off x="2575224" y="2878703"/>
            <a:ext cx="266251" cy="341605"/>
          </a:xfrm>
          <a:prstGeom prst="rect">
            <a:avLst/>
          </a:prstGeom>
        </p:spPr>
      </p:pic>
      <p:pic>
        <p:nvPicPr>
          <p:cNvPr id="38" name="Obraz 37">
            <a:extLst>
              <a:ext uri="{FF2B5EF4-FFF2-40B4-BE49-F238E27FC236}">
                <a16:creationId xmlns:a16="http://schemas.microsoft.com/office/drawing/2014/main" id="{00A1A0D8-CDF5-456C-89FD-E3E9C2F2EE54}"/>
              </a:ext>
            </a:extLst>
          </p:cNvPr>
          <p:cNvPicPr>
            <a:picLocks noChangeAspect="1"/>
          </p:cNvPicPr>
          <p:nvPr/>
        </p:nvPicPr>
        <p:blipFill>
          <a:blip r:embed="rId10"/>
          <a:stretch>
            <a:fillRect/>
          </a:stretch>
        </p:blipFill>
        <p:spPr>
          <a:xfrm>
            <a:off x="1735419" y="3069526"/>
            <a:ext cx="338093" cy="369302"/>
          </a:xfrm>
          <a:prstGeom prst="rect">
            <a:avLst/>
          </a:prstGeom>
        </p:spPr>
      </p:pic>
      <p:pic>
        <p:nvPicPr>
          <p:cNvPr id="39" name="Obraz 38">
            <a:extLst>
              <a:ext uri="{FF2B5EF4-FFF2-40B4-BE49-F238E27FC236}">
                <a16:creationId xmlns:a16="http://schemas.microsoft.com/office/drawing/2014/main" id="{B33362C4-5FC4-4CA5-A387-07A0FF7B67AF}"/>
              </a:ext>
            </a:extLst>
          </p:cNvPr>
          <p:cNvPicPr>
            <a:picLocks noChangeAspect="1"/>
          </p:cNvPicPr>
          <p:nvPr/>
        </p:nvPicPr>
        <p:blipFill>
          <a:blip r:embed="rId11"/>
          <a:stretch>
            <a:fillRect/>
          </a:stretch>
        </p:blipFill>
        <p:spPr>
          <a:xfrm>
            <a:off x="2154838" y="2386544"/>
            <a:ext cx="352705" cy="315794"/>
          </a:xfrm>
          <a:prstGeom prst="roundRect">
            <a:avLst>
              <a:gd name="adj" fmla="val 50000"/>
            </a:avLst>
          </a:prstGeom>
        </p:spPr>
      </p:pic>
      <p:pic>
        <p:nvPicPr>
          <p:cNvPr id="40" name="Obraz 39">
            <a:extLst>
              <a:ext uri="{FF2B5EF4-FFF2-40B4-BE49-F238E27FC236}">
                <a16:creationId xmlns:a16="http://schemas.microsoft.com/office/drawing/2014/main" id="{03388980-3E94-46EB-86CC-C397BE44A485}"/>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807799" y="2311315"/>
            <a:ext cx="585390" cy="381034"/>
          </a:xfrm>
          <a:prstGeom prst="parallelogram">
            <a:avLst>
              <a:gd name="adj" fmla="val 53103"/>
            </a:avLst>
          </a:prstGeom>
        </p:spPr>
      </p:pic>
      <p:pic>
        <p:nvPicPr>
          <p:cNvPr id="41" name="Obraz 40">
            <a:extLst>
              <a:ext uri="{FF2B5EF4-FFF2-40B4-BE49-F238E27FC236}">
                <a16:creationId xmlns:a16="http://schemas.microsoft.com/office/drawing/2014/main" id="{F0FE4D8E-D0AF-4C75-832A-62A9226AE9B3}"/>
              </a:ext>
            </a:extLst>
          </p:cNvPr>
          <p:cNvPicPr>
            <a:picLocks noChangeAspect="1"/>
          </p:cNvPicPr>
          <p:nvPr/>
        </p:nvPicPr>
        <p:blipFill>
          <a:blip r:embed="rId13"/>
          <a:stretch>
            <a:fillRect/>
          </a:stretch>
        </p:blipFill>
        <p:spPr>
          <a:xfrm>
            <a:off x="1550773" y="2555227"/>
            <a:ext cx="310442" cy="315794"/>
          </a:xfrm>
          <a:prstGeom prst="rect">
            <a:avLst/>
          </a:prstGeom>
        </p:spPr>
      </p:pic>
      <p:pic>
        <p:nvPicPr>
          <p:cNvPr id="42" name="Obraz 41">
            <a:extLst>
              <a:ext uri="{FF2B5EF4-FFF2-40B4-BE49-F238E27FC236}">
                <a16:creationId xmlns:a16="http://schemas.microsoft.com/office/drawing/2014/main" id="{1D420BE2-59E6-4CE5-8481-F091F79F0C63}"/>
              </a:ext>
            </a:extLst>
          </p:cNvPr>
          <p:cNvPicPr>
            <a:picLocks noChangeAspect="1"/>
          </p:cNvPicPr>
          <p:nvPr/>
        </p:nvPicPr>
        <p:blipFill>
          <a:blip r:embed="rId14"/>
          <a:stretch>
            <a:fillRect/>
          </a:stretch>
        </p:blipFill>
        <p:spPr>
          <a:xfrm>
            <a:off x="2956387" y="2703963"/>
            <a:ext cx="660406" cy="437234"/>
          </a:xfrm>
          <a:prstGeom prst="snip2DiagRect">
            <a:avLst>
              <a:gd name="adj1" fmla="val 0"/>
              <a:gd name="adj2" fmla="val 32292"/>
            </a:avLst>
          </a:prstGeom>
        </p:spPr>
      </p:pic>
      <p:pic>
        <p:nvPicPr>
          <p:cNvPr id="43" name="Obraz 42">
            <a:extLst>
              <a:ext uri="{FF2B5EF4-FFF2-40B4-BE49-F238E27FC236}">
                <a16:creationId xmlns:a16="http://schemas.microsoft.com/office/drawing/2014/main" id="{CF3A4F61-8457-4960-8357-C43CF7384130}"/>
              </a:ext>
            </a:extLst>
          </p:cNvPr>
          <p:cNvPicPr>
            <a:picLocks noChangeAspect="1"/>
          </p:cNvPicPr>
          <p:nvPr/>
        </p:nvPicPr>
        <p:blipFill>
          <a:blip r:embed="rId15"/>
          <a:stretch>
            <a:fillRect/>
          </a:stretch>
        </p:blipFill>
        <p:spPr>
          <a:xfrm>
            <a:off x="2817711" y="1624825"/>
            <a:ext cx="436247" cy="565507"/>
          </a:xfrm>
          <a:prstGeom prst="snip2SameRect">
            <a:avLst>
              <a:gd name="adj1" fmla="val 40741"/>
              <a:gd name="adj2" fmla="val 0"/>
            </a:avLst>
          </a:prstGeom>
        </p:spPr>
      </p:pic>
      <p:pic>
        <p:nvPicPr>
          <p:cNvPr id="44" name="Obraz 43">
            <a:extLst>
              <a:ext uri="{FF2B5EF4-FFF2-40B4-BE49-F238E27FC236}">
                <a16:creationId xmlns:a16="http://schemas.microsoft.com/office/drawing/2014/main" id="{BCBA52FF-D179-4AEA-861D-4121C6B8711C}"/>
              </a:ext>
            </a:extLst>
          </p:cNvPr>
          <p:cNvPicPr>
            <a:picLocks noChangeAspect="1"/>
          </p:cNvPicPr>
          <p:nvPr/>
        </p:nvPicPr>
        <p:blipFill>
          <a:blip r:embed="rId16"/>
          <a:stretch>
            <a:fillRect/>
          </a:stretch>
        </p:blipFill>
        <p:spPr>
          <a:xfrm>
            <a:off x="3177747" y="2134032"/>
            <a:ext cx="528999" cy="519111"/>
          </a:xfrm>
          <a:prstGeom prst="rect">
            <a:avLst/>
          </a:prstGeom>
        </p:spPr>
      </p:pic>
      <p:pic>
        <p:nvPicPr>
          <p:cNvPr id="45" name="Obraz 44">
            <a:extLst>
              <a:ext uri="{FF2B5EF4-FFF2-40B4-BE49-F238E27FC236}">
                <a16:creationId xmlns:a16="http://schemas.microsoft.com/office/drawing/2014/main" id="{05E34930-2470-430A-A693-9670938C1959}"/>
              </a:ext>
            </a:extLst>
          </p:cNvPr>
          <p:cNvPicPr>
            <a:picLocks noChangeAspect="1"/>
          </p:cNvPicPr>
          <p:nvPr/>
        </p:nvPicPr>
        <p:blipFill>
          <a:blip r:embed="rId3"/>
          <a:stretch>
            <a:fillRect/>
          </a:stretch>
        </p:blipFill>
        <p:spPr>
          <a:xfrm>
            <a:off x="837349" y="1409244"/>
            <a:ext cx="352704" cy="369302"/>
          </a:xfrm>
          <a:prstGeom prst="rect">
            <a:avLst/>
          </a:prstGeom>
        </p:spPr>
      </p:pic>
      <p:pic>
        <p:nvPicPr>
          <p:cNvPr id="46" name="Obraz 45">
            <a:extLst>
              <a:ext uri="{FF2B5EF4-FFF2-40B4-BE49-F238E27FC236}">
                <a16:creationId xmlns:a16="http://schemas.microsoft.com/office/drawing/2014/main" id="{E11ADCC2-FF4C-40A4-8475-D2E59899FFFF}"/>
              </a:ext>
            </a:extLst>
          </p:cNvPr>
          <p:cNvPicPr>
            <a:picLocks noChangeAspect="1"/>
          </p:cNvPicPr>
          <p:nvPr/>
        </p:nvPicPr>
        <p:blipFill>
          <a:blip r:embed="rId4"/>
          <a:stretch>
            <a:fillRect/>
          </a:stretch>
        </p:blipFill>
        <p:spPr>
          <a:xfrm>
            <a:off x="1570203" y="1013351"/>
            <a:ext cx="343892" cy="437234"/>
          </a:xfrm>
          <a:prstGeom prst="roundRect">
            <a:avLst/>
          </a:prstGeom>
        </p:spPr>
      </p:pic>
      <p:pic>
        <p:nvPicPr>
          <p:cNvPr id="47" name="Obraz 46">
            <a:extLst>
              <a:ext uri="{FF2B5EF4-FFF2-40B4-BE49-F238E27FC236}">
                <a16:creationId xmlns:a16="http://schemas.microsoft.com/office/drawing/2014/main" id="{8C74DDE2-EEE8-4FBE-A147-5B4C7E171302}"/>
              </a:ext>
            </a:extLst>
          </p:cNvPr>
          <p:cNvPicPr>
            <a:picLocks noChangeAspect="1"/>
          </p:cNvPicPr>
          <p:nvPr/>
        </p:nvPicPr>
        <p:blipFill>
          <a:blip r:embed="rId5"/>
          <a:stretch>
            <a:fillRect/>
          </a:stretch>
        </p:blipFill>
        <p:spPr>
          <a:xfrm>
            <a:off x="10489576" y="3069526"/>
            <a:ext cx="399638" cy="347054"/>
          </a:xfrm>
          <a:prstGeom prst="round1Rect">
            <a:avLst>
              <a:gd name="adj" fmla="val 43940"/>
            </a:avLst>
          </a:prstGeom>
        </p:spPr>
      </p:pic>
      <p:pic>
        <p:nvPicPr>
          <p:cNvPr id="48" name="Obraz 47">
            <a:extLst>
              <a:ext uri="{FF2B5EF4-FFF2-40B4-BE49-F238E27FC236}">
                <a16:creationId xmlns:a16="http://schemas.microsoft.com/office/drawing/2014/main" id="{B63E7762-1263-4C9F-840C-197BC600E13A}"/>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9234456" y="860152"/>
            <a:ext cx="311353" cy="312641"/>
          </a:xfrm>
          <a:prstGeom prst="rect">
            <a:avLst/>
          </a:prstGeom>
        </p:spPr>
      </p:pic>
      <p:pic>
        <p:nvPicPr>
          <p:cNvPr id="49" name="Obraz 48">
            <a:extLst>
              <a:ext uri="{FF2B5EF4-FFF2-40B4-BE49-F238E27FC236}">
                <a16:creationId xmlns:a16="http://schemas.microsoft.com/office/drawing/2014/main" id="{00B346EF-AAFC-47CE-A494-FC6E06F218DC}"/>
              </a:ext>
            </a:extLst>
          </p:cNvPr>
          <p:cNvPicPr>
            <a:picLocks noChangeAspect="1"/>
          </p:cNvPicPr>
          <p:nvPr/>
        </p:nvPicPr>
        <p:blipFill>
          <a:blip r:embed="rId8"/>
          <a:stretch>
            <a:fillRect/>
          </a:stretch>
        </p:blipFill>
        <p:spPr>
          <a:xfrm>
            <a:off x="10022696" y="2030844"/>
            <a:ext cx="205419" cy="263214"/>
          </a:xfrm>
          <a:prstGeom prst="rect">
            <a:avLst/>
          </a:prstGeom>
        </p:spPr>
      </p:pic>
      <p:pic>
        <p:nvPicPr>
          <p:cNvPr id="50" name="Obraz 49">
            <a:extLst>
              <a:ext uri="{FF2B5EF4-FFF2-40B4-BE49-F238E27FC236}">
                <a16:creationId xmlns:a16="http://schemas.microsoft.com/office/drawing/2014/main" id="{0A7C0FF5-E7F8-4E20-987E-F97C04911A4E}"/>
              </a:ext>
            </a:extLst>
          </p:cNvPr>
          <p:cNvPicPr>
            <a:picLocks noChangeAspect="1"/>
          </p:cNvPicPr>
          <p:nvPr/>
        </p:nvPicPr>
        <p:blipFill>
          <a:blip r:embed="rId9"/>
          <a:stretch>
            <a:fillRect/>
          </a:stretch>
        </p:blipFill>
        <p:spPr>
          <a:xfrm>
            <a:off x="3075502" y="949289"/>
            <a:ext cx="266251" cy="341605"/>
          </a:xfrm>
          <a:prstGeom prst="rect">
            <a:avLst/>
          </a:prstGeom>
        </p:spPr>
      </p:pic>
      <p:pic>
        <p:nvPicPr>
          <p:cNvPr id="51" name="Obraz 50">
            <a:extLst>
              <a:ext uri="{FF2B5EF4-FFF2-40B4-BE49-F238E27FC236}">
                <a16:creationId xmlns:a16="http://schemas.microsoft.com/office/drawing/2014/main" id="{24D2DB0C-5A52-4E77-BD96-E4F4006DCC30}"/>
              </a:ext>
            </a:extLst>
          </p:cNvPr>
          <p:cNvPicPr>
            <a:picLocks noChangeAspect="1"/>
          </p:cNvPicPr>
          <p:nvPr/>
        </p:nvPicPr>
        <p:blipFill>
          <a:blip r:embed="rId10"/>
          <a:stretch>
            <a:fillRect/>
          </a:stretch>
        </p:blipFill>
        <p:spPr>
          <a:xfrm>
            <a:off x="4049636" y="843135"/>
            <a:ext cx="338093" cy="369302"/>
          </a:xfrm>
          <a:prstGeom prst="rect">
            <a:avLst/>
          </a:prstGeom>
        </p:spPr>
      </p:pic>
      <p:pic>
        <p:nvPicPr>
          <p:cNvPr id="52" name="Obraz 51">
            <a:extLst>
              <a:ext uri="{FF2B5EF4-FFF2-40B4-BE49-F238E27FC236}">
                <a16:creationId xmlns:a16="http://schemas.microsoft.com/office/drawing/2014/main" id="{1621B771-577E-4F3F-A850-4DE755951388}"/>
              </a:ext>
            </a:extLst>
          </p:cNvPr>
          <p:cNvPicPr>
            <a:picLocks noChangeAspect="1"/>
          </p:cNvPicPr>
          <p:nvPr/>
        </p:nvPicPr>
        <p:blipFill>
          <a:blip r:embed="rId11"/>
          <a:stretch>
            <a:fillRect/>
          </a:stretch>
        </p:blipFill>
        <p:spPr>
          <a:xfrm>
            <a:off x="5220881" y="856999"/>
            <a:ext cx="352705" cy="315794"/>
          </a:xfrm>
          <a:prstGeom prst="roundRect">
            <a:avLst>
              <a:gd name="adj" fmla="val 50000"/>
            </a:avLst>
          </a:prstGeom>
        </p:spPr>
      </p:pic>
      <p:pic>
        <p:nvPicPr>
          <p:cNvPr id="53" name="Obraz 52">
            <a:extLst>
              <a:ext uri="{FF2B5EF4-FFF2-40B4-BE49-F238E27FC236}">
                <a16:creationId xmlns:a16="http://schemas.microsoft.com/office/drawing/2014/main" id="{047D1CE9-FBBC-4C01-B645-2E91F89208F4}"/>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270400" y="666482"/>
            <a:ext cx="585390" cy="381034"/>
          </a:xfrm>
          <a:prstGeom prst="parallelogram">
            <a:avLst>
              <a:gd name="adj" fmla="val 53103"/>
            </a:avLst>
          </a:prstGeom>
        </p:spPr>
      </p:pic>
      <p:pic>
        <p:nvPicPr>
          <p:cNvPr id="54" name="Obraz 53">
            <a:extLst>
              <a:ext uri="{FF2B5EF4-FFF2-40B4-BE49-F238E27FC236}">
                <a16:creationId xmlns:a16="http://schemas.microsoft.com/office/drawing/2014/main" id="{D3167AB6-0F6F-435D-9FE6-BD07A3666253}"/>
              </a:ext>
            </a:extLst>
          </p:cNvPr>
          <p:cNvPicPr>
            <a:picLocks noChangeAspect="1"/>
          </p:cNvPicPr>
          <p:nvPr/>
        </p:nvPicPr>
        <p:blipFill>
          <a:blip r:embed="rId13"/>
          <a:stretch>
            <a:fillRect/>
          </a:stretch>
        </p:blipFill>
        <p:spPr>
          <a:xfrm>
            <a:off x="6188676" y="936613"/>
            <a:ext cx="310442" cy="315794"/>
          </a:xfrm>
          <a:prstGeom prst="rect">
            <a:avLst/>
          </a:prstGeom>
        </p:spPr>
      </p:pic>
      <p:pic>
        <p:nvPicPr>
          <p:cNvPr id="55" name="Obraz 54">
            <a:extLst>
              <a:ext uri="{FF2B5EF4-FFF2-40B4-BE49-F238E27FC236}">
                <a16:creationId xmlns:a16="http://schemas.microsoft.com/office/drawing/2014/main" id="{9280D5B0-B1D7-4EE8-88A1-E4F8B80E4B57}"/>
              </a:ext>
            </a:extLst>
          </p:cNvPr>
          <p:cNvPicPr>
            <a:picLocks noChangeAspect="1"/>
          </p:cNvPicPr>
          <p:nvPr/>
        </p:nvPicPr>
        <p:blipFill>
          <a:blip r:embed="rId14"/>
          <a:stretch>
            <a:fillRect/>
          </a:stretch>
        </p:blipFill>
        <p:spPr>
          <a:xfrm>
            <a:off x="10790512" y="2473732"/>
            <a:ext cx="660406" cy="437234"/>
          </a:xfrm>
          <a:prstGeom prst="snip2DiagRect">
            <a:avLst>
              <a:gd name="adj1" fmla="val 0"/>
              <a:gd name="adj2" fmla="val 32292"/>
            </a:avLst>
          </a:prstGeom>
        </p:spPr>
      </p:pic>
      <p:pic>
        <p:nvPicPr>
          <p:cNvPr id="56" name="Obraz 55">
            <a:extLst>
              <a:ext uri="{FF2B5EF4-FFF2-40B4-BE49-F238E27FC236}">
                <a16:creationId xmlns:a16="http://schemas.microsoft.com/office/drawing/2014/main" id="{293189BC-F0A4-4FA8-B5EC-8563325C2CD0}"/>
              </a:ext>
            </a:extLst>
          </p:cNvPr>
          <p:cNvPicPr>
            <a:picLocks noChangeAspect="1"/>
          </p:cNvPicPr>
          <p:nvPr/>
        </p:nvPicPr>
        <p:blipFill>
          <a:blip r:embed="rId15"/>
          <a:stretch>
            <a:fillRect/>
          </a:stretch>
        </p:blipFill>
        <p:spPr>
          <a:xfrm>
            <a:off x="708719" y="744123"/>
            <a:ext cx="436247" cy="565507"/>
          </a:xfrm>
          <a:prstGeom prst="snip2SameRect">
            <a:avLst>
              <a:gd name="adj1" fmla="val 40741"/>
              <a:gd name="adj2" fmla="val 0"/>
            </a:avLst>
          </a:prstGeom>
        </p:spPr>
      </p:pic>
      <p:pic>
        <p:nvPicPr>
          <p:cNvPr id="57" name="Obraz 56">
            <a:extLst>
              <a:ext uri="{FF2B5EF4-FFF2-40B4-BE49-F238E27FC236}">
                <a16:creationId xmlns:a16="http://schemas.microsoft.com/office/drawing/2014/main" id="{842F9DA3-F832-4C32-ADAC-664DE5A5EA13}"/>
              </a:ext>
            </a:extLst>
          </p:cNvPr>
          <p:cNvPicPr>
            <a:picLocks noChangeAspect="1"/>
          </p:cNvPicPr>
          <p:nvPr/>
        </p:nvPicPr>
        <p:blipFill>
          <a:blip r:embed="rId16"/>
          <a:stretch>
            <a:fillRect/>
          </a:stretch>
        </p:blipFill>
        <p:spPr>
          <a:xfrm>
            <a:off x="1288448" y="1743350"/>
            <a:ext cx="528999" cy="519111"/>
          </a:xfrm>
          <a:prstGeom prst="rect">
            <a:avLst/>
          </a:prstGeom>
        </p:spPr>
      </p:pic>
      <p:sp>
        <p:nvSpPr>
          <p:cNvPr id="59" name="Prostokąt 58">
            <a:extLst>
              <a:ext uri="{FF2B5EF4-FFF2-40B4-BE49-F238E27FC236}">
                <a16:creationId xmlns:a16="http://schemas.microsoft.com/office/drawing/2014/main" id="{4BE3FB49-D5D7-454D-972A-498DAA48EB91}"/>
              </a:ext>
            </a:extLst>
          </p:cNvPr>
          <p:cNvSpPr/>
          <p:nvPr/>
        </p:nvSpPr>
        <p:spPr>
          <a:xfrm>
            <a:off x="3904727" y="3882582"/>
            <a:ext cx="4148893" cy="553998"/>
          </a:xfrm>
          <a:prstGeom prst="rect">
            <a:avLst/>
          </a:prstGeom>
          <a:noFill/>
        </p:spPr>
        <p:txBody>
          <a:bodyPr wrap="none" lIns="91440" tIns="45720" rIns="91440" bIns="45720">
            <a:spAutoFit/>
          </a:bodyPr>
          <a:lstStyle/>
          <a:p>
            <a:pPr algn="ctr"/>
            <a:r>
              <a:rPr lang="pl-PL" sz="3000" dirty="0">
                <a:ln w="0"/>
                <a:gradFill>
                  <a:gsLst>
                    <a:gs pos="21000">
                      <a:srgbClr val="53575C"/>
                    </a:gs>
                    <a:gs pos="88000">
                      <a:srgbClr val="C5C7CA"/>
                    </a:gs>
                  </a:gsLst>
                  <a:lin ang="5400000"/>
                </a:gradFill>
                <a:latin typeface="DengXian" panose="02010600030101010101" pitchFamily="2" charset="-122"/>
                <a:ea typeface="DengXian" panose="02010600030101010101" pitchFamily="2" charset="-122"/>
              </a:rPr>
              <a:t>PROJECT MANAGEMNT</a:t>
            </a:r>
          </a:p>
        </p:txBody>
      </p:sp>
      <p:sp>
        <p:nvSpPr>
          <p:cNvPr id="58" name="Prostokąt: zaokrąglone rogi 57">
            <a:extLst>
              <a:ext uri="{FF2B5EF4-FFF2-40B4-BE49-F238E27FC236}">
                <a16:creationId xmlns:a16="http://schemas.microsoft.com/office/drawing/2014/main" id="{2D6291A7-2FDA-42F4-B8C2-90B845540E18}"/>
              </a:ext>
            </a:extLst>
          </p:cNvPr>
          <p:cNvSpPr/>
          <p:nvPr/>
        </p:nvSpPr>
        <p:spPr>
          <a:xfrm>
            <a:off x="2906197" y="5029920"/>
            <a:ext cx="6192199" cy="565507"/>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pl-PL" sz="1400" dirty="0"/>
              <a:t>Wiec jak sobie z tym wszystkim poradzić przy tak ogromnej ilości informacji ?</a:t>
            </a:r>
          </a:p>
        </p:txBody>
      </p:sp>
      <p:pic>
        <p:nvPicPr>
          <p:cNvPr id="16" name="Grafika 15" descr="Znak zapytania">
            <a:extLst>
              <a:ext uri="{FF2B5EF4-FFF2-40B4-BE49-F238E27FC236}">
                <a16:creationId xmlns:a16="http://schemas.microsoft.com/office/drawing/2014/main" id="{B004F999-88CC-4126-A9E2-E3C64ABDDE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4117" y="4812427"/>
            <a:ext cx="553998" cy="553998"/>
          </a:xfrm>
          <a:prstGeom prst="rect">
            <a:avLst/>
          </a:prstGeom>
        </p:spPr>
      </p:pic>
      <p:pic>
        <p:nvPicPr>
          <p:cNvPr id="60" name="Grafika 59" descr="Znak zapytania">
            <a:extLst>
              <a:ext uri="{FF2B5EF4-FFF2-40B4-BE49-F238E27FC236}">
                <a16:creationId xmlns:a16="http://schemas.microsoft.com/office/drawing/2014/main" id="{16AEC908-8B89-49CE-9B01-2033CB8E4E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55576" y="5861125"/>
            <a:ext cx="553998" cy="553998"/>
          </a:xfrm>
          <a:prstGeom prst="rect">
            <a:avLst/>
          </a:prstGeom>
        </p:spPr>
      </p:pic>
      <p:pic>
        <p:nvPicPr>
          <p:cNvPr id="61" name="Grafika 60" descr="Znak zapytania">
            <a:extLst>
              <a:ext uri="{FF2B5EF4-FFF2-40B4-BE49-F238E27FC236}">
                <a16:creationId xmlns:a16="http://schemas.microsoft.com/office/drawing/2014/main" id="{449E5B4E-27D5-4B34-A216-59B7BF072F2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43716" y="4364176"/>
            <a:ext cx="553998" cy="553998"/>
          </a:xfrm>
          <a:prstGeom prst="rect">
            <a:avLst/>
          </a:prstGeom>
        </p:spPr>
      </p:pic>
      <p:pic>
        <p:nvPicPr>
          <p:cNvPr id="62" name="Grafika 61" descr="Znak zapytania">
            <a:extLst>
              <a:ext uri="{FF2B5EF4-FFF2-40B4-BE49-F238E27FC236}">
                <a16:creationId xmlns:a16="http://schemas.microsoft.com/office/drawing/2014/main" id="{4F78B6E3-5CB8-4A5D-9FC2-73087B6D7CD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3054" y="4220498"/>
            <a:ext cx="553998" cy="553998"/>
          </a:xfrm>
          <a:prstGeom prst="rect">
            <a:avLst/>
          </a:prstGeom>
        </p:spPr>
      </p:pic>
      <p:pic>
        <p:nvPicPr>
          <p:cNvPr id="63" name="Grafika 62" descr="Znak zapytania">
            <a:extLst>
              <a:ext uri="{FF2B5EF4-FFF2-40B4-BE49-F238E27FC236}">
                <a16:creationId xmlns:a16="http://schemas.microsoft.com/office/drawing/2014/main" id="{1DC765FF-5D6E-4E7A-8494-4E64DA34DD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22113" y="4774496"/>
            <a:ext cx="553998" cy="553998"/>
          </a:xfrm>
          <a:prstGeom prst="rect">
            <a:avLst/>
          </a:prstGeom>
        </p:spPr>
      </p:pic>
      <p:pic>
        <p:nvPicPr>
          <p:cNvPr id="64" name="Grafika 63" descr="Znak zapytania">
            <a:extLst>
              <a:ext uri="{FF2B5EF4-FFF2-40B4-BE49-F238E27FC236}">
                <a16:creationId xmlns:a16="http://schemas.microsoft.com/office/drawing/2014/main" id="{057BEA2C-9907-448E-9299-EA6F892BD02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91486" y="5703786"/>
            <a:ext cx="553998" cy="553998"/>
          </a:xfrm>
          <a:prstGeom prst="rect">
            <a:avLst/>
          </a:prstGeom>
        </p:spPr>
      </p:pic>
      <p:pic>
        <p:nvPicPr>
          <p:cNvPr id="65" name="Grafika 64" descr="Znak zapytania">
            <a:extLst>
              <a:ext uri="{FF2B5EF4-FFF2-40B4-BE49-F238E27FC236}">
                <a16:creationId xmlns:a16="http://schemas.microsoft.com/office/drawing/2014/main" id="{11413226-4A59-46BD-A29E-8AEC071719C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94957" y="5980785"/>
            <a:ext cx="553998" cy="553998"/>
          </a:xfrm>
          <a:prstGeom prst="rect">
            <a:avLst/>
          </a:prstGeom>
        </p:spPr>
      </p:pic>
      <p:pic>
        <p:nvPicPr>
          <p:cNvPr id="66" name="Grafika 65" descr="Znak zapytania">
            <a:extLst>
              <a:ext uri="{FF2B5EF4-FFF2-40B4-BE49-F238E27FC236}">
                <a16:creationId xmlns:a16="http://schemas.microsoft.com/office/drawing/2014/main" id="{587F598E-0126-4B67-A5D5-CF79C8A0B48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51263" y="5724002"/>
            <a:ext cx="553998" cy="553998"/>
          </a:xfrm>
          <a:prstGeom prst="rect">
            <a:avLst/>
          </a:prstGeom>
        </p:spPr>
      </p:pic>
      <p:pic>
        <p:nvPicPr>
          <p:cNvPr id="67" name="Grafika 66" descr="Znak zapytania">
            <a:extLst>
              <a:ext uri="{FF2B5EF4-FFF2-40B4-BE49-F238E27FC236}">
                <a16:creationId xmlns:a16="http://schemas.microsoft.com/office/drawing/2014/main" id="{9DD252C8-EFDA-44B5-90CD-84E36C6394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5412" y="5861125"/>
            <a:ext cx="553998" cy="553998"/>
          </a:xfrm>
          <a:prstGeom prst="rect">
            <a:avLst/>
          </a:prstGeom>
        </p:spPr>
      </p:pic>
    </p:spTree>
    <p:extLst>
      <p:ext uri="{BB962C8B-B14F-4D97-AF65-F5344CB8AC3E}">
        <p14:creationId xmlns:p14="http://schemas.microsoft.com/office/powerpoint/2010/main" val="762228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717757" y="6541358"/>
            <a:ext cx="275130" cy="275130"/>
          </a:xfrm>
          <a:prstGeom prst="rect">
            <a:avLst/>
          </a:prstGeom>
        </p:spPr>
      </p:pic>
      <p:pic>
        <p:nvPicPr>
          <p:cNvPr id="159" name="Grafika 158" descr="Dodawać">
            <a:extLst>
              <a:ext uri="{FF2B5EF4-FFF2-40B4-BE49-F238E27FC236}">
                <a16:creationId xmlns:a16="http://schemas.microsoft.com/office/drawing/2014/main" id="{5672646F-9262-4CF1-A04E-FAD3AFB68AD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51015" y="517919"/>
            <a:ext cx="112340" cy="112340"/>
          </a:xfrm>
          <a:prstGeom prst="rect">
            <a:avLst/>
          </a:prstGeom>
        </p:spPr>
      </p:pic>
      <p:sp>
        <p:nvSpPr>
          <p:cNvPr id="160" name="pole tekstowe 159">
            <a:extLst>
              <a:ext uri="{FF2B5EF4-FFF2-40B4-BE49-F238E27FC236}">
                <a16:creationId xmlns:a16="http://schemas.microsoft.com/office/drawing/2014/main" id="{06E637AC-55F9-4691-A839-764D78E5815C}"/>
              </a:ext>
            </a:extLst>
          </p:cNvPr>
          <p:cNvSpPr txBox="1"/>
          <p:nvPr/>
        </p:nvSpPr>
        <p:spPr>
          <a:xfrm>
            <a:off x="1209151" y="460504"/>
            <a:ext cx="860232" cy="215444"/>
          </a:xfrm>
          <a:prstGeom prst="rect">
            <a:avLst/>
          </a:prstGeom>
          <a:noFill/>
        </p:spPr>
        <p:txBody>
          <a:bodyPr wrap="square" rtlCol="0">
            <a:spAutoFit/>
          </a:bodyPr>
          <a:lstStyle/>
          <a:p>
            <a:r>
              <a:rPr lang="pl-PL" sz="800" dirty="0">
                <a:solidFill>
                  <a:schemeClr val="bg1"/>
                </a:solidFill>
              </a:rPr>
              <a:t>Nowy wpis</a:t>
            </a:r>
            <a:endParaRPr lang="en-US" sz="800" dirty="0">
              <a:solidFill>
                <a:schemeClr val="bg1"/>
              </a:solidFill>
            </a:endParaRPr>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32"/>
          </a:graphicData>
        </a:graphic>
      </p:graphicFrame>
      <p:graphicFrame>
        <p:nvGraphicFramePr>
          <p:cNvPr id="163" name="Tabela 2">
            <a:extLst>
              <a:ext uri="{FF2B5EF4-FFF2-40B4-BE49-F238E27FC236}">
                <a16:creationId xmlns:a16="http://schemas.microsoft.com/office/drawing/2014/main" id="{8ACB7EA6-807E-4718-9D0E-5F2000CB5823}"/>
              </a:ext>
            </a:extLst>
          </p:cNvPr>
          <p:cNvGraphicFramePr>
            <a:graphicFrameLocks noGrp="1"/>
          </p:cNvGraphicFramePr>
          <p:nvPr>
            <p:extLst>
              <p:ext uri="{D42A27DB-BD31-4B8C-83A1-F6EECF244321}">
                <p14:modId xmlns:p14="http://schemas.microsoft.com/office/powerpoint/2010/main" val="2479192956"/>
              </p:ext>
            </p:extLst>
          </p:nvPr>
        </p:nvGraphicFramePr>
        <p:xfrm>
          <a:off x="605095" y="991578"/>
          <a:ext cx="8564253" cy="1951332"/>
        </p:xfrm>
        <a:graphic>
          <a:graphicData uri="http://schemas.openxmlformats.org/drawingml/2006/table">
            <a:tbl>
              <a:tblPr firstRow="1" bandRow="1">
                <a:tableStyleId>{5C22544A-7EE6-4342-B048-85BDC9FD1C3A}</a:tableStyleId>
              </a:tblPr>
              <a:tblGrid>
                <a:gridCol w="570746">
                  <a:extLst>
                    <a:ext uri="{9D8B030D-6E8A-4147-A177-3AD203B41FA5}">
                      <a16:colId xmlns:a16="http://schemas.microsoft.com/office/drawing/2014/main" val="832678855"/>
                    </a:ext>
                  </a:extLst>
                </a:gridCol>
                <a:gridCol w="1706907">
                  <a:extLst>
                    <a:ext uri="{9D8B030D-6E8A-4147-A177-3AD203B41FA5}">
                      <a16:colId xmlns:a16="http://schemas.microsoft.com/office/drawing/2014/main" val="2075188000"/>
                    </a:ext>
                  </a:extLst>
                </a:gridCol>
                <a:gridCol w="605981">
                  <a:extLst>
                    <a:ext uri="{9D8B030D-6E8A-4147-A177-3AD203B41FA5}">
                      <a16:colId xmlns:a16="http://schemas.microsoft.com/office/drawing/2014/main" val="1208128480"/>
                    </a:ext>
                  </a:extLst>
                </a:gridCol>
                <a:gridCol w="416597">
                  <a:extLst>
                    <a:ext uri="{9D8B030D-6E8A-4147-A177-3AD203B41FA5}">
                      <a16:colId xmlns:a16="http://schemas.microsoft.com/office/drawing/2014/main" val="400063830"/>
                    </a:ext>
                  </a:extLst>
                </a:gridCol>
                <a:gridCol w="1853474">
                  <a:extLst>
                    <a:ext uri="{9D8B030D-6E8A-4147-A177-3AD203B41FA5}">
                      <a16:colId xmlns:a16="http://schemas.microsoft.com/office/drawing/2014/main" val="1372111242"/>
                    </a:ext>
                  </a:extLst>
                </a:gridCol>
                <a:gridCol w="1475037">
                  <a:extLst>
                    <a:ext uri="{9D8B030D-6E8A-4147-A177-3AD203B41FA5}">
                      <a16:colId xmlns:a16="http://schemas.microsoft.com/office/drawing/2014/main" val="1685377803"/>
                    </a:ext>
                  </a:extLst>
                </a:gridCol>
                <a:gridCol w="967756">
                  <a:extLst>
                    <a:ext uri="{9D8B030D-6E8A-4147-A177-3AD203B41FA5}">
                      <a16:colId xmlns:a16="http://schemas.microsoft.com/office/drawing/2014/main" val="4127486877"/>
                    </a:ext>
                  </a:extLst>
                </a:gridCol>
                <a:gridCol w="967755">
                  <a:extLst>
                    <a:ext uri="{9D8B030D-6E8A-4147-A177-3AD203B41FA5}">
                      <a16:colId xmlns:a16="http://schemas.microsoft.com/office/drawing/2014/main" val="2914849729"/>
                    </a:ext>
                  </a:extLst>
                </a:gridCol>
              </a:tblGrid>
              <a:tr h="284924">
                <a:tc>
                  <a:txBody>
                    <a:bodyPr/>
                    <a:lstStyle/>
                    <a:p>
                      <a:pPr algn="ctr"/>
                      <a:r>
                        <a:rPr lang="pl-PL" sz="1000" dirty="0"/>
                        <a:t>DATA</a:t>
                      </a:r>
                      <a:endParaRPr lang="en-US" sz="1000" dirty="0"/>
                    </a:p>
                  </a:txBody>
                  <a:tcPr>
                    <a:solidFill>
                      <a:srgbClr val="333F50">
                        <a:alpha val="69804"/>
                      </a:srgbClr>
                    </a:solidFill>
                  </a:tcPr>
                </a:tc>
                <a:tc>
                  <a:txBody>
                    <a:bodyPr/>
                    <a:lstStyle/>
                    <a:p>
                      <a:pPr algn="ctr"/>
                      <a:r>
                        <a:rPr lang="pl-PL" sz="1000" dirty="0"/>
                        <a:t>PROJEKT</a:t>
                      </a:r>
                      <a:endParaRPr lang="en-US" sz="1000" dirty="0"/>
                    </a:p>
                  </a:txBody>
                  <a:tcPr>
                    <a:solidFill>
                      <a:srgbClr val="333F50">
                        <a:alpha val="69804"/>
                      </a:srgbClr>
                    </a:solidFill>
                  </a:tcPr>
                </a:tc>
                <a:tc gridSpan="2">
                  <a:txBody>
                    <a:bodyPr/>
                    <a:lstStyle/>
                    <a:p>
                      <a:pPr algn="ctr"/>
                      <a:r>
                        <a:rPr lang="pl-PL" sz="1000" dirty="0"/>
                        <a:t>AKCJA</a:t>
                      </a:r>
                      <a:endParaRPr lang="en-US" sz="1000" dirty="0"/>
                    </a:p>
                  </a:txBody>
                  <a:tcPr>
                    <a:solidFill>
                      <a:srgbClr val="333F50">
                        <a:alpha val="69804"/>
                      </a:srgbClr>
                    </a:solidFill>
                  </a:tcPr>
                </a:tc>
                <a:tc hMerge="1">
                  <a:txBody>
                    <a:bodyPr/>
                    <a:lstStyle/>
                    <a:p>
                      <a:endParaRPr lang="en-US"/>
                    </a:p>
                  </a:txBody>
                  <a:tcPr/>
                </a:tc>
                <a:tc>
                  <a:txBody>
                    <a:bodyPr/>
                    <a:lstStyle/>
                    <a:p>
                      <a:pPr algn="ctr"/>
                      <a:r>
                        <a:rPr lang="pl-PL" sz="1000" dirty="0"/>
                        <a:t>TYTUŁ</a:t>
                      </a:r>
                      <a:endParaRPr lang="en-US" sz="1000" dirty="0"/>
                    </a:p>
                  </a:txBody>
                  <a:tcPr>
                    <a:solidFill>
                      <a:srgbClr val="333F50">
                        <a:alpha val="69804"/>
                      </a:srgbClr>
                    </a:solidFill>
                  </a:tcPr>
                </a:tc>
                <a:tc>
                  <a:txBody>
                    <a:bodyPr/>
                    <a:lstStyle/>
                    <a:p>
                      <a:pPr algn="ctr"/>
                      <a:r>
                        <a:rPr lang="pl-PL" sz="1000" dirty="0"/>
                        <a:t>ODPOWIEDZIALNY</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DATA (DO)</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extLst>
                  <a:ext uri="{0D108BD9-81ED-4DB2-BD59-A6C34878D82A}">
                    <a16:rowId xmlns:a16="http://schemas.microsoft.com/office/drawing/2014/main" val="121929559"/>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12:20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Ustalenie wizji lokalnej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11:50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Pytania o dobór sterowników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416602">
                <a:tc>
                  <a:txBody>
                    <a:bodyPr/>
                    <a:lstStyle/>
                    <a:p>
                      <a:pPr algn="ctr"/>
                      <a:r>
                        <a:rPr lang="pl-PL" sz="800" dirty="0">
                          <a:solidFill>
                            <a:schemeClr val="bg1">
                              <a:lumMod val="50000"/>
                            </a:schemeClr>
                          </a:solidFill>
                        </a:rPr>
                        <a:t>15.03.21</a:t>
                      </a:r>
                      <a:r>
                        <a:rPr lang="pl-PL" sz="800" dirty="0">
                          <a:solidFill>
                            <a:schemeClr val="tx2"/>
                          </a:solidFill>
                        </a:rPr>
                        <a:t>  08:45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Braki w ofercie CESCO</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08:01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w sprawie wizualizacji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23.03.2021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bl>
          </a:graphicData>
        </a:graphic>
      </p:graphicFrame>
      <p:sp>
        <p:nvSpPr>
          <p:cNvPr id="172" name="pole tekstowe 171">
            <a:extLst>
              <a:ext uri="{FF2B5EF4-FFF2-40B4-BE49-F238E27FC236}">
                <a16:creationId xmlns:a16="http://schemas.microsoft.com/office/drawing/2014/main" id="{21E04EFF-E044-448B-AA86-B5B48D9C6E87}"/>
              </a:ext>
            </a:extLst>
          </p:cNvPr>
          <p:cNvSpPr txBox="1"/>
          <p:nvPr/>
        </p:nvSpPr>
        <p:spPr>
          <a:xfrm>
            <a:off x="2170450" y="455841"/>
            <a:ext cx="860232" cy="215444"/>
          </a:xfrm>
          <a:prstGeom prst="rect">
            <a:avLst/>
          </a:prstGeom>
          <a:noFill/>
        </p:spPr>
        <p:txBody>
          <a:bodyPr wrap="square" rtlCol="0">
            <a:spAutoFit/>
          </a:bodyPr>
          <a:lstStyle/>
          <a:p>
            <a:r>
              <a:rPr lang="pl-PL" sz="800" dirty="0">
                <a:solidFill>
                  <a:schemeClr val="bg1"/>
                </a:solidFill>
              </a:rPr>
              <a:t>Szybka notatka</a:t>
            </a:r>
            <a:endParaRPr lang="en-US" sz="800" dirty="0">
              <a:solidFill>
                <a:schemeClr val="bg1"/>
              </a:solidFill>
            </a:endParaRPr>
          </a:p>
        </p:txBody>
      </p:sp>
      <p:pic>
        <p:nvPicPr>
          <p:cNvPr id="8" name="Grafika 7" descr="Królik">
            <a:extLst>
              <a:ext uri="{FF2B5EF4-FFF2-40B4-BE49-F238E27FC236}">
                <a16:creationId xmlns:a16="http://schemas.microsoft.com/office/drawing/2014/main" id="{16D00552-97DA-4FCD-87C5-851B561F4F9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98106" y="428449"/>
            <a:ext cx="243622" cy="243622"/>
          </a:xfrm>
          <a:prstGeom prst="rect">
            <a:avLst/>
          </a:prstGeom>
        </p:spPr>
      </p:pic>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1090400" y="1091216"/>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rójkąt równoramienny 163">
            <a:extLst>
              <a:ext uri="{FF2B5EF4-FFF2-40B4-BE49-F238E27FC236}">
                <a16:creationId xmlns:a16="http://schemas.microsoft.com/office/drawing/2014/main" id="{F50240EF-2FBB-478B-A790-DB47D05E5E35}"/>
              </a:ext>
            </a:extLst>
          </p:cNvPr>
          <p:cNvSpPr/>
          <p:nvPr/>
        </p:nvSpPr>
        <p:spPr>
          <a:xfrm rot="10800000">
            <a:off x="2744511" y="1091216"/>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rójkąt równoramienny 164">
            <a:extLst>
              <a:ext uri="{FF2B5EF4-FFF2-40B4-BE49-F238E27FC236}">
                <a16:creationId xmlns:a16="http://schemas.microsoft.com/office/drawing/2014/main" id="{8E9591BE-04CB-46FF-A1DC-7F86CE512A90}"/>
              </a:ext>
            </a:extLst>
          </p:cNvPr>
          <p:cNvSpPr/>
          <p:nvPr/>
        </p:nvSpPr>
        <p:spPr>
          <a:xfrm rot="10800000">
            <a:off x="3791291" y="1091216"/>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rójkąt równoramienny 165">
            <a:extLst>
              <a:ext uri="{FF2B5EF4-FFF2-40B4-BE49-F238E27FC236}">
                <a16:creationId xmlns:a16="http://schemas.microsoft.com/office/drawing/2014/main" id="{8B385606-3E75-4348-B516-1D309603F3BC}"/>
              </a:ext>
            </a:extLst>
          </p:cNvPr>
          <p:cNvSpPr/>
          <p:nvPr/>
        </p:nvSpPr>
        <p:spPr>
          <a:xfrm rot="10800000">
            <a:off x="5643135" y="1091216"/>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ójkąt równoramienny 168">
            <a:extLst>
              <a:ext uri="{FF2B5EF4-FFF2-40B4-BE49-F238E27FC236}">
                <a16:creationId xmlns:a16="http://schemas.microsoft.com/office/drawing/2014/main" id="{B9DBA86B-F74E-4D19-9188-F850D81B79A0}"/>
              </a:ext>
            </a:extLst>
          </p:cNvPr>
          <p:cNvSpPr/>
          <p:nvPr/>
        </p:nvSpPr>
        <p:spPr>
          <a:xfrm rot="10800000">
            <a:off x="9331417" y="1102945"/>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fika 93" descr="Koperta">
            <a:extLst>
              <a:ext uri="{FF2B5EF4-FFF2-40B4-BE49-F238E27FC236}">
                <a16:creationId xmlns:a16="http://schemas.microsoft.com/office/drawing/2014/main" id="{3D4566A8-CDEA-4249-93F3-4E7152637B48}"/>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601209" y="1796361"/>
            <a:ext cx="204390" cy="204390"/>
          </a:xfrm>
          <a:prstGeom prst="rect">
            <a:avLst/>
          </a:prstGeom>
        </p:spPr>
      </p:pic>
      <p:pic>
        <p:nvPicPr>
          <p:cNvPr id="116" name="Grafika 115" descr="Koperta">
            <a:extLst>
              <a:ext uri="{FF2B5EF4-FFF2-40B4-BE49-F238E27FC236}">
                <a16:creationId xmlns:a16="http://schemas.microsoft.com/office/drawing/2014/main" id="{8BCAB110-BF89-420A-BC82-95808AEF797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609761" y="1369654"/>
            <a:ext cx="204390" cy="204390"/>
          </a:xfrm>
          <a:prstGeom prst="rect">
            <a:avLst/>
          </a:prstGeom>
        </p:spPr>
      </p:pic>
      <p:pic>
        <p:nvPicPr>
          <p:cNvPr id="117" name="Grafika 116" descr="Koperta">
            <a:extLst>
              <a:ext uri="{FF2B5EF4-FFF2-40B4-BE49-F238E27FC236}">
                <a16:creationId xmlns:a16="http://schemas.microsoft.com/office/drawing/2014/main" id="{7D1B8D17-14F0-4DDD-A66C-EDD539CE7F4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609761" y="2205703"/>
            <a:ext cx="204390" cy="204390"/>
          </a:xfrm>
          <a:prstGeom prst="rect">
            <a:avLst/>
          </a:prstGeom>
        </p:spPr>
      </p:pic>
      <p:pic>
        <p:nvPicPr>
          <p:cNvPr id="118" name="Grafika 117" descr="Koperta">
            <a:extLst>
              <a:ext uri="{FF2B5EF4-FFF2-40B4-BE49-F238E27FC236}">
                <a16:creationId xmlns:a16="http://schemas.microsoft.com/office/drawing/2014/main" id="{E7A24AE9-25E9-4778-AAA7-882CCA6085FF}"/>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603489" y="2618723"/>
            <a:ext cx="204390" cy="204390"/>
          </a:xfrm>
          <a:prstGeom prst="rect">
            <a:avLst/>
          </a:prstGeom>
        </p:spPr>
      </p:pic>
      <p:sp>
        <p:nvSpPr>
          <p:cNvPr id="217" name="Trójkąt równoramienny 216">
            <a:extLst>
              <a:ext uri="{FF2B5EF4-FFF2-40B4-BE49-F238E27FC236}">
                <a16:creationId xmlns:a16="http://schemas.microsoft.com/office/drawing/2014/main" id="{30385653-BC9A-409F-AC71-7DA64BB9CC67}"/>
              </a:ext>
            </a:extLst>
          </p:cNvPr>
          <p:cNvSpPr/>
          <p:nvPr/>
        </p:nvSpPr>
        <p:spPr>
          <a:xfrm rot="10800000">
            <a:off x="9068395" y="1095637"/>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wal 218">
            <a:extLst>
              <a:ext uri="{FF2B5EF4-FFF2-40B4-BE49-F238E27FC236}">
                <a16:creationId xmlns:a16="http://schemas.microsoft.com/office/drawing/2014/main" id="{CE51C7D2-8304-4703-A301-F31D5A32E34D}"/>
              </a:ext>
            </a:extLst>
          </p:cNvPr>
          <p:cNvSpPr/>
          <p:nvPr/>
        </p:nvSpPr>
        <p:spPr>
          <a:xfrm>
            <a:off x="6607533" y="1796361"/>
            <a:ext cx="250812" cy="255786"/>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547E4CBF-A36A-424A-9EEE-8099313371F4}"/>
              </a:ext>
            </a:extLst>
          </p:cNvPr>
          <p:cNvSpPr/>
          <p:nvPr/>
        </p:nvSpPr>
        <p:spPr>
          <a:xfrm>
            <a:off x="6368479" y="1399221"/>
            <a:ext cx="212146" cy="225397"/>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wal 227">
            <a:extLst>
              <a:ext uri="{FF2B5EF4-FFF2-40B4-BE49-F238E27FC236}">
                <a16:creationId xmlns:a16="http://schemas.microsoft.com/office/drawing/2014/main" id="{25E44353-57E9-4C84-8436-AACA84D21F6A}"/>
              </a:ext>
            </a:extLst>
          </p:cNvPr>
          <p:cNvSpPr/>
          <p:nvPr/>
        </p:nvSpPr>
        <p:spPr>
          <a:xfrm>
            <a:off x="6180379" y="1796361"/>
            <a:ext cx="250812" cy="255786"/>
          </a:xfrm>
          <a:prstGeom prst="ellipse">
            <a:avLst/>
          </a:prstGeom>
          <a:blipFill dpi="0" rotWithShape="1">
            <a:blip r:embed="rId3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wal 228">
            <a:extLst>
              <a:ext uri="{FF2B5EF4-FFF2-40B4-BE49-F238E27FC236}">
                <a16:creationId xmlns:a16="http://schemas.microsoft.com/office/drawing/2014/main" id="{BF54D474-D41F-467D-8FDB-A65046908E4B}"/>
              </a:ext>
            </a:extLst>
          </p:cNvPr>
          <p:cNvSpPr/>
          <p:nvPr/>
        </p:nvSpPr>
        <p:spPr>
          <a:xfrm>
            <a:off x="6228795" y="2202664"/>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wal 240">
            <a:extLst>
              <a:ext uri="{FF2B5EF4-FFF2-40B4-BE49-F238E27FC236}">
                <a16:creationId xmlns:a16="http://schemas.microsoft.com/office/drawing/2014/main" id="{E6D6646F-5E86-4BC4-8681-A96128B4362D}"/>
              </a:ext>
            </a:extLst>
          </p:cNvPr>
          <p:cNvSpPr/>
          <p:nvPr/>
        </p:nvSpPr>
        <p:spPr>
          <a:xfrm>
            <a:off x="6395387" y="2609773"/>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rostokąt 242">
            <a:extLst>
              <a:ext uri="{FF2B5EF4-FFF2-40B4-BE49-F238E27FC236}">
                <a16:creationId xmlns:a16="http://schemas.microsoft.com/office/drawing/2014/main" id="{76443D23-14D1-45DB-927B-F266A20ADA6F}"/>
              </a:ext>
            </a:extLst>
          </p:cNvPr>
          <p:cNvSpPr/>
          <p:nvPr/>
        </p:nvSpPr>
        <p:spPr>
          <a:xfrm>
            <a:off x="8261434" y="1328407"/>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45" name="Prostokąt 244">
            <a:extLst>
              <a:ext uri="{FF2B5EF4-FFF2-40B4-BE49-F238E27FC236}">
                <a16:creationId xmlns:a16="http://schemas.microsoft.com/office/drawing/2014/main" id="{D23FB171-F5A5-4F6E-9727-C1CAD36763AB}"/>
              </a:ext>
            </a:extLst>
          </p:cNvPr>
          <p:cNvSpPr/>
          <p:nvPr/>
        </p:nvSpPr>
        <p:spPr>
          <a:xfrm>
            <a:off x="8261434" y="1732833"/>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9" name="Prostokąt 248">
            <a:extLst>
              <a:ext uri="{FF2B5EF4-FFF2-40B4-BE49-F238E27FC236}">
                <a16:creationId xmlns:a16="http://schemas.microsoft.com/office/drawing/2014/main" id="{95AA1D55-669F-4C32-8BD1-84873A1C3BEC}"/>
              </a:ext>
            </a:extLst>
          </p:cNvPr>
          <p:cNvSpPr/>
          <p:nvPr/>
        </p:nvSpPr>
        <p:spPr>
          <a:xfrm>
            <a:off x="8267709" y="2148527"/>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1" name="Prostokąt 250">
            <a:extLst>
              <a:ext uri="{FF2B5EF4-FFF2-40B4-BE49-F238E27FC236}">
                <a16:creationId xmlns:a16="http://schemas.microsoft.com/office/drawing/2014/main" id="{4863D48B-A75E-4E76-B1DA-CD241F085F94}"/>
              </a:ext>
            </a:extLst>
          </p:cNvPr>
          <p:cNvSpPr/>
          <p:nvPr/>
        </p:nvSpPr>
        <p:spPr>
          <a:xfrm>
            <a:off x="8269433" y="2577476"/>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56" name="Owal 255">
            <a:extLst>
              <a:ext uri="{FF2B5EF4-FFF2-40B4-BE49-F238E27FC236}">
                <a16:creationId xmlns:a16="http://schemas.microsoft.com/office/drawing/2014/main" id="{E3CF5558-AB3D-4F8E-8E49-6D82BCE72F5D}"/>
              </a:ext>
            </a:extLst>
          </p:cNvPr>
          <p:cNvSpPr/>
          <p:nvPr/>
        </p:nvSpPr>
        <p:spPr>
          <a:xfrm>
            <a:off x="6588876" y="2200838"/>
            <a:ext cx="212146" cy="225397"/>
          </a:xfrm>
          <a:prstGeom prst="ellipse">
            <a:avLst/>
          </a:prstGeom>
          <a:blipFill dpi="0" rotWithShape="1">
            <a:blip r:embed="rId4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Prostokąt: jeden zaokrąglony róg 190">
            <a:extLst>
              <a:ext uri="{FF2B5EF4-FFF2-40B4-BE49-F238E27FC236}">
                <a16:creationId xmlns:a16="http://schemas.microsoft.com/office/drawing/2014/main" id="{B16F2C02-9D63-46D3-BA41-558DD5571D4A}"/>
              </a:ext>
            </a:extLst>
          </p:cNvPr>
          <p:cNvSpPr/>
          <p:nvPr/>
        </p:nvSpPr>
        <p:spPr>
          <a:xfrm rot="16200000">
            <a:off x="7796912" y="2462909"/>
            <a:ext cx="5990707" cy="2799474"/>
          </a:xfrm>
          <a:prstGeom prst="round1Rect">
            <a:avLst>
              <a:gd name="adj" fmla="val 1696"/>
            </a:avLst>
          </a:prstGeom>
          <a:solidFill>
            <a:srgbClr val="333F50">
              <a:alpha val="69804"/>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Prostokąt 191">
            <a:extLst>
              <a:ext uri="{FF2B5EF4-FFF2-40B4-BE49-F238E27FC236}">
                <a16:creationId xmlns:a16="http://schemas.microsoft.com/office/drawing/2014/main" id="{C727E977-A8D8-44ED-89FA-D42CB7DB0979}"/>
              </a:ext>
            </a:extLst>
          </p:cNvPr>
          <p:cNvSpPr/>
          <p:nvPr/>
        </p:nvSpPr>
        <p:spPr>
          <a:xfrm rot="16200000" flipV="1">
            <a:off x="8066257" y="2732550"/>
            <a:ext cx="5722894" cy="2531145"/>
          </a:xfrm>
          <a:prstGeom prst="rect">
            <a:avLst/>
          </a:prstGeom>
          <a:solidFill>
            <a:schemeClr val="bg1">
              <a:alpha val="2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3" name="Dowolny kształt: kształt 192">
            <a:extLst>
              <a:ext uri="{FF2B5EF4-FFF2-40B4-BE49-F238E27FC236}">
                <a16:creationId xmlns:a16="http://schemas.microsoft.com/office/drawing/2014/main" id="{703EAD3A-49EE-4429-BB6B-D5D8F20A0B5C}"/>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4" name="Prostokąt 193">
            <a:extLst>
              <a:ext uri="{FF2B5EF4-FFF2-40B4-BE49-F238E27FC236}">
                <a16:creationId xmlns:a16="http://schemas.microsoft.com/office/drawing/2014/main" id="{985D4216-2B3C-4050-8CD5-5963FB4F02D5}"/>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Dowolny kształt: kształt 194">
            <a:extLst>
              <a:ext uri="{FF2B5EF4-FFF2-40B4-BE49-F238E27FC236}">
                <a16:creationId xmlns:a16="http://schemas.microsoft.com/office/drawing/2014/main" id="{1194A20B-B765-4AA0-A847-F5757B6A806B}"/>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96" name="Obraz 195">
            <a:extLst>
              <a:ext uri="{FF2B5EF4-FFF2-40B4-BE49-F238E27FC236}">
                <a16:creationId xmlns:a16="http://schemas.microsoft.com/office/drawing/2014/main" id="{5FB66D41-8BD6-4C00-A4A1-1D48C20D097B}"/>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97" name="Grafika 196" descr="Słuchawka">
            <a:extLst>
              <a:ext uri="{FF2B5EF4-FFF2-40B4-BE49-F238E27FC236}">
                <a16:creationId xmlns:a16="http://schemas.microsoft.com/office/drawing/2014/main" id="{325B5F5C-3046-4840-B9B3-0D4B43CB0173}"/>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154232" y="6068713"/>
            <a:ext cx="204390" cy="204390"/>
          </a:xfrm>
          <a:prstGeom prst="rect">
            <a:avLst/>
          </a:prstGeom>
        </p:spPr>
      </p:pic>
      <p:pic>
        <p:nvPicPr>
          <p:cNvPr id="199" name="Grafika 198" descr="Centrum telefoniczne">
            <a:extLst>
              <a:ext uri="{FF2B5EF4-FFF2-40B4-BE49-F238E27FC236}">
                <a16:creationId xmlns:a16="http://schemas.microsoft.com/office/drawing/2014/main" id="{084CA651-7E55-4A38-A04D-BA4588282556}"/>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123325" y="6509235"/>
            <a:ext cx="204390" cy="204390"/>
          </a:xfrm>
          <a:prstGeom prst="rect">
            <a:avLst/>
          </a:prstGeom>
        </p:spPr>
      </p:pic>
      <p:pic>
        <p:nvPicPr>
          <p:cNvPr id="200" name="Grafika 199" descr="Czat">
            <a:extLst>
              <a:ext uri="{FF2B5EF4-FFF2-40B4-BE49-F238E27FC236}">
                <a16:creationId xmlns:a16="http://schemas.microsoft.com/office/drawing/2014/main" id="{7BD4AD7B-91FB-4ED4-B934-97767C1458B3}"/>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455265" y="5834330"/>
            <a:ext cx="204390" cy="204390"/>
          </a:xfrm>
          <a:prstGeom prst="rect">
            <a:avLst/>
          </a:prstGeom>
        </p:spPr>
      </p:pic>
      <p:pic>
        <p:nvPicPr>
          <p:cNvPr id="201" name="Grafika 200" descr="Koperta">
            <a:extLst>
              <a:ext uri="{FF2B5EF4-FFF2-40B4-BE49-F238E27FC236}">
                <a16:creationId xmlns:a16="http://schemas.microsoft.com/office/drawing/2014/main" id="{3BC3FA44-84C9-4207-901E-F95B4BEA88C7}"/>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1905635" y="5786317"/>
            <a:ext cx="204390" cy="204390"/>
          </a:xfrm>
          <a:prstGeom prst="rect">
            <a:avLst/>
          </a:prstGeom>
        </p:spPr>
      </p:pic>
      <p:sp>
        <p:nvSpPr>
          <p:cNvPr id="202" name="pole tekstowe 201">
            <a:extLst>
              <a:ext uri="{FF2B5EF4-FFF2-40B4-BE49-F238E27FC236}">
                <a16:creationId xmlns:a16="http://schemas.microsoft.com/office/drawing/2014/main" id="{30511DCF-A9A4-40BC-9D40-009CE0E9FF03}"/>
              </a:ext>
            </a:extLst>
          </p:cNvPr>
          <p:cNvSpPr txBox="1"/>
          <p:nvPr/>
        </p:nvSpPr>
        <p:spPr>
          <a:xfrm>
            <a:off x="9728054" y="1475272"/>
            <a:ext cx="2517907" cy="246221"/>
          </a:xfrm>
          <a:prstGeom prst="rect">
            <a:avLst/>
          </a:prstGeom>
          <a:noFill/>
        </p:spPr>
        <p:txBody>
          <a:bodyPr wrap="square" rtlCol="0">
            <a:spAutoFit/>
          </a:bodyPr>
          <a:lstStyle/>
          <a:p>
            <a:r>
              <a:rPr lang="pl-PL" sz="1000" dirty="0">
                <a:solidFill>
                  <a:schemeClr val="accent5">
                    <a:lumMod val="60000"/>
                    <a:lumOff val="40000"/>
                  </a:schemeClr>
                </a:solidFill>
              </a:rPr>
              <a:t>SKRZYNKA ODBIORCZA                                     7    </a:t>
            </a:r>
            <a:endParaRPr lang="en-US" sz="1000" dirty="0">
              <a:solidFill>
                <a:schemeClr val="accent5">
                  <a:lumMod val="60000"/>
                  <a:lumOff val="40000"/>
                </a:schemeClr>
              </a:solidFill>
            </a:endParaRPr>
          </a:p>
        </p:txBody>
      </p:sp>
      <p:cxnSp>
        <p:nvCxnSpPr>
          <p:cNvPr id="203" name="Łącznik prosty 202">
            <a:extLst>
              <a:ext uri="{FF2B5EF4-FFF2-40B4-BE49-F238E27FC236}">
                <a16:creationId xmlns:a16="http://schemas.microsoft.com/office/drawing/2014/main" id="{AA49D356-E3EB-43D5-A78B-AD94D418642A}"/>
              </a:ext>
            </a:extLst>
          </p:cNvPr>
          <p:cNvCxnSpPr>
            <a:cxnSpLocks/>
          </p:cNvCxnSpPr>
          <p:nvPr/>
        </p:nvCxnSpPr>
        <p:spPr>
          <a:xfrm>
            <a:off x="9798582" y="1709260"/>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04" name="pole tekstowe 203">
            <a:extLst>
              <a:ext uri="{FF2B5EF4-FFF2-40B4-BE49-F238E27FC236}">
                <a16:creationId xmlns:a16="http://schemas.microsoft.com/office/drawing/2014/main" id="{E34C473B-2744-4A9A-883F-B0FE95D8C6D1}"/>
              </a:ext>
            </a:extLst>
          </p:cNvPr>
          <p:cNvSpPr txBox="1"/>
          <p:nvPr/>
        </p:nvSpPr>
        <p:spPr>
          <a:xfrm>
            <a:off x="9798582" y="2712456"/>
            <a:ext cx="2080150" cy="996619"/>
          </a:xfrm>
          <a:prstGeom prst="rect">
            <a:avLst/>
          </a:prstGeom>
          <a:noFill/>
        </p:spPr>
        <p:txBody>
          <a:bodyPr wrap="square" rtlCol="0">
            <a:spAutoFit/>
          </a:bodyPr>
          <a:lstStyle/>
          <a:p>
            <a:pPr>
              <a:lnSpc>
                <a:spcPct val="150000"/>
              </a:lnSpc>
            </a:pPr>
            <a:r>
              <a:rPr lang="pl-PL" sz="800" dirty="0">
                <a:solidFill>
                  <a:schemeClr val="bg1"/>
                </a:solidFill>
              </a:rPr>
              <a:t>PROJEKTY</a:t>
            </a:r>
          </a:p>
          <a:p>
            <a:pPr marL="171450" indent="-171450">
              <a:lnSpc>
                <a:spcPct val="150000"/>
              </a:lnSpc>
              <a:buFont typeface="Wingdings" panose="05000000000000000000" pitchFamily="2" charset="2"/>
              <a:buChar char="Ø"/>
            </a:pPr>
            <a:r>
              <a:rPr lang="pl-PL" sz="800" dirty="0">
                <a:solidFill>
                  <a:schemeClr val="bg1"/>
                </a:solidFill>
              </a:rPr>
              <a:t>2021/015 Sampling Device BOF</a:t>
            </a:r>
          </a:p>
          <a:p>
            <a:pPr marL="171450" indent="-171450">
              <a:lnSpc>
                <a:spcPct val="150000"/>
              </a:lnSpc>
              <a:buFont typeface="Wingdings" panose="05000000000000000000" pitchFamily="2" charset="2"/>
              <a:buChar char="Ø"/>
            </a:pPr>
            <a:r>
              <a:rPr lang="pl-PL" sz="800" dirty="0">
                <a:solidFill>
                  <a:schemeClr val="bg1"/>
                </a:solidFill>
              </a:rPr>
              <a:t>2021/029 Relocation Big Furnaces</a:t>
            </a:r>
          </a:p>
          <a:p>
            <a:pPr marL="171450" indent="-171450">
              <a:lnSpc>
                <a:spcPct val="150000"/>
              </a:lnSpc>
              <a:buFont typeface="Wingdings" panose="05000000000000000000" pitchFamily="2" charset="2"/>
              <a:buChar char="Ø"/>
            </a:pPr>
            <a:r>
              <a:rPr lang="pl-PL" sz="800" dirty="0">
                <a:solidFill>
                  <a:schemeClr val="bg1"/>
                </a:solidFill>
              </a:rPr>
              <a:t>2021/075 Automation line production</a:t>
            </a:r>
          </a:p>
          <a:p>
            <a:pPr marL="171450" indent="-171450">
              <a:lnSpc>
                <a:spcPct val="150000"/>
              </a:lnSpc>
              <a:buFont typeface="Wingdings" panose="05000000000000000000" pitchFamily="2" charset="2"/>
              <a:buChar char="Ø"/>
            </a:pPr>
            <a:r>
              <a:rPr lang="pl-PL" sz="800" dirty="0">
                <a:solidFill>
                  <a:schemeClr val="bg1"/>
                </a:solidFill>
              </a:rPr>
              <a:t>2021/1453 Modernization of dedusting …</a:t>
            </a:r>
          </a:p>
        </p:txBody>
      </p:sp>
      <p:sp>
        <p:nvSpPr>
          <p:cNvPr id="205" name="pole tekstowe 204">
            <a:extLst>
              <a:ext uri="{FF2B5EF4-FFF2-40B4-BE49-F238E27FC236}">
                <a16:creationId xmlns:a16="http://schemas.microsoft.com/office/drawing/2014/main" id="{7DBB4E52-7FD3-4C6A-B4CE-DEEB2CA2F8AF}"/>
              </a:ext>
            </a:extLst>
          </p:cNvPr>
          <p:cNvSpPr txBox="1"/>
          <p:nvPr/>
        </p:nvSpPr>
        <p:spPr>
          <a:xfrm>
            <a:off x="11959396" y="1631270"/>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1</a:t>
            </a:r>
          </a:p>
          <a:p>
            <a:pPr>
              <a:lnSpc>
                <a:spcPct val="150000"/>
              </a:lnSpc>
            </a:pPr>
            <a:endParaRPr lang="pl-PL" sz="800" dirty="0">
              <a:solidFill>
                <a:schemeClr val="bg1"/>
              </a:solidFill>
            </a:endParaRPr>
          </a:p>
          <a:p>
            <a:pPr>
              <a:lnSpc>
                <a:spcPct val="150000"/>
              </a:lnSpc>
            </a:pPr>
            <a:r>
              <a:rPr lang="pl-PL" sz="800" dirty="0">
                <a:solidFill>
                  <a:schemeClr val="bg1"/>
                </a:solidFill>
              </a:rPr>
              <a:t>1</a:t>
            </a:r>
          </a:p>
        </p:txBody>
      </p:sp>
      <p:sp>
        <p:nvSpPr>
          <p:cNvPr id="206" name="pole tekstowe 205">
            <a:extLst>
              <a:ext uri="{FF2B5EF4-FFF2-40B4-BE49-F238E27FC236}">
                <a16:creationId xmlns:a16="http://schemas.microsoft.com/office/drawing/2014/main" id="{55951F28-247E-4B40-8520-DE0646960923}"/>
              </a:ext>
            </a:extLst>
          </p:cNvPr>
          <p:cNvSpPr txBox="1"/>
          <p:nvPr/>
        </p:nvSpPr>
        <p:spPr>
          <a:xfrm>
            <a:off x="9792461" y="1746214"/>
            <a:ext cx="1640870" cy="996619"/>
          </a:xfrm>
          <a:prstGeom prst="rect">
            <a:avLst/>
          </a:prstGeom>
          <a:noFill/>
        </p:spPr>
        <p:txBody>
          <a:bodyPr wrap="square" rtlCol="0">
            <a:spAutoFit/>
          </a:bodyPr>
          <a:lstStyle/>
          <a:p>
            <a:pPr>
              <a:lnSpc>
                <a:spcPct val="150000"/>
              </a:lnSpc>
            </a:pPr>
            <a:r>
              <a:rPr lang="pl-PL" sz="800" dirty="0">
                <a:solidFill>
                  <a:schemeClr val="bg1"/>
                </a:solidFill>
              </a:rPr>
              <a:t>PRYWATNA</a:t>
            </a:r>
          </a:p>
          <a:p>
            <a:pPr marL="171450" indent="-171450">
              <a:lnSpc>
                <a:spcPct val="150000"/>
              </a:lnSpc>
              <a:buFont typeface="Wingdings" panose="05000000000000000000" pitchFamily="2" charset="2"/>
              <a:buChar char="Ø"/>
            </a:pPr>
            <a:r>
              <a:rPr lang="pl-PL" sz="800" dirty="0">
                <a:solidFill>
                  <a:schemeClr val="bg1"/>
                </a:solidFill>
              </a:rPr>
              <a:t>HR</a:t>
            </a:r>
          </a:p>
          <a:p>
            <a:pPr marL="171450" indent="-171450">
              <a:lnSpc>
                <a:spcPct val="150000"/>
              </a:lnSpc>
              <a:buFont typeface="Wingdings" panose="05000000000000000000" pitchFamily="2" charset="2"/>
              <a:buChar char="Ø"/>
            </a:pPr>
            <a:r>
              <a:rPr lang="pl-PL" sz="800" dirty="0">
                <a:solidFill>
                  <a:schemeClr val="bg1"/>
                </a:solidFill>
              </a:rPr>
              <a:t>SZKOLENIA</a:t>
            </a:r>
          </a:p>
          <a:p>
            <a:pPr marL="171450" indent="-171450">
              <a:lnSpc>
                <a:spcPct val="150000"/>
              </a:lnSpc>
              <a:buFont typeface="Wingdings" panose="05000000000000000000" pitchFamily="2" charset="2"/>
              <a:buChar char="Ø"/>
            </a:pPr>
            <a:r>
              <a:rPr lang="pl-PL" sz="800" dirty="0">
                <a:solidFill>
                  <a:schemeClr val="bg1"/>
                </a:solidFill>
              </a:rPr>
              <a:t>URLOPY </a:t>
            </a:r>
          </a:p>
          <a:p>
            <a:pPr marL="171450" indent="-171450">
              <a:lnSpc>
                <a:spcPct val="150000"/>
              </a:lnSpc>
              <a:buFont typeface="Wingdings" panose="05000000000000000000" pitchFamily="2" charset="2"/>
              <a:buChar char="Ø"/>
            </a:pPr>
            <a:r>
              <a:rPr lang="pl-PL" sz="800" dirty="0">
                <a:solidFill>
                  <a:schemeClr val="bg1"/>
                </a:solidFill>
              </a:rPr>
              <a:t>PRINCE 2</a:t>
            </a:r>
          </a:p>
        </p:txBody>
      </p:sp>
      <p:cxnSp>
        <p:nvCxnSpPr>
          <p:cNvPr id="207" name="Łącznik prosty 206">
            <a:extLst>
              <a:ext uri="{FF2B5EF4-FFF2-40B4-BE49-F238E27FC236}">
                <a16:creationId xmlns:a16="http://schemas.microsoft.com/office/drawing/2014/main" id="{ED4EFED6-03E3-476C-8627-313E6F90F93B}"/>
              </a:ext>
            </a:extLst>
          </p:cNvPr>
          <p:cNvCxnSpPr>
            <a:cxnSpLocks/>
          </p:cNvCxnSpPr>
          <p:nvPr/>
        </p:nvCxnSpPr>
        <p:spPr>
          <a:xfrm>
            <a:off x="9516574" y="1136675"/>
            <a:ext cx="0" cy="572132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08" name="Łącznik prosty 207">
            <a:extLst>
              <a:ext uri="{FF2B5EF4-FFF2-40B4-BE49-F238E27FC236}">
                <a16:creationId xmlns:a16="http://schemas.microsoft.com/office/drawing/2014/main" id="{028DB54E-BCD8-417F-8463-8494EC55EFCC}"/>
              </a:ext>
            </a:extLst>
          </p:cNvPr>
          <p:cNvCxnSpPr>
            <a:cxnSpLocks/>
          </p:cNvCxnSpPr>
          <p:nvPr/>
        </p:nvCxnSpPr>
        <p:spPr>
          <a:xfrm>
            <a:off x="9766779" y="951027"/>
            <a:ext cx="2362376" cy="4640"/>
          </a:xfrm>
          <a:prstGeom prst="line">
            <a:avLst/>
          </a:prstGeom>
          <a:effectLst>
            <a:outerShdw blurRad="50800" dist="38100" dir="5400000" algn="t"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09" name="Łącznik prosty 208">
            <a:extLst>
              <a:ext uri="{FF2B5EF4-FFF2-40B4-BE49-F238E27FC236}">
                <a16:creationId xmlns:a16="http://schemas.microsoft.com/office/drawing/2014/main" id="{ADDACF3D-B800-44EF-97DE-F3B9065503BA}"/>
              </a:ext>
            </a:extLst>
          </p:cNvPr>
          <p:cNvCxnSpPr>
            <a:cxnSpLocks/>
          </p:cNvCxnSpPr>
          <p:nvPr/>
        </p:nvCxnSpPr>
        <p:spPr>
          <a:xfrm flipV="1">
            <a:off x="9511120" y="951595"/>
            <a:ext cx="263335" cy="19177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10" name="Łącznik prosty 209">
            <a:extLst>
              <a:ext uri="{FF2B5EF4-FFF2-40B4-BE49-F238E27FC236}">
                <a16:creationId xmlns:a16="http://schemas.microsoft.com/office/drawing/2014/main" id="{604C5903-13A7-43C0-BB51-C55E1520C7F5}"/>
              </a:ext>
            </a:extLst>
          </p:cNvPr>
          <p:cNvCxnSpPr>
            <a:cxnSpLocks/>
          </p:cNvCxnSpPr>
          <p:nvPr/>
        </p:nvCxnSpPr>
        <p:spPr>
          <a:xfrm flipV="1">
            <a:off x="9503729" y="929314"/>
            <a:ext cx="184797" cy="124166"/>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11" name="pole tekstowe 210">
            <a:extLst>
              <a:ext uri="{FF2B5EF4-FFF2-40B4-BE49-F238E27FC236}">
                <a16:creationId xmlns:a16="http://schemas.microsoft.com/office/drawing/2014/main" id="{4EB1A528-6C62-4A3E-A25D-E2B16BDDC271}"/>
              </a:ext>
            </a:extLst>
          </p:cNvPr>
          <p:cNvSpPr txBox="1"/>
          <p:nvPr/>
        </p:nvSpPr>
        <p:spPr>
          <a:xfrm>
            <a:off x="11963959" y="2696785"/>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3</a:t>
            </a:r>
          </a:p>
          <a:p>
            <a:pPr>
              <a:lnSpc>
                <a:spcPct val="150000"/>
              </a:lnSpc>
            </a:pPr>
            <a:endParaRPr lang="pl-PL" sz="800" dirty="0">
              <a:solidFill>
                <a:schemeClr val="bg1"/>
              </a:solidFill>
            </a:endParaRPr>
          </a:p>
          <a:p>
            <a:pPr>
              <a:lnSpc>
                <a:spcPct val="150000"/>
              </a:lnSpc>
            </a:pPr>
            <a:r>
              <a:rPr lang="pl-PL" sz="800" dirty="0">
                <a:solidFill>
                  <a:schemeClr val="bg1"/>
                </a:solidFill>
              </a:rPr>
              <a:t>2</a:t>
            </a:r>
          </a:p>
        </p:txBody>
      </p:sp>
      <p:sp>
        <p:nvSpPr>
          <p:cNvPr id="212" name="pole tekstowe 211">
            <a:extLst>
              <a:ext uri="{FF2B5EF4-FFF2-40B4-BE49-F238E27FC236}">
                <a16:creationId xmlns:a16="http://schemas.microsoft.com/office/drawing/2014/main" id="{4C3B4A36-28D0-4B08-BE05-200126A54E4B}"/>
              </a:ext>
            </a:extLst>
          </p:cNvPr>
          <p:cNvSpPr txBox="1"/>
          <p:nvPr/>
        </p:nvSpPr>
        <p:spPr>
          <a:xfrm>
            <a:off x="9766779" y="4814958"/>
            <a:ext cx="2213925" cy="400110"/>
          </a:xfrm>
          <a:prstGeom prst="rect">
            <a:avLst/>
          </a:prstGeom>
          <a:noFill/>
        </p:spPr>
        <p:txBody>
          <a:bodyPr wrap="square" rtlCol="0">
            <a:spAutoFit/>
          </a:bodyPr>
          <a:lstStyle/>
          <a:p>
            <a:r>
              <a:rPr lang="pl-PL" sz="1000" dirty="0">
                <a:solidFill>
                  <a:schemeClr val="accent5">
                    <a:lumMod val="60000"/>
                    <a:lumOff val="40000"/>
                  </a:schemeClr>
                </a:solidFill>
              </a:rPr>
              <a:t>ARCHIWUM</a:t>
            </a:r>
          </a:p>
          <a:p>
            <a:r>
              <a:rPr lang="pl-PL" sz="1000" dirty="0">
                <a:solidFill>
                  <a:schemeClr val="bg1"/>
                </a:solidFill>
              </a:rPr>
              <a:t>    </a:t>
            </a:r>
            <a:endParaRPr lang="en-US" sz="1000" dirty="0">
              <a:solidFill>
                <a:schemeClr val="bg1"/>
              </a:solidFill>
            </a:endParaRPr>
          </a:p>
        </p:txBody>
      </p:sp>
      <p:sp>
        <p:nvSpPr>
          <p:cNvPr id="213" name="pole tekstowe 212">
            <a:extLst>
              <a:ext uri="{FF2B5EF4-FFF2-40B4-BE49-F238E27FC236}">
                <a16:creationId xmlns:a16="http://schemas.microsoft.com/office/drawing/2014/main" id="{0D5C73A3-69EA-41F9-B03C-CF95BA6B055A}"/>
              </a:ext>
            </a:extLst>
          </p:cNvPr>
          <p:cNvSpPr txBox="1"/>
          <p:nvPr/>
        </p:nvSpPr>
        <p:spPr>
          <a:xfrm>
            <a:off x="9805135" y="3924930"/>
            <a:ext cx="783837" cy="6272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WYSŁANE </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USUNIETE</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KOSZ</a:t>
            </a:r>
          </a:p>
        </p:txBody>
      </p:sp>
      <p:sp>
        <p:nvSpPr>
          <p:cNvPr id="214" name="pole tekstowe 213">
            <a:extLst>
              <a:ext uri="{FF2B5EF4-FFF2-40B4-BE49-F238E27FC236}">
                <a16:creationId xmlns:a16="http://schemas.microsoft.com/office/drawing/2014/main" id="{47B1D539-7C8B-4CB4-B289-D0BB4B9EE714}"/>
              </a:ext>
            </a:extLst>
          </p:cNvPr>
          <p:cNvSpPr txBox="1"/>
          <p:nvPr/>
        </p:nvSpPr>
        <p:spPr>
          <a:xfrm>
            <a:off x="9835940" y="5062255"/>
            <a:ext cx="2080150" cy="99661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bg1"/>
                </a:solidFill>
              </a:rPr>
              <a:t>AKTUALNE PROJEKTY</a:t>
            </a:r>
          </a:p>
          <a:p>
            <a:pPr marL="171450" indent="-171450">
              <a:lnSpc>
                <a:spcPct val="150000"/>
              </a:lnSpc>
              <a:buFont typeface="Wingdings" panose="05000000000000000000" pitchFamily="2" charset="2"/>
              <a:buChar char="Ø"/>
            </a:pPr>
            <a:r>
              <a:rPr lang="pl-PL" sz="800" dirty="0">
                <a:solidFill>
                  <a:schemeClr val="bg1"/>
                </a:solidFill>
              </a:rPr>
              <a:t>ZAKOŃCZONE PROJEKTY</a:t>
            </a:r>
          </a:p>
          <a:p>
            <a:pPr marL="171450" indent="-171450">
              <a:lnSpc>
                <a:spcPct val="150000"/>
              </a:lnSpc>
              <a:buFont typeface="Wingdings" panose="05000000000000000000" pitchFamily="2" charset="2"/>
              <a:buChar char="Ø"/>
            </a:pPr>
            <a:r>
              <a:rPr lang="pl-PL" sz="800" dirty="0">
                <a:solidFill>
                  <a:schemeClr val="bg1"/>
                </a:solidFill>
              </a:rPr>
              <a:t>ZAWIESZONE PROJEKTY</a:t>
            </a:r>
          </a:p>
          <a:p>
            <a:pPr marL="171450" indent="-171450">
              <a:lnSpc>
                <a:spcPct val="150000"/>
              </a:lnSpc>
              <a:buFont typeface="Wingdings" panose="05000000000000000000" pitchFamily="2" charset="2"/>
              <a:buChar char="Ø"/>
            </a:pPr>
            <a:r>
              <a:rPr lang="pl-PL" sz="800" dirty="0">
                <a:solidFill>
                  <a:schemeClr val="bg1"/>
                </a:solidFill>
              </a:rPr>
              <a:t>STARE</a:t>
            </a:r>
          </a:p>
          <a:p>
            <a:pPr marL="171450" indent="-171450">
              <a:lnSpc>
                <a:spcPct val="150000"/>
              </a:lnSpc>
              <a:buFont typeface="Wingdings" panose="05000000000000000000" pitchFamily="2" charset="2"/>
              <a:buChar char="Ø"/>
            </a:pPr>
            <a:r>
              <a:rPr lang="pl-PL" sz="800" dirty="0">
                <a:solidFill>
                  <a:schemeClr val="bg1"/>
                </a:solidFill>
              </a:rPr>
              <a:t>IMPORT</a:t>
            </a:r>
          </a:p>
        </p:txBody>
      </p:sp>
      <p:cxnSp>
        <p:nvCxnSpPr>
          <p:cNvPr id="215" name="Łącznik prosty 214">
            <a:extLst>
              <a:ext uri="{FF2B5EF4-FFF2-40B4-BE49-F238E27FC236}">
                <a16:creationId xmlns:a16="http://schemas.microsoft.com/office/drawing/2014/main" id="{563707CB-67A7-4D40-9EC5-62780117CD76}"/>
              </a:ext>
            </a:extLst>
          </p:cNvPr>
          <p:cNvCxnSpPr>
            <a:cxnSpLocks/>
          </p:cNvCxnSpPr>
          <p:nvPr/>
        </p:nvCxnSpPr>
        <p:spPr>
          <a:xfrm>
            <a:off x="9795118" y="5062255"/>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16" name="Łącznik prosty 215">
            <a:extLst>
              <a:ext uri="{FF2B5EF4-FFF2-40B4-BE49-F238E27FC236}">
                <a16:creationId xmlns:a16="http://schemas.microsoft.com/office/drawing/2014/main" id="{4CD72902-917D-454C-AC70-A36A6C0540A4}"/>
              </a:ext>
            </a:extLst>
          </p:cNvPr>
          <p:cNvCxnSpPr>
            <a:cxnSpLocks/>
          </p:cNvCxnSpPr>
          <p:nvPr/>
        </p:nvCxnSpPr>
        <p:spPr>
          <a:xfrm>
            <a:off x="9791207" y="3830022"/>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18" name="Prostokąt 217">
            <a:extLst>
              <a:ext uri="{FF2B5EF4-FFF2-40B4-BE49-F238E27FC236}">
                <a16:creationId xmlns:a16="http://schemas.microsoft.com/office/drawing/2014/main" id="{D0C5DEA8-690B-48B5-86FF-F27CA11F29DD}"/>
              </a:ext>
            </a:extLst>
          </p:cNvPr>
          <p:cNvSpPr/>
          <p:nvPr/>
        </p:nvSpPr>
        <p:spPr>
          <a:xfrm rot="16200000" flipV="1">
            <a:off x="10887660" y="1862545"/>
            <a:ext cx="178006" cy="2343056"/>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1" name="Prostokąt: zaokrąglone rogi 220">
            <a:extLst>
              <a:ext uri="{FF2B5EF4-FFF2-40B4-BE49-F238E27FC236}">
                <a16:creationId xmlns:a16="http://schemas.microsoft.com/office/drawing/2014/main" id="{925B8CCA-02EF-4475-9421-DD8D17438D75}"/>
              </a:ext>
            </a:extLst>
          </p:cNvPr>
          <p:cNvSpPr/>
          <p:nvPr/>
        </p:nvSpPr>
        <p:spPr>
          <a:xfrm rot="10800000" flipV="1">
            <a:off x="9805133" y="1213768"/>
            <a:ext cx="2278884" cy="221861"/>
          </a:xfrm>
          <a:prstGeom prst="round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l-PL" sz="800" dirty="0"/>
              <a:t>Wyszukaj</a:t>
            </a:r>
            <a:endParaRPr lang="en-US" sz="800" dirty="0"/>
          </a:p>
        </p:txBody>
      </p:sp>
      <p:pic>
        <p:nvPicPr>
          <p:cNvPr id="222" name="Grafika 221" descr="Szkło powiększające">
            <a:extLst>
              <a:ext uri="{FF2B5EF4-FFF2-40B4-BE49-F238E27FC236}">
                <a16:creationId xmlns:a16="http://schemas.microsoft.com/office/drawing/2014/main" id="{0B7BF8CC-1121-4448-B693-43862293DB9E}"/>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522491" y="1270457"/>
            <a:ext cx="132962" cy="132962"/>
          </a:xfrm>
          <a:prstGeom prst="rect">
            <a:avLst/>
          </a:prstGeom>
        </p:spPr>
      </p:pic>
      <p:pic>
        <p:nvPicPr>
          <p:cNvPr id="223" name="Grafika 222" descr="Kursor">
            <a:extLst>
              <a:ext uri="{FF2B5EF4-FFF2-40B4-BE49-F238E27FC236}">
                <a16:creationId xmlns:a16="http://schemas.microsoft.com/office/drawing/2014/main" id="{6B45AB00-2CA8-410C-A307-E14E52BC72C8}"/>
              </a:ext>
            </a:extLst>
          </p:cNvPr>
          <p:cNvPicPr>
            <a:picLocks noChangeAspect="1"/>
          </p:cNvPicPr>
          <p:nvPr/>
        </p:nvPicPr>
        <p:blipFill>
          <a:blip r:embed="rId50">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9482619" y="914174"/>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3084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717757" y="6541358"/>
            <a:ext cx="275130" cy="275130"/>
          </a:xfrm>
          <a:prstGeom prst="rect">
            <a:avLst/>
          </a:prstGeom>
        </p:spPr>
      </p:pic>
      <p:pic>
        <p:nvPicPr>
          <p:cNvPr id="159" name="Grafika 158" descr="Dodawać">
            <a:extLst>
              <a:ext uri="{FF2B5EF4-FFF2-40B4-BE49-F238E27FC236}">
                <a16:creationId xmlns:a16="http://schemas.microsoft.com/office/drawing/2014/main" id="{5672646F-9262-4CF1-A04E-FAD3AFB68AD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51015" y="517919"/>
            <a:ext cx="112340" cy="112340"/>
          </a:xfrm>
          <a:prstGeom prst="rect">
            <a:avLst/>
          </a:prstGeom>
        </p:spPr>
      </p:pic>
      <p:sp>
        <p:nvSpPr>
          <p:cNvPr id="160" name="pole tekstowe 159">
            <a:extLst>
              <a:ext uri="{FF2B5EF4-FFF2-40B4-BE49-F238E27FC236}">
                <a16:creationId xmlns:a16="http://schemas.microsoft.com/office/drawing/2014/main" id="{06E637AC-55F9-4691-A839-764D78E5815C}"/>
              </a:ext>
            </a:extLst>
          </p:cNvPr>
          <p:cNvSpPr txBox="1"/>
          <p:nvPr/>
        </p:nvSpPr>
        <p:spPr>
          <a:xfrm>
            <a:off x="1209151" y="460504"/>
            <a:ext cx="860232" cy="215444"/>
          </a:xfrm>
          <a:prstGeom prst="rect">
            <a:avLst/>
          </a:prstGeom>
          <a:noFill/>
        </p:spPr>
        <p:txBody>
          <a:bodyPr wrap="square" rtlCol="0">
            <a:spAutoFit/>
          </a:bodyPr>
          <a:lstStyle/>
          <a:p>
            <a:r>
              <a:rPr lang="pl-PL" sz="800" dirty="0">
                <a:solidFill>
                  <a:schemeClr val="bg1"/>
                </a:solidFill>
              </a:rPr>
              <a:t>Nowy wpis</a:t>
            </a:r>
            <a:endParaRPr lang="en-US" sz="800" dirty="0">
              <a:solidFill>
                <a:schemeClr val="bg1"/>
              </a:solidFill>
            </a:endParaRPr>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32"/>
          </a:graphicData>
        </a:graphic>
      </p:graphicFrame>
      <p:graphicFrame>
        <p:nvGraphicFramePr>
          <p:cNvPr id="163" name="Tabela 2">
            <a:extLst>
              <a:ext uri="{FF2B5EF4-FFF2-40B4-BE49-F238E27FC236}">
                <a16:creationId xmlns:a16="http://schemas.microsoft.com/office/drawing/2014/main" id="{8ACB7EA6-807E-4718-9D0E-5F2000CB5823}"/>
              </a:ext>
            </a:extLst>
          </p:cNvPr>
          <p:cNvGraphicFramePr>
            <a:graphicFrameLocks noGrp="1"/>
          </p:cNvGraphicFramePr>
          <p:nvPr/>
        </p:nvGraphicFramePr>
        <p:xfrm>
          <a:off x="605095" y="991578"/>
          <a:ext cx="8564253" cy="1951332"/>
        </p:xfrm>
        <a:graphic>
          <a:graphicData uri="http://schemas.openxmlformats.org/drawingml/2006/table">
            <a:tbl>
              <a:tblPr firstRow="1" bandRow="1">
                <a:tableStyleId>{5C22544A-7EE6-4342-B048-85BDC9FD1C3A}</a:tableStyleId>
              </a:tblPr>
              <a:tblGrid>
                <a:gridCol w="570746">
                  <a:extLst>
                    <a:ext uri="{9D8B030D-6E8A-4147-A177-3AD203B41FA5}">
                      <a16:colId xmlns:a16="http://schemas.microsoft.com/office/drawing/2014/main" val="832678855"/>
                    </a:ext>
                  </a:extLst>
                </a:gridCol>
                <a:gridCol w="1706907">
                  <a:extLst>
                    <a:ext uri="{9D8B030D-6E8A-4147-A177-3AD203B41FA5}">
                      <a16:colId xmlns:a16="http://schemas.microsoft.com/office/drawing/2014/main" val="2075188000"/>
                    </a:ext>
                  </a:extLst>
                </a:gridCol>
                <a:gridCol w="605981">
                  <a:extLst>
                    <a:ext uri="{9D8B030D-6E8A-4147-A177-3AD203B41FA5}">
                      <a16:colId xmlns:a16="http://schemas.microsoft.com/office/drawing/2014/main" val="1208128480"/>
                    </a:ext>
                  </a:extLst>
                </a:gridCol>
                <a:gridCol w="416597">
                  <a:extLst>
                    <a:ext uri="{9D8B030D-6E8A-4147-A177-3AD203B41FA5}">
                      <a16:colId xmlns:a16="http://schemas.microsoft.com/office/drawing/2014/main" val="400063830"/>
                    </a:ext>
                  </a:extLst>
                </a:gridCol>
                <a:gridCol w="1853474">
                  <a:extLst>
                    <a:ext uri="{9D8B030D-6E8A-4147-A177-3AD203B41FA5}">
                      <a16:colId xmlns:a16="http://schemas.microsoft.com/office/drawing/2014/main" val="1372111242"/>
                    </a:ext>
                  </a:extLst>
                </a:gridCol>
                <a:gridCol w="1475037">
                  <a:extLst>
                    <a:ext uri="{9D8B030D-6E8A-4147-A177-3AD203B41FA5}">
                      <a16:colId xmlns:a16="http://schemas.microsoft.com/office/drawing/2014/main" val="1685377803"/>
                    </a:ext>
                  </a:extLst>
                </a:gridCol>
                <a:gridCol w="967756">
                  <a:extLst>
                    <a:ext uri="{9D8B030D-6E8A-4147-A177-3AD203B41FA5}">
                      <a16:colId xmlns:a16="http://schemas.microsoft.com/office/drawing/2014/main" val="4127486877"/>
                    </a:ext>
                  </a:extLst>
                </a:gridCol>
                <a:gridCol w="967755">
                  <a:extLst>
                    <a:ext uri="{9D8B030D-6E8A-4147-A177-3AD203B41FA5}">
                      <a16:colId xmlns:a16="http://schemas.microsoft.com/office/drawing/2014/main" val="2914849729"/>
                    </a:ext>
                  </a:extLst>
                </a:gridCol>
              </a:tblGrid>
              <a:tr h="284924">
                <a:tc>
                  <a:txBody>
                    <a:bodyPr/>
                    <a:lstStyle/>
                    <a:p>
                      <a:pPr algn="ctr"/>
                      <a:r>
                        <a:rPr lang="pl-PL" sz="1000" dirty="0"/>
                        <a:t>DATA</a:t>
                      </a:r>
                      <a:endParaRPr lang="en-US" sz="1000" dirty="0"/>
                    </a:p>
                  </a:txBody>
                  <a:tcPr>
                    <a:solidFill>
                      <a:srgbClr val="333F50">
                        <a:alpha val="69804"/>
                      </a:srgbClr>
                    </a:solidFill>
                  </a:tcPr>
                </a:tc>
                <a:tc>
                  <a:txBody>
                    <a:bodyPr/>
                    <a:lstStyle/>
                    <a:p>
                      <a:pPr algn="ctr"/>
                      <a:r>
                        <a:rPr lang="pl-PL" sz="1000" dirty="0"/>
                        <a:t>PROJEKT</a:t>
                      </a:r>
                      <a:endParaRPr lang="en-US" sz="1000" dirty="0"/>
                    </a:p>
                  </a:txBody>
                  <a:tcPr>
                    <a:solidFill>
                      <a:srgbClr val="333F50">
                        <a:alpha val="69804"/>
                      </a:srgbClr>
                    </a:solidFill>
                  </a:tcPr>
                </a:tc>
                <a:tc gridSpan="2">
                  <a:txBody>
                    <a:bodyPr/>
                    <a:lstStyle/>
                    <a:p>
                      <a:pPr algn="ctr"/>
                      <a:r>
                        <a:rPr lang="pl-PL" sz="1000" dirty="0"/>
                        <a:t>AKCJA</a:t>
                      </a:r>
                      <a:endParaRPr lang="en-US" sz="1000" dirty="0"/>
                    </a:p>
                  </a:txBody>
                  <a:tcPr>
                    <a:solidFill>
                      <a:srgbClr val="333F50">
                        <a:alpha val="69804"/>
                      </a:srgbClr>
                    </a:solidFill>
                  </a:tcPr>
                </a:tc>
                <a:tc hMerge="1">
                  <a:txBody>
                    <a:bodyPr/>
                    <a:lstStyle/>
                    <a:p>
                      <a:endParaRPr lang="en-US"/>
                    </a:p>
                  </a:txBody>
                  <a:tcPr/>
                </a:tc>
                <a:tc>
                  <a:txBody>
                    <a:bodyPr/>
                    <a:lstStyle/>
                    <a:p>
                      <a:pPr algn="ctr"/>
                      <a:r>
                        <a:rPr lang="pl-PL" sz="1000" dirty="0"/>
                        <a:t>TYTUŁ</a:t>
                      </a:r>
                      <a:endParaRPr lang="en-US" sz="1000" dirty="0"/>
                    </a:p>
                  </a:txBody>
                  <a:tcPr>
                    <a:solidFill>
                      <a:srgbClr val="333F50">
                        <a:alpha val="69804"/>
                      </a:srgbClr>
                    </a:solidFill>
                  </a:tcPr>
                </a:tc>
                <a:tc>
                  <a:txBody>
                    <a:bodyPr/>
                    <a:lstStyle/>
                    <a:p>
                      <a:pPr algn="ctr"/>
                      <a:r>
                        <a:rPr lang="pl-PL" sz="1000" dirty="0"/>
                        <a:t>ODPOWIEDZIALNY</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DATA (DO)</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extLst>
                  <a:ext uri="{0D108BD9-81ED-4DB2-BD59-A6C34878D82A}">
                    <a16:rowId xmlns:a16="http://schemas.microsoft.com/office/drawing/2014/main" val="121929559"/>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12:20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Ustalenie wizji lokalnej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11:50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Pytania o dobór sterowników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416602">
                <a:tc>
                  <a:txBody>
                    <a:bodyPr/>
                    <a:lstStyle/>
                    <a:p>
                      <a:pPr algn="ctr"/>
                      <a:r>
                        <a:rPr lang="pl-PL" sz="800" dirty="0">
                          <a:solidFill>
                            <a:schemeClr val="bg1">
                              <a:lumMod val="50000"/>
                            </a:schemeClr>
                          </a:solidFill>
                        </a:rPr>
                        <a:t>15.03.21</a:t>
                      </a:r>
                      <a:r>
                        <a:rPr lang="pl-PL" sz="800" dirty="0">
                          <a:solidFill>
                            <a:schemeClr val="tx2"/>
                          </a:solidFill>
                        </a:rPr>
                        <a:t>  08:45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Braki w ofercie CESCO</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08:01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w sprawie wizualizacji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23.03.2021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bl>
          </a:graphicData>
        </a:graphic>
      </p:graphicFrame>
      <p:sp>
        <p:nvSpPr>
          <p:cNvPr id="172" name="pole tekstowe 171">
            <a:extLst>
              <a:ext uri="{FF2B5EF4-FFF2-40B4-BE49-F238E27FC236}">
                <a16:creationId xmlns:a16="http://schemas.microsoft.com/office/drawing/2014/main" id="{21E04EFF-E044-448B-AA86-B5B48D9C6E87}"/>
              </a:ext>
            </a:extLst>
          </p:cNvPr>
          <p:cNvSpPr txBox="1"/>
          <p:nvPr/>
        </p:nvSpPr>
        <p:spPr>
          <a:xfrm>
            <a:off x="2170450" y="455841"/>
            <a:ext cx="860232" cy="215444"/>
          </a:xfrm>
          <a:prstGeom prst="rect">
            <a:avLst/>
          </a:prstGeom>
          <a:noFill/>
        </p:spPr>
        <p:txBody>
          <a:bodyPr wrap="square" rtlCol="0">
            <a:spAutoFit/>
          </a:bodyPr>
          <a:lstStyle/>
          <a:p>
            <a:r>
              <a:rPr lang="pl-PL" sz="800" dirty="0">
                <a:solidFill>
                  <a:schemeClr val="bg1"/>
                </a:solidFill>
              </a:rPr>
              <a:t>Szybka notatka</a:t>
            </a:r>
            <a:endParaRPr lang="en-US" sz="800" dirty="0">
              <a:solidFill>
                <a:schemeClr val="bg1"/>
              </a:solidFill>
            </a:endParaRPr>
          </a:p>
        </p:txBody>
      </p:sp>
      <p:pic>
        <p:nvPicPr>
          <p:cNvPr id="8" name="Grafika 7" descr="Królik">
            <a:extLst>
              <a:ext uri="{FF2B5EF4-FFF2-40B4-BE49-F238E27FC236}">
                <a16:creationId xmlns:a16="http://schemas.microsoft.com/office/drawing/2014/main" id="{16D00552-97DA-4FCD-87C5-851B561F4F9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98106" y="428449"/>
            <a:ext cx="243622" cy="243622"/>
          </a:xfrm>
          <a:prstGeom prst="rect">
            <a:avLst/>
          </a:prstGeom>
        </p:spPr>
      </p:pic>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1090400" y="1091216"/>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rójkąt równoramienny 163">
            <a:extLst>
              <a:ext uri="{FF2B5EF4-FFF2-40B4-BE49-F238E27FC236}">
                <a16:creationId xmlns:a16="http://schemas.microsoft.com/office/drawing/2014/main" id="{F50240EF-2FBB-478B-A790-DB47D05E5E35}"/>
              </a:ext>
            </a:extLst>
          </p:cNvPr>
          <p:cNvSpPr/>
          <p:nvPr/>
        </p:nvSpPr>
        <p:spPr>
          <a:xfrm rot="10800000">
            <a:off x="2744511" y="1091216"/>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rójkąt równoramienny 164">
            <a:extLst>
              <a:ext uri="{FF2B5EF4-FFF2-40B4-BE49-F238E27FC236}">
                <a16:creationId xmlns:a16="http://schemas.microsoft.com/office/drawing/2014/main" id="{8E9591BE-04CB-46FF-A1DC-7F86CE512A90}"/>
              </a:ext>
            </a:extLst>
          </p:cNvPr>
          <p:cNvSpPr/>
          <p:nvPr/>
        </p:nvSpPr>
        <p:spPr>
          <a:xfrm rot="10800000">
            <a:off x="3791291" y="1091216"/>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rójkąt równoramienny 165">
            <a:extLst>
              <a:ext uri="{FF2B5EF4-FFF2-40B4-BE49-F238E27FC236}">
                <a16:creationId xmlns:a16="http://schemas.microsoft.com/office/drawing/2014/main" id="{8B385606-3E75-4348-B516-1D309603F3BC}"/>
              </a:ext>
            </a:extLst>
          </p:cNvPr>
          <p:cNvSpPr/>
          <p:nvPr/>
        </p:nvSpPr>
        <p:spPr>
          <a:xfrm rot="10800000">
            <a:off x="5643135" y="1091216"/>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ójkąt równoramienny 168">
            <a:extLst>
              <a:ext uri="{FF2B5EF4-FFF2-40B4-BE49-F238E27FC236}">
                <a16:creationId xmlns:a16="http://schemas.microsoft.com/office/drawing/2014/main" id="{B9DBA86B-F74E-4D19-9188-F850D81B79A0}"/>
              </a:ext>
            </a:extLst>
          </p:cNvPr>
          <p:cNvSpPr/>
          <p:nvPr/>
        </p:nvSpPr>
        <p:spPr>
          <a:xfrm rot="10800000">
            <a:off x="9331417" y="1102945"/>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fika 93" descr="Koperta">
            <a:extLst>
              <a:ext uri="{FF2B5EF4-FFF2-40B4-BE49-F238E27FC236}">
                <a16:creationId xmlns:a16="http://schemas.microsoft.com/office/drawing/2014/main" id="{3D4566A8-CDEA-4249-93F3-4E7152637B48}"/>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601209" y="1796361"/>
            <a:ext cx="204390" cy="204390"/>
          </a:xfrm>
          <a:prstGeom prst="rect">
            <a:avLst/>
          </a:prstGeom>
        </p:spPr>
      </p:pic>
      <p:pic>
        <p:nvPicPr>
          <p:cNvPr id="116" name="Grafika 115" descr="Koperta">
            <a:extLst>
              <a:ext uri="{FF2B5EF4-FFF2-40B4-BE49-F238E27FC236}">
                <a16:creationId xmlns:a16="http://schemas.microsoft.com/office/drawing/2014/main" id="{8BCAB110-BF89-420A-BC82-95808AEF797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609761" y="1369654"/>
            <a:ext cx="204390" cy="204390"/>
          </a:xfrm>
          <a:prstGeom prst="rect">
            <a:avLst/>
          </a:prstGeom>
        </p:spPr>
      </p:pic>
      <p:pic>
        <p:nvPicPr>
          <p:cNvPr id="117" name="Grafika 116" descr="Koperta">
            <a:extLst>
              <a:ext uri="{FF2B5EF4-FFF2-40B4-BE49-F238E27FC236}">
                <a16:creationId xmlns:a16="http://schemas.microsoft.com/office/drawing/2014/main" id="{7D1B8D17-14F0-4DDD-A66C-EDD539CE7F4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609761" y="2205703"/>
            <a:ext cx="204390" cy="204390"/>
          </a:xfrm>
          <a:prstGeom prst="rect">
            <a:avLst/>
          </a:prstGeom>
        </p:spPr>
      </p:pic>
      <p:pic>
        <p:nvPicPr>
          <p:cNvPr id="118" name="Grafika 117" descr="Koperta">
            <a:extLst>
              <a:ext uri="{FF2B5EF4-FFF2-40B4-BE49-F238E27FC236}">
                <a16:creationId xmlns:a16="http://schemas.microsoft.com/office/drawing/2014/main" id="{E7A24AE9-25E9-4778-AAA7-882CCA6085FF}"/>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603489" y="2618723"/>
            <a:ext cx="204390" cy="204390"/>
          </a:xfrm>
          <a:prstGeom prst="rect">
            <a:avLst/>
          </a:prstGeom>
        </p:spPr>
      </p:pic>
      <p:sp>
        <p:nvSpPr>
          <p:cNvPr id="217" name="Trójkąt równoramienny 216">
            <a:extLst>
              <a:ext uri="{FF2B5EF4-FFF2-40B4-BE49-F238E27FC236}">
                <a16:creationId xmlns:a16="http://schemas.microsoft.com/office/drawing/2014/main" id="{30385653-BC9A-409F-AC71-7DA64BB9CC67}"/>
              </a:ext>
            </a:extLst>
          </p:cNvPr>
          <p:cNvSpPr/>
          <p:nvPr/>
        </p:nvSpPr>
        <p:spPr>
          <a:xfrm rot="10800000">
            <a:off x="9068395" y="1095637"/>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wal 218">
            <a:extLst>
              <a:ext uri="{FF2B5EF4-FFF2-40B4-BE49-F238E27FC236}">
                <a16:creationId xmlns:a16="http://schemas.microsoft.com/office/drawing/2014/main" id="{CE51C7D2-8304-4703-A301-F31D5A32E34D}"/>
              </a:ext>
            </a:extLst>
          </p:cNvPr>
          <p:cNvSpPr/>
          <p:nvPr/>
        </p:nvSpPr>
        <p:spPr>
          <a:xfrm>
            <a:off x="6607533" y="1796361"/>
            <a:ext cx="250812" cy="255786"/>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547E4CBF-A36A-424A-9EEE-8099313371F4}"/>
              </a:ext>
            </a:extLst>
          </p:cNvPr>
          <p:cNvSpPr/>
          <p:nvPr/>
        </p:nvSpPr>
        <p:spPr>
          <a:xfrm>
            <a:off x="6368479" y="1399221"/>
            <a:ext cx="212146" cy="225397"/>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wal 227">
            <a:extLst>
              <a:ext uri="{FF2B5EF4-FFF2-40B4-BE49-F238E27FC236}">
                <a16:creationId xmlns:a16="http://schemas.microsoft.com/office/drawing/2014/main" id="{25E44353-57E9-4C84-8436-AACA84D21F6A}"/>
              </a:ext>
            </a:extLst>
          </p:cNvPr>
          <p:cNvSpPr/>
          <p:nvPr/>
        </p:nvSpPr>
        <p:spPr>
          <a:xfrm>
            <a:off x="6180379" y="1796361"/>
            <a:ext cx="250812" cy="255786"/>
          </a:xfrm>
          <a:prstGeom prst="ellipse">
            <a:avLst/>
          </a:prstGeom>
          <a:blipFill dpi="0" rotWithShape="1">
            <a:blip r:embed="rId3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wal 228">
            <a:extLst>
              <a:ext uri="{FF2B5EF4-FFF2-40B4-BE49-F238E27FC236}">
                <a16:creationId xmlns:a16="http://schemas.microsoft.com/office/drawing/2014/main" id="{BF54D474-D41F-467D-8FDB-A65046908E4B}"/>
              </a:ext>
            </a:extLst>
          </p:cNvPr>
          <p:cNvSpPr/>
          <p:nvPr/>
        </p:nvSpPr>
        <p:spPr>
          <a:xfrm>
            <a:off x="6228795" y="2202664"/>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wal 240">
            <a:extLst>
              <a:ext uri="{FF2B5EF4-FFF2-40B4-BE49-F238E27FC236}">
                <a16:creationId xmlns:a16="http://schemas.microsoft.com/office/drawing/2014/main" id="{E6D6646F-5E86-4BC4-8681-A96128B4362D}"/>
              </a:ext>
            </a:extLst>
          </p:cNvPr>
          <p:cNvSpPr/>
          <p:nvPr/>
        </p:nvSpPr>
        <p:spPr>
          <a:xfrm>
            <a:off x="6395387" y="2609773"/>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rostokąt 242">
            <a:extLst>
              <a:ext uri="{FF2B5EF4-FFF2-40B4-BE49-F238E27FC236}">
                <a16:creationId xmlns:a16="http://schemas.microsoft.com/office/drawing/2014/main" id="{76443D23-14D1-45DB-927B-F266A20ADA6F}"/>
              </a:ext>
            </a:extLst>
          </p:cNvPr>
          <p:cNvSpPr/>
          <p:nvPr/>
        </p:nvSpPr>
        <p:spPr>
          <a:xfrm>
            <a:off x="8261434" y="1328407"/>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45" name="Prostokąt 244">
            <a:extLst>
              <a:ext uri="{FF2B5EF4-FFF2-40B4-BE49-F238E27FC236}">
                <a16:creationId xmlns:a16="http://schemas.microsoft.com/office/drawing/2014/main" id="{D23FB171-F5A5-4F6E-9727-C1CAD36763AB}"/>
              </a:ext>
            </a:extLst>
          </p:cNvPr>
          <p:cNvSpPr/>
          <p:nvPr/>
        </p:nvSpPr>
        <p:spPr>
          <a:xfrm>
            <a:off x="8261434" y="1732833"/>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9" name="Prostokąt 248">
            <a:extLst>
              <a:ext uri="{FF2B5EF4-FFF2-40B4-BE49-F238E27FC236}">
                <a16:creationId xmlns:a16="http://schemas.microsoft.com/office/drawing/2014/main" id="{95AA1D55-669F-4C32-8BD1-84873A1C3BEC}"/>
              </a:ext>
            </a:extLst>
          </p:cNvPr>
          <p:cNvSpPr/>
          <p:nvPr/>
        </p:nvSpPr>
        <p:spPr>
          <a:xfrm>
            <a:off x="8267709" y="2148527"/>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1" name="Prostokąt 250">
            <a:extLst>
              <a:ext uri="{FF2B5EF4-FFF2-40B4-BE49-F238E27FC236}">
                <a16:creationId xmlns:a16="http://schemas.microsoft.com/office/drawing/2014/main" id="{4863D48B-A75E-4E76-B1DA-CD241F085F94}"/>
              </a:ext>
            </a:extLst>
          </p:cNvPr>
          <p:cNvSpPr/>
          <p:nvPr/>
        </p:nvSpPr>
        <p:spPr>
          <a:xfrm>
            <a:off x="8269433" y="2577476"/>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56" name="Owal 255">
            <a:extLst>
              <a:ext uri="{FF2B5EF4-FFF2-40B4-BE49-F238E27FC236}">
                <a16:creationId xmlns:a16="http://schemas.microsoft.com/office/drawing/2014/main" id="{E3CF5558-AB3D-4F8E-8E49-6D82BCE72F5D}"/>
              </a:ext>
            </a:extLst>
          </p:cNvPr>
          <p:cNvSpPr/>
          <p:nvPr/>
        </p:nvSpPr>
        <p:spPr>
          <a:xfrm>
            <a:off x="6588876" y="2200838"/>
            <a:ext cx="212146" cy="225397"/>
          </a:xfrm>
          <a:prstGeom prst="ellipse">
            <a:avLst/>
          </a:prstGeom>
          <a:blipFill dpi="0" rotWithShape="1">
            <a:blip r:embed="rId4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Prostokąt: jeden zaokrąglony róg 190">
            <a:extLst>
              <a:ext uri="{FF2B5EF4-FFF2-40B4-BE49-F238E27FC236}">
                <a16:creationId xmlns:a16="http://schemas.microsoft.com/office/drawing/2014/main" id="{B16F2C02-9D63-46D3-BA41-558DD5571D4A}"/>
              </a:ext>
            </a:extLst>
          </p:cNvPr>
          <p:cNvSpPr/>
          <p:nvPr/>
        </p:nvSpPr>
        <p:spPr>
          <a:xfrm rot="16200000">
            <a:off x="7796912" y="2462909"/>
            <a:ext cx="5990707" cy="2799474"/>
          </a:xfrm>
          <a:prstGeom prst="round1Rect">
            <a:avLst>
              <a:gd name="adj" fmla="val 1696"/>
            </a:avLst>
          </a:prstGeom>
          <a:solidFill>
            <a:srgbClr val="333F50">
              <a:alpha val="69804"/>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Prostokąt 191">
            <a:extLst>
              <a:ext uri="{FF2B5EF4-FFF2-40B4-BE49-F238E27FC236}">
                <a16:creationId xmlns:a16="http://schemas.microsoft.com/office/drawing/2014/main" id="{C727E977-A8D8-44ED-89FA-D42CB7DB0979}"/>
              </a:ext>
            </a:extLst>
          </p:cNvPr>
          <p:cNvSpPr/>
          <p:nvPr/>
        </p:nvSpPr>
        <p:spPr>
          <a:xfrm rot="16200000" flipV="1">
            <a:off x="8066257" y="2732550"/>
            <a:ext cx="5722894" cy="2531145"/>
          </a:xfrm>
          <a:prstGeom prst="rect">
            <a:avLst/>
          </a:prstGeom>
          <a:solidFill>
            <a:schemeClr val="bg1">
              <a:alpha val="2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3" name="Dowolny kształt: kształt 192">
            <a:extLst>
              <a:ext uri="{FF2B5EF4-FFF2-40B4-BE49-F238E27FC236}">
                <a16:creationId xmlns:a16="http://schemas.microsoft.com/office/drawing/2014/main" id="{703EAD3A-49EE-4429-BB6B-D5D8F20A0B5C}"/>
              </a:ext>
            </a:extLst>
          </p:cNvPr>
          <p:cNvSpPr/>
          <p:nvPr/>
        </p:nvSpPr>
        <p:spPr>
          <a:xfrm>
            <a:off x="10984055" y="5695030"/>
            <a:ext cx="1225562" cy="1162970"/>
          </a:xfrm>
          <a:custGeom>
            <a:avLst/>
            <a:gdLst>
              <a:gd name="connsiteX0" fmla="*/ 1284244 w 1773674"/>
              <a:gd name="connsiteY0" fmla="*/ 0 h 1667779"/>
              <a:gd name="connsiteX1" fmla="*/ 1666139 w 1773674"/>
              <a:gd name="connsiteY1" fmla="*/ 48104 h 1667779"/>
              <a:gd name="connsiteX2" fmla="*/ 1773674 w 1773674"/>
              <a:gd name="connsiteY2" fmla="*/ 80895 h 1667779"/>
              <a:gd name="connsiteX3" fmla="*/ 1773674 w 1773674"/>
              <a:gd name="connsiteY3" fmla="*/ 1667779 h 1667779"/>
              <a:gd name="connsiteX4" fmla="*/ 219031 w 1773674"/>
              <a:gd name="connsiteY4" fmla="*/ 1667779 h 1667779"/>
              <a:gd name="connsiteX5" fmla="*/ 155001 w 1773674"/>
              <a:gd name="connsiteY5" fmla="*/ 1579970 h 1667779"/>
              <a:gd name="connsiteX6" fmla="*/ 0 w 1773674"/>
              <a:gd name="connsiteY6" fmla="*/ 1069962 h 1667779"/>
              <a:gd name="connsiteX7" fmla="*/ 1284244 w 1773674"/>
              <a:gd name="connsiteY7" fmla="*/ 0 h 166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674" h="1667779">
                <a:moveTo>
                  <a:pt x="1284244" y="0"/>
                </a:moveTo>
                <a:cubicBezTo>
                  <a:pt x="1417232" y="0"/>
                  <a:pt x="1545498" y="16841"/>
                  <a:pt x="1666139" y="48104"/>
                </a:cubicBezTo>
                <a:lnTo>
                  <a:pt x="1773674" y="80895"/>
                </a:lnTo>
                <a:lnTo>
                  <a:pt x="1773674" y="1667779"/>
                </a:lnTo>
                <a:lnTo>
                  <a:pt x="219031" y="1667779"/>
                </a:lnTo>
                <a:lnTo>
                  <a:pt x="155001" y="1579970"/>
                </a:lnTo>
                <a:cubicBezTo>
                  <a:pt x="56150" y="1428363"/>
                  <a:pt x="0" y="1254626"/>
                  <a:pt x="0" y="1069962"/>
                </a:cubicBezTo>
                <a:cubicBezTo>
                  <a:pt x="0" y="479038"/>
                  <a:pt x="574976" y="0"/>
                  <a:pt x="1284244" y="0"/>
                </a:cubicBezTo>
                <a:close/>
              </a:path>
            </a:pathLst>
          </a:custGeom>
          <a:gradFill flip="none" rotWithShape="1">
            <a:gsLst>
              <a:gs pos="0">
                <a:schemeClr val="tx1"/>
              </a:gs>
              <a:gs pos="97000">
                <a:schemeClr val="accent1">
                  <a:tint val="44500"/>
                  <a:satMod val="160000"/>
                </a:schemeClr>
              </a:gs>
              <a:gs pos="100000">
                <a:schemeClr val="accent1">
                  <a:tint val="23500"/>
                  <a:satMod val="160000"/>
                </a:schemeClr>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4" name="Prostokąt 193">
            <a:extLst>
              <a:ext uri="{FF2B5EF4-FFF2-40B4-BE49-F238E27FC236}">
                <a16:creationId xmlns:a16="http://schemas.microsoft.com/office/drawing/2014/main" id="{985D4216-2B3C-4050-8CD5-5963FB4F02D5}"/>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Dowolny kształt: kształt 194">
            <a:extLst>
              <a:ext uri="{FF2B5EF4-FFF2-40B4-BE49-F238E27FC236}">
                <a16:creationId xmlns:a16="http://schemas.microsoft.com/office/drawing/2014/main" id="{1194A20B-B765-4AA0-A847-F5757B6A806B}"/>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96" name="Obraz 195">
            <a:extLst>
              <a:ext uri="{FF2B5EF4-FFF2-40B4-BE49-F238E27FC236}">
                <a16:creationId xmlns:a16="http://schemas.microsoft.com/office/drawing/2014/main" id="{5FB66D41-8BD6-4C00-A4A1-1D48C20D097B}"/>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97" name="Grafika 196" descr="Słuchawka">
            <a:extLst>
              <a:ext uri="{FF2B5EF4-FFF2-40B4-BE49-F238E27FC236}">
                <a16:creationId xmlns:a16="http://schemas.microsoft.com/office/drawing/2014/main" id="{325B5F5C-3046-4840-B9B3-0D4B43CB0173}"/>
              </a:ext>
            </a:extLst>
          </p:cNvPr>
          <p:cNvPicPr>
            <a:picLocks noChangeAspect="1"/>
          </p:cNvPicPr>
          <p:nvPr/>
        </p:nvPicPr>
        <p:blipFill>
          <a:blip r:embed="rId42" cstate="hq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154232" y="6068713"/>
            <a:ext cx="204390" cy="204390"/>
          </a:xfrm>
          <a:prstGeom prst="rect">
            <a:avLst/>
          </a:prstGeom>
        </p:spPr>
      </p:pic>
      <p:pic>
        <p:nvPicPr>
          <p:cNvPr id="199" name="Grafika 198" descr="Centrum telefoniczne">
            <a:extLst>
              <a:ext uri="{FF2B5EF4-FFF2-40B4-BE49-F238E27FC236}">
                <a16:creationId xmlns:a16="http://schemas.microsoft.com/office/drawing/2014/main" id="{084CA651-7E55-4A38-A04D-BA4588282556}"/>
              </a:ext>
            </a:extLst>
          </p:cNvPr>
          <p:cNvPicPr>
            <a:picLocks noChangeAspect="1"/>
          </p:cNvPicPr>
          <p:nvPr/>
        </p:nvPicPr>
        <p:blipFill>
          <a:blip r:embed="rId44" cstate="hq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123325" y="6509235"/>
            <a:ext cx="204390" cy="204390"/>
          </a:xfrm>
          <a:prstGeom prst="rect">
            <a:avLst/>
          </a:prstGeom>
        </p:spPr>
      </p:pic>
      <p:pic>
        <p:nvPicPr>
          <p:cNvPr id="200" name="Grafika 199" descr="Czat">
            <a:extLst>
              <a:ext uri="{FF2B5EF4-FFF2-40B4-BE49-F238E27FC236}">
                <a16:creationId xmlns:a16="http://schemas.microsoft.com/office/drawing/2014/main" id="{7BD4AD7B-91FB-4ED4-B934-97767C1458B3}"/>
              </a:ext>
            </a:extLst>
          </p:cNvPr>
          <p:cNvPicPr>
            <a:picLocks noChangeAspect="1"/>
          </p:cNvPicPr>
          <p:nvPr/>
        </p:nvPicPr>
        <p:blipFill>
          <a:blip r:embed="rId46" cstate="hq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455265" y="5834330"/>
            <a:ext cx="204390" cy="204390"/>
          </a:xfrm>
          <a:prstGeom prst="rect">
            <a:avLst/>
          </a:prstGeom>
        </p:spPr>
      </p:pic>
      <p:pic>
        <p:nvPicPr>
          <p:cNvPr id="201" name="Grafika 200" descr="Koperta">
            <a:extLst>
              <a:ext uri="{FF2B5EF4-FFF2-40B4-BE49-F238E27FC236}">
                <a16:creationId xmlns:a16="http://schemas.microsoft.com/office/drawing/2014/main" id="{3BC3FA44-84C9-4207-901E-F95B4BEA88C7}"/>
              </a:ext>
            </a:extLst>
          </p:cNvPr>
          <p:cNvPicPr>
            <a:picLocks noChangeAspect="1"/>
          </p:cNvPicPr>
          <p:nvPr/>
        </p:nvPicPr>
        <p:blipFill>
          <a:blip r:embed="rId48" cstate="hq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1905635" y="5786317"/>
            <a:ext cx="204390" cy="204390"/>
          </a:xfrm>
          <a:prstGeom prst="rect">
            <a:avLst/>
          </a:prstGeom>
        </p:spPr>
      </p:pic>
      <p:sp>
        <p:nvSpPr>
          <p:cNvPr id="202" name="pole tekstowe 201">
            <a:extLst>
              <a:ext uri="{FF2B5EF4-FFF2-40B4-BE49-F238E27FC236}">
                <a16:creationId xmlns:a16="http://schemas.microsoft.com/office/drawing/2014/main" id="{30511DCF-A9A4-40BC-9D40-009CE0E9FF03}"/>
              </a:ext>
            </a:extLst>
          </p:cNvPr>
          <p:cNvSpPr txBox="1"/>
          <p:nvPr/>
        </p:nvSpPr>
        <p:spPr>
          <a:xfrm>
            <a:off x="9728054" y="1475272"/>
            <a:ext cx="2517907" cy="246221"/>
          </a:xfrm>
          <a:prstGeom prst="rect">
            <a:avLst/>
          </a:prstGeom>
          <a:noFill/>
        </p:spPr>
        <p:txBody>
          <a:bodyPr wrap="square" rtlCol="0">
            <a:spAutoFit/>
          </a:bodyPr>
          <a:lstStyle/>
          <a:p>
            <a:r>
              <a:rPr lang="pl-PL" sz="1000" dirty="0">
                <a:solidFill>
                  <a:schemeClr val="accent5">
                    <a:lumMod val="60000"/>
                    <a:lumOff val="40000"/>
                  </a:schemeClr>
                </a:solidFill>
              </a:rPr>
              <a:t>SKRZYNKA ODBIORCZA                                     7    </a:t>
            </a:r>
            <a:endParaRPr lang="en-US" sz="1000" dirty="0">
              <a:solidFill>
                <a:schemeClr val="accent5">
                  <a:lumMod val="60000"/>
                  <a:lumOff val="40000"/>
                </a:schemeClr>
              </a:solidFill>
            </a:endParaRPr>
          </a:p>
        </p:txBody>
      </p:sp>
      <p:cxnSp>
        <p:nvCxnSpPr>
          <p:cNvPr id="203" name="Łącznik prosty 202">
            <a:extLst>
              <a:ext uri="{FF2B5EF4-FFF2-40B4-BE49-F238E27FC236}">
                <a16:creationId xmlns:a16="http://schemas.microsoft.com/office/drawing/2014/main" id="{AA49D356-E3EB-43D5-A78B-AD94D418642A}"/>
              </a:ext>
            </a:extLst>
          </p:cNvPr>
          <p:cNvCxnSpPr>
            <a:cxnSpLocks/>
          </p:cNvCxnSpPr>
          <p:nvPr/>
        </p:nvCxnSpPr>
        <p:spPr>
          <a:xfrm>
            <a:off x="9798582" y="1709260"/>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04" name="pole tekstowe 203">
            <a:extLst>
              <a:ext uri="{FF2B5EF4-FFF2-40B4-BE49-F238E27FC236}">
                <a16:creationId xmlns:a16="http://schemas.microsoft.com/office/drawing/2014/main" id="{E34C473B-2744-4A9A-883F-B0FE95D8C6D1}"/>
              </a:ext>
            </a:extLst>
          </p:cNvPr>
          <p:cNvSpPr txBox="1"/>
          <p:nvPr/>
        </p:nvSpPr>
        <p:spPr>
          <a:xfrm>
            <a:off x="9798582" y="2712456"/>
            <a:ext cx="2080150" cy="996619"/>
          </a:xfrm>
          <a:prstGeom prst="rect">
            <a:avLst/>
          </a:prstGeom>
          <a:noFill/>
        </p:spPr>
        <p:txBody>
          <a:bodyPr wrap="square" rtlCol="0">
            <a:spAutoFit/>
          </a:bodyPr>
          <a:lstStyle/>
          <a:p>
            <a:pPr>
              <a:lnSpc>
                <a:spcPct val="150000"/>
              </a:lnSpc>
            </a:pPr>
            <a:r>
              <a:rPr lang="pl-PL" sz="800" dirty="0">
                <a:solidFill>
                  <a:schemeClr val="bg1"/>
                </a:solidFill>
              </a:rPr>
              <a:t>PROJEKTY</a:t>
            </a:r>
          </a:p>
          <a:p>
            <a:pPr marL="171450" indent="-171450">
              <a:lnSpc>
                <a:spcPct val="150000"/>
              </a:lnSpc>
              <a:buFont typeface="Wingdings" panose="05000000000000000000" pitchFamily="2" charset="2"/>
              <a:buChar char="Ø"/>
            </a:pPr>
            <a:r>
              <a:rPr lang="pl-PL" sz="800" dirty="0">
                <a:solidFill>
                  <a:schemeClr val="bg1"/>
                </a:solidFill>
              </a:rPr>
              <a:t>2021/015 Sampling Device BOF</a:t>
            </a:r>
          </a:p>
          <a:p>
            <a:pPr marL="171450" indent="-171450">
              <a:lnSpc>
                <a:spcPct val="150000"/>
              </a:lnSpc>
              <a:buFont typeface="Wingdings" panose="05000000000000000000" pitchFamily="2" charset="2"/>
              <a:buChar char="Ø"/>
            </a:pPr>
            <a:r>
              <a:rPr lang="pl-PL" sz="800" dirty="0">
                <a:solidFill>
                  <a:schemeClr val="bg1"/>
                </a:solidFill>
              </a:rPr>
              <a:t>2021/029 Relocation Big Furnaces</a:t>
            </a:r>
          </a:p>
          <a:p>
            <a:pPr marL="171450" indent="-171450">
              <a:lnSpc>
                <a:spcPct val="150000"/>
              </a:lnSpc>
              <a:buFont typeface="Wingdings" panose="05000000000000000000" pitchFamily="2" charset="2"/>
              <a:buChar char="Ø"/>
            </a:pPr>
            <a:r>
              <a:rPr lang="pl-PL" sz="800" dirty="0">
                <a:solidFill>
                  <a:schemeClr val="bg1"/>
                </a:solidFill>
              </a:rPr>
              <a:t>2021/075 Automation line production</a:t>
            </a:r>
          </a:p>
          <a:p>
            <a:pPr marL="171450" indent="-171450">
              <a:lnSpc>
                <a:spcPct val="150000"/>
              </a:lnSpc>
              <a:buFont typeface="Wingdings" panose="05000000000000000000" pitchFamily="2" charset="2"/>
              <a:buChar char="Ø"/>
            </a:pPr>
            <a:r>
              <a:rPr lang="pl-PL" sz="800" dirty="0">
                <a:solidFill>
                  <a:schemeClr val="bg1"/>
                </a:solidFill>
              </a:rPr>
              <a:t>2021/1453 Modernization of dedusting …</a:t>
            </a:r>
          </a:p>
        </p:txBody>
      </p:sp>
      <p:sp>
        <p:nvSpPr>
          <p:cNvPr id="205" name="pole tekstowe 204">
            <a:extLst>
              <a:ext uri="{FF2B5EF4-FFF2-40B4-BE49-F238E27FC236}">
                <a16:creationId xmlns:a16="http://schemas.microsoft.com/office/drawing/2014/main" id="{7DBB4E52-7FD3-4C6A-B4CE-DEEB2CA2F8AF}"/>
              </a:ext>
            </a:extLst>
          </p:cNvPr>
          <p:cNvSpPr txBox="1"/>
          <p:nvPr/>
        </p:nvSpPr>
        <p:spPr>
          <a:xfrm>
            <a:off x="11959396" y="1631270"/>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1</a:t>
            </a:r>
          </a:p>
          <a:p>
            <a:pPr>
              <a:lnSpc>
                <a:spcPct val="150000"/>
              </a:lnSpc>
            </a:pPr>
            <a:endParaRPr lang="pl-PL" sz="800" dirty="0">
              <a:solidFill>
                <a:schemeClr val="bg1"/>
              </a:solidFill>
            </a:endParaRPr>
          </a:p>
          <a:p>
            <a:pPr>
              <a:lnSpc>
                <a:spcPct val="150000"/>
              </a:lnSpc>
            </a:pPr>
            <a:r>
              <a:rPr lang="pl-PL" sz="800" dirty="0">
                <a:solidFill>
                  <a:schemeClr val="bg1"/>
                </a:solidFill>
              </a:rPr>
              <a:t>1</a:t>
            </a:r>
          </a:p>
        </p:txBody>
      </p:sp>
      <p:sp>
        <p:nvSpPr>
          <p:cNvPr id="206" name="pole tekstowe 205">
            <a:extLst>
              <a:ext uri="{FF2B5EF4-FFF2-40B4-BE49-F238E27FC236}">
                <a16:creationId xmlns:a16="http://schemas.microsoft.com/office/drawing/2014/main" id="{55951F28-247E-4B40-8520-DE0646960923}"/>
              </a:ext>
            </a:extLst>
          </p:cNvPr>
          <p:cNvSpPr txBox="1"/>
          <p:nvPr/>
        </p:nvSpPr>
        <p:spPr>
          <a:xfrm>
            <a:off x="9792461" y="1746214"/>
            <a:ext cx="1640870" cy="996619"/>
          </a:xfrm>
          <a:prstGeom prst="rect">
            <a:avLst/>
          </a:prstGeom>
          <a:noFill/>
        </p:spPr>
        <p:txBody>
          <a:bodyPr wrap="square" rtlCol="0">
            <a:spAutoFit/>
          </a:bodyPr>
          <a:lstStyle/>
          <a:p>
            <a:pPr>
              <a:lnSpc>
                <a:spcPct val="150000"/>
              </a:lnSpc>
            </a:pPr>
            <a:r>
              <a:rPr lang="pl-PL" sz="800" dirty="0">
                <a:solidFill>
                  <a:schemeClr val="bg1"/>
                </a:solidFill>
              </a:rPr>
              <a:t>PRYWATNA</a:t>
            </a:r>
          </a:p>
          <a:p>
            <a:pPr marL="171450" indent="-171450">
              <a:lnSpc>
                <a:spcPct val="150000"/>
              </a:lnSpc>
              <a:buFont typeface="Wingdings" panose="05000000000000000000" pitchFamily="2" charset="2"/>
              <a:buChar char="Ø"/>
            </a:pPr>
            <a:r>
              <a:rPr lang="pl-PL" sz="800" dirty="0">
                <a:solidFill>
                  <a:schemeClr val="bg1"/>
                </a:solidFill>
              </a:rPr>
              <a:t>HR</a:t>
            </a:r>
          </a:p>
          <a:p>
            <a:pPr marL="171450" indent="-171450">
              <a:lnSpc>
                <a:spcPct val="150000"/>
              </a:lnSpc>
              <a:buFont typeface="Wingdings" panose="05000000000000000000" pitchFamily="2" charset="2"/>
              <a:buChar char="Ø"/>
            </a:pPr>
            <a:r>
              <a:rPr lang="pl-PL" sz="800" dirty="0">
                <a:solidFill>
                  <a:schemeClr val="bg1"/>
                </a:solidFill>
              </a:rPr>
              <a:t>SZKOLENIA</a:t>
            </a:r>
          </a:p>
          <a:p>
            <a:pPr marL="171450" indent="-171450">
              <a:lnSpc>
                <a:spcPct val="150000"/>
              </a:lnSpc>
              <a:buFont typeface="Wingdings" panose="05000000000000000000" pitchFamily="2" charset="2"/>
              <a:buChar char="Ø"/>
            </a:pPr>
            <a:r>
              <a:rPr lang="pl-PL" sz="800" dirty="0">
                <a:solidFill>
                  <a:schemeClr val="bg1"/>
                </a:solidFill>
              </a:rPr>
              <a:t>URLOPY </a:t>
            </a:r>
          </a:p>
          <a:p>
            <a:pPr marL="171450" indent="-171450">
              <a:lnSpc>
                <a:spcPct val="150000"/>
              </a:lnSpc>
              <a:buFont typeface="Wingdings" panose="05000000000000000000" pitchFamily="2" charset="2"/>
              <a:buChar char="Ø"/>
            </a:pPr>
            <a:r>
              <a:rPr lang="pl-PL" sz="800" dirty="0">
                <a:solidFill>
                  <a:schemeClr val="bg1"/>
                </a:solidFill>
              </a:rPr>
              <a:t>PRINCE 2</a:t>
            </a:r>
          </a:p>
        </p:txBody>
      </p:sp>
      <p:cxnSp>
        <p:nvCxnSpPr>
          <p:cNvPr id="207" name="Łącznik prosty 206">
            <a:extLst>
              <a:ext uri="{FF2B5EF4-FFF2-40B4-BE49-F238E27FC236}">
                <a16:creationId xmlns:a16="http://schemas.microsoft.com/office/drawing/2014/main" id="{ED4EFED6-03E3-476C-8627-313E6F90F93B}"/>
              </a:ext>
            </a:extLst>
          </p:cNvPr>
          <p:cNvCxnSpPr>
            <a:cxnSpLocks/>
          </p:cNvCxnSpPr>
          <p:nvPr/>
        </p:nvCxnSpPr>
        <p:spPr>
          <a:xfrm>
            <a:off x="9516574" y="1136675"/>
            <a:ext cx="0" cy="572132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08" name="Łącznik prosty 207">
            <a:extLst>
              <a:ext uri="{FF2B5EF4-FFF2-40B4-BE49-F238E27FC236}">
                <a16:creationId xmlns:a16="http://schemas.microsoft.com/office/drawing/2014/main" id="{028DB54E-BCD8-417F-8463-8494EC55EFCC}"/>
              </a:ext>
            </a:extLst>
          </p:cNvPr>
          <p:cNvCxnSpPr>
            <a:cxnSpLocks/>
          </p:cNvCxnSpPr>
          <p:nvPr/>
        </p:nvCxnSpPr>
        <p:spPr>
          <a:xfrm>
            <a:off x="9766779" y="951027"/>
            <a:ext cx="2362376" cy="4640"/>
          </a:xfrm>
          <a:prstGeom prst="line">
            <a:avLst/>
          </a:prstGeom>
          <a:effectLst>
            <a:outerShdw blurRad="50800" dist="38100" dir="5400000" algn="t"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09" name="Łącznik prosty 208">
            <a:extLst>
              <a:ext uri="{FF2B5EF4-FFF2-40B4-BE49-F238E27FC236}">
                <a16:creationId xmlns:a16="http://schemas.microsoft.com/office/drawing/2014/main" id="{ADDACF3D-B800-44EF-97DE-F3B9065503BA}"/>
              </a:ext>
            </a:extLst>
          </p:cNvPr>
          <p:cNvCxnSpPr>
            <a:cxnSpLocks/>
          </p:cNvCxnSpPr>
          <p:nvPr/>
        </p:nvCxnSpPr>
        <p:spPr>
          <a:xfrm flipV="1">
            <a:off x="9511120" y="951595"/>
            <a:ext cx="263335" cy="191775"/>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10" name="Łącznik prosty 209">
            <a:extLst>
              <a:ext uri="{FF2B5EF4-FFF2-40B4-BE49-F238E27FC236}">
                <a16:creationId xmlns:a16="http://schemas.microsoft.com/office/drawing/2014/main" id="{604C5903-13A7-43C0-BB51-C55E1520C7F5}"/>
              </a:ext>
            </a:extLst>
          </p:cNvPr>
          <p:cNvCxnSpPr>
            <a:cxnSpLocks/>
          </p:cNvCxnSpPr>
          <p:nvPr/>
        </p:nvCxnSpPr>
        <p:spPr>
          <a:xfrm flipV="1">
            <a:off x="9503729" y="929314"/>
            <a:ext cx="184797" cy="124166"/>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11" name="pole tekstowe 210">
            <a:extLst>
              <a:ext uri="{FF2B5EF4-FFF2-40B4-BE49-F238E27FC236}">
                <a16:creationId xmlns:a16="http://schemas.microsoft.com/office/drawing/2014/main" id="{4EB1A528-6C62-4A3E-A25D-E2B16BDDC271}"/>
              </a:ext>
            </a:extLst>
          </p:cNvPr>
          <p:cNvSpPr txBox="1"/>
          <p:nvPr/>
        </p:nvSpPr>
        <p:spPr>
          <a:xfrm>
            <a:off x="11963959" y="2696785"/>
            <a:ext cx="234223" cy="811954"/>
          </a:xfrm>
          <a:prstGeom prst="rect">
            <a:avLst/>
          </a:prstGeom>
          <a:noFill/>
        </p:spPr>
        <p:txBody>
          <a:bodyPr wrap="square" rtlCol="0">
            <a:spAutoFit/>
          </a:bodyPr>
          <a:lstStyle/>
          <a:p>
            <a:pPr>
              <a:lnSpc>
                <a:spcPct val="150000"/>
              </a:lnSpc>
            </a:pPr>
            <a:endParaRPr lang="pl-PL" sz="800" dirty="0">
              <a:solidFill>
                <a:schemeClr val="bg1"/>
              </a:solidFill>
            </a:endParaRPr>
          </a:p>
          <a:p>
            <a:pPr>
              <a:lnSpc>
                <a:spcPct val="150000"/>
              </a:lnSpc>
            </a:pPr>
            <a:r>
              <a:rPr lang="pl-PL" sz="800" dirty="0">
                <a:solidFill>
                  <a:schemeClr val="bg1"/>
                </a:solidFill>
              </a:rPr>
              <a:t>3</a:t>
            </a:r>
          </a:p>
          <a:p>
            <a:pPr>
              <a:lnSpc>
                <a:spcPct val="150000"/>
              </a:lnSpc>
            </a:pPr>
            <a:endParaRPr lang="pl-PL" sz="800" dirty="0">
              <a:solidFill>
                <a:schemeClr val="bg1"/>
              </a:solidFill>
            </a:endParaRPr>
          </a:p>
          <a:p>
            <a:pPr>
              <a:lnSpc>
                <a:spcPct val="150000"/>
              </a:lnSpc>
            </a:pPr>
            <a:r>
              <a:rPr lang="pl-PL" sz="800" dirty="0">
                <a:solidFill>
                  <a:schemeClr val="bg1"/>
                </a:solidFill>
              </a:rPr>
              <a:t>2</a:t>
            </a:r>
          </a:p>
        </p:txBody>
      </p:sp>
      <p:sp>
        <p:nvSpPr>
          <p:cNvPr id="212" name="pole tekstowe 211">
            <a:extLst>
              <a:ext uri="{FF2B5EF4-FFF2-40B4-BE49-F238E27FC236}">
                <a16:creationId xmlns:a16="http://schemas.microsoft.com/office/drawing/2014/main" id="{4C3B4A36-28D0-4B08-BE05-200126A54E4B}"/>
              </a:ext>
            </a:extLst>
          </p:cNvPr>
          <p:cNvSpPr txBox="1"/>
          <p:nvPr/>
        </p:nvSpPr>
        <p:spPr>
          <a:xfrm>
            <a:off x="9766779" y="4814958"/>
            <a:ext cx="2213925" cy="400110"/>
          </a:xfrm>
          <a:prstGeom prst="rect">
            <a:avLst/>
          </a:prstGeom>
          <a:noFill/>
        </p:spPr>
        <p:txBody>
          <a:bodyPr wrap="square" rtlCol="0">
            <a:spAutoFit/>
          </a:bodyPr>
          <a:lstStyle/>
          <a:p>
            <a:r>
              <a:rPr lang="pl-PL" sz="1000" dirty="0">
                <a:solidFill>
                  <a:schemeClr val="accent5">
                    <a:lumMod val="60000"/>
                    <a:lumOff val="40000"/>
                  </a:schemeClr>
                </a:solidFill>
              </a:rPr>
              <a:t>ARCHIWUM</a:t>
            </a:r>
          </a:p>
          <a:p>
            <a:r>
              <a:rPr lang="pl-PL" sz="1000" dirty="0">
                <a:solidFill>
                  <a:schemeClr val="bg1"/>
                </a:solidFill>
              </a:rPr>
              <a:t>    </a:t>
            </a:r>
            <a:endParaRPr lang="en-US" sz="1000" dirty="0">
              <a:solidFill>
                <a:schemeClr val="bg1"/>
              </a:solidFill>
            </a:endParaRPr>
          </a:p>
        </p:txBody>
      </p:sp>
      <p:sp>
        <p:nvSpPr>
          <p:cNvPr id="213" name="pole tekstowe 212">
            <a:extLst>
              <a:ext uri="{FF2B5EF4-FFF2-40B4-BE49-F238E27FC236}">
                <a16:creationId xmlns:a16="http://schemas.microsoft.com/office/drawing/2014/main" id="{0D5C73A3-69EA-41F9-B03C-CF95BA6B055A}"/>
              </a:ext>
            </a:extLst>
          </p:cNvPr>
          <p:cNvSpPr txBox="1"/>
          <p:nvPr/>
        </p:nvSpPr>
        <p:spPr>
          <a:xfrm>
            <a:off x="9805135" y="3924930"/>
            <a:ext cx="783837" cy="6272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WYSŁANE </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USUNIETE</a:t>
            </a:r>
          </a:p>
          <a:p>
            <a:pPr marL="171450" indent="-171450">
              <a:lnSpc>
                <a:spcPct val="150000"/>
              </a:lnSpc>
              <a:buFont typeface="Wingdings" panose="05000000000000000000" pitchFamily="2" charset="2"/>
              <a:buChar char="Ø"/>
            </a:pPr>
            <a:r>
              <a:rPr lang="pl-PL" sz="800" dirty="0">
                <a:solidFill>
                  <a:schemeClr val="accent5">
                    <a:lumMod val="60000"/>
                    <a:lumOff val="40000"/>
                  </a:schemeClr>
                </a:solidFill>
              </a:rPr>
              <a:t>KOSZ</a:t>
            </a:r>
          </a:p>
        </p:txBody>
      </p:sp>
      <p:sp>
        <p:nvSpPr>
          <p:cNvPr id="214" name="pole tekstowe 213">
            <a:extLst>
              <a:ext uri="{FF2B5EF4-FFF2-40B4-BE49-F238E27FC236}">
                <a16:creationId xmlns:a16="http://schemas.microsoft.com/office/drawing/2014/main" id="{47B1D539-7C8B-4CB4-B289-D0BB4B9EE714}"/>
              </a:ext>
            </a:extLst>
          </p:cNvPr>
          <p:cNvSpPr txBox="1"/>
          <p:nvPr/>
        </p:nvSpPr>
        <p:spPr>
          <a:xfrm>
            <a:off x="9835940" y="5062255"/>
            <a:ext cx="2080150" cy="99661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pl-PL" sz="800" dirty="0">
                <a:solidFill>
                  <a:schemeClr val="bg1"/>
                </a:solidFill>
              </a:rPr>
              <a:t>AKTUALNE PROJEKTY</a:t>
            </a:r>
          </a:p>
          <a:p>
            <a:pPr marL="171450" indent="-171450">
              <a:lnSpc>
                <a:spcPct val="150000"/>
              </a:lnSpc>
              <a:buFont typeface="Wingdings" panose="05000000000000000000" pitchFamily="2" charset="2"/>
              <a:buChar char="Ø"/>
            </a:pPr>
            <a:r>
              <a:rPr lang="pl-PL" sz="800" dirty="0">
                <a:solidFill>
                  <a:schemeClr val="bg1"/>
                </a:solidFill>
              </a:rPr>
              <a:t>ZAKOŃCZONE PROJEKTY</a:t>
            </a:r>
          </a:p>
          <a:p>
            <a:pPr marL="171450" indent="-171450">
              <a:lnSpc>
                <a:spcPct val="150000"/>
              </a:lnSpc>
              <a:buFont typeface="Wingdings" panose="05000000000000000000" pitchFamily="2" charset="2"/>
              <a:buChar char="Ø"/>
            </a:pPr>
            <a:r>
              <a:rPr lang="pl-PL" sz="800" dirty="0">
                <a:solidFill>
                  <a:schemeClr val="bg1"/>
                </a:solidFill>
              </a:rPr>
              <a:t>ZAWIESZONE PROJEKTY</a:t>
            </a:r>
          </a:p>
          <a:p>
            <a:pPr marL="171450" indent="-171450">
              <a:lnSpc>
                <a:spcPct val="150000"/>
              </a:lnSpc>
              <a:buFont typeface="Wingdings" panose="05000000000000000000" pitchFamily="2" charset="2"/>
              <a:buChar char="Ø"/>
            </a:pPr>
            <a:r>
              <a:rPr lang="pl-PL" sz="800" dirty="0">
                <a:solidFill>
                  <a:schemeClr val="bg1"/>
                </a:solidFill>
              </a:rPr>
              <a:t>STARE</a:t>
            </a:r>
          </a:p>
          <a:p>
            <a:pPr marL="171450" indent="-171450">
              <a:lnSpc>
                <a:spcPct val="150000"/>
              </a:lnSpc>
              <a:buFont typeface="Wingdings" panose="05000000000000000000" pitchFamily="2" charset="2"/>
              <a:buChar char="Ø"/>
            </a:pPr>
            <a:r>
              <a:rPr lang="pl-PL" sz="800" dirty="0">
                <a:solidFill>
                  <a:schemeClr val="bg1"/>
                </a:solidFill>
              </a:rPr>
              <a:t>IMPORT</a:t>
            </a:r>
          </a:p>
        </p:txBody>
      </p:sp>
      <p:cxnSp>
        <p:nvCxnSpPr>
          <p:cNvPr id="215" name="Łącznik prosty 214">
            <a:extLst>
              <a:ext uri="{FF2B5EF4-FFF2-40B4-BE49-F238E27FC236}">
                <a16:creationId xmlns:a16="http://schemas.microsoft.com/office/drawing/2014/main" id="{563707CB-67A7-4D40-9EC5-62780117CD76}"/>
              </a:ext>
            </a:extLst>
          </p:cNvPr>
          <p:cNvCxnSpPr>
            <a:cxnSpLocks/>
          </p:cNvCxnSpPr>
          <p:nvPr/>
        </p:nvCxnSpPr>
        <p:spPr>
          <a:xfrm>
            <a:off x="9795118" y="5062255"/>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16" name="Łącznik prosty 215">
            <a:extLst>
              <a:ext uri="{FF2B5EF4-FFF2-40B4-BE49-F238E27FC236}">
                <a16:creationId xmlns:a16="http://schemas.microsoft.com/office/drawing/2014/main" id="{4CD72902-917D-454C-AC70-A36A6C0540A4}"/>
              </a:ext>
            </a:extLst>
          </p:cNvPr>
          <p:cNvCxnSpPr>
            <a:cxnSpLocks/>
          </p:cNvCxnSpPr>
          <p:nvPr/>
        </p:nvCxnSpPr>
        <p:spPr>
          <a:xfrm>
            <a:off x="9791207" y="3830022"/>
            <a:ext cx="2356984" cy="0"/>
          </a:xfrm>
          <a:prstGeom prst="line">
            <a:avLst/>
          </a:prstGeom>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18" name="Prostokąt 217">
            <a:extLst>
              <a:ext uri="{FF2B5EF4-FFF2-40B4-BE49-F238E27FC236}">
                <a16:creationId xmlns:a16="http://schemas.microsoft.com/office/drawing/2014/main" id="{D0C5DEA8-690B-48B5-86FF-F27CA11F29DD}"/>
              </a:ext>
            </a:extLst>
          </p:cNvPr>
          <p:cNvSpPr/>
          <p:nvPr/>
        </p:nvSpPr>
        <p:spPr>
          <a:xfrm rot="16200000" flipV="1">
            <a:off x="10887660" y="1862545"/>
            <a:ext cx="178006" cy="2343056"/>
          </a:xfrm>
          <a:prstGeom prst="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1" name="Prostokąt: zaokrąglone rogi 220">
            <a:extLst>
              <a:ext uri="{FF2B5EF4-FFF2-40B4-BE49-F238E27FC236}">
                <a16:creationId xmlns:a16="http://schemas.microsoft.com/office/drawing/2014/main" id="{925B8CCA-02EF-4475-9421-DD8D17438D75}"/>
              </a:ext>
            </a:extLst>
          </p:cNvPr>
          <p:cNvSpPr/>
          <p:nvPr/>
        </p:nvSpPr>
        <p:spPr>
          <a:xfrm rot="10800000" flipV="1">
            <a:off x="9805133" y="1213768"/>
            <a:ext cx="2278884" cy="221861"/>
          </a:xfrm>
          <a:prstGeom prst="roundRect">
            <a:avLst/>
          </a:prstGeom>
          <a:solidFill>
            <a:schemeClr val="bg2">
              <a:alpha val="2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l-PL" sz="800" dirty="0"/>
              <a:t>Wyszukaj</a:t>
            </a:r>
            <a:endParaRPr lang="en-US" sz="800" dirty="0"/>
          </a:p>
        </p:txBody>
      </p:sp>
      <p:pic>
        <p:nvPicPr>
          <p:cNvPr id="222" name="Grafika 221" descr="Szkło powiększające">
            <a:extLst>
              <a:ext uri="{FF2B5EF4-FFF2-40B4-BE49-F238E27FC236}">
                <a16:creationId xmlns:a16="http://schemas.microsoft.com/office/drawing/2014/main" id="{0B7BF8CC-1121-4448-B693-43862293DB9E}"/>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522491" y="1270457"/>
            <a:ext cx="132962" cy="132962"/>
          </a:xfrm>
          <a:prstGeom prst="rect">
            <a:avLst/>
          </a:prstGeom>
        </p:spPr>
      </p:pic>
      <p:pic>
        <p:nvPicPr>
          <p:cNvPr id="223" name="Grafika 222" descr="Kursor">
            <a:extLst>
              <a:ext uri="{FF2B5EF4-FFF2-40B4-BE49-F238E27FC236}">
                <a16:creationId xmlns:a16="http://schemas.microsoft.com/office/drawing/2014/main" id="{6B45AB00-2CA8-410C-A307-E14E52BC72C8}"/>
              </a:ext>
            </a:extLst>
          </p:cNvPr>
          <p:cNvPicPr>
            <a:picLocks noChangeAspect="1"/>
          </p:cNvPicPr>
          <p:nvPr/>
        </p:nvPicPr>
        <p:blipFill>
          <a:blip r:embed="rId50">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1752577" y="6417206"/>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26205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6"/>
                                        </p:tgtEl>
                                      </p:cBhvr>
                                    </p:animEffect>
                                    <p:animScale>
                                      <p:cBhvr>
                                        <p:cTn id="7" dur="250" autoRev="1" fill="hold"/>
                                        <p:tgtEl>
                                          <p:spTgt spid="19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rostokąt 82">
            <a:extLst>
              <a:ext uri="{FF2B5EF4-FFF2-40B4-BE49-F238E27FC236}">
                <a16:creationId xmlns:a16="http://schemas.microsoft.com/office/drawing/2014/main" id="{277EAB85-F5BF-4EA7-AC5E-08E3D6E2D5FC}"/>
              </a:ext>
            </a:extLst>
          </p:cNvPr>
          <p:cNvSpPr/>
          <p:nvPr/>
        </p:nvSpPr>
        <p:spPr>
          <a:xfrm rot="16200000" flipH="1">
            <a:off x="5901107" y="-5516862"/>
            <a:ext cx="389786" cy="12192000"/>
          </a:xfrm>
          <a:prstGeom prst="rect">
            <a:avLst/>
          </a:prstGeom>
          <a:solidFill>
            <a:srgbClr val="333F50">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rostokąt 29">
            <a:extLst>
              <a:ext uri="{FF2B5EF4-FFF2-40B4-BE49-F238E27FC236}">
                <a16:creationId xmlns:a16="http://schemas.microsoft.com/office/drawing/2014/main" id="{EB61E59B-09E5-4A8B-95A1-2D492C794269}"/>
              </a:ext>
            </a:extLst>
          </p:cNvPr>
          <p:cNvSpPr/>
          <p:nvPr/>
        </p:nvSpPr>
        <p:spPr>
          <a:xfrm rot="16200000" flipH="1">
            <a:off x="5901106" y="-5904683"/>
            <a:ext cx="389786" cy="1219200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rostokąt 8">
            <a:extLst>
              <a:ext uri="{FF2B5EF4-FFF2-40B4-BE49-F238E27FC236}">
                <a16:creationId xmlns:a16="http://schemas.microsoft.com/office/drawing/2014/main" id="{40940DCC-5F79-45BC-841B-451012F86B4A}"/>
              </a:ext>
            </a:extLst>
          </p:cNvPr>
          <p:cNvSpPr/>
          <p:nvPr/>
        </p:nvSpPr>
        <p:spPr>
          <a:xfrm rot="10800000" flipH="1">
            <a:off x="0" y="386210"/>
            <a:ext cx="393536" cy="647179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rostokąt 37">
            <a:extLst>
              <a:ext uri="{FF2B5EF4-FFF2-40B4-BE49-F238E27FC236}">
                <a16:creationId xmlns:a16="http://schemas.microsoft.com/office/drawing/2014/main" id="{7C25CDF5-939C-46EA-8983-5644BFE50BA1}"/>
              </a:ext>
            </a:extLst>
          </p:cNvPr>
          <p:cNvSpPr/>
          <p:nvPr/>
        </p:nvSpPr>
        <p:spPr>
          <a:xfrm>
            <a:off x="1" y="0"/>
            <a:ext cx="509954" cy="422031"/>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olny kształt: kształt 35">
            <a:extLst>
              <a:ext uri="{FF2B5EF4-FFF2-40B4-BE49-F238E27FC236}">
                <a16:creationId xmlns:a16="http://schemas.microsoft.com/office/drawing/2014/main" id="{90D79FD8-D048-4F51-80D1-1AC745388C17}"/>
              </a:ext>
            </a:extLst>
          </p:cNvPr>
          <p:cNvSpPr/>
          <p:nvPr/>
        </p:nvSpPr>
        <p:spPr>
          <a:xfrm rot="3669644">
            <a:off x="-20136" y="-28534"/>
            <a:ext cx="809705" cy="808029"/>
          </a:xfrm>
          <a:custGeom>
            <a:avLst/>
            <a:gdLst>
              <a:gd name="connsiteX0" fmla="*/ 0 w 1855625"/>
              <a:gd name="connsiteY0" fmla="*/ 953979 h 1839696"/>
              <a:gd name="connsiteX1" fmla="*/ 454859 w 1855625"/>
              <a:gd name="connsiteY1" fmla="*/ 127935 h 1839696"/>
              <a:gd name="connsiteX2" fmla="*/ 482995 w 1855625"/>
              <a:gd name="connsiteY2" fmla="*/ 111020 h 1839696"/>
              <a:gd name="connsiteX3" fmla="*/ 926074 w 1855625"/>
              <a:gd name="connsiteY3" fmla="*/ 0 h 1839696"/>
              <a:gd name="connsiteX4" fmla="*/ 1855625 w 1855625"/>
              <a:gd name="connsiteY4" fmla="*/ 919848 h 1839696"/>
              <a:gd name="connsiteX5" fmla="*/ 926074 w 1855625"/>
              <a:gd name="connsiteY5" fmla="*/ 1839696 h 1839696"/>
              <a:gd name="connsiteX6" fmla="*/ 905018 w 1855625"/>
              <a:gd name="connsiteY6" fmla="*/ 1837858 h 1839696"/>
              <a:gd name="connsiteX7" fmla="*/ 149541 w 1855625"/>
              <a:gd name="connsiteY7" fmla="*/ 1421856 h 1839696"/>
              <a:gd name="connsiteX8" fmla="*/ 131097 w 1855625"/>
              <a:gd name="connsiteY8" fmla="*/ 1396823 h 1839696"/>
              <a:gd name="connsiteX9" fmla="*/ 15408 w 1855625"/>
              <a:gd name="connsiteY9" fmla="*/ 1105230 h 18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625" h="1839696">
                <a:moveTo>
                  <a:pt x="0" y="953979"/>
                </a:moveTo>
                <a:lnTo>
                  <a:pt x="454859" y="127935"/>
                </a:lnTo>
                <a:lnTo>
                  <a:pt x="482995" y="111020"/>
                </a:lnTo>
                <a:cubicBezTo>
                  <a:pt x="614706" y="40218"/>
                  <a:pt x="765644" y="0"/>
                  <a:pt x="926074" y="0"/>
                </a:cubicBezTo>
                <a:cubicBezTo>
                  <a:pt x="1439451" y="0"/>
                  <a:pt x="1855625" y="411830"/>
                  <a:pt x="1855625" y="919848"/>
                </a:cubicBezTo>
                <a:cubicBezTo>
                  <a:pt x="1855625" y="1427866"/>
                  <a:pt x="1439451" y="1839696"/>
                  <a:pt x="926074" y="1839696"/>
                </a:cubicBezTo>
                <a:lnTo>
                  <a:pt x="905018" y="1837858"/>
                </a:lnTo>
                <a:lnTo>
                  <a:pt x="149541" y="1421856"/>
                </a:lnTo>
                <a:lnTo>
                  <a:pt x="131097" y="1396823"/>
                </a:lnTo>
                <a:cubicBezTo>
                  <a:pt x="76753" y="1308319"/>
                  <a:pt x="37077" y="1210020"/>
                  <a:pt x="15408" y="1105230"/>
                </a:cubicBezTo>
                <a:close/>
              </a:path>
            </a:pathLst>
          </a:custGeom>
          <a:blipFill dpi="0" rotWithShape="1">
            <a:blip r:embed="rId3" cstate="hqprint">
              <a:extLst>
                <a:ext uri="{28A0092B-C50C-407E-A947-70E740481C1C}">
                  <a14:useLocalDpi xmlns:a14="http://schemas.microsoft.com/office/drawing/2010/main"/>
                </a:ext>
              </a:extLst>
            </a:blip>
            <a:srcRect/>
            <a:stretch>
              <a:fillRect/>
            </a:stretch>
          </a:blipFill>
          <a:ln w="57150">
            <a:solidFill>
              <a:srgbClr val="333F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Obraz 24">
            <a:extLst>
              <a:ext uri="{FF2B5EF4-FFF2-40B4-BE49-F238E27FC236}">
                <a16:creationId xmlns:a16="http://schemas.microsoft.com/office/drawing/2014/main" id="{6384ECC0-8F4C-4787-A7AC-82D220D1FD86}"/>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5848" y="98904"/>
            <a:ext cx="577735" cy="574612"/>
          </a:xfrm>
          <a:prstGeom prst="rect">
            <a:avLst/>
          </a:prstGeom>
          <a:effectLst>
            <a:outerShdw blurRad="50800" dist="38100" dir="5400000" algn="t" rotWithShape="0">
              <a:prstClr val="black">
                <a:alpha val="40000"/>
              </a:prstClr>
            </a:outerShdw>
          </a:effectLst>
        </p:spPr>
      </p:pic>
      <p:pic>
        <p:nvPicPr>
          <p:cNvPr id="10" name="Grafika 9" descr="Kalendarz codzienny">
            <a:extLst>
              <a:ext uri="{FF2B5EF4-FFF2-40B4-BE49-F238E27FC236}">
                <a16:creationId xmlns:a16="http://schemas.microsoft.com/office/drawing/2014/main" id="{0BD96603-708A-4A6A-96FA-0E7AB9F0CC0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937" y="1316564"/>
            <a:ext cx="215663" cy="215663"/>
          </a:xfrm>
          <a:prstGeom prst="rect">
            <a:avLst/>
          </a:prstGeom>
        </p:spPr>
      </p:pic>
      <p:pic>
        <p:nvPicPr>
          <p:cNvPr id="12" name="Grafika 11" descr="Otwarty folder">
            <a:extLst>
              <a:ext uri="{FF2B5EF4-FFF2-40B4-BE49-F238E27FC236}">
                <a16:creationId xmlns:a16="http://schemas.microsoft.com/office/drawing/2014/main" id="{2EACEDF9-EB0F-4F81-9A99-A1F38B0C1C01}"/>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678" y="1709260"/>
            <a:ext cx="215663" cy="215663"/>
          </a:xfrm>
          <a:prstGeom prst="rect">
            <a:avLst/>
          </a:prstGeom>
        </p:spPr>
      </p:pic>
      <p:pic>
        <p:nvPicPr>
          <p:cNvPr id="13" name="Grafika 12" descr="Spotkanie">
            <a:extLst>
              <a:ext uri="{FF2B5EF4-FFF2-40B4-BE49-F238E27FC236}">
                <a16:creationId xmlns:a16="http://schemas.microsoft.com/office/drawing/2014/main" id="{4A520AB7-9825-48D9-8D90-2A3C97847898}"/>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678" y="2505255"/>
            <a:ext cx="215663" cy="215663"/>
          </a:xfrm>
          <a:prstGeom prst="rect">
            <a:avLst/>
          </a:prstGeom>
        </p:spPr>
      </p:pic>
      <p:grpSp>
        <p:nvGrpSpPr>
          <p:cNvPr id="14" name="Grafika 12" descr="Uniesiony kciuk">
            <a:extLst>
              <a:ext uri="{FF2B5EF4-FFF2-40B4-BE49-F238E27FC236}">
                <a16:creationId xmlns:a16="http://schemas.microsoft.com/office/drawing/2014/main" id="{A2B95565-3F8E-463C-A9B8-1F44CDFA284C}"/>
              </a:ext>
            </a:extLst>
          </p:cNvPr>
          <p:cNvGrpSpPr/>
          <p:nvPr/>
        </p:nvGrpSpPr>
        <p:grpSpPr>
          <a:xfrm>
            <a:off x="91615" y="2944374"/>
            <a:ext cx="105152" cy="107832"/>
            <a:chOff x="5638800" y="2971800"/>
            <a:chExt cx="180000" cy="180000"/>
          </a:xfrm>
        </p:grpSpPr>
        <p:sp>
          <p:nvSpPr>
            <p:cNvPr id="15" name="Dowolny kształt: kształt 14">
              <a:extLst>
                <a:ext uri="{FF2B5EF4-FFF2-40B4-BE49-F238E27FC236}">
                  <a16:creationId xmlns:a16="http://schemas.microsoft.com/office/drawing/2014/main" id="{D38B27F3-4F91-4E09-BC2C-C0B27BE23914}"/>
                </a:ext>
              </a:extLst>
            </p:cNvPr>
            <p:cNvSpPr/>
            <p:nvPr/>
          </p:nvSpPr>
          <p:spPr>
            <a:xfrm>
              <a:off x="570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6" name="Dowolny kształt: kształt 15">
              <a:extLst>
                <a:ext uri="{FF2B5EF4-FFF2-40B4-BE49-F238E27FC236}">
                  <a16:creationId xmlns:a16="http://schemas.microsoft.com/office/drawing/2014/main" id="{98C456F9-AE4D-47C0-A55D-ECCCA0FAF5B8}"/>
                </a:ext>
              </a:extLst>
            </p:cNvPr>
            <p:cNvSpPr/>
            <p:nvPr/>
          </p:nvSpPr>
          <p:spPr>
            <a:xfrm>
              <a:off x="565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grpSp>
        <p:nvGrpSpPr>
          <p:cNvPr id="17" name="Grafika 17" descr="Uniesiony kciuk">
            <a:extLst>
              <a:ext uri="{FF2B5EF4-FFF2-40B4-BE49-F238E27FC236}">
                <a16:creationId xmlns:a16="http://schemas.microsoft.com/office/drawing/2014/main" id="{0EEF12FD-D04B-4218-94B7-23DE563FE858}"/>
              </a:ext>
            </a:extLst>
          </p:cNvPr>
          <p:cNvGrpSpPr/>
          <p:nvPr/>
        </p:nvGrpSpPr>
        <p:grpSpPr>
          <a:xfrm rot="10800000">
            <a:off x="179131" y="2904002"/>
            <a:ext cx="105152" cy="107832"/>
            <a:chOff x="5818800" y="2971800"/>
            <a:chExt cx="180000" cy="180000"/>
          </a:xfrm>
        </p:grpSpPr>
        <p:sp>
          <p:nvSpPr>
            <p:cNvPr id="18" name="Dowolny kształt: kształt 17">
              <a:extLst>
                <a:ext uri="{FF2B5EF4-FFF2-40B4-BE49-F238E27FC236}">
                  <a16:creationId xmlns:a16="http://schemas.microsoft.com/office/drawing/2014/main" id="{CEA201F6-10A6-4F6F-843B-64FD01DE3C4F}"/>
                </a:ext>
              </a:extLst>
            </p:cNvPr>
            <p:cNvSpPr/>
            <p:nvPr/>
          </p:nvSpPr>
          <p:spPr>
            <a:xfrm>
              <a:off x="5880675" y="2996175"/>
              <a:ext cx="103125" cy="131250"/>
            </a:xfrm>
            <a:custGeom>
              <a:avLst/>
              <a:gdLst>
                <a:gd name="connsiteX0" fmla="*/ 103125 w 103125"/>
                <a:gd name="connsiteY0" fmla="*/ 63750 h 131250"/>
                <a:gd name="connsiteX1" fmla="*/ 91875 w 103125"/>
                <a:gd name="connsiteY1" fmla="*/ 52500 h 131250"/>
                <a:gd name="connsiteX2" fmla="*/ 56250 w 103125"/>
                <a:gd name="connsiteY2" fmla="*/ 52500 h 131250"/>
                <a:gd name="connsiteX3" fmla="*/ 50625 w 103125"/>
                <a:gd name="connsiteY3" fmla="*/ 47062 h 131250"/>
                <a:gd name="connsiteX4" fmla="*/ 56250 w 103125"/>
                <a:gd name="connsiteY4" fmla="*/ 11250 h 131250"/>
                <a:gd name="connsiteX5" fmla="*/ 45000 w 103125"/>
                <a:gd name="connsiteY5" fmla="*/ 0 h 131250"/>
                <a:gd name="connsiteX6" fmla="*/ 33750 w 103125"/>
                <a:gd name="connsiteY6" fmla="*/ 11250 h 131250"/>
                <a:gd name="connsiteX7" fmla="*/ 0 w 103125"/>
                <a:gd name="connsiteY7" fmla="*/ 56250 h 131250"/>
                <a:gd name="connsiteX8" fmla="*/ 0 w 103125"/>
                <a:gd name="connsiteY8" fmla="*/ 116250 h 131250"/>
                <a:gd name="connsiteX9" fmla="*/ 39375 w 103125"/>
                <a:gd name="connsiteY9" fmla="*/ 131250 h 131250"/>
                <a:gd name="connsiteX10" fmla="*/ 73125 w 103125"/>
                <a:gd name="connsiteY10" fmla="*/ 131250 h 131250"/>
                <a:gd name="connsiteX11" fmla="*/ 84375 w 103125"/>
                <a:gd name="connsiteY11" fmla="*/ 120000 h 131250"/>
                <a:gd name="connsiteX12" fmla="*/ 81375 w 103125"/>
                <a:gd name="connsiteY12" fmla="*/ 112500 h 131250"/>
                <a:gd name="connsiteX13" fmla="*/ 82500 w 103125"/>
                <a:gd name="connsiteY13" fmla="*/ 112500 h 131250"/>
                <a:gd name="connsiteX14" fmla="*/ 93750 w 103125"/>
                <a:gd name="connsiteY14" fmla="*/ 101250 h 131250"/>
                <a:gd name="connsiteX15" fmla="*/ 90563 w 103125"/>
                <a:gd name="connsiteY15" fmla="*/ 93375 h 131250"/>
                <a:gd name="connsiteX16" fmla="*/ 99375 w 103125"/>
                <a:gd name="connsiteY16" fmla="*/ 82500 h 131250"/>
                <a:gd name="connsiteX17" fmla="*/ 95813 w 103125"/>
                <a:gd name="connsiteY17" fmla="*/ 74250 h 131250"/>
                <a:gd name="connsiteX18" fmla="*/ 103125 w 103125"/>
                <a:gd name="connsiteY18" fmla="*/ 63750 h 13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25" h="131250">
                  <a:moveTo>
                    <a:pt x="103125" y="63750"/>
                  </a:moveTo>
                  <a:cubicBezTo>
                    <a:pt x="103125" y="57563"/>
                    <a:pt x="98063" y="52500"/>
                    <a:pt x="91875" y="52500"/>
                  </a:cubicBezTo>
                  <a:lnTo>
                    <a:pt x="56250" y="52500"/>
                  </a:lnTo>
                  <a:cubicBezTo>
                    <a:pt x="53250" y="52500"/>
                    <a:pt x="50812" y="50063"/>
                    <a:pt x="50625" y="47062"/>
                  </a:cubicBezTo>
                  <a:cubicBezTo>
                    <a:pt x="50812" y="43688"/>
                    <a:pt x="56250" y="36938"/>
                    <a:pt x="56250" y="11250"/>
                  </a:cubicBezTo>
                  <a:cubicBezTo>
                    <a:pt x="56250" y="5062"/>
                    <a:pt x="51188" y="0"/>
                    <a:pt x="45000" y="0"/>
                  </a:cubicBezTo>
                  <a:cubicBezTo>
                    <a:pt x="38813" y="0"/>
                    <a:pt x="33750" y="5062"/>
                    <a:pt x="33750" y="11250"/>
                  </a:cubicBezTo>
                  <a:cubicBezTo>
                    <a:pt x="33750" y="39750"/>
                    <a:pt x="562" y="55875"/>
                    <a:pt x="0" y="56250"/>
                  </a:cubicBezTo>
                  <a:lnTo>
                    <a:pt x="0" y="116250"/>
                  </a:lnTo>
                  <a:cubicBezTo>
                    <a:pt x="13312" y="116250"/>
                    <a:pt x="14250" y="131250"/>
                    <a:pt x="39375" y="131250"/>
                  </a:cubicBezTo>
                  <a:cubicBezTo>
                    <a:pt x="47813" y="131250"/>
                    <a:pt x="73125" y="131250"/>
                    <a:pt x="73125" y="131250"/>
                  </a:cubicBezTo>
                  <a:cubicBezTo>
                    <a:pt x="79313" y="131250"/>
                    <a:pt x="84375" y="126188"/>
                    <a:pt x="84375" y="120000"/>
                  </a:cubicBezTo>
                  <a:cubicBezTo>
                    <a:pt x="84375" y="117000"/>
                    <a:pt x="83250" y="114375"/>
                    <a:pt x="81375" y="112500"/>
                  </a:cubicBezTo>
                  <a:cubicBezTo>
                    <a:pt x="81750" y="112500"/>
                    <a:pt x="82125" y="112500"/>
                    <a:pt x="82500" y="112500"/>
                  </a:cubicBezTo>
                  <a:cubicBezTo>
                    <a:pt x="88688" y="112500"/>
                    <a:pt x="93750" y="107438"/>
                    <a:pt x="93750" y="101250"/>
                  </a:cubicBezTo>
                  <a:cubicBezTo>
                    <a:pt x="93750" y="98250"/>
                    <a:pt x="92625" y="95438"/>
                    <a:pt x="90563" y="93375"/>
                  </a:cubicBezTo>
                  <a:cubicBezTo>
                    <a:pt x="95625" y="92250"/>
                    <a:pt x="99375" y="87750"/>
                    <a:pt x="99375" y="82500"/>
                  </a:cubicBezTo>
                  <a:cubicBezTo>
                    <a:pt x="99375" y="79313"/>
                    <a:pt x="98063" y="76313"/>
                    <a:pt x="95813" y="74250"/>
                  </a:cubicBezTo>
                  <a:cubicBezTo>
                    <a:pt x="100125" y="72750"/>
                    <a:pt x="103125" y="68625"/>
                    <a:pt x="103125" y="6375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sp>
          <p:nvSpPr>
            <p:cNvPr id="19" name="Dowolny kształt: kształt 18">
              <a:extLst>
                <a:ext uri="{FF2B5EF4-FFF2-40B4-BE49-F238E27FC236}">
                  <a16:creationId xmlns:a16="http://schemas.microsoft.com/office/drawing/2014/main" id="{B6DFDF40-C254-4929-AE33-CD61BDBDFAD5}"/>
                </a:ext>
              </a:extLst>
            </p:cNvPr>
            <p:cNvSpPr/>
            <p:nvPr/>
          </p:nvSpPr>
          <p:spPr>
            <a:xfrm>
              <a:off x="5833800" y="3043050"/>
              <a:ext cx="35625" cy="78750"/>
            </a:xfrm>
            <a:custGeom>
              <a:avLst/>
              <a:gdLst>
                <a:gd name="connsiteX0" fmla="*/ 28125 w 35625"/>
                <a:gd name="connsiteY0" fmla="*/ 0 h 78750"/>
                <a:gd name="connsiteX1" fmla="*/ 0 w 35625"/>
                <a:gd name="connsiteY1" fmla="*/ 0 h 78750"/>
                <a:gd name="connsiteX2" fmla="*/ 0 w 35625"/>
                <a:gd name="connsiteY2" fmla="*/ 78750 h 78750"/>
                <a:gd name="connsiteX3" fmla="*/ 28125 w 35625"/>
                <a:gd name="connsiteY3" fmla="*/ 78750 h 78750"/>
                <a:gd name="connsiteX4" fmla="*/ 35625 w 35625"/>
                <a:gd name="connsiteY4" fmla="*/ 71250 h 78750"/>
                <a:gd name="connsiteX5" fmla="*/ 35625 w 35625"/>
                <a:gd name="connsiteY5" fmla="*/ 7500 h 78750"/>
                <a:gd name="connsiteX6" fmla="*/ 28125 w 35625"/>
                <a:gd name="connsiteY6" fmla="*/ 0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5" h="78750">
                  <a:moveTo>
                    <a:pt x="28125" y="0"/>
                  </a:moveTo>
                  <a:lnTo>
                    <a:pt x="0" y="0"/>
                  </a:lnTo>
                  <a:lnTo>
                    <a:pt x="0" y="78750"/>
                  </a:lnTo>
                  <a:lnTo>
                    <a:pt x="28125" y="78750"/>
                  </a:lnTo>
                  <a:cubicBezTo>
                    <a:pt x="32250" y="78750"/>
                    <a:pt x="35625" y="75375"/>
                    <a:pt x="35625" y="71250"/>
                  </a:cubicBezTo>
                  <a:lnTo>
                    <a:pt x="35625" y="7500"/>
                  </a:lnTo>
                  <a:cubicBezTo>
                    <a:pt x="35625" y="3375"/>
                    <a:pt x="32250" y="0"/>
                    <a:pt x="28125" y="0"/>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endParaRPr lang="en-US"/>
            </a:p>
          </p:txBody>
        </p:sp>
      </p:grpSp>
      <p:pic>
        <p:nvPicPr>
          <p:cNvPr id="20" name="Grafika 19" descr="Pieniądze">
            <a:extLst>
              <a:ext uri="{FF2B5EF4-FFF2-40B4-BE49-F238E27FC236}">
                <a16:creationId xmlns:a16="http://schemas.microsoft.com/office/drawing/2014/main" id="{35E2DC27-BF79-4AC6-BCE6-458602FD42A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48" y="3231680"/>
            <a:ext cx="215663" cy="215663"/>
          </a:xfrm>
          <a:prstGeom prst="rect">
            <a:avLst/>
          </a:prstGeom>
        </p:spPr>
      </p:pic>
      <p:pic>
        <p:nvPicPr>
          <p:cNvPr id="21" name="Grafika 20" descr="Pobierać z chmury">
            <a:extLst>
              <a:ext uri="{FF2B5EF4-FFF2-40B4-BE49-F238E27FC236}">
                <a16:creationId xmlns:a16="http://schemas.microsoft.com/office/drawing/2014/main" id="{8202AAFA-3902-4412-AC15-2CFFCE9E35BE}"/>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936" y="3626817"/>
            <a:ext cx="215663" cy="215663"/>
          </a:xfrm>
          <a:prstGeom prst="rect">
            <a:avLst/>
          </a:prstGeom>
        </p:spPr>
      </p:pic>
      <p:pic>
        <p:nvPicPr>
          <p:cNvPr id="22" name="Grafika 21" descr="Otwarta książka">
            <a:extLst>
              <a:ext uri="{FF2B5EF4-FFF2-40B4-BE49-F238E27FC236}">
                <a16:creationId xmlns:a16="http://schemas.microsoft.com/office/drawing/2014/main" id="{A7725276-87F7-4E0B-9DEB-25CE4A5A664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847" y="4029251"/>
            <a:ext cx="215663" cy="215663"/>
          </a:xfrm>
          <a:prstGeom prst="rect">
            <a:avLst/>
          </a:prstGeom>
        </p:spPr>
      </p:pic>
      <p:grpSp>
        <p:nvGrpSpPr>
          <p:cNvPr id="73" name="Grafika 23" descr="Ethernet">
            <a:extLst>
              <a:ext uri="{FF2B5EF4-FFF2-40B4-BE49-F238E27FC236}">
                <a16:creationId xmlns:a16="http://schemas.microsoft.com/office/drawing/2014/main" id="{1673B907-645F-4D5A-B027-21AE9C8841B3}"/>
              </a:ext>
            </a:extLst>
          </p:cNvPr>
          <p:cNvGrpSpPr/>
          <p:nvPr/>
        </p:nvGrpSpPr>
        <p:grpSpPr>
          <a:xfrm>
            <a:off x="95847" y="6612078"/>
            <a:ext cx="181955" cy="45719"/>
            <a:chOff x="5895975" y="3381375"/>
            <a:chExt cx="400050" cy="95250"/>
          </a:xfrm>
          <a:solidFill>
            <a:schemeClr val="bg1"/>
          </a:solidFill>
        </p:grpSpPr>
        <p:sp>
          <p:nvSpPr>
            <p:cNvPr id="74" name="Dowolny kształt: kształt 73">
              <a:extLst>
                <a:ext uri="{FF2B5EF4-FFF2-40B4-BE49-F238E27FC236}">
                  <a16:creationId xmlns:a16="http://schemas.microsoft.com/office/drawing/2014/main" id="{10893822-13CD-4DE8-9F65-620C1227997E}"/>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5" name="Dowolny kształt: kształt 74">
              <a:extLst>
                <a:ext uri="{FF2B5EF4-FFF2-40B4-BE49-F238E27FC236}">
                  <a16:creationId xmlns:a16="http://schemas.microsoft.com/office/drawing/2014/main" id="{86075C41-FBC6-489D-9B5F-E03E36D0C345}"/>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76" name="Dowolny kształt: kształt 75">
              <a:extLst>
                <a:ext uri="{FF2B5EF4-FFF2-40B4-BE49-F238E27FC236}">
                  <a16:creationId xmlns:a16="http://schemas.microsoft.com/office/drawing/2014/main" id="{C3306FDC-9C97-4F14-ABB0-9FAC3EC4CD4D}"/>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pic>
        <p:nvPicPr>
          <p:cNvPr id="77" name="Grafika 76" descr="Pomoc">
            <a:extLst>
              <a:ext uri="{FF2B5EF4-FFF2-40B4-BE49-F238E27FC236}">
                <a16:creationId xmlns:a16="http://schemas.microsoft.com/office/drawing/2014/main" id="{DB97816B-54B5-45C7-BA5B-98D133A22C04}"/>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674092" y="76125"/>
            <a:ext cx="230384" cy="230384"/>
          </a:xfrm>
          <a:prstGeom prst="rect">
            <a:avLst/>
          </a:prstGeom>
        </p:spPr>
      </p:pic>
      <p:pic>
        <p:nvPicPr>
          <p:cNvPr id="78" name="Grafika 77" descr="Pojedyncze koło zębate">
            <a:extLst>
              <a:ext uri="{FF2B5EF4-FFF2-40B4-BE49-F238E27FC236}">
                <a16:creationId xmlns:a16="http://schemas.microsoft.com/office/drawing/2014/main" id="{38D62964-B95B-46FF-93D1-9F97F7531F7F}"/>
              </a:ext>
            </a:extLst>
          </p:cNvPr>
          <p:cNvPicPr>
            <a:picLocks noChangeAspect="1"/>
          </p:cNvPicPr>
          <p:nvPr/>
        </p:nvPicPr>
        <p:blipFill>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62872" y="80245"/>
            <a:ext cx="234182" cy="234182"/>
          </a:xfrm>
          <a:prstGeom prst="rect">
            <a:avLst/>
          </a:prstGeom>
        </p:spPr>
      </p:pic>
      <p:pic>
        <p:nvPicPr>
          <p:cNvPr id="79" name="Grafika 78" descr="Dzwonnik">
            <a:extLst>
              <a:ext uri="{FF2B5EF4-FFF2-40B4-BE49-F238E27FC236}">
                <a16:creationId xmlns:a16="http://schemas.microsoft.com/office/drawing/2014/main" id="{0061528E-012D-4258-83AE-F95FCC183268}"/>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92529" y="70078"/>
            <a:ext cx="234182" cy="234182"/>
          </a:xfrm>
          <a:prstGeom prst="rect">
            <a:avLst/>
          </a:prstGeom>
        </p:spPr>
      </p:pic>
      <p:sp>
        <p:nvSpPr>
          <p:cNvPr id="80" name="Owal 79">
            <a:extLst>
              <a:ext uri="{FF2B5EF4-FFF2-40B4-BE49-F238E27FC236}">
                <a16:creationId xmlns:a16="http://schemas.microsoft.com/office/drawing/2014/main" id="{7A247FDE-F501-4774-8365-32E27BB48E3D}"/>
              </a:ext>
            </a:extLst>
          </p:cNvPr>
          <p:cNvSpPr/>
          <p:nvPr/>
        </p:nvSpPr>
        <p:spPr>
          <a:xfrm>
            <a:off x="11824753" y="64159"/>
            <a:ext cx="234182" cy="240101"/>
          </a:xfrm>
          <a:prstGeom prst="ellipse">
            <a:avLst/>
          </a:prstGeom>
          <a:blipFill dpi="0" rotWithShape="1">
            <a:blip r:embed="rId23" cstate="hqprint">
              <a:extLst>
                <a:ext uri="{28A0092B-C50C-407E-A947-70E740481C1C}">
                  <a14:useLocalDpi xmlns:a14="http://schemas.microsoft.com/office/drawing/2010/main"/>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ole tekstowe 80">
            <a:extLst>
              <a:ext uri="{FF2B5EF4-FFF2-40B4-BE49-F238E27FC236}">
                <a16:creationId xmlns:a16="http://schemas.microsoft.com/office/drawing/2014/main" id="{9A488034-518F-40D3-B15B-CD8F91DC411D}"/>
              </a:ext>
            </a:extLst>
          </p:cNvPr>
          <p:cNvSpPr txBox="1"/>
          <p:nvPr/>
        </p:nvSpPr>
        <p:spPr>
          <a:xfrm>
            <a:off x="10533215" y="68206"/>
            <a:ext cx="1307809" cy="246221"/>
          </a:xfrm>
          <a:prstGeom prst="rect">
            <a:avLst/>
          </a:prstGeom>
          <a:noFill/>
        </p:spPr>
        <p:txBody>
          <a:bodyPr wrap="square" rtlCol="0">
            <a:spAutoFit/>
          </a:bodyPr>
          <a:lstStyle/>
          <a:p>
            <a:r>
              <a:rPr lang="pl-PL" sz="1000" dirty="0">
                <a:solidFill>
                  <a:schemeClr val="bg1"/>
                </a:solidFill>
              </a:rPr>
              <a:t>Arkadiusz Kamyczek</a:t>
            </a:r>
            <a:endParaRPr lang="en-US" sz="1000" dirty="0">
              <a:solidFill>
                <a:schemeClr val="bg1"/>
              </a:solidFill>
            </a:endParaRPr>
          </a:p>
        </p:txBody>
      </p:sp>
      <p:cxnSp>
        <p:nvCxnSpPr>
          <p:cNvPr id="82" name="Łącznik prosty 81">
            <a:extLst>
              <a:ext uri="{FF2B5EF4-FFF2-40B4-BE49-F238E27FC236}">
                <a16:creationId xmlns:a16="http://schemas.microsoft.com/office/drawing/2014/main" id="{FD3DF386-BC35-4005-8142-7C42F49389FA}"/>
              </a:ext>
            </a:extLst>
          </p:cNvPr>
          <p:cNvCxnSpPr>
            <a:cxnSpLocks/>
          </p:cNvCxnSpPr>
          <p:nvPr/>
        </p:nvCxnSpPr>
        <p:spPr>
          <a:xfrm>
            <a:off x="10418105" y="82127"/>
            <a:ext cx="0" cy="2502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9" name="Grafika 23" descr="Ethernet">
            <a:extLst>
              <a:ext uri="{FF2B5EF4-FFF2-40B4-BE49-F238E27FC236}">
                <a16:creationId xmlns:a16="http://schemas.microsoft.com/office/drawing/2014/main" id="{0D6BA36B-0556-4ABB-A87C-A6583651022C}"/>
              </a:ext>
            </a:extLst>
          </p:cNvPr>
          <p:cNvGrpSpPr/>
          <p:nvPr/>
        </p:nvGrpSpPr>
        <p:grpSpPr>
          <a:xfrm>
            <a:off x="11868419" y="518537"/>
            <a:ext cx="181955" cy="45719"/>
            <a:chOff x="5895975" y="3381375"/>
            <a:chExt cx="400050" cy="95250"/>
          </a:xfrm>
          <a:solidFill>
            <a:schemeClr val="bg1"/>
          </a:solidFill>
        </p:grpSpPr>
        <p:sp>
          <p:nvSpPr>
            <p:cNvPr id="100" name="Dowolny kształt: kształt 99">
              <a:extLst>
                <a:ext uri="{FF2B5EF4-FFF2-40B4-BE49-F238E27FC236}">
                  <a16:creationId xmlns:a16="http://schemas.microsoft.com/office/drawing/2014/main" id="{7C008435-9ED9-4BBF-8BFD-A524DBD727E2}"/>
                </a:ext>
              </a:extLst>
            </p:cNvPr>
            <p:cNvSpPr/>
            <p:nvPr/>
          </p:nvSpPr>
          <p:spPr>
            <a:xfrm>
              <a:off x="60483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1" name="Dowolny kształt: kształt 100">
              <a:extLst>
                <a:ext uri="{FF2B5EF4-FFF2-40B4-BE49-F238E27FC236}">
                  <a16:creationId xmlns:a16="http://schemas.microsoft.com/office/drawing/2014/main" id="{C5E0EEBE-C9B2-41DD-A5D6-0C978A751B70}"/>
                </a:ext>
              </a:extLst>
            </p:cNvPr>
            <p:cNvSpPr/>
            <p:nvPr/>
          </p:nvSpPr>
          <p:spPr>
            <a:xfrm>
              <a:off x="58959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sp>
          <p:nvSpPr>
            <p:cNvPr id="102" name="Dowolny kształt: kształt 101">
              <a:extLst>
                <a:ext uri="{FF2B5EF4-FFF2-40B4-BE49-F238E27FC236}">
                  <a16:creationId xmlns:a16="http://schemas.microsoft.com/office/drawing/2014/main" id="{AA9F5B33-0731-4982-821E-82013E6C982E}"/>
                </a:ext>
              </a:extLst>
            </p:cNvPr>
            <p:cNvSpPr/>
            <p:nvPr/>
          </p:nvSpPr>
          <p:spPr>
            <a:xfrm>
              <a:off x="6200775" y="3381375"/>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solidFill>
                <a:schemeClr val="bg1"/>
              </a:solidFill>
              <a:prstDash val="solid"/>
              <a:miter/>
            </a:ln>
          </p:spPr>
          <p:txBody>
            <a:bodyPr rtlCol="0" anchor="ctr"/>
            <a:lstStyle/>
            <a:p>
              <a:endParaRPr lang="en-US">
                <a:solidFill>
                  <a:schemeClr val="bg1"/>
                </a:solidFill>
              </a:endParaRPr>
            </a:p>
          </p:txBody>
        </p:sp>
      </p:grpSp>
      <p:sp>
        <p:nvSpPr>
          <p:cNvPr id="120" name="pole tekstowe 119">
            <a:extLst>
              <a:ext uri="{FF2B5EF4-FFF2-40B4-BE49-F238E27FC236}">
                <a16:creationId xmlns:a16="http://schemas.microsoft.com/office/drawing/2014/main" id="{A230E4F6-DB9E-41A1-AEB1-4DD296D4E1E4}"/>
              </a:ext>
            </a:extLst>
          </p:cNvPr>
          <p:cNvSpPr txBox="1"/>
          <p:nvPr/>
        </p:nvSpPr>
        <p:spPr>
          <a:xfrm>
            <a:off x="1090400" y="46689"/>
            <a:ext cx="2175451" cy="276999"/>
          </a:xfrm>
          <a:prstGeom prst="rect">
            <a:avLst/>
          </a:prstGeom>
          <a:noFill/>
        </p:spPr>
        <p:txBody>
          <a:bodyPr wrap="square" rtlCol="0">
            <a:spAutoFit/>
          </a:bodyPr>
          <a:lstStyle/>
          <a:p>
            <a:r>
              <a:rPr lang="pl-PL" sz="1200" dirty="0">
                <a:solidFill>
                  <a:schemeClr val="bg1"/>
                </a:solidFill>
              </a:rPr>
              <a:t>Poniedziałek, 15 marca 2021</a:t>
            </a:r>
            <a:endParaRPr lang="en-US" sz="1200" dirty="0">
              <a:solidFill>
                <a:schemeClr val="bg1"/>
              </a:solidFill>
            </a:endParaRPr>
          </a:p>
        </p:txBody>
      </p:sp>
      <p:grpSp>
        <p:nvGrpSpPr>
          <p:cNvPr id="121" name="Grafika 60" descr="Częściowo słonecznie">
            <a:extLst>
              <a:ext uri="{FF2B5EF4-FFF2-40B4-BE49-F238E27FC236}">
                <a16:creationId xmlns:a16="http://schemas.microsoft.com/office/drawing/2014/main" id="{FE932069-2629-4ADB-B310-B9B94F70B02D}"/>
              </a:ext>
            </a:extLst>
          </p:cNvPr>
          <p:cNvGrpSpPr/>
          <p:nvPr/>
        </p:nvGrpSpPr>
        <p:grpSpPr>
          <a:xfrm>
            <a:off x="3486902" y="0"/>
            <a:ext cx="296780" cy="218986"/>
            <a:chOff x="5697579" y="3071812"/>
            <a:chExt cx="796565" cy="714375"/>
          </a:xfrm>
          <a:solidFill>
            <a:srgbClr val="000000"/>
          </a:solidFill>
        </p:grpSpPr>
        <p:sp>
          <p:nvSpPr>
            <p:cNvPr id="122" name="Dowolny kształt: kształt 121">
              <a:extLst>
                <a:ext uri="{FF2B5EF4-FFF2-40B4-BE49-F238E27FC236}">
                  <a16:creationId xmlns:a16="http://schemas.microsoft.com/office/drawing/2014/main" id="{B7516A19-C617-4D30-904C-0F364FA0E23A}"/>
                </a:ext>
              </a:extLst>
            </p:cNvPr>
            <p:cNvSpPr/>
            <p:nvPr/>
          </p:nvSpPr>
          <p:spPr>
            <a:xfrm>
              <a:off x="6179820" y="3071812"/>
              <a:ext cx="38100" cy="114300"/>
            </a:xfrm>
            <a:custGeom>
              <a:avLst/>
              <a:gdLst>
                <a:gd name="connsiteX0" fmla="*/ 0 w 38100"/>
                <a:gd name="connsiteY0" fmla="*/ 0 h 114300"/>
                <a:gd name="connsiteX1" fmla="*/ 38100 w 38100"/>
                <a:gd name="connsiteY1" fmla="*/ 0 h 114300"/>
                <a:gd name="connsiteX2" fmla="*/ 38100 w 38100"/>
                <a:gd name="connsiteY2" fmla="*/ 114300 h 114300"/>
                <a:gd name="connsiteX3" fmla="*/ 0 w 381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8100" h="114300">
                  <a:moveTo>
                    <a:pt x="0" y="0"/>
                  </a:moveTo>
                  <a:lnTo>
                    <a:pt x="38100" y="0"/>
                  </a:lnTo>
                  <a:lnTo>
                    <a:pt x="38100" y="114300"/>
                  </a:lnTo>
                  <a:lnTo>
                    <a:pt x="0" y="114300"/>
                  </a:lnTo>
                  <a:close/>
                </a:path>
              </a:pathLst>
            </a:custGeom>
            <a:solidFill>
              <a:srgbClr val="FFFF00"/>
            </a:solidFill>
            <a:ln w="9525" cap="flat">
              <a:noFill/>
              <a:prstDash val="solid"/>
              <a:miter/>
            </a:ln>
          </p:spPr>
          <p:txBody>
            <a:bodyPr rtlCol="0" anchor="ctr"/>
            <a:lstStyle/>
            <a:p>
              <a:endParaRPr lang="en-US"/>
            </a:p>
          </p:txBody>
        </p:sp>
        <p:sp>
          <p:nvSpPr>
            <p:cNvPr id="123" name="Dowolny kształt: kształt 122">
              <a:extLst>
                <a:ext uri="{FF2B5EF4-FFF2-40B4-BE49-F238E27FC236}">
                  <a16:creationId xmlns:a16="http://schemas.microsoft.com/office/drawing/2014/main" id="{A5F45388-75F0-4732-88D4-14F1691A31EA}"/>
                </a:ext>
              </a:extLst>
            </p:cNvPr>
            <p:cNvSpPr/>
            <p:nvPr/>
          </p:nvSpPr>
          <p:spPr>
            <a:xfrm rot="8100000">
              <a:off x="6310730" y="3179637"/>
              <a:ext cx="114298" cy="38099"/>
            </a:xfrm>
            <a:custGeom>
              <a:avLst/>
              <a:gdLst>
                <a:gd name="connsiteX0" fmla="*/ 0 w 114298"/>
                <a:gd name="connsiteY0" fmla="*/ 0 h 38099"/>
                <a:gd name="connsiteX1" fmla="*/ 114299 w 114298"/>
                <a:gd name="connsiteY1" fmla="*/ 0 h 38099"/>
                <a:gd name="connsiteX2" fmla="*/ 114299 w 114298"/>
                <a:gd name="connsiteY2" fmla="*/ 38100 h 38099"/>
                <a:gd name="connsiteX3" fmla="*/ 0 w 114298"/>
                <a:gd name="connsiteY3" fmla="*/ 38100 h 38099"/>
              </a:gdLst>
              <a:ahLst/>
              <a:cxnLst>
                <a:cxn ang="0">
                  <a:pos x="connsiteX0" y="connsiteY0"/>
                </a:cxn>
                <a:cxn ang="0">
                  <a:pos x="connsiteX1" y="connsiteY1"/>
                </a:cxn>
                <a:cxn ang="0">
                  <a:pos x="connsiteX2" y="connsiteY2"/>
                </a:cxn>
                <a:cxn ang="0">
                  <a:pos x="connsiteX3" y="connsiteY3"/>
                </a:cxn>
              </a:cxnLst>
              <a:rect l="l" t="t" r="r" b="b"/>
              <a:pathLst>
                <a:path w="114298" h="38099">
                  <a:moveTo>
                    <a:pt x="0" y="0"/>
                  </a:moveTo>
                  <a:lnTo>
                    <a:pt x="114299" y="0"/>
                  </a:lnTo>
                  <a:lnTo>
                    <a:pt x="114299"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4" name="Dowolny kształt: kształt 123">
              <a:extLst>
                <a:ext uri="{FF2B5EF4-FFF2-40B4-BE49-F238E27FC236}">
                  <a16:creationId xmlns:a16="http://schemas.microsoft.com/office/drawing/2014/main" id="{7A70823F-020D-462A-BFC8-24B36DC9D785}"/>
                </a:ext>
              </a:extLst>
            </p:cNvPr>
            <p:cNvSpPr/>
            <p:nvPr/>
          </p:nvSpPr>
          <p:spPr>
            <a:xfrm>
              <a:off x="6379845" y="3348037"/>
              <a:ext cx="114300" cy="38100"/>
            </a:xfrm>
            <a:custGeom>
              <a:avLst/>
              <a:gdLst>
                <a:gd name="connsiteX0" fmla="*/ 0 w 114300"/>
                <a:gd name="connsiteY0" fmla="*/ 0 h 38100"/>
                <a:gd name="connsiteX1" fmla="*/ 114300 w 114300"/>
                <a:gd name="connsiteY1" fmla="*/ 0 h 38100"/>
                <a:gd name="connsiteX2" fmla="*/ 114300 w 114300"/>
                <a:gd name="connsiteY2" fmla="*/ 38100 h 38100"/>
                <a:gd name="connsiteX3" fmla="*/ 0 w 1143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300"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5" name="Dowolny kształt: kształt 124">
              <a:extLst>
                <a:ext uri="{FF2B5EF4-FFF2-40B4-BE49-F238E27FC236}">
                  <a16:creationId xmlns:a16="http://schemas.microsoft.com/office/drawing/2014/main" id="{8EDC87D3-F550-434D-968B-079C54FC4C97}"/>
                </a:ext>
              </a:extLst>
            </p:cNvPr>
            <p:cNvSpPr/>
            <p:nvPr/>
          </p:nvSpPr>
          <p:spPr>
            <a:xfrm rot="8100000">
              <a:off x="6348636" y="3478103"/>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6" name="Dowolny kształt: kształt 125">
              <a:extLst>
                <a:ext uri="{FF2B5EF4-FFF2-40B4-BE49-F238E27FC236}">
                  <a16:creationId xmlns:a16="http://schemas.microsoft.com/office/drawing/2014/main" id="{C19175A6-473E-424A-8A2E-DA73C51DD4FD}"/>
                </a:ext>
              </a:extLst>
            </p:cNvPr>
            <p:cNvSpPr/>
            <p:nvPr/>
          </p:nvSpPr>
          <p:spPr>
            <a:xfrm>
              <a:off x="5903595" y="3348037"/>
              <a:ext cx="114299" cy="38100"/>
            </a:xfrm>
            <a:custGeom>
              <a:avLst/>
              <a:gdLst>
                <a:gd name="connsiteX0" fmla="*/ 0 w 114299"/>
                <a:gd name="connsiteY0" fmla="*/ 0 h 38100"/>
                <a:gd name="connsiteX1" fmla="*/ 114300 w 114299"/>
                <a:gd name="connsiteY1" fmla="*/ 0 h 38100"/>
                <a:gd name="connsiteX2" fmla="*/ 114300 w 114299"/>
                <a:gd name="connsiteY2" fmla="*/ 38100 h 38100"/>
                <a:gd name="connsiteX3" fmla="*/ 0 w 11429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14299" h="38100">
                  <a:moveTo>
                    <a:pt x="0" y="0"/>
                  </a:moveTo>
                  <a:lnTo>
                    <a:pt x="114300" y="0"/>
                  </a:lnTo>
                  <a:lnTo>
                    <a:pt x="114300" y="38100"/>
                  </a:lnTo>
                  <a:lnTo>
                    <a:pt x="0" y="38100"/>
                  </a:lnTo>
                  <a:close/>
                </a:path>
              </a:pathLst>
            </a:custGeom>
            <a:solidFill>
              <a:srgbClr val="FFFF00"/>
            </a:solidFill>
            <a:ln w="9525" cap="flat">
              <a:noFill/>
              <a:prstDash val="solid"/>
              <a:miter/>
            </a:ln>
          </p:spPr>
          <p:txBody>
            <a:bodyPr rtlCol="0" anchor="ctr"/>
            <a:lstStyle/>
            <a:p>
              <a:endParaRPr lang="en-US"/>
            </a:p>
          </p:txBody>
        </p:sp>
        <p:sp>
          <p:nvSpPr>
            <p:cNvPr id="127" name="Dowolny kształt: kształt 126">
              <a:extLst>
                <a:ext uri="{FF2B5EF4-FFF2-40B4-BE49-F238E27FC236}">
                  <a16:creationId xmlns:a16="http://schemas.microsoft.com/office/drawing/2014/main" id="{9955ED85-D1DB-4722-8A29-FDB0606E28E0}"/>
                </a:ext>
              </a:extLst>
            </p:cNvPr>
            <p:cNvSpPr/>
            <p:nvPr/>
          </p:nvSpPr>
          <p:spPr>
            <a:xfrm rot="8100000">
              <a:off x="6011584" y="3142019"/>
              <a:ext cx="38099" cy="114298"/>
            </a:xfrm>
            <a:custGeom>
              <a:avLst/>
              <a:gdLst>
                <a:gd name="connsiteX0" fmla="*/ 0 w 38099"/>
                <a:gd name="connsiteY0" fmla="*/ 0 h 114298"/>
                <a:gd name="connsiteX1" fmla="*/ 38100 w 38099"/>
                <a:gd name="connsiteY1" fmla="*/ 0 h 114298"/>
                <a:gd name="connsiteX2" fmla="*/ 38100 w 38099"/>
                <a:gd name="connsiteY2" fmla="*/ 114299 h 114298"/>
                <a:gd name="connsiteX3" fmla="*/ 0 w 38099"/>
                <a:gd name="connsiteY3" fmla="*/ 114299 h 114298"/>
              </a:gdLst>
              <a:ahLst/>
              <a:cxnLst>
                <a:cxn ang="0">
                  <a:pos x="connsiteX0" y="connsiteY0"/>
                </a:cxn>
                <a:cxn ang="0">
                  <a:pos x="connsiteX1" y="connsiteY1"/>
                </a:cxn>
                <a:cxn ang="0">
                  <a:pos x="connsiteX2" y="connsiteY2"/>
                </a:cxn>
                <a:cxn ang="0">
                  <a:pos x="connsiteX3" y="connsiteY3"/>
                </a:cxn>
              </a:cxnLst>
              <a:rect l="l" t="t" r="r" b="b"/>
              <a:pathLst>
                <a:path w="38099" h="114298">
                  <a:moveTo>
                    <a:pt x="0" y="0"/>
                  </a:moveTo>
                  <a:lnTo>
                    <a:pt x="38100" y="0"/>
                  </a:lnTo>
                  <a:lnTo>
                    <a:pt x="38100" y="114299"/>
                  </a:lnTo>
                  <a:lnTo>
                    <a:pt x="0" y="114299"/>
                  </a:lnTo>
                  <a:close/>
                </a:path>
              </a:pathLst>
            </a:custGeom>
            <a:solidFill>
              <a:srgbClr val="FFFF00"/>
            </a:solidFill>
            <a:ln w="9525" cap="flat">
              <a:noFill/>
              <a:prstDash val="solid"/>
              <a:miter/>
            </a:ln>
          </p:spPr>
          <p:txBody>
            <a:bodyPr rtlCol="0" anchor="ctr"/>
            <a:lstStyle/>
            <a:p>
              <a:endParaRPr lang="en-US"/>
            </a:p>
          </p:txBody>
        </p:sp>
        <p:sp>
          <p:nvSpPr>
            <p:cNvPr id="128" name="Dowolny kształt: kształt 127">
              <a:extLst>
                <a:ext uri="{FF2B5EF4-FFF2-40B4-BE49-F238E27FC236}">
                  <a16:creationId xmlns:a16="http://schemas.microsoft.com/office/drawing/2014/main" id="{51AAAC15-4AC9-4392-BAC5-36C3AC1F3180}"/>
                </a:ext>
              </a:extLst>
            </p:cNvPr>
            <p:cNvSpPr/>
            <p:nvPr/>
          </p:nvSpPr>
          <p:spPr>
            <a:xfrm>
              <a:off x="5697579" y="3423976"/>
              <a:ext cx="651850" cy="362210"/>
            </a:xfrm>
            <a:custGeom>
              <a:avLst/>
              <a:gdLst>
                <a:gd name="connsiteX0" fmla="*/ 558440 w 651850"/>
                <a:gd name="connsiteY0" fmla="*/ 181236 h 362210"/>
                <a:gd name="connsiteX1" fmla="*/ 544153 w 651850"/>
                <a:gd name="connsiteY1" fmla="*/ 182188 h 362210"/>
                <a:gd name="connsiteX2" fmla="*/ 544153 w 651850"/>
                <a:gd name="connsiteY2" fmla="*/ 181236 h 362210"/>
                <a:gd name="connsiteX3" fmla="*/ 496528 w 651850"/>
                <a:gd name="connsiteY3" fmla="*/ 88843 h 362210"/>
                <a:gd name="connsiteX4" fmla="*/ 393658 w 651850"/>
                <a:gd name="connsiteY4" fmla="*/ 72651 h 362210"/>
                <a:gd name="connsiteX5" fmla="*/ 239353 w 651850"/>
                <a:gd name="connsiteY5" fmla="*/ 4071 h 362210"/>
                <a:gd name="connsiteX6" fmla="*/ 133625 w 651850"/>
                <a:gd name="connsiteY6" fmla="*/ 135516 h 362210"/>
                <a:gd name="connsiteX7" fmla="*/ 24088 w 651850"/>
                <a:gd name="connsiteY7" fmla="*/ 176473 h 362210"/>
                <a:gd name="connsiteX8" fmla="*/ 9800 w 651850"/>
                <a:gd name="connsiteY8" fmla="*/ 293631 h 362210"/>
                <a:gd name="connsiteX9" fmla="*/ 106955 w 651850"/>
                <a:gd name="connsiteY9" fmla="*/ 361258 h 362210"/>
                <a:gd name="connsiteX10" fmla="*/ 564155 w 651850"/>
                <a:gd name="connsiteY10" fmla="*/ 362211 h 362210"/>
                <a:gd name="connsiteX11" fmla="*/ 651785 w 651850"/>
                <a:gd name="connsiteY11" fmla="*/ 268866 h 362210"/>
                <a:gd name="connsiteX12" fmla="*/ 558440 w 651850"/>
                <a:gd name="connsiteY12" fmla="*/ 181236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850" h="362210">
                  <a:moveTo>
                    <a:pt x="558440" y="181236"/>
                  </a:moveTo>
                  <a:cubicBezTo>
                    <a:pt x="553678" y="181236"/>
                    <a:pt x="548915" y="181236"/>
                    <a:pt x="544153" y="182188"/>
                  </a:cubicBezTo>
                  <a:cubicBezTo>
                    <a:pt x="544153" y="182188"/>
                    <a:pt x="544153" y="181236"/>
                    <a:pt x="544153" y="181236"/>
                  </a:cubicBezTo>
                  <a:cubicBezTo>
                    <a:pt x="544153" y="145041"/>
                    <a:pt x="527008" y="109798"/>
                    <a:pt x="496528" y="88843"/>
                  </a:cubicBezTo>
                  <a:cubicBezTo>
                    <a:pt x="467000" y="66936"/>
                    <a:pt x="428900" y="61221"/>
                    <a:pt x="393658" y="72651"/>
                  </a:cubicBezTo>
                  <a:cubicBezTo>
                    <a:pt x="364130" y="17406"/>
                    <a:pt x="300313" y="-11169"/>
                    <a:pt x="239353" y="4071"/>
                  </a:cubicBezTo>
                  <a:cubicBezTo>
                    <a:pt x="178393" y="18358"/>
                    <a:pt x="135530" y="72651"/>
                    <a:pt x="133625" y="135516"/>
                  </a:cubicBezTo>
                  <a:cubicBezTo>
                    <a:pt x="93620" y="127896"/>
                    <a:pt x="50758" y="143136"/>
                    <a:pt x="24088" y="176473"/>
                  </a:cubicBezTo>
                  <a:cubicBezTo>
                    <a:pt x="-1630" y="209811"/>
                    <a:pt x="-7345" y="255531"/>
                    <a:pt x="9800" y="293631"/>
                  </a:cubicBezTo>
                  <a:cubicBezTo>
                    <a:pt x="26945" y="332683"/>
                    <a:pt x="64093" y="358401"/>
                    <a:pt x="106955" y="361258"/>
                  </a:cubicBezTo>
                  <a:lnTo>
                    <a:pt x="564155" y="362211"/>
                  </a:lnTo>
                  <a:cubicBezTo>
                    <a:pt x="613685" y="361258"/>
                    <a:pt x="653690" y="319348"/>
                    <a:pt x="651785" y="268866"/>
                  </a:cubicBezTo>
                  <a:cubicBezTo>
                    <a:pt x="650833" y="219336"/>
                    <a:pt x="608923" y="180283"/>
                    <a:pt x="558440" y="181236"/>
                  </a:cubicBezTo>
                  <a:close/>
                </a:path>
              </a:pathLst>
            </a:custGeom>
            <a:solidFill>
              <a:schemeClr val="bg1"/>
            </a:solidFill>
            <a:ln w="9525" cap="flat">
              <a:noFill/>
              <a:prstDash val="solid"/>
              <a:miter/>
            </a:ln>
          </p:spPr>
          <p:txBody>
            <a:bodyPr rtlCol="0" anchor="ctr"/>
            <a:lstStyle/>
            <a:p>
              <a:endParaRPr lang="en-US" dirty="0"/>
            </a:p>
          </p:txBody>
        </p:sp>
        <p:sp>
          <p:nvSpPr>
            <p:cNvPr id="129" name="Dowolny kształt: kształt 128">
              <a:extLst>
                <a:ext uri="{FF2B5EF4-FFF2-40B4-BE49-F238E27FC236}">
                  <a16:creationId xmlns:a16="http://schemas.microsoft.com/office/drawing/2014/main" id="{0627827A-8A22-4DF6-B02A-2E30087CB2AA}"/>
                </a:ext>
              </a:extLst>
            </p:cNvPr>
            <p:cNvSpPr/>
            <p:nvPr/>
          </p:nvSpPr>
          <p:spPr>
            <a:xfrm>
              <a:off x="6056323" y="3223663"/>
              <a:ext cx="284955" cy="279631"/>
            </a:xfrm>
            <a:custGeom>
              <a:avLst/>
              <a:gdLst>
                <a:gd name="connsiteX0" fmla="*/ 7291 w 284955"/>
                <a:gd name="connsiteY0" fmla="*/ 189144 h 279631"/>
                <a:gd name="connsiteX1" fmla="*/ 53011 w 284955"/>
                <a:gd name="connsiteY1" fmla="*/ 230102 h 279631"/>
                <a:gd name="connsiteX2" fmla="*/ 184456 w 284955"/>
                <a:gd name="connsiteY2" fmla="*/ 279632 h 279631"/>
                <a:gd name="connsiteX3" fmla="*/ 284469 w 284955"/>
                <a:gd name="connsiteY3" fmla="*/ 155807 h 279631"/>
                <a:gd name="connsiteX4" fmla="*/ 207316 w 284955"/>
                <a:gd name="connsiteY4" fmla="*/ 15789 h 279631"/>
                <a:gd name="connsiteX5" fmla="*/ 49201 w 284955"/>
                <a:gd name="connsiteY5" fmla="*/ 34839 h 279631"/>
                <a:gd name="connsiteX6" fmla="*/ 7291 w 284955"/>
                <a:gd name="connsiteY6" fmla="*/ 189144 h 279631"/>
                <a:gd name="connsiteX7" fmla="*/ 7291 w 284955"/>
                <a:gd name="connsiteY7" fmla="*/ 189144 h 27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55" h="279631">
                  <a:moveTo>
                    <a:pt x="7291" y="189144"/>
                  </a:moveTo>
                  <a:cubicBezTo>
                    <a:pt x="24436" y="199622"/>
                    <a:pt x="40629" y="213909"/>
                    <a:pt x="53011" y="230102"/>
                  </a:cubicBezTo>
                  <a:cubicBezTo>
                    <a:pt x="102541" y="224387"/>
                    <a:pt x="151119" y="242484"/>
                    <a:pt x="184456" y="279632"/>
                  </a:cubicBezTo>
                  <a:cubicBezTo>
                    <a:pt x="239701" y="262487"/>
                    <a:pt x="279706" y="213909"/>
                    <a:pt x="284469" y="155807"/>
                  </a:cubicBezTo>
                  <a:cubicBezTo>
                    <a:pt x="289231" y="97704"/>
                    <a:pt x="258751" y="42459"/>
                    <a:pt x="207316" y="15789"/>
                  </a:cubicBezTo>
                  <a:cubicBezTo>
                    <a:pt x="155881" y="-10881"/>
                    <a:pt x="93016" y="-3261"/>
                    <a:pt x="49201" y="34839"/>
                  </a:cubicBezTo>
                  <a:cubicBezTo>
                    <a:pt x="5386" y="72939"/>
                    <a:pt x="-10806" y="133899"/>
                    <a:pt x="7291" y="189144"/>
                  </a:cubicBezTo>
                  <a:lnTo>
                    <a:pt x="7291" y="189144"/>
                  </a:lnTo>
                  <a:close/>
                </a:path>
              </a:pathLst>
            </a:custGeom>
            <a:solidFill>
              <a:srgbClr val="FFFF00"/>
            </a:solidFill>
            <a:ln w="9525" cap="flat">
              <a:noFill/>
              <a:prstDash val="solid"/>
              <a:miter/>
            </a:ln>
          </p:spPr>
          <p:txBody>
            <a:bodyPr rtlCol="0" anchor="ctr"/>
            <a:lstStyle/>
            <a:p>
              <a:endParaRPr lang="en-US"/>
            </a:p>
          </p:txBody>
        </p:sp>
      </p:grpSp>
      <p:sp>
        <p:nvSpPr>
          <p:cNvPr id="130" name="pole tekstowe 129">
            <a:extLst>
              <a:ext uri="{FF2B5EF4-FFF2-40B4-BE49-F238E27FC236}">
                <a16:creationId xmlns:a16="http://schemas.microsoft.com/office/drawing/2014/main" id="{D0292E65-A4B5-47E0-97FF-A1AC28079619}"/>
              </a:ext>
            </a:extLst>
          </p:cNvPr>
          <p:cNvSpPr txBox="1"/>
          <p:nvPr/>
        </p:nvSpPr>
        <p:spPr>
          <a:xfrm>
            <a:off x="3385048" y="201832"/>
            <a:ext cx="1179515" cy="215444"/>
          </a:xfrm>
          <a:prstGeom prst="rect">
            <a:avLst/>
          </a:prstGeom>
          <a:noFill/>
        </p:spPr>
        <p:txBody>
          <a:bodyPr wrap="square" rtlCol="0">
            <a:spAutoFit/>
          </a:bodyPr>
          <a:lstStyle/>
          <a:p>
            <a:r>
              <a:rPr lang="pl-PL" sz="800" dirty="0">
                <a:solidFill>
                  <a:schemeClr val="bg1"/>
                </a:solidFill>
              </a:rPr>
              <a:t>Dąbrowa Górnicza</a:t>
            </a:r>
            <a:endParaRPr lang="en-US" sz="800" dirty="0">
              <a:solidFill>
                <a:schemeClr val="bg1"/>
              </a:solidFill>
            </a:endParaRPr>
          </a:p>
        </p:txBody>
      </p:sp>
      <p:sp>
        <p:nvSpPr>
          <p:cNvPr id="131" name="pole tekstowe 130">
            <a:extLst>
              <a:ext uri="{FF2B5EF4-FFF2-40B4-BE49-F238E27FC236}">
                <a16:creationId xmlns:a16="http://schemas.microsoft.com/office/drawing/2014/main" id="{0B62A64D-58A5-4D1E-9617-B943A56DECC2}"/>
              </a:ext>
            </a:extLst>
          </p:cNvPr>
          <p:cNvSpPr txBox="1"/>
          <p:nvPr/>
        </p:nvSpPr>
        <p:spPr>
          <a:xfrm>
            <a:off x="3785908" y="-76713"/>
            <a:ext cx="350014" cy="400110"/>
          </a:xfrm>
          <a:prstGeom prst="rect">
            <a:avLst/>
          </a:prstGeom>
          <a:noFill/>
        </p:spPr>
        <p:txBody>
          <a:bodyPr wrap="square" rtlCol="0">
            <a:spAutoFit/>
          </a:bodyPr>
          <a:lstStyle/>
          <a:p>
            <a:r>
              <a:rPr lang="pl-PL" sz="2000" dirty="0">
                <a:solidFill>
                  <a:schemeClr val="bg1"/>
                </a:solidFill>
              </a:rPr>
              <a:t>7</a:t>
            </a:r>
            <a:endParaRPr lang="en-US" sz="2000" dirty="0">
              <a:solidFill>
                <a:schemeClr val="bg1"/>
              </a:solidFill>
            </a:endParaRPr>
          </a:p>
        </p:txBody>
      </p:sp>
      <p:sp>
        <p:nvSpPr>
          <p:cNvPr id="132" name="pole tekstowe 131">
            <a:extLst>
              <a:ext uri="{FF2B5EF4-FFF2-40B4-BE49-F238E27FC236}">
                <a16:creationId xmlns:a16="http://schemas.microsoft.com/office/drawing/2014/main" id="{8F922C9B-A2F5-469D-B313-9FA16C00DFF3}"/>
              </a:ext>
            </a:extLst>
          </p:cNvPr>
          <p:cNvSpPr txBox="1"/>
          <p:nvPr/>
        </p:nvSpPr>
        <p:spPr>
          <a:xfrm>
            <a:off x="3996430" y="-28603"/>
            <a:ext cx="497045" cy="230832"/>
          </a:xfrm>
          <a:prstGeom prst="rect">
            <a:avLst/>
          </a:prstGeom>
          <a:noFill/>
        </p:spPr>
        <p:txBody>
          <a:bodyPr wrap="square" rtlCol="0">
            <a:spAutoFit/>
          </a:bodyPr>
          <a:lstStyle/>
          <a:p>
            <a:r>
              <a:rPr lang="en-US" sz="900" dirty="0">
                <a:solidFill>
                  <a:schemeClr val="bg1"/>
                </a:solidFill>
              </a:rPr>
              <a:t>̊</a:t>
            </a:r>
            <a:r>
              <a:rPr lang="pl-PL" sz="900" dirty="0">
                <a:solidFill>
                  <a:schemeClr val="bg1"/>
                </a:solidFill>
              </a:rPr>
              <a:t>C | </a:t>
            </a:r>
            <a:r>
              <a:rPr lang="pl-PL" sz="900" dirty="0">
                <a:solidFill>
                  <a:schemeClr val="bg2">
                    <a:lumMod val="75000"/>
                  </a:schemeClr>
                </a:solidFill>
              </a:rPr>
              <a:t> ̊F</a:t>
            </a:r>
            <a:endParaRPr lang="en-US" sz="900" dirty="0">
              <a:solidFill>
                <a:schemeClr val="bg2">
                  <a:lumMod val="75000"/>
                </a:schemeClr>
              </a:solidFill>
            </a:endParaRPr>
          </a:p>
        </p:txBody>
      </p:sp>
      <p:sp>
        <p:nvSpPr>
          <p:cNvPr id="133" name="pole tekstowe 132">
            <a:extLst>
              <a:ext uri="{FF2B5EF4-FFF2-40B4-BE49-F238E27FC236}">
                <a16:creationId xmlns:a16="http://schemas.microsoft.com/office/drawing/2014/main" id="{F34F1B37-32DB-4D44-B7B4-75A1A270421B}"/>
              </a:ext>
            </a:extLst>
          </p:cNvPr>
          <p:cNvSpPr txBox="1"/>
          <p:nvPr/>
        </p:nvSpPr>
        <p:spPr>
          <a:xfrm>
            <a:off x="4307393" y="-35663"/>
            <a:ext cx="1053737" cy="461665"/>
          </a:xfrm>
          <a:prstGeom prst="rect">
            <a:avLst/>
          </a:prstGeom>
          <a:noFill/>
        </p:spPr>
        <p:txBody>
          <a:bodyPr wrap="square" rtlCol="0">
            <a:spAutoFit/>
          </a:bodyPr>
          <a:lstStyle/>
          <a:p>
            <a:r>
              <a:rPr lang="pl-PL" sz="800" dirty="0">
                <a:solidFill>
                  <a:schemeClr val="bg1"/>
                </a:solidFill>
              </a:rPr>
              <a:t>Szansa opadów: 2 %</a:t>
            </a:r>
          </a:p>
          <a:p>
            <a:r>
              <a:rPr lang="pl-PL" sz="800" dirty="0">
                <a:solidFill>
                  <a:schemeClr val="bg1"/>
                </a:solidFill>
              </a:rPr>
              <a:t>Wilgotność: 55 %</a:t>
            </a:r>
          </a:p>
          <a:p>
            <a:r>
              <a:rPr lang="pl-PL" sz="800" dirty="0">
                <a:solidFill>
                  <a:schemeClr val="bg1"/>
                </a:solidFill>
              </a:rPr>
              <a:t>Wiatr: 8 km/h</a:t>
            </a:r>
            <a:endParaRPr lang="en-US" sz="800" dirty="0">
              <a:solidFill>
                <a:schemeClr val="bg1"/>
              </a:solidFill>
            </a:endParaRPr>
          </a:p>
        </p:txBody>
      </p:sp>
      <p:pic>
        <p:nvPicPr>
          <p:cNvPr id="109" name="Grafika 108" descr="Dom">
            <a:extLst>
              <a:ext uri="{FF2B5EF4-FFF2-40B4-BE49-F238E27FC236}">
                <a16:creationId xmlns:a16="http://schemas.microsoft.com/office/drawing/2014/main" id="{2D5C87E9-F020-4112-AF81-24189D83B23F}"/>
              </a:ext>
            </a:extLst>
          </p:cNvPr>
          <p:cNvPicPr>
            <a:picLocks noChangeAspect="1"/>
          </p:cNvPicPr>
          <p:nvPr/>
        </p:nvPicPr>
        <p:blipFill>
          <a:blip r:embed="rId24" cstate="hq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3507" y="925000"/>
            <a:ext cx="215663" cy="215663"/>
          </a:xfrm>
          <a:prstGeom prst="rect">
            <a:avLst/>
          </a:prstGeom>
        </p:spPr>
      </p:pic>
      <p:grpSp>
        <p:nvGrpSpPr>
          <p:cNvPr id="138" name="Grafika 3" descr="Deszcz">
            <a:extLst>
              <a:ext uri="{FF2B5EF4-FFF2-40B4-BE49-F238E27FC236}">
                <a16:creationId xmlns:a16="http://schemas.microsoft.com/office/drawing/2014/main" id="{5E23B13F-9800-433A-B52C-0A54F9180460}"/>
              </a:ext>
            </a:extLst>
          </p:cNvPr>
          <p:cNvGrpSpPr/>
          <p:nvPr/>
        </p:nvGrpSpPr>
        <p:grpSpPr>
          <a:xfrm>
            <a:off x="5856101" y="49221"/>
            <a:ext cx="204672" cy="166093"/>
            <a:chOff x="5956483" y="51468"/>
            <a:chExt cx="650779" cy="599383"/>
          </a:xfrm>
          <a:solidFill>
            <a:srgbClr val="000000"/>
          </a:solidFill>
        </p:grpSpPr>
        <p:sp>
          <p:nvSpPr>
            <p:cNvPr id="139" name="Dowolny kształt: kształt 138">
              <a:extLst>
                <a:ext uri="{FF2B5EF4-FFF2-40B4-BE49-F238E27FC236}">
                  <a16:creationId xmlns:a16="http://schemas.microsoft.com/office/drawing/2014/main" id="{6B3192A1-2B4A-48ED-A5E1-94CAB2DAF018}"/>
                </a:ext>
              </a:extLst>
            </p:cNvPr>
            <p:cNvSpPr/>
            <p:nvPr/>
          </p:nvSpPr>
          <p:spPr>
            <a:xfrm>
              <a:off x="6216737" y="450826"/>
              <a:ext cx="133350" cy="200025"/>
            </a:xfrm>
            <a:custGeom>
              <a:avLst/>
              <a:gdLst>
                <a:gd name="connsiteX0" fmla="*/ 133350 w 133350"/>
                <a:gd name="connsiteY0" fmla="*/ 133350 h 200025"/>
                <a:gd name="connsiteX1" fmla="*/ 66675 w 133350"/>
                <a:gd name="connsiteY1" fmla="*/ 200025 h 200025"/>
                <a:gd name="connsiteX2" fmla="*/ 0 w 133350"/>
                <a:gd name="connsiteY2" fmla="*/ 133350 h 200025"/>
                <a:gd name="connsiteX3" fmla="*/ 66675 w 133350"/>
                <a:gd name="connsiteY3" fmla="*/ 0 h 200025"/>
                <a:gd name="connsiteX4" fmla="*/ 133350 w 133350"/>
                <a:gd name="connsiteY4" fmla="*/ 13335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0025">
                  <a:moveTo>
                    <a:pt x="133350" y="133350"/>
                  </a:moveTo>
                  <a:cubicBezTo>
                    <a:pt x="133350" y="170498"/>
                    <a:pt x="103823" y="200025"/>
                    <a:pt x="66675" y="200025"/>
                  </a:cubicBezTo>
                  <a:cubicBezTo>
                    <a:pt x="29528" y="200025"/>
                    <a:pt x="0" y="170498"/>
                    <a:pt x="0" y="133350"/>
                  </a:cubicBezTo>
                  <a:cubicBezTo>
                    <a:pt x="0" y="96202"/>
                    <a:pt x="66675" y="0"/>
                    <a:pt x="66675" y="0"/>
                  </a:cubicBezTo>
                  <a:cubicBezTo>
                    <a:pt x="66675" y="0"/>
                    <a:pt x="133350" y="97155"/>
                    <a:pt x="133350" y="133350"/>
                  </a:cubicBezTo>
                  <a:close/>
                </a:path>
              </a:pathLst>
            </a:custGeom>
            <a:solidFill>
              <a:srgbClr val="00B0F0"/>
            </a:solidFill>
            <a:ln w="9525" cap="flat">
              <a:noFill/>
              <a:prstDash val="solid"/>
              <a:miter/>
            </a:ln>
          </p:spPr>
          <p:txBody>
            <a:bodyPr rtlCol="0" anchor="ctr"/>
            <a:lstStyle/>
            <a:p>
              <a:endParaRPr lang="en-US"/>
            </a:p>
          </p:txBody>
        </p:sp>
        <p:sp>
          <p:nvSpPr>
            <p:cNvPr id="140" name="Dowolny kształt: kształt 139">
              <a:extLst>
                <a:ext uri="{FF2B5EF4-FFF2-40B4-BE49-F238E27FC236}">
                  <a16:creationId xmlns:a16="http://schemas.microsoft.com/office/drawing/2014/main" id="{BCACC16E-99AB-4B45-8338-7EDBDE07C0A3}"/>
                </a:ext>
              </a:extLst>
            </p:cNvPr>
            <p:cNvSpPr/>
            <p:nvPr/>
          </p:nvSpPr>
          <p:spPr>
            <a:xfrm>
              <a:off x="6397712" y="450826"/>
              <a:ext cx="95250" cy="142875"/>
            </a:xfrm>
            <a:custGeom>
              <a:avLst/>
              <a:gdLst>
                <a:gd name="connsiteX0" fmla="*/ 95250 w 95250"/>
                <a:gd name="connsiteY0" fmla="*/ 95250 h 142875"/>
                <a:gd name="connsiteX1" fmla="*/ 47625 w 95250"/>
                <a:gd name="connsiteY1" fmla="*/ 142875 h 142875"/>
                <a:gd name="connsiteX2" fmla="*/ 0 w 95250"/>
                <a:gd name="connsiteY2" fmla="*/ 95250 h 142875"/>
                <a:gd name="connsiteX3" fmla="*/ 47625 w 95250"/>
                <a:gd name="connsiteY3" fmla="*/ 0 h 142875"/>
                <a:gd name="connsiteX4" fmla="*/ 95250 w 95250"/>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1" name="Dowolny kształt: kształt 140">
              <a:extLst>
                <a:ext uri="{FF2B5EF4-FFF2-40B4-BE49-F238E27FC236}">
                  <a16:creationId xmlns:a16="http://schemas.microsoft.com/office/drawing/2014/main" id="{2DD9C878-DE6C-4D2D-BA23-4E5FC8C90E9B}"/>
                </a:ext>
              </a:extLst>
            </p:cNvPr>
            <p:cNvSpPr/>
            <p:nvPr/>
          </p:nvSpPr>
          <p:spPr>
            <a:xfrm>
              <a:off x="6073862" y="450826"/>
              <a:ext cx="95249" cy="142875"/>
            </a:xfrm>
            <a:custGeom>
              <a:avLst/>
              <a:gdLst>
                <a:gd name="connsiteX0" fmla="*/ 95250 w 95249"/>
                <a:gd name="connsiteY0" fmla="*/ 95250 h 142875"/>
                <a:gd name="connsiteX1" fmla="*/ 47625 w 95249"/>
                <a:gd name="connsiteY1" fmla="*/ 142875 h 142875"/>
                <a:gd name="connsiteX2" fmla="*/ 0 w 95249"/>
                <a:gd name="connsiteY2" fmla="*/ 95250 h 142875"/>
                <a:gd name="connsiteX3" fmla="*/ 47625 w 95249"/>
                <a:gd name="connsiteY3" fmla="*/ 0 h 142875"/>
                <a:gd name="connsiteX4" fmla="*/ 95250 w 95249"/>
                <a:gd name="connsiteY4" fmla="*/ 9525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9" h="142875">
                  <a:moveTo>
                    <a:pt x="95250" y="95250"/>
                  </a:moveTo>
                  <a:cubicBezTo>
                    <a:pt x="95250" y="121920"/>
                    <a:pt x="74295" y="142875"/>
                    <a:pt x="47625" y="142875"/>
                  </a:cubicBezTo>
                  <a:cubicBezTo>
                    <a:pt x="20955" y="142875"/>
                    <a:pt x="0" y="121920"/>
                    <a:pt x="0" y="95250"/>
                  </a:cubicBezTo>
                  <a:cubicBezTo>
                    <a:pt x="0" y="68580"/>
                    <a:pt x="47625" y="0"/>
                    <a:pt x="47625" y="0"/>
                  </a:cubicBezTo>
                  <a:cubicBezTo>
                    <a:pt x="47625" y="0"/>
                    <a:pt x="95250" y="69533"/>
                    <a:pt x="95250" y="95250"/>
                  </a:cubicBezTo>
                  <a:close/>
                </a:path>
              </a:pathLst>
            </a:custGeom>
            <a:solidFill>
              <a:srgbClr val="00B0F0"/>
            </a:solidFill>
            <a:ln w="9525" cap="flat">
              <a:noFill/>
              <a:prstDash val="solid"/>
              <a:miter/>
            </a:ln>
          </p:spPr>
          <p:txBody>
            <a:bodyPr rtlCol="0" anchor="ctr"/>
            <a:lstStyle/>
            <a:p>
              <a:endParaRPr lang="en-US"/>
            </a:p>
          </p:txBody>
        </p:sp>
        <p:sp>
          <p:nvSpPr>
            <p:cNvPr id="142" name="Dowolny kształt: kształt 141">
              <a:extLst>
                <a:ext uri="{FF2B5EF4-FFF2-40B4-BE49-F238E27FC236}">
                  <a16:creationId xmlns:a16="http://schemas.microsoft.com/office/drawing/2014/main" id="{A3CEF65B-C197-4668-99FA-D1DBBD7B9F0F}"/>
                </a:ext>
              </a:extLst>
            </p:cNvPr>
            <p:cNvSpPr/>
            <p:nvPr/>
          </p:nvSpPr>
          <p:spPr>
            <a:xfrm>
              <a:off x="5956483" y="51468"/>
              <a:ext cx="650779" cy="362210"/>
            </a:xfrm>
            <a:custGeom>
              <a:avLst/>
              <a:gdLst>
                <a:gd name="connsiteX0" fmla="*/ 650779 w 650779"/>
                <a:gd name="connsiteY0" fmla="*/ 270771 h 362210"/>
                <a:gd name="connsiteX1" fmla="*/ 619347 w 650779"/>
                <a:gd name="connsiteY1" fmla="*/ 202191 h 362210"/>
                <a:gd name="connsiteX2" fmla="*/ 546004 w 650779"/>
                <a:gd name="connsiteY2" fmla="*/ 182188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564102 w 650779"/>
                <a:gd name="connsiteY11" fmla="*/ 362211 h 362210"/>
                <a:gd name="connsiteX12" fmla="*/ 650779 w 650779"/>
                <a:gd name="connsiteY12" fmla="*/ 270771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779" h="362210">
                  <a:moveTo>
                    <a:pt x="650779" y="270771"/>
                  </a:moveTo>
                  <a:cubicBezTo>
                    <a:pt x="650779" y="244101"/>
                    <a:pt x="639349" y="219336"/>
                    <a:pt x="619347" y="202191"/>
                  </a:cubicBezTo>
                  <a:cubicBezTo>
                    <a:pt x="599344" y="185046"/>
                    <a:pt x="572674" y="177426"/>
                    <a:pt x="546004" y="182188"/>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564102" y="362211"/>
                  </a:lnTo>
                  <a:cubicBezTo>
                    <a:pt x="613632" y="359353"/>
                    <a:pt x="650779" y="319348"/>
                    <a:pt x="650779" y="270771"/>
                  </a:cubicBezTo>
                  <a:close/>
                </a:path>
              </a:pathLst>
            </a:custGeom>
            <a:solidFill>
              <a:schemeClr val="bg1"/>
            </a:solidFill>
            <a:ln w="9525" cap="flat">
              <a:noFill/>
              <a:prstDash val="solid"/>
              <a:miter/>
            </a:ln>
          </p:spPr>
          <p:txBody>
            <a:bodyPr rtlCol="0" anchor="ctr"/>
            <a:lstStyle/>
            <a:p>
              <a:endParaRPr lang="en-US"/>
            </a:p>
          </p:txBody>
        </p:sp>
      </p:grpSp>
      <p:grpSp>
        <p:nvGrpSpPr>
          <p:cNvPr id="143" name="Grafika 31" descr="Śnieg">
            <a:extLst>
              <a:ext uri="{FF2B5EF4-FFF2-40B4-BE49-F238E27FC236}">
                <a16:creationId xmlns:a16="http://schemas.microsoft.com/office/drawing/2014/main" id="{6E74D01C-164F-4325-85F6-3C2593DE2102}"/>
              </a:ext>
            </a:extLst>
          </p:cNvPr>
          <p:cNvGrpSpPr/>
          <p:nvPr/>
        </p:nvGrpSpPr>
        <p:grpSpPr>
          <a:xfrm>
            <a:off x="6962045" y="15585"/>
            <a:ext cx="267965" cy="256910"/>
            <a:chOff x="7523990" y="915378"/>
            <a:chExt cx="584691" cy="584691"/>
          </a:xfrm>
        </p:grpSpPr>
        <p:sp>
          <p:nvSpPr>
            <p:cNvPr id="144" name="Dowolny kształt: kształt 143">
              <a:extLst>
                <a:ext uri="{FF2B5EF4-FFF2-40B4-BE49-F238E27FC236}">
                  <a16:creationId xmlns:a16="http://schemas.microsoft.com/office/drawing/2014/main" id="{3015CA79-FEE3-4C96-BC80-B87AC554132F}"/>
                </a:ext>
              </a:extLst>
            </p:cNvPr>
            <p:cNvSpPr/>
            <p:nvPr/>
          </p:nvSpPr>
          <p:spPr>
            <a:xfrm>
              <a:off x="7610299" y="994607"/>
              <a:ext cx="413594" cy="231387"/>
            </a:xfrm>
            <a:custGeom>
              <a:avLst/>
              <a:gdLst>
                <a:gd name="connsiteX0" fmla="*/ 393624 w 413594"/>
                <a:gd name="connsiteY0" fmla="*/ 129675 h 231387"/>
                <a:gd name="connsiteX1" fmla="*/ 346727 w 413594"/>
                <a:gd name="connsiteY1" fmla="*/ 116885 h 231387"/>
                <a:gd name="connsiteX2" fmla="*/ 346727 w 413594"/>
                <a:gd name="connsiteY2" fmla="*/ 115667 h 231387"/>
                <a:gd name="connsiteX3" fmla="*/ 316884 w 413594"/>
                <a:gd name="connsiteY3" fmla="*/ 56589 h 231387"/>
                <a:gd name="connsiteX4" fmla="*/ 251106 w 413594"/>
                <a:gd name="connsiteY4" fmla="*/ 46235 h 231387"/>
                <a:gd name="connsiteX5" fmla="*/ 152439 w 413594"/>
                <a:gd name="connsiteY5" fmla="*/ 2383 h 231387"/>
                <a:gd name="connsiteX6" fmla="*/ 84834 w 413594"/>
                <a:gd name="connsiteY6" fmla="*/ 86433 h 231387"/>
                <a:gd name="connsiteX7" fmla="*/ 15402 w 413594"/>
                <a:gd name="connsiteY7" fmla="*/ 113840 h 231387"/>
                <a:gd name="connsiteX8" fmla="*/ 6267 w 413594"/>
                <a:gd name="connsiteY8" fmla="*/ 187535 h 231387"/>
                <a:gd name="connsiteX9" fmla="*/ 66563 w 413594"/>
                <a:gd name="connsiteY9" fmla="*/ 231387 h 231387"/>
                <a:gd name="connsiteX10" fmla="*/ 358908 w 413594"/>
                <a:gd name="connsiteY10" fmla="*/ 231387 h 231387"/>
                <a:gd name="connsiteX11" fmla="*/ 410678 w 413594"/>
                <a:gd name="connsiteY11" fmla="*/ 192408 h 231387"/>
                <a:gd name="connsiteX12" fmla="*/ 393624 w 413594"/>
                <a:gd name="connsiteY12" fmla="*/ 129675 h 23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94" h="231387">
                  <a:moveTo>
                    <a:pt x="393624" y="129675"/>
                  </a:moveTo>
                  <a:cubicBezTo>
                    <a:pt x="380834" y="118712"/>
                    <a:pt x="363781" y="113840"/>
                    <a:pt x="346727" y="116885"/>
                  </a:cubicBezTo>
                  <a:lnTo>
                    <a:pt x="346727" y="115667"/>
                  </a:lnTo>
                  <a:cubicBezTo>
                    <a:pt x="346727" y="92523"/>
                    <a:pt x="335764" y="70597"/>
                    <a:pt x="316884" y="56589"/>
                  </a:cubicBezTo>
                  <a:cubicBezTo>
                    <a:pt x="298003" y="42581"/>
                    <a:pt x="273641" y="38926"/>
                    <a:pt x="251106" y="46235"/>
                  </a:cubicBezTo>
                  <a:cubicBezTo>
                    <a:pt x="232225" y="10910"/>
                    <a:pt x="191419" y="-6753"/>
                    <a:pt x="152439" y="2383"/>
                  </a:cubicBezTo>
                  <a:cubicBezTo>
                    <a:pt x="113460" y="11519"/>
                    <a:pt x="85443" y="46235"/>
                    <a:pt x="84834" y="86433"/>
                  </a:cubicBezTo>
                  <a:cubicBezTo>
                    <a:pt x="58645" y="82169"/>
                    <a:pt x="31847" y="92523"/>
                    <a:pt x="15402" y="113840"/>
                  </a:cubicBezTo>
                  <a:cubicBezTo>
                    <a:pt x="-1042" y="135157"/>
                    <a:pt x="-4696" y="163173"/>
                    <a:pt x="6267" y="187535"/>
                  </a:cubicBezTo>
                  <a:cubicBezTo>
                    <a:pt x="16620" y="211897"/>
                    <a:pt x="39765" y="228951"/>
                    <a:pt x="66563" y="231387"/>
                  </a:cubicBezTo>
                  <a:lnTo>
                    <a:pt x="358908" y="231387"/>
                  </a:lnTo>
                  <a:cubicBezTo>
                    <a:pt x="382661" y="230169"/>
                    <a:pt x="402760" y="214334"/>
                    <a:pt x="410678" y="192408"/>
                  </a:cubicBezTo>
                  <a:cubicBezTo>
                    <a:pt x="417987" y="169873"/>
                    <a:pt x="411287" y="144902"/>
                    <a:pt x="393624" y="129675"/>
                  </a:cubicBezTo>
                  <a:close/>
                </a:path>
              </a:pathLst>
            </a:custGeom>
            <a:solidFill>
              <a:schemeClr val="bg1"/>
            </a:solidFill>
            <a:ln w="6052" cap="flat">
              <a:noFill/>
              <a:prstDash val="solid"/>
              <a:miter/>
            </a:ln>
          </p:spPr>
          <p:txBody>
            <a:bodyPr rtlCol="0" anchor="ctr"/>
            <a:lstStyle/>
            <a:p>
              <a:endParaRPr lang="en-US"/>
            </a:p>
          </p:txBody>
        </p:sp>
        <p:sp>
          <p:nvSpPr>
            <p:cNvPr id="145" name="Dowolny kształt: kształt 144">
              <a:extLst>
                <a:ext uri="{FF2B5EF4-FFF2-40B4-BE49-F238E27FC236}">
                  <a16:creationId xmlns:a16="http://schemas.microsoft.com/office/drawing/2014/main" id="{C9D4A900-706C-412D-8E5F-6E1DE72238A7}"/>
                </a:ext>
              </a:extLst>
            </p:cNvPr>
            <p:cNvSpPr/>
            <p:nvPr/>
          </p:nvSpPr>
          <p:spPr>
            <a:xfrm>
              <a:off x="7756039" y="1250357"/>
              <a:ext cx="119893" cy="133991"/>
            </a:xfrm>
            <a:custGeom>
              <a:avLst/>
              <a:gdLst>
                <a:gd name="connsiteX0" fmla="*/ 118156 w 119893"/>
                <a:gd name="connsiteY0" fmla="*/ 33498 h 133991"/>
                <a:gd name="connsiteX1" fmla="*/ 101712 w 119893"/>
                <a:gd name="connsiteY1" fmla="*/ 29235 h 133991"/>
                <a:gd name="connsiteX2" fmla="*/ 72477 w 119893"/>
                <a:gd name="connsiteY2" fmla="*/ 45679 h 133991"/>
                <a:gd name="connsiteX3" fmla="*/ 72477 w 119893"/>
                <a:gd name="connsiteY3" fmla="*/ 12181 h 133991"/>
                <a:gd name="connsiteX4" fmla="*/ 60296 w 119893"/>
                <a:gd name="connsiteY4" fmla="*/ 0 h 133991"/>
                <a:gd name="connsiteX5" fmla="*/ 48115 w 119893"/>
                <a:gd name="connsiteY5" fmla="*/ 12181 h 133991"/>
                <a:gd name="connsiteX6" fmla="*/ 48115 w 119893"/>
                <a:gd name="connsiteY6" fmla="*/ 45679 h 133991"/>
                <a:gd name="connsiteX7" fmla="*/ 18881 w 119893"/>
                <a:gd name="connsiteY7" fmla="*/ 28626 h 133991"/>
                <a:gd name="connsiteX8" fmla="*/ 6700 w 119893"/>
                <a:gd name="connsiteY8" fmla="*/ 28016 h 133991"/>
                <a:gd name="connsiteX9" fmla="*/ 609 w 119893"/>
                <a:gd name="connsiteY9" fmla="*/ 38979 h 133991"/>
                <a:gd name="connsiteX10" fmla="*/ 7309 w 119893"/>
                <a:gd name="connsiteY10" fmla="*/ 49333 h 133991"/>
                <a:gd name="connsiteX11" fmla="*/ 35934 w 119893"/>
                <a:gd name="connsiteY11" fmla="*/ 66996 h 133991"/>
                <a:gd name="connsiteX12" fmla="*/ 6700 w 119893"/>
                <a:gd name="connsiteY12" fmla="*/ 84049 h 133991"/>
                <a:gd name="connsiteX13" fmla="*/ 0 w 119893"/>
                <a:gd name="connsiteY13" fmla="*/ 94403 h 133991"/>
                <a:gd name="connsiteX14" fmla="*/ 6091 w 119893"/>
                <a:gd name="connsiteY14" fmla="*/ 105366 h 133991"/>
                <a:gd name="connsiteX15" fmla="*/ 18272 w 119893"/>
                <a:gd name="connsiteY15" fmla="*/ 104757 h 133991"/>
                <a:gd name="connsiteX16" fmla="*/ 47506 w 119893"/>
                <a:gd name="connsiteY16" fmla="*/ 87704 h 133991"/>
                <a:gd name="connsiteX17" fmla="*/ 47506 w 119893"/>
                <a:gd name="connsiteY17" fmla="*/ 121811 h 133991"/>
                <a:gd name="connsiteX18" fmla="*/ 59687 w 119893"/>
                <a:gd name="connsiteY18" fmla="*/ 133992 h 133991"/>
                <a:gd name="connsiteX19" fmla="*/ 71868 w 119893"/>
                <a:gd name="connsiteY19" fmla="*/ 121811 h 133991"/>
                <a:gd name="connsiteX20" fmla="*/ 71868 w 119893"/>
                <a:gd name="connsiteY20" fmla="*/ 88313 h 133991"/>
                <a:gd name="connsiteX21" fmla="*/ 101103 w 119893"/>
                <a:gd name="connsiteY21" fmla="*/ 105366 h 133991"/>
                <a:gd name="connsiteX22" fmla="*/ 113284 w 119893"/>
                <a:gd name="connsiteY22" fmla="*/ 105975 h 133991"/>
                <a:gd name="connsiteX23" fmla="*/ 119374 w 119893"/>
                <a:gd name="connsiteY23" fmla="*/ 95012 h 133991"/>
                <a:gd name="connsiteX24" fmla="*/ 112675 w 119893"/>
                <a:gd name="connsiteY24" fmla="*/ 84658 h 133991"/>
                <a:gd name="connsiteX25" fmla="*/ 84658 w 119893"/>
                <a:gd name="connsiteY25" fmla="*/ 66996 h 133991"/>
                <a:gd name="connsiteX26" fmla="*/ 113893 w 119893"/>
                <a:gd name="connsiteY26" fmla="*/ 49942 h 133991"/>
                <a:gd name="connsiteX27" fmla="*/ 118156 w 119893"/>
                <a:gd name="connsiteY27" fmla="*/ 33498 h 13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893" h="133991">
                  <a:moveTo>
                    <a:pt x="118156" y="33498"/>
                  </a:moveTo>
                  <a:cubicBezTo>
                    <a:pt x="114502" y="27407"/>
                    <a:pt x="107193" y="25580"/>
                    <a:pt x="101712" y="29235"/>
                  </a:cubicBezTo>
                  <a:lnTo>
                    <a:pt x="72477" y="45679"/>
                  </a:lnTo>
                  <a:lnTo>
                    <a:pt x="72477" y="12181"/>
                  </a:lnTo>
                  <a:cubicBezTo>
                    <a:pt x="72477" y="5481"/>
                    <a:pt x="66996" y="0"/>
                    <a:pt x="60296" y="0"/>
                  </a:cubicBezTo>
                  <a:cubicBezTo>
                    <a:pt x="53597" y="0"/>
                    <a:pt x="48115" y="5481"/>
                    <a:pt x="48115" y="12181"/>
                  </a:cubicBezTo>
                  <a:lnTo>
                    <a:pt x="48115" y="45679"/>
                  </a:lnTo>
                  <a:lnTo>
                    <a:pt x="18881" y="28626"/>
                  </a:lnTo>
                  <a:cubicBezTo>
                    <a:pt x="15226" y="26189"/>
                    <a:pt x="10354" y="26189"/>
                    <a:pt x="6700" y="28016"/>
                  </a:cubicBezTo>
                  <a:cubicBezTo>
                    <a:pt x="3045" y="30453"/>
                    <a:pt x="609" y="34107"/>
                    <a:pt x="609" y="38979"/>
                  </a:cubicBezTo>
                  <a:cubicBezTo>
                    <a:pt x="609" y="43243"/>
                    <a:pt x="3045" y="47506"/>
                    <a:pt x="7309" y="49333"/>
                  </a:cubicBezTo>
                  <a:lnTo>
                    <a:pt x="35934" y="66996"/>
                  </a:lnTo>
                  <a:lnTo>
                    <a:pt x="6700" y="84049"/>
                  </a:lnTo>
                  <a:cubicBezTo>
                    <a:pt x="2436" y="85876"/>
                    <a:pt x="0" y="90140"/>
                    <a:pt x="0" y="94403"/>
                  </a:cubicBezTo>
                  <a:cubicBezTo>
                    <a:pt x="0" y="98667"/>
                    <a:pt x="2436" y="102930"/>
                    <a:pt x="6091" y="105366"/>
                  </a:cubicBezTo>
                  <a:cubicBezTo>
                    <a:pt x="9745" y="107802"/>
                    <a:pt x="14617" y="107193"/>
                    <a:pt x="18272" y="104757"/>
                  </a:cubicBezTo>
                  <a:lnTo>
                    <a:pt x="47506" y="87704"/>
                  </a:lnTo>
                  <a:lnTo>
                    <a:pt x="47506" y="121811"/>
                  </a:lnTo>
                  <a:cubicBezTo>
                    <a:pt x="47506" y="128510"/>
                    <a:pt x="52988" y="133992"/>
                    <a:pt x="59687" y="133992"/>
                  </a:cubicBezTo>
                  <a:cubicBezTo>
                    <a:pt x="66387" y="133992"/>
                    <a:pt x="71868" y="128510"/>
                    <a:pt x="71868" y="121811"/>
                  </a:cubicBezTo>
                  <a:lnTo>
                    <a:pt x="71868" y="88313"/>
                  </a:lnTo>
                  <a:lnTo>
                    <a:pt x="101103" y="105366"/>
                  </a:lnTo>
                  <a:cubicBezTo>
                    <a:pt x="104757" y="107802"/>
                    <a:pt x="109630" y="107802"/>
                    <a:pt x="113284" y="105975"/>
                  </a:cubicBezTo>
                  <a:cubicBezTo>
                    <a:pt x="116938" y="103539"/>
                    <a:pt x="119374" y="99885"/>
                    <a:pt x="119374" y="95012"/>
                  </a:cubicBezTo>
                  <a:cubicBezTo>
                    <a:pt x="119374" y="90749"/>
                    <a:pt x="116938" y="86486"/>
                    <a:pt x="112675" y="84658"/>
                  </a:cubicBezTo>
                  <a:lnTo>
                    <a:pt x="84658" y="66996"/>
                  </a:lnTo>
                  <a:lnTo>
                    <a:pt x="113893" y="49942"/>
                  </a:lnTo>
                  <a:cubicBezTo>
                    <a:pt x="119374" y="46897"/>
                    <a:pt x="121811" y="39588"/>
                    <a:pt x="118156" y="33498"/>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6" name="Dowolny kształt: kształt 145">
              <a:extLst>
                <a:ext uri="{FF2B5EF4-FFF2-40B4-BE49-F238E27FC236}">
                  <a16:creationId xmlns:a16="http://schemas.microsoft.com/office/drawing/2014/main" id="{41982AF8-54EB-4322-A668-3F2D43F46975}"/>
                </a:ext>
              </a:extLst>
            </p:cNvPr>
            <p:cNvSpPr/>
            <p:nvPr/>
          </p:nvSpPr>
          <p:spPr>
            <a:xfrm>
              <a:off x="7921069" y="1253402"/>
              <a:ext cx="71521" cy="79176"/>
            </a:xfrm>
            <a:custGeom>
              <a:avLst/>
              <a:gdLst>
                <a:gd name="connsiteX0" fmla="*/ 70065 w 71521"/>
                <a:gd name="connsiteY0" fmla="*/ 20099 h 79176"/>
                <a:gd name="connsiteX1" fmla="*/ 57884 w 71521"/>
                <a:gd name="connsiteY1" fmla="*/ 17053 h 79176"/>
                <a:gd name="connsiteX2" fmla="*/ 45093 w 71521"/>
                <a:gd name="connsiteY2" fmla="*/ 24362 h 79176"/>
                <a:gd name="connsiteX3" fmla="*/ 45093 w 71521"/>
                <a:gd name="connsiteY3" fmla="*/ 9136 h 79176"/>
                <a:gd name="connsiteX4" fmla="*/ 35958 w 71521"/>
                <a:gd name="connsiteY4" fmla="*/ 0 h 79176"/>
                <a:gd name="connsiteX5" fmla="*/ 26822 w 71521"/>
                <a:gd name="connsiteY5" fmla="*/ 9136 h 79176"/>
                <a:gd name="connsiteX6" fmla="*/ 26822 w 71521"/>
                <a:gd name="connsiteY6" fmla="*/ 23753 h 79176"/>
                <a:gd name="connsiteX7" fmla="*/ 14032 w 71521"/>
                <a:gd name="connsiteY7" fmla="*/ 16444 h 79176"/>
                <a:gd name="connsiteX8" fmla="*/ 1242 w 71521"/>
                <a:gd name="connsiteY8" fmla="*/ 19490 h 79176"/>
                <a:gd name="connsiteX9" fmla="*/ 4287 w 71521"/>
                <a:gd name="connsiteY9" fmla="*/ 32280 h 79176"/>
                <a:gd name="connsiteX10" fmla="*/ 17077 w 71521"/>
                <a:gd name="connsiteY10" fmla="*/ 39588 h 79176"/>
                <a:gd name="connsiteX11" fmla="*/ 4896 w 71521"/>
                <a:gd name="connsiteY11" fmla="*/ 46897 h 79176"/>
                <a:gd name="connsiteX12" fmla="*/ 24 w 71521"/>
                <a:gd name="connsiteY12" fmla="*/ 54815 h 79176"/>
                <a:gd name="connsiteX13" fmla="*/ 4896 w 71521"/>
                <a:gd name="connsiteY13" fmla="*/ 62732 h 79176"/>
                <a:gd name="connsiteX14" fmla="*/ 14032 w 71521"/>
                <a:gd name="connsiteY14" fmla="*/ 62732 h 79176"/>
                <a:gd name="connsiteX15" fmla="*/ 26822 w 71521"/>
                <a:gd name="connsiteY15" fmla="*/ 55424 h 79176"/>
                <a:gd name="connsiteX16" fmla="*/ 26822 w 71521"/>
                <a:gd name="connsiteY16" fmla="*/ 70041 h 79176"/>
                <a:gd name="connsiteX17" fmla="*/ 35958 w 71521"/>
                <a:gd name="connsiteY17" fmla="*/ 79177 h 79176"/>
                <a:gd name="connsiteX18" fmla="*/ 45093 w 71521"/>
                <a:gd name="connsiteY18" fmla="*/ 70041 h 79176"/>
                <a:gd name="connsiteX19" fmla="*/ 45093 w 71521"/>
                <a:gd name="connsiteY19" fmla="*/ 55424 h 79176"/>
                <a:gd name="connsiteX20" fmla="*/ 57884 w 71521"/>
                <a:gd name="connsiteY20" fmla="*/ 62732 h 79176"/>
                <a:gd name="connsiteX21" fmla="*/ 70065 w 71521"/>
                <a:gd name="connsiteY21" fmla="*/ 59078 h 79176"/>
                <a:gd name="connsiteX22" fmla="*/ 67019 w 71521"/>
                <a:gd name="connsiteY22" fmla="*/ 46897 h 79176"/>
                <a:gd name="connsiteX23" fmla="*/ 54229 w 71521"/>
                <a:gd name="connsiteY23" fmla="*/ 39588 h 79176"/>
                <a:gd name="connsiteX24" fmla="*/ 67019 w 71521"/>
                <a:gd name="connsiteY24" fmla="*/ 32280 h 79176"/>
                <a:gd name="connsiteX25" fmla="*/ 71283 w 71521"/>
                <a:gd name="connsiteY25" fmla="*/ 26798 h 79176"/>
                <a:gd name="connsiteX26" fmla="*/ 70065 w 71521"/>
                <a:gd name="connsiteY26"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1" h="79176">
                  <a:moveTo>
                    <a:pt x="70065" y="20099"/>
                  </a:moveTo>
                  <a:cubicBezTo>
                    <a:pt x="67628" y="15835"/>
                    <a:pt x="62147" y="14617"/>
                    <a:pt x="57884" y="17053"/>
                  </a:cubicBezTo>
                  <a:lnTo>
                    <a:pt x="45093" y="24362"/>
                  </a:lnTo>
                  <a:lnTo>
                    <a:pt x="45093" y="9136"/>
                  </a:lnTo>
                  <a:cubicBezTo>
                    <a:pt x="45093" y="4263"/>
                    <a:pt x="40830" y="0"/>
                    <a:pt x="35958" y="0"/>
                  </a:cubicBezTo>
                  <a:cubicBezTo>
                    <a:pt x="31085" y="0"/>
                    <a:pt x="26822" y="4263"/>
                    <a:pt x="26822" y="9136"/>
                  </a:cubicBezTo>
                  <a:lnTo>
                    <a:pt x="26822" y="23753"/>
                  </a:lnTo>
                  <a:lnTo>
                    <a:pt x="14032" y="16444"/>
                  </a:lnTo>
                  <a:cubicBezTo>
                    <a:pt x="9768" y="14008"/>
                    <a:pt x="4287" y="15226"/>
                    <a:pt x="1242" y="19490"/>
                  </a:cubicBezTo>
                  <a:cubicBezTo>
                    <a:pt x="-1195" y="23753"/>
                    <a:pt x="24" y="29235"/>
                    <a:pt x="4287" y="32280"/>
                  </a:cubicBezTo>
                  <a:lnTo>
                    <a:pt x="17077" y="39588"/>
                  </a:lnTo>
                  <a:lnTo>
                    <a:pt x="4896" y="46897"/>
                  </a:lnTo>
                  <a:cubicBezTo>
                    <a:pt x="1851" y="48724"/>
                    <a:pt x="24" y="51770"/>
                    <a:pt x="24" y="54815"/>
                  </a:cubicBezTo>
                  <a:cubicBezTo>
                    <a:pt x="24" y="57860"/>
                    <a:pt x="1851" y="60905"/>
                    <a:pt x="4896" y="62732"/>
                  </a:cubicBezTo>
                  <a:cubicBezTo>
                    <a:pt x="7941" y="64560"/>
                    <a:pt x="10987" y="64560"/>
                    <a:pt x="14032" y="62732"/>
                  </a:cubicBezTo>
                  <a:lnTo>
                    <a:pt x="26822" y="55424"/>
                  </a:lnTo>
                  <a:lnTo>
                    <a:pt x="26822" y="70041"/>
                  </a:lnTo>
                  <a:cubicBezTo>
                    <a:pt x="26822" y="74914"/>
                    <a:pt x="31085" y="79177"/>
                    <a:pt x="35958" y="79177"/>
                  </a:cubicBezTo>
                  <a:cubicBezTo>
                    <a:pt x="40830" y="79177"/>
                    <a:pt x="45093" y="74914"/>
                    <a:pt x="45093" y="70041"/>
                  </a:cubicBezTo>
                  <a:lnTo>
                    <a:pt x="45093" y="55424"/>
                  </a:lnTo>
                  <a:lnTo>
                    <a:pt x="57884" y="62732"/>
                  </a:lnTo>
                  <a:cubicBezTo>
                    <a:pt x="62147" y="65169"/>
                    <a:pt x="67628" y="63951"/>
                    <a:pt x="70065" y="59078"/>
                  </a:cubicBezTo>
                  <a:cubicBezTo>
                    <a:pt x="72501" y="54206"/>
                    <a:pt x="71283" y="49333"/>
                    <a:pt x="67019" y="46897"/>
                  </a:cubicBezTo>
                  <a:lnTo>
                    <a:pt x="54229" y="39588"/>
                  </a:lnTo>
                  <a:lnTo>
                    <a:pt x="67019" y="32280"/>
                  </a:lnTo>
                  <a:cubicBezTo>
                    <a:pt x="68847" y="31062"/>
                    <a:pt x="70674" y="29235"/>
                    <a:pt x="71283" y="26798"/>
                  </a:cubicBezTo>
                  <a:cubicBezTo>
                    <a:pt x="71892" y="24362"/>
                    <a:pt x="71283" y="21926"/>
                    <a:pt x="70065"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sp>
          <p:nvSpPr>
            <p:cNvPr id="147" name="Dowolny kształt: kształt 146">
              <a:extLst>
                <a:ext uri="{FF2B5EF4-FFF2-40B4-BE49-F238E27FC236}">
                  <a16:creationId xmlns:a16="http://schemas.microsoft.com/office/drawing/2014/main" id="{17ACD40E-5AC2-4CC7-AD42-CFB620FFA15C}"/>
                </a:ext>
              </a:extLst>
            </p:cNvPr>
            <p:cNvSpPr/>
            <p:nvPr/>
          </p:nvSpPr>
          <p:spPr>
            <a:xfrm>
              <a:off x="7642146" y="1253402"/>
              <a:ext cx="71868" cy="79176"/>
            </a:xfrm>
            <a:custGeom>
              <a:avLst/>
              <a:gdLst>
                <a:gd name="connsiteX0" fmla="*/ 70650 w 71868"/>
                <a:gd name="connsiteY0" fmla="*/ 20099 h 79176"/>
                <a:gd name="connsiteX1" fmla="*/ 58469 w 71868"/>
                <a:gd name="connsiteY1" fmla="*/ 17053 h 79176"/>
                <a:gd name="connsiteX2" fmla="*/ 45679 w 71868"/>
                <a:gd name="connsiteY2" fmla="*/ 24362 h 79176"/>
                <a:gd name="connsiteX3" fmla="*/ 45679 w 71868"/>
                <a:gd name="connsiteY3" fmla="*/ 9136 h 79176"/>
                <a:gd name="connsiteX4" fmla="*/ 36543 w 71868"/>
                <a:gd name="connsiteY4" fmla="*/ 0 h 79176"/>
                <a:gd name="connsiteX5" fmla="*/ 27407 w 71868"/>
                <a:gd name="connsiteY5" fmla="*/ 9136 h 79176"/>
                <a:gd name="connsiteX6" fmla="*/ 27407 w 71868"/>
                <a:gd name="connsiteY6" fmla="*/ 23753 h 79176"/>
                <a:gd name="connsiteX7" fmla="*/ 14617 w 71868"/>
                <a:gd name="connsiteY7" fmla="*/ 16444 h 79176"/>
                <a:gd name="connsiteX8" fmla="*/ 2436 w 71868"/>
                <a:gd name="connsiteY8" fmla="*/ 19490 h 79176"/>
                <a:gd name="connsiteX9" fmla="*/ 5481 w 71868"/>
                <a:gd name="connsiteY9" fmla="*/ 31671 h 79176"/>
                <a:gd name="connsiteX10" fmla="*/ 17663 w 71868"/>
                <a:gd name="connsiteY10" fmla="*/ 38979 h 79176"/>
                <a:gd name="connsiteX11" fmla="*/ 4872 w 71868"/>
                <a:gd name="connsiteY11" fmla="*/ 46288 h 79176"/>
                <a:gd name="connsiteX12" fmla="*/ 0 w 71868"/>
                <a:gd name="connsiteY12" fmla="*/ 54206 h 79176"/>
                <a:gd name="connsiteX13" fmla="*/ 4872 w 71868"/>
                <a:gd name="connsiteY13" fmla="*/ 62123 h 79176"/>
                <a:gd name="connsiteX14" fmla="*/ 14008 w 71868"/>
                <a:gd name="connsiteY14" fmla="*/ 62123 h 79176"/>
                <a:gd name="connsiteX15" fmla="*/ 26798 w 71868"/>
                <a:gd name="connsiteY15" fmla="*/ 54815 h 79176"/>
                <a:gd name="connsiteX16" fmla="*/ 26798 w 71868"/>
                <a:gd name="connsiteY16" fmla="*/ 70041 h 79176"/>
                <a:gd name="connsiteX17" fmla="*/ 35934 w 71868"/>
                <a:gd name="connsiteY17" fmla="*/ 79177 h 79176"/>
                <a:gd name="connsiteX18" fmla="*/ 45070 w 71868"/>
                <a:gd name="connsiteY18" fmla="*/ 70041 h 79176"/>
                <a:gd name="connsiteX19" fmla="*/ 45070 w 71868"/>
                <a:gd name="connsiteY19" fmla="*/ 55424 h 79176"/>
                <a:gd name="connsiteX20" fmla="*/ 57860 w 71868"/>
                <a:gd name="connsiteY20" fmla="*/ 62732 h 79176"/>
                <a:gd name="connsiteX21" fmla="*/ 66996 w 71868"/>
                <a:gd name="connsiteY21" fmla="*/ 62732 h 79176"/>
                <a:gd name="connsiteX22" fmla="*/ 71868 w 71868"/>
                <a:gd name="connsiteY22" fmla="*/ 54815 h 79176"/>
                <a:gd name="connsiteX23" fmla="*/ 66996 w 71868"/>
                <a:gd name="connsiteY23" fmla="*/ 46897 h 79176"/>
                <a:gd name="connsiteX24" fmla="*/ 54206 w 71868"/>
                <a:gd name="connsiteY24" fmla="*/ 39588 h 79176"/>
                <a:gd name="connsiteX25" fmla="*/ 66996 w 71868"/>
                <a:gd name="connsiteY25" fmla="*/ 32280 h 79176"/>
                <a:gd name="connsiteX26" fmla="*/ 71259 w 71868"/>
                <a:gd name="connsiteY26" fmla="*/ 26798 h 79176"/>
                <a:gd name="connsiteX27" fmla="*/ 70650 w 71868"/>
                <a:gd name="connsiteY27" fmla="*/ 20099 h 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868" h="79176">
                  <a:moveTo>
                    <a:pt x="70650" y="20099"/>
                  </a:moveTo>
                  <a:cubicBezTo>
                    <a:pt x="68214" y="15835"/>
                    <a:pt x="62732" y="14617"/>
                    <a:pt x="58469" y="17053"/>
                  </a:cubicBezTo>
                  <a:lnTo>
                    <a:pt x="45679" y="24362"/>
                  </a:lnTo>
                  <a:lnTo>
                    <a:pt x="45679" y="9136"/>
                  </a:lnTo>
                  <a:cubicBezTo>
                    <a:pt x="45679" y="4263"/>
                    <a:pt x="41416" y="0"/>
                    <a:pt x="36543" y="0"/>
                  </a:cubicBezTo>
                  <a:cubicBezTo>
                    <a:pt x="31671" y="0"/>
                    <a:pt x="27407" y="4263"/>
                    <a:pt x="27407" y="9136"/>
                  </a:cubicBezTo>
                  <a:lnTo>
                    <a:pt x="27407" y="23753"/>
                  </a:lnTo>
                  <a:lnTo>
                    <a:pt x="14617" y="16444"/>
                  </a:lnTo>
                  <a:cubicBezTo>
                    <a:pt x="10354" y="14008"/>
                    <a:pt x="4872" y="15226"/>
                    <a:pt x="2436" y="19490"/>
                  </a:cubicBezTo>
                  <a:cubicBezTo>
                    <a:pt x="0" y="23753"/>
                    <a:pt x="1218" y="29235"/>
                    <a:pt x="5481" y="31671"/>
                  </a:cubicBezTo>
                  <a:lnTo>
                    <a:pt x="17663" y="38979"/>
                  </a:lnTo>
                  <a:lnTo>
                    <a:pt x="4872" y="46288"/>
                  </a:lnTo>
                  <a:cubicBezTo>
                    <a:pt x="1827" y="48115"/>
                    <a:pt x="0" y="51160"/>
                    <a:pt x="0" y="54206"/>
                  </a:cubicBezTo>
                  <a:cubicBezTo>
                    <a:pt x="0" y="57251"/>
                    <a:pt x="1827" y="60296"/>
                    <a:pt x="4872" y="62123"/>
                  </a:cubicBezTo>
                  <a:cubicBezTo>
                    <a:pt x="7918" y="63951"/>
                    <a:pt x="10963" y="63951"/>
                    <a:pt x="14008" y="62123"/>
                  </a:cubicBezTo>
                  <a:lnTo>
                    <a:pt x="26798" y="54815"/>
                  </a:lnTo>
                  <a:lnTo>
                    <a:pt x="26798" y="70041"/>
                  </a:lnTo>
                  <a:cubicBezTo>
                    <a:pt x="26798" y="74914"/>
                    <a:pt x="31062" y="79177"/>
                    <a:pt x="35934" y="79177"/>
                  </a:cubicBezTo>
                  <a:cubicBezTo>
                    <a:pt x="40807" y="79177"/>
                    <a:pt x="45070" y="74914"/>
                    <a:pt x="45070" y="70041"/>
                  </a:cubicBezTo>
                  <a:lnTo>
                    <a:pt x="45070" y="55424"/>
                  </a:lnTo>
                  <a:lnTo>
                    <a:pt x="57860" y="62732"/>
                  </a:lnTo>
                  <a:cubicBezTo>
                    <a:pt x="60905" y="64560"/>
                    <a:pt x="63951" y="64560"/>
                    <a:pt x="66996" y="62732"/>
                  </a:cubicBezTo>
                  <a:cubicBezTo>
                    <a:pt x="70041" y="60905"/>
                    <a:pt x="71868" y="57860"/>
                    <a:pt x="71868" y="54815"/>
                  </a:cubicBezTo>
                  <a:cubicBezTo>
                    <a:pt x="71868" y="51770"/>
                    <a:pt x="70041" y="48724"/>
                    <a:pt x="66996" y="46897"/>
                  </a:cubicBezTo>
                  <a:lnTo>
                    <a:pt x="54206" y="39588"/>
                  </a:lnTo>
                  <a:lnTo>
                    <a:pt x="66996" y="32280"/>
                  </a:lnTo>
                  <a:cubicBezTo>
                    <a:pt x="69432" y="31062"/>
                    <a:pt x="70650" y="29235"/>
                    <a:pt x="71259" y="26798"/>
                  </a:cubicBezTo>
                  <a:cubicBezTo>
                    <a:pt x="71868" y="24362"/>
                    <a:pt x="71868" y="21926"/>
                    <a:pt x="70650" y="20099"/>
                  </a:cubicBezTo>
                  <a:close/>
                </a:path>
              </a:pathLst>
            </a:custGeom>
            <a:solidFill>
              <a:schemeClr val="accent3">
                <a:lumMod val="20000"/>
                <a:lumOff val="80000"/>
              </a:schemeClr>
            </a:solidFill>
            <a:ln w="6052" cap="flat">
              <a:noFill/>
              <a:prstDash val="solid"/>
              <a:miter/>
            </a:ln>
          </p:spPr>
          <p:txBody>
            <a:bodyPr rtlCol="0" anchor="ctr"/>
            <a:lstStyle/>
            <a:p>
              <a:endParaRPr lang="en-US"/>
            </a:p>
          </p:txBody>
        </p:sp>
      </p:grpSp>
      <p:sp>
        <p:nvSpPr>
          <p:cNvPr id="148" name="pole tekstowe 147">
            <a:extLst>
              <a:ext uri="{FF2B5EF4-FFF2-40B4-BE49-F238E27FC236}">
                <a16:creationId xmlns:a16="http://schemas.microsoft.com/office/drawing/2014/main" id="{0905E231-734C-43BC-B0A4-C4778F449E47}"/>
              </a:ext>
            </a:extLst>
          </p:cNvPr>
          <p:cNvSpPr txBox="1"/>
          <p:nvPr/>
        </p:nvSpPr>
        <p:spPr>
          <a:xfrm>
            <a:off x="6140312" y="-43563"/>
            <a:ext cx="485572" cy="215444"/>
          </a:xfrm>
          <a:prstGeom prst="rect">
            <a:avLst/>
          </a:prstGeom>
          <a:noFill/>
        </p:spPr>
        <p:txBody>
          <a:bodyPr wrap="square" rtlCol="0">
            <a:spAutoFit/>
          </a:bodyPr>
          <a:lstStyle/>
          <a:p>
            <a:r>
              <a:rPr lang="pl-PL" sz="800" dirty="0">
                <a:solidFill>
                  <a:schemeClr val="bg1"/>
                </a:solidFill>
              </a:rPr>
              <a:t>Jutro</a:t>
            </a:r>
            <a:endParaRPr lang="en-US" sz="800" dirty="0">
              <a:solidFill>
                <a:schemeClr val="bg1"/>
              </a:solidFill>
            </a:endParaRPr>
          </a:p>
        </p:txBody>
      </p:sp>
      <p:sp>
        <p:nvSpPr>
          <p:cNvPr id="149" name="pole tekstowe 148">
            <a:extLst>
              <a:ext uri="{FF2B5EF4-FFF2-40B4-BE49-F238E27FC236}">
                <a16:creationId xmlns:a16="http://schemas.microsoft.com/office/drawing/2014/main" id="{07309AB3-6ED4-47EF-B2D3-0F123B6DDDC3}"/>
              </a:ext>
            </a:extLst>
          </p:cNvPr>
          <p:cNvSpPr txBox="1"/>
          <p:nvPr/>
        </p:nvSpPr>
        <p:spPr>
          <a:xfrm>
            <a:off x="7242576" y="-33574"/>
            <a:ext cx="612749" cy="215444"/>
          </a:xfrm>
          <a:prstGeom prst="rect">
            <a:avLst/>
          </a:prstGeom>
          <a:noFill/>
        </p:spPr>
        <p:txBody>
          <a:bodyPr wrap="square" rtlCol="0">
            <a:spAutoFit/>
          </a:bodyPr>
          <a:lstStyle/>
          <a:p>
            <a:r>
              <a:rPr lang="pl-PL" sz="800" dirty="0">
                <a:solidFill>
                  <a:schemeClr val="bg1"/>
                </a:solidFill>
              </a:rPr>
              <a:t>Środa</a:t>
            </a:r>
            <a:endParaRPr lang="en-US" sz="800" dirty="0">
              <a:solidFill>
                <a:schemeClr val="bg1"/>
              </a:solidFill>
            </a:endParaRPr>
          </a:p>
        </p:txBody>
      </p:sp>
      <p:sp>
        <p:nvSpPr>
          <p:cNvPr id="150" name="pole tekstowe 149">
            <a:extLst>
              <a:ext uri="{FF2B5EF4-FFF2-40B4-BE49-F238E27FC236}">
                <a16:creationId xmlns:a16="http://schemas.microsoft.com/office/drawing/2014/main" id="{F1088571-E4BF-44DE-9F52-AA286DA29653}"/>
              </a:ext>
            </a:extLst>
          </p:cNvPr>
          <p:cNvSpPr txBox="1"/>
          <p:nvPr/>
        </p:nvSpPr>
        <p:spPr>
          <a:xfrm>
            <a:off x="6044603" y="57051"/>
            <a:ext cx="688659" cy="215444"/>
          </a:xfrm>
          <a:prstGeom prst="rect">
            <a:avLst/>
          </a:prstGeom>
          <a:noFill/>
        </p:spPr>
        <p:txBody>
          <a:bodyPr wrap="square" rtlCol="0">
            <a:spAutoFit/>
          </a:bodyPr>
          <a:lstStyle/>
          <a:p>
            <a:r>
              <a:rPr lang="pl-PL" sz="800" dirty="0">
                <a:solidFill>
                  <a:schemeClr val="bg1"/>
                </a:solidFill>
              </a:rPr>
              <a:t>4  </a:t>
            </a:r>
            <a:r>
              <a:rPr lang="en-US" sz="800" dirty="0">
                <a:solidFill>
                  <a:schemeClr val="bg1"/>
                </a:solidFill>
              </a:rPr>
              <a:t>̊</a:t>
            </a:r>
            <a:r>
              <a:rPr lang="pl-PL" sz="800" dirty="0">
                <a:solidFill>
                  <a:schemeClr val="bg1"/>
                </a:solidFill>
              </a:rPr>
              <a:t>C / 0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1" name="pole tekstowe 150">
            <a:extLst>
              <a:ext uri="{FF2B5EF4-FFF2-40B4-BE49-F238E27FC236}">
                <a16:creationId xmlns:a16="http://schemas.microsoft.com/office/drawing/2014/main" id="{5F2DA6DC-7215-40C4-93FC-C65B5A3B8710}"/>
              </a:ext>
            </a:extLst>
          </p:cNvPr>
          <p:cNvSpPr txBox="1"/>
          <p:nvPr/>
        </p:nvSpPr>
        <p:spPr>
          <a:xfrm>
            <a:off x="7152742" y="64159"/>
            <a:ext cx="688659" cy="215444"/>
          </a:xfrm>
          <a:prstGeom prst="rect">
            <a:avLst/>
          </a:prstGeom>
          <a:noFill/>
        </p:spPr>
        <p:txBody>
          <a:bodyPr wrap="square" rtlCol="0">
            <a:spAutoFit/>
          </a:bodyPr>
          <a:lstStyle/>
          <a:p>
            <a:r>
              <a:rPr lang="pl-PL" sz="800" dirty="0">
                <a:solidFill>
                  <a:schemeClr val="bg1"/>
                </a:solidFill>
              </a:rPr>
              <a:t>1  </a:t>
            </a:r>
            <a:r>
              <a:rPr lang="en-US" sz="800" dirty="0">
                <a:solidFill>
                  <a:schemeClr val="bg1"/>
                </a:solidFill>
              </a:rPr>
              <a:t>̊</a:t>
            </a:r>
            <a:r>
              <a:rPr lang="pl-PL" sz="800" dirty="0">
                <a:solidFill>
                  <a:schemeClr val="bg1"/>
                </a:solidFill>
              </a:rPr>
              <a:t>C / -2  </a:t>
            </a:r>
            <a:r>
              <a:rPr lang="en-US" sz="800" dirty="0">
                <a:solidFill>
                  <a:schemeClr val="bg1"/>
                </a:solidFill>
              </a:rPr>
              <a:t>̊</a:t>
            </a:r>
            <a:r>
              <a:rPr lang="pl-PL" sz="800" dirty="0">
                <a:solidFill>
                  <a:schemeClr val="bg1"/>
                </a:solidFill>
              </a:rPr>
              <a:t>C   </a:t>
            </a:r>
            <a:endParaRPr lang="en-US" sz="800" dirty="0">
              <a:solidFill>
                <a:schemeClr val="bg2">
                  <a:lumMod val="75000"/>
                </a:schemeClr>
              </a:solidFill>
            </a:endParaRPr>
          </a:p>
        </p:txBody>
      </p:sp>
      <p:sp>
        <p:nvSpPr>
          <p:cNvPr id="153" name="Trójkąt równoramienny 152">
            <a:extLst>
              <a:ext uri="{FF2B5EF4-FFF2-40B4-BE49-F238E27FC236}">
                <a16:creationId xmlns:a16="http://schemas.microsoft.com/office/drawing/2014/main" id="{301641A9-1392-41C4-8E76-CE82AB2D71B0}"/>
              </a:ext>
            </a:extLst>
          </p:cNvPr>
          <p:cNvSpPr/>
          <p:nvPr/>
        </p:nvSpPr>
        <p:spPr>
          <a:xfrm rot="10800000">
            <a:off x="5891353" y="503881"/>
            <a:ext cx="87572" cy="75257"/>
          </a:xfrm>
          <a:prstGeom prst="triangl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Łącznik prosty 154">
            <a:extLst>
              <a:ext uri="{FF2B5EF4-FFF2-40B4-BE49-F238E27FC236}">
                <a16:creationId xmlns:a16="http://schemas.microsoft.com/office/drawing/2014/main" id="{7A8C300B-B7DF-47D2-9AA7-FE3FDC2CA673}"/>
              </a:ext>
            </a:extLst>
          </p:cNvPr>
          <p:cNvCxnSpPr>
            <a:cxnSpLocks/>
          </p:cNvCxnSpPr>
          <p:nvPr/>
        </p:nvCxnSpPr>
        <p:spPr>
          <a:xfrm flipH="1">
            <a:off x="5693622" y="418297"/>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6" name="pole tekstowe 155">
            <a:extLst>
              <a:ext uri="{FF2B5EF4-FFF2-40B4-BE49-F238E27FC236}">
                <a16:creationId xmlns:a16="http://schemas.microsoft.com/office/drawing/2014/main" id="{BBF500A1-C5B2-41A5-A115-0EB59F35A670}"/>
              </a:ext>
            </a:extLst>
          </p:cNvPr>
          <p:cNvSpPr txBox="1"/>
          <p:nvPr/>
        </p:nvSpPr>
        <p:spPr>
          <a:xfrm>
            <a:off x="5975671" y="447620"/>
            <a:ext cx="1986460" cy="215444"/>
          </a:xfrm>
          <a:prstGeom prst="rect">
            <a:avLst/>
          </a:prstGeom>
          <a:noFill/>
        </p:spPr>
        <p:txBody>
          <a:bodyPr wrap="square" rtlCol="0">
            <a:spAutoFit/>
          </a:bodyPr>
          <a:lstStyle/>
          <a:p>
            <a:r>
              <a:rPr lang="pl-PL" sz="800" dirty="0">
                <a:solidFill>
                  <a:schemeClr val="bg1"/>
                </a:solidFill>
              </a:rPr>
              <a:t>Filtruj: Inwestycje  |  Własne</a:t>
            </a:r>
            <a:endParaRPr lang="en-US" sz="800" dirty="0">
              <a:solidFill>
                <a:schemeClr val="bg1"/>
              </a:solidFill>
            </a:endParaRPr>
          </a:p>
        </p:txBody>
      </p:sp>
      <p:cxnSp>
        <p:nvCxnSpPr>
          <p:cNvPr id="98" name="Łącznik prosty 97">
            <a:extLst>
              <a:ext uri="{FF2B5EF4-FFF2-40B4-BE49-F238E27FC236}">
                <a16:creationId xmlns:a16="http://schemas.microsoft.com/office/drawing/2014/main" id="{2065EAB1-F47D-4BC2-A483-9E7172B71723}"/>
              </a:ext>
            </a:extLst>
          </p:cNvPr>
          <p:cNvCxnSpPr>
            <a:cxnSpLocks/>
          </p:cNvCxnSpPr>
          <p:nvPr/>
        </p:nvCxnSpPr>
        <p:spPr>
          <a:xfrm flipH="1">
            <a:off x="5731410" y="423938"/>
            <a:ext cx="3566" cy="260883"/>
          </a:xfrm>
          <a:prstGeom prst="line">
            <a:avLst/>
          </a:prstGeom>
        </p:spPr>
        <p:style>
          <a:lnRef idx="1">
            <a:schemeClr val="accent3"/>
          </a:lnRef>
          <a:fillRef idx="0">
            <a:schemeClr val="accent3"/>
          </a:fillRef>
          <a:effectRef idx="0">
            <a:schemeClr val="accent3"/>
          </a:effectRef>
          <a:fontRef idx="minor">
            <a:schemeClr val="tx1"/>
          </a:fontRef>
        </p:style>
      </p:cxnSp>
      <p:sp>
        <p:nvSpPr>
          <p:cNvPr id="157" name="pole tekstowe 156">
            <a:extLst>
              <a:ext uri="{FF2B5EF4-FFF2-40B4-BE49-F238E27FC236}">
                <a16:creationId xmlns:a16="http://schemas.microsoft.com/office/drawing/2014/main" id="{8856A0AB-E67A-4E17-A13A-27735DE7AB45}"/>
              </a:ext>
            </a:extLst>
          </p:cNvPr>
          <p:cNvSpPr txBox="1"/>
          <p:nvPr/>
        </p:nvSpPr>
        <p:spPr>
          <a:xfrm>
            <a:off x="3347977" y="459331"/>
            <a:ext cx="665582" cy="215444"/>
          </a:xfrm>
          <a:prstGeom prst="rect">
            <a:avLst/>
          </a:prstGeom>
          <a:noFill/>
        </p:spPr>
        <p:txBody>
          <a:bodyPr wrap="square" rtlCol="0">
            <a:spAutoFit/>
          </a:bodyPr>
          <a:lstStyle/>
          <a:p>
            <a:r>
              <a:rPr lang="pl-PL" sz="800" dirty="0">
                <a:solidFill>
                  <a:schemeClr val="bg1"/>
                </a:solidFill>
              </a:rPr>
              <a:t>Znajdź</a:t>
            </a:r>
            <a:endParaRPr lang="en-US" sz="800" dirty="0">
              <a:solidFill>
                <a:schemeClr val="bg1"/>
              </a:solidFill>
            </a:endParaRPr>
          </a:p>
        </p:txBody>
      </p:sp>
      <p:pic>
        <p:nvPicPr>
          <p:cNvPr id="158" name="Grafika 157" descr="Szkło powiększające">
            <a:extLst>
              <a:ext uri="{FF2B5EF4-FFF2-40B4-BE49-F238E27FC236}">
                <a16:creationId xmlns:a16="http://schemas.microsoft.com/office/drawing/2014/main" id="{ED94EA84-0B12-47A9-A8F2-0954726F31D7}"/>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264902" y="508422"/>
            <a:ext cx="132962" cy="132962"/>
          </a:xfrm>
          <a:prstGeom prst="rect">
            <a:avLst/>
          </a:prstGeom>
        </p:spPr>
      </p:pic>
      <p:grpSp>
        <p:nvGrpSpPr>
          <p:cNvPr id="134" name="Grafika 22" descr="Wykres słupkowy">
            <a:extLst>
              <a:ext uri="{FF2B5EF4-FFF2-40B4-BE49-F238E27FC236}">
                <a16:creationId xmlns:a16="http://schemas.microsoft.com/office/drawing/2014/main" id="{ECEB7C99-9F89-41E3-8018-66DAF812DD53}"/>
              </a:ext>
            </a:extLst>
          </p:cNvPr>
          <p:cNvGrpSpPr/>
          <p:nvPr/>
        </p:nvGrpSpPr>
        <p:grpSpPr>
          <a:xfrm rot="10800000" flipH="1">
            <a:off x="96264" y="2106702"/>
            <a:ext cx="158992" cy="133842"/>
            <a:chOff x="966673" y="3596857"/>
            <a:chExt cx="207712" cy="187461"/>
          </a:xfrm>
          <a:solidFill>
            <a:schemeClr val="bg2"/>
          </a:solidFill>
        </p:grpSpPr>
        <p:sp>
          <p:nvSpPr>
            <p:cNvPr id="135" name="Dowolny kształt: kształt 134">
              <a:extLst>
                <a:ext uri="{FF2B5EF4-FFF2-40B4-BE49-F238E27FC236}">
                  <a16:creationId xmlns:a16="http://schemas.microsoft.com/office/drawing/2014/main" id="{22AA2F14-6F63-44D0-9D79-E7663BDF7C2F}"/>
                </a:ext>
              </a:extLst>
            </p:cNvPr>
            <p:cNvSpPr/>
            <p:nvPr/>
          </p:nvSpPr>
          <p:spPr>
            <a:xfrm>
              <a:off x="966673" y="3596857"/>
              <a:ext cx="55727" cy="187461"/>
            </a:xfrm>
            <a:custGeom>
              <a:avLst/>
              <a:gdLst>
                <a:gd name="connsiteX0" fmla="*/ 0 w 55727"/>
                <a:gd name="connsiteY0" fmla="*/ 0 h 187461"/>
                <a:gd name="connsiteX1" fmla="*/ 55728 w 55727"/>
                <a:gd name="connsiteY1" fmla="*/ 0 h 187461"/>
                <a:gd name="connsiteX2" fmla="*/ 55728 w 55727"/>
                <a:gd name="connsiteY2" fmla="*/ 187462 h 187461"/>
                <a:gd name="connsiteX3" fmla="*/ 0 w 55727"/>
                <a:gd name="connsiteY3" fmla="*/ 187462 h 187461"/>
              </a:gdLst>
              <a:ahLst/>
              <a:cxnLst>
                <a:cxn ang="0">
                  <a:pos x="connsiteX0" y="connsiteY0"/>
                </a:cxn>
                <a:cxn ang="0">
                  <a:pos x="connsiteX1" y="connsiteY1"/>
                </a:cxn>
                <a:cxn ang="0">
                  <a:pos x="connsiteX2" y="connsiteY2"/>
                </a:cxn>
                <a:cxn ang="0">
                  <a:pos x="connsiteX3" y="connsiteY3"/>
                </a:cxn>
              </a:cxnLst>
              <a:rect l="l" t="t" r="r" b="b"/>
              <a:pathLst>
                <a:path w="55727" h="187461">
                  <a:moveTo>
                    <a:pt x="0" y="0"/>
                  </a:moveTo>
                  <a:lnTo>
                    <a:pt x="55728" y="0"/>
                  </a:lnTo>
                  <a:lnTo>
                    <a:pt x="55728" y="187462"/>
                  </a:lnTo>
                  <a:lnTo>
                    <a:pt x="0" y="187462"/>
                  </a:lnTo>
                  <a:close/>
                </a:path>
              </a:pathLst>
            </a:custGeom>
            <a:grpFill/>
            <a:ln w="3175" cap="flat">
              <a:solidFill>
                <a:schemeClr val="bg1"/>
              </a:solidFill>
              <a:prstDash val="solid"/>
              <a:miter/>
            </a:ln>
          </p:spPr>
          <p:txBody>
            <a:bodyPr rtlCol="0" anchor="ctr"/>
            <a:lstStyle/>
            <a:p>
              <a:endParaRPr lang="en-US" dirty="0"/>
            </a:p>
          </p:txBody>
        </p:sp>
        <p:sp>
          <p:nvSpPr>
            <p:cNvPr id="136" name="Dowolny kształt: kształt 135">
              <a:extLst>
                <a:ext uri="{FF2B5EF4-FFF2-40B4-BE49-F238E27FC236}">
                  <a16:creationId xmlns:a16="http://schemas.microsoft.com/office/drawing/2014/main" id="{CFB71C16-0D06-4EBF-8A09-6F7CE17560B4}"/>
                </a:ext>
              </a:extLst>
            </p:cNvPr>
            <p:cNvSpPr/>
            <p:nvPr/>
          </p:nvSpPr>
          <p:spPr>
            <a:xfrm>
              <a:off x="1042666" y="3667155"/>
              <a:ext cx="55727" cy="117163"/>
            </a:xfrm>
            <a:custGeom>
              <a:avLst/>
              <a:gdLst>
                <a:gd name="connsiteX0" fmla="*/ 0 w 55727"/>
                <a:gd name="connsiteY0" fmla="*/ 0 h 117163"/>
                <a:gd name="connsiteX1" fmla="*/ 55728 w 55727"/>
                <a:gd name="connsiteY1" fmla="*/ 0 h 117163"/>
                <a:gd name="connsiteX2" fmla="*/ 55728 w 55727"/>
                <a:gd name="connsiteY2" fmla="*/ 117164 h 117163"/>
                <a:gd name="connsiteX3" fmla="*/ 0 w 55727"/>
                <a:gd name="connsiteY3" fmla="*/ 117164 h 117163"/>
              </a:gdLst>
              <a:ahLst/>
              <a:cxnLst>
                <a:cxn ang="0">
                  <a:pos x="connsiteX0" y="connsiteY0"/>
                </a:cxn>
                <a:cxn ang="0">
                  <a:pos x="connsiteX1" y="connsiteY1"/>
                </a:cxn>
                <a:cxn ang="0">
                  <a:pos x="connsiteX2" y="connsiteY2"/>
                </a:cxn>
                <a:cxn ang="0">
                  <a:pos x="connsiteX3" y="connsiteY3"/>
                </a:cxn>
              </a:cxnLst>
              <a:rect l="l" t="t" r="r" b="b"/>
              <a:pathLst>
                <a:path w="55727" h="117163">
                  <a:moveTo>
                    <a:pt x="0" y="0"/>
                  </a:moveTo>
                  <a:lnTo>
                    <a:pt x="55728" y="0"/>
                  </a:lnTo>
                  <a:lnTo>
                    <a:pt x="55728" y="117164"/>
                  </a:lnTo>
                  <a:lnTo>
                    <a:pt x="0" y="117164"/>
                  </a:lnTo>
                  <a:close/>
                </a:path>
              </a:pathLst>
            </a:custGeom>
            <a:grpFill/>
            <a:ln w="3175" cap="flat">
              <a:solidFill>
                <a:schemeClr val="bg1"/>
              </a:solidFill>
              <a:prstDash val="solid"/>
              <a:miter/>
            </a:ln>
          </p:spPr>
          <p:txBody>
            <a:bodyPr rtlCol="0" anchor="ctr"/>
            <a:lstStyle/>
            <a:p>
              <a:endParaRPr lang="en-US"/>
            </a:p>
          </p:txBody>
        </p:sp>
        <p:sp>
          <p:nvSpPr>
            <p:cNvPr id="137" name="Dowolny kształt: kształt 136">
              <a:extLst>
                <a:ext uri="{FF2B5EF4-FFF2-40B4-BE49-F238E27FC236}">
                  <a16:creationId xmlns:a16="http://schemas.microsoft.com/office/drawing/2014/main" id="{0291779E-B928-4A11-AFDE-9A89E5466437}"/>
                </a:ext>
              </a:extLst>
            </p:cNvPr>
            <p:cNvSpPr/>
            <p:nvPr/>
          </p:nvSpPr>
          <p:spPr>
            <a:xfrm>
              <a:off x="1118658" y="3724063"/>
              <a:ext cx="55727" cy="60255"/>
            </a:xfrm>
            <a:custGeom>
              <a:avLst/>
              <a:gdLst>
                <a:gd name="connsiteX0" fmla="*/ 0 w 55727"/>
                <a:gd name="connsiteY0" fmla="*/ 0 h 60255"/>
                <a:gd name="connsiteX1" fmla="*/ 55728 w 55727"/>
                <a:gd name="connsiteY1" fmla="*/ 0 h 60255"/>
                <a:gd name="connsiteX2" fmla="*/ 55728 w 55727"/>
                <a:gd name="connsiteY2" fmla="*/ 60256 h 60255"/>
                <a:gd name="connsiteX3" fmla="*/ 0 w 55727"/>
                <a:gd name="connsiteY3" fmla="*/ 60256 h 60255"/>
              </a:gdLst>
              <a:ahLst/>
              <a:cxnLst>
                <a:cxn ang="0">
                  <a:pos x="connsiteX0" y="connsiteY0"/>
                </a:cxn>
                <a:cxn ang="0">
                  <a:pos x="connsiteX1" y="connsiteY1"/>
                </a:cxn>
                <a:cxn ang="0">
                  <a:pos x="connsiteX2" y="connsiteY2"/>
                </a:cxn>
                <a:cxn ang="0">
                  <a:pos x="connsiteX3" y="connsiteY3"/>
                </a:cxn>
              </a:cxnLst>
              <a:rect l="l" t="t" r="r" b="b"/>
              <a:pathLst>
                <a:path w="55727" h="60255">
                  <a:moveTo>
                    <a:pt x="0" y="0"/>
                  </a:moveTo>
                  <a:lnTo>
                    <a:pt x="55728" y="0"/>
                  </a:lnTo>
                  <a:lnTo>
                    <a:pt x="55728" y="60256"/>
                  </a:lnTo>
                  <a:lnTo>
                    <a:pt x="0" y="60256"/>
                  </a:lnTo>
                  <a:close/>
                </a:path>
              </a:pathLst>
            </a:custGeom>
            <a:grpFill/>
            <a:ln w="3175" cap="flat">
              <a:solidFill>
                <a:schemeClr val="bg1"/>
              </a:solidFill>
              <a:prstDash val="solid"/>
              <a:miter/>
            </a:ln>
          </p:spPr>
          <p:txBody>
            <a:bodyPr rtlCol="0" anchor="ctr"/>
            <a:lstStyle/>
            <a:p>
              <a:endParaRPr lang="en-US"/>
            </a:p>
          </p:txBody>
        </p:sp>
      </p:grpSp>
      <p:sp>
        <p:nvSpPr>
          <p:cNvPr id="152" name="Grafika 23" descr="Powrót">
            <a:extLst>
              <a:ext uri="{FF2B5EF4-FFF2-40B4-BE49-F238E27FC236}">
                <a16:creationId xmlns:a16="http://schemas.microsoft.com/office/drawing/2014/main" id="{8581B136-CEED-4F49-A2C4-BF2A428E3DB7}"/>
              </a:ext>
            </a:extLst>
          </p:cNvPr>
          <p:cNvSpPr/>
          <p:nvPr/>
        </p:nvSpPr>
        <p:spPr>
          <a:xfrm>
            <a:off x="94921" y="2179654"/>
            <a:ext cx="184022" cy="139890"/>
          </a:xfrm>
          <a:custGeom>
            <a:avLst/>
            <a:gdLst>
              <a:gd name="connsiteX0" fmla="*/ 354253 w 354253"/>
              <a:gd name="connsiteY0" fmla="*/ 71540 h 228390"/>
              <a:gd name="connsiteX1" fmla="*/ 254969 w 354253"/>
              <a:gd name="connsiteY1" fmla="*/ 0 h 228390"/>
              <a:gd name="connsiteX2" fmla="*/ 158482 w 354253"/>
              <a:gd name="connsiteY2" fmla="*/ 69189 h 228390"/>
              <a:gd name="connsiteX3" fmla="*/ 219544 w 354253"/>
              <a:gd name="connsiteY3" fmla="*/ 69860 h 228390"/>
              <a:gd name="connsiteX4" fmla="*/ 219544 w 354253"/>
              <a:gd name="connsiteY4" fmla="*/ 175659 h 228390"/>
              <a:gd name="connsiteX5" fmla="*/ 73181 w 354253"/>
              <a:gd name="connsiteY5" fmla="*/ 175659 h 228390"/>
              <a:gd name="connsiteX6" fmla="*/ 73181 w 354253"/>
              <a:gd name="connsiteY6" fmla="*/ 136026 h 228390"/>
              <a:gd name="connsiteX7" fmla="*/ 0 w 354253"/>
              <a:gd name="connsiteY7" fmla="*/ 136026 h 228390"/>
              <a:gd name="connsiteX8" fmla="*/ 0 w 354253"/>
              <a:gd name="connsiteY8" fmla="*/ 228390 h 228390"/>
              <a:gd name="connsiteX9" fmla="*/ 292725 w 354253"/>
              <a:gd name="connsiteY9" fmla="*/ 228390 h 228390"/>
              <a:gd name="connsiteX10" fmla="*/ 292725 w 354253"/>
              <a:gd name="connsiteY10" fmla="*/ 70868 h 2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253" h="228390">
                <a:moveTo>
                  <a:pt x="354253" y="71540"/>
                </a:moveTo>
                <a:lnTo>
                  <a:pt x="254969" y="0"/>
                </a:lnTo>
                <a:lnTo>
                  <a:pt x="158482" y="69189"/>
                </a:lnTo>
                <a:lnTo>
                  <a:pt x="219544" y="69860"/>
                </a:lnTo>
                <a:lnTo>
                  <a:pt x="219544" y="175659"/>
                </a:lnTo>
                <a:lnTo>
                  <a:pt x="73181" y="175659"/>
                </a:lnTo>
                <a:lnTo>
                  <a:pt x="73181" y="136026"/>
                </a:lnTo>
                <a:lnTo>
                  <a:pt x="0" y="136026"/>
                </a:lnTo>
                <a:lnTo>
                  <a:pt x="0" y="228390"/>
                </a:lnTo>
                <a:lnTo>
                  <a:pt x="292725" y="228390"/>
                </a:lnTo>
                <a:lnTo>
                  <a:pt x="292725" y="70868"/>
                </a:lnTo>
                <a:close/>
              </a:path>
            </a:pathLst>
          </a:custGeom>
          <a:noFill/>
          <a:ln w="3175" cap="flat">
            <a:solidFill>
              <a:schemeClr val="bg1"/>
            </a:solidFill>
            <a:prstDash val="solid"/>
            <a:miter/>
          </a:ln>
        </p:spPr>
        <p:txBody>
          <a:bodyPr rtlCol="0" anchor="ctr"/>
          <a:lstStyle/>
          <a:p>
            <a:endParaRPr lang="en-US" dirty="0"/>
          </a:p>
        </p:txBody>
      </p:sp>
      <p:pic>
        <p:nvPicPr>
          <p:cNvPr id="275" name="Grafika 274" descr="Stoper">
            <a:extLst>
              <a:ext uri="{FF2B5EF4-FFF2-40B4-BE49-F238E27FC236}">
                <a16:creationId xmlns:a16="http://schemas.microsoft.com/office/drawing/2014/main" id="{DAF6C092-6F4E-4FE1-A24D-EA2A6085ED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717757" y="6541358"/>
            <a:ext cx="275130" cy="275130"/>
          </a:xfrm>
          <a:prstGeom prst="rect">
            <a:avLst/>
          </a:prstGeom>
        </p:spPr>
      </p:pic>
      <p:pic>
        <p:nvPicPr>
          <p:cNvPr id="159" name="Grafika 158" descr="Dodawać">
            <a:extLst>
              <a:ext uri="{FF2B5EF4-FFF2-40B4-BE49-F238E27FC236}">
                <a16:creationId xmlns:a16="http://schemas.microsoft.com/office/drawing/2014/main" id="{5672646F-9262-4CF1-A04E-FAD3AFB68AD5}"/>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51015" y="517919"/>
            <a:ext cx="112340" cy="112340"/>
          </a:xfrm>
          <a:prstGeom prst="rect">
            <a:avLst/>
          </a:prstGeom>
        </p:spPr>
      </p:pic>
      <p:sp>
        <p:nvSpPr>
          <p:cNvPr id="160" name="pole tekstowe 159">
            <a:extLst>
              <a:ext uri="{FF2B5EF4-FFF2-40B4-BE49-F238E27FC236}">
                <a16:creationId xmlns:a16="http://schemas.microsoft.com/office/drawing/2014/main" id="{06E637AC-55F9-4691-A839-764D78E5815C}"/>
              </a:ext>
            </a:extLst>
          </p:cNvPr>
          <p:cNvSpPr txBox="1"/>
          <p:nvPr/>
        </p:nvSpPr>
        <p:spPr>
          <a:xfrm>
            <a:off x="1209151" y="460504"/>
            <a:ext cx="860232" cy="215444"/>
          </a:xfrm>
          <a:prstGeom prst="rect">
            <a:avLst/>
          </a:prstGeom>
          <a:noFill/>
        </p:spPr>
        <p:txBody>
          <a:bodyPr wrap="square" rtlCol="0">
            <a:spAutoFit/>
          </a:bodyPr>
          <a:lstStyle/>
          <a:p>
            <a:r>
              <a:rPr lang="pl-PL" sz="800" dirty="0">
                <a:solidFill>
                  <a:schemeClr val="bg1"/>
                </a:solidFill>
              </a:rPr>
              <a:t>Nowy wpis</a:t>
            </a:r>
            <a:endParaRPr lang="en-US" sz="800" dirty="0">
              <a:solidFill>
                <a:schemeClr val="bg1"/>
              </a:solidFill>
            </a:endParaRPr>
          </a:p>
        </p:txBody>
      </p:sp>
      <p:graphicFrame>
        <p:nvGraphicFramePr>
          <p:cNvPr id="26" name="Wykres 25">
            <a:extLst>
              <a:ext uri="{FF2B5EF4-FFF2-40B4-BE49-F238E27FC236}">
                <a16:creationId xmlns:a16="http://schemas.microsoft.com/office/drawing/2014/main" id="{8946C978-63EE-4F6B-842C-1623A910C905}"/>
              </a:ext>
            </a:extLst>
          </p:cNvPr>
          <p:cNvGraphicFramePr/>
          <p:nvPr/>
        </p:nvGraphicFramePr>
        <p:xfrm>
          <a:off x="9875506" y="5079401"/>
          <a:ext cx="2341132" cy="1942635"/>
        </p:xfrm>
        <a:graphic>
          <a:graphicData uri="http://schemas.openxmlformats.org/drawingml/2006/chart">
            <c:chart xmlns:c="http://schemas.openxmlformats.org/drawingml/2006/chart" xmlns:r="http://schemas.openxmlformats.org/officeDocument/2006/relationships" r:id="rId32"/>
          </a:graphicData>
        </a:graphic>
      </p:graphicFrame>
      <p:graphicFrame>
        <p:nvGraphicFramePr>
          <p:cNvPr id="163" name="Tabela 2">
            <a:extLst>
              <a:ext uri="{FF2B5EF4-FFF2-40B4-BE49-F238E27FC236}">
                <a16:creationId xmlns:a16="http://schemas.microsoft.com/office/drawing/2014/main" id="{8ACB7EA6-807E-4718-9D0E-5F2000CB5823}"/>
              </a:ext>
            </a:extLst>
          </p:cNvPr>
          <p:cNvGraphicFramePr>
            <a:graphicFrameLocks noGrp="1"/>
          </p:cNvGraphicFramePr>
          <p:nvPr/>
        </p:nvGraphicFramePr>
        <p:xfrm>
          <a:off x="605095" y="991578"/>
          <a:ext cx="11402208" cy="1951332"/>
        </p:xfrm>
        <a:graphic>
          <a:graphicData uri="http://schemas.openxmlformats.org/drawingml/2006/table">
            <a:tbl>
              <a:tblPr firstRow="1" bandRow="1">
                <a:tableStyleId>{5C22544A-7EE6-4342-B048-85BDC9FD1C3A}</a:tableStyleId>
              </a:tblPr>
              <a:tblGrid>
                <a:gridCol w="595552">
                  <a:extLst>
                    <a:ext uri="{9D8B030D-6E8A-4147-A177-3AD203B41FA5}">
                      <a16:colId xmlns:a16="http://schemas.microsoft.com/office/drawing/2014/main" val="832678855"/>
                    </a:ext>
                  </a:extLst>
                </a:gridCol>
                <a:gridCol w="1781092">
                  <a:extLst>
                    <a:ext uri="{9D8B030D-6E8A-4147-A177-3AD203B41FA5}">
                      <a16:colId xmlns:a16="http://schemas.microsoft.com/office/drawing/2014/main" val="2075188000"/>
                    </a:ext>
                  </a:extLst>
                </a:gridCol>
                <a:gridCol w="858741">
                  <a:extLst>
                    <a:ext uri="{9D8B030D-6E8A-4147-A177-3AD203B41FA5}">
                      <a16:colId xmlns:a16="http://schemas.microsoft.com/office/drawing/2014/main" val="1208128480"/>
                    </a:ext>
                  </a:extLst>
                </a:gridCol>
                <a:gridCol w="362079">
                  <a:extLst>
                    <a:ext uri="{9D8B030D-6E8A-4147-A177-3AD203B41FA5}">
                      <a16:colId xmlns:a16="http://schemas.microsoft.com/office/drawing/2014/main" val="400063830"/>
                    </a:ext>
                  </a:extLst>
                </a:gridCol>
                <a:gridCol w="2130563">
                  <a:extLst>
                    <a:ext uri="{9D8B030D-6E8A-4147-A177-3AD203B41FA5}">
                      <a16:colId xmlns:a16="http://schemas.microsoft.com/office/drawing/2014/main" val="1372111242"/>
                    </a:ext>
                  </a:extLst>
                </a:gridCol>
                <a:gridCol w="1188812">
                  <a:extLst>
                    <a:ext uri="{9D8B030D-6E8A-4147-A177-3AD203B41FA5}">
                      <a16:colId xmlns:a16="http://schemas.microsoft.com/office/drawing/2014/main" val="1685377803"/>
                    </a:ext>
                  </a:extLst>
                </a:gridCol>
                <a:gridCol w="1009816">
                  <a:extLst>
                    <a:ext uri="{9D8B030D-6E8A-4147-A177-3AD203B41FA5}">
                      <a16:colId xmlns:a16="http://schemas.microsoft.com/office/drawing/2014/main" val="4127486877"/>
                    </a:ext>
                  </a:extLst>
                </a:gridCol>
                <a:gridCol w="1009815">
                  <a:extLst>
                    <a:ext uri="{9D8B030D-6E8A-4147-A177-3AD203B41FA5}">
                      <a16:colId xmlns:a16="http://schemas.microsoft.com/office/drawing/2014/main" val="2914849729"/>
                    </a:ext>
                  </a:extLst>
                </a:gridCol>
                <a:gridCol w="2465738">
                  <a:extLst>
                    <a:ext uri="{9D8B030D-6E8A-4147-A177-3AD203B41FA5}">
                      <a16:colId xmlns:a16="http://schemas.microsoft.com/office/drawing/2014/main" val="3447085932"/>
                    </a:ext>
                  </a:extLst>
                </a:gridCol>
              </a:tblGrid>
              <a:tr h="284924">
                <a:tc>
                  <a:txBody>
                    <a:bodyPr/>
                    <a:lstStyle/>
                    <a:p>
                      <a:pPr algn="ctr"/>
                      <a:r>
                        <a:rPr lang="pl-PL" sz="1000" dirty="0"/>
                        <a:t>DATA</a:t>
                      </a:r>
                      <a:endParaRPr lang="en-US" sz="1000" dirty="0"/>
                    </a:p>
                  </a:txBody>
                  <a:tcPr>
                    <a:solidFill>
                      <a:srgbClr val="333F50">
                        <a:alpha val="69804"/>
                      </a:srgbClr>
                    </a:solidFill>
                  </a:tcPr>
                </a:tc>
                <a:tc>
                  <a:txBody>
                    <a:bodyPr/>
                    <a:lstStyle/>
                    <a:p>
                      <a:pPr algn="ctr"/>
                      <a:r>
                        <a:rPr lang="pl-PL" sz="1000" dirty="0"/>
                        <a:t>PROJEKT</a:t>
                      </a:r>
                      <a:endParaRPr lang="en-US" sz="1000" dirty="0"/>
                    </a:p>
                  </a:txBody>
                  <a:tcPr>
                    <a:solidFill>
                      <a:srgbClr val="333F50">
                        <a:alpha val="69804"/>
                      </a:srgbClr>
                    </a:solidFill>
                  </a:tcPr>
                </a:tc>
                <a:tc gridSpan="2">
                  <a:txBody>
                    <a:bodyPr/>
                    <a:lstStyle/>
                    <a:p>
                      <a:pPr algn="ctr"/>
                      <a:r>
                        <a:rPr lang="pl-PL" sz="1000" dirty="0"/>
                        <a:t>AKCJA</a:t>
                      </a:r>
                      <a:endParaRPr lang="en-US" sz="1000" dirty="0"/>
                    </a:p>
                  </a:txBody>
                  <a:tcPr>
                    <a:solidFill>
                      <a:srgbClr val="333F50">
                        <a:alpha val="69804"/>
                      </a:srgbClr>
                    </a:solidFill>
                  </a:tcPr>
                </a:tc>
                <a:tc hMerge="1">
                  <a:txBody>
                    <a:bodyPr/>
                    <a:lstStyle/>
                    <a:p>
                      <a:endParaRPr lang="en-US"/>
                    </a:p>
                  </a:txBody>
                  <a:tcPr/>
                </a:tc>
                <a:tc>
                  <a:txBody>
                    <a:bodyPr/>
                    <a:lstStyle/>
                    <a:p>
                      <a:pPr algn="ctr"/>
                      <a:r>
                        <a:rPr lang="pl-PL" sz="1000" dirty="0"/>
                        <a:t>TYTUŁ</a:t>
                      </a:r>
                      <a:endParaRPr lang="en-US" sz="1000" dirty="0"/>
                    </a:p>
                  </a:txBody>
                  <a:tcPr>
                    <a:solidFill>
                      <a:srgbClr val="333F50">
                        <a:alpha val="69804"/>
                      </a:srgbClr>
                    </a:solidFill>
                  </a:tcPr>
                </a:tc>
                <a:tc>
                  <a:txBody>
                    <a:bodyPr/>
                    <a:lstStyle/>
                    <a:p>
                      <a:pPr algn="ctr"/>
                      <a:r>
                        <a:rPr lang="pl-PL" sz="1000" dirty="0"/>
                        <a:t>ODPOWIEDZIALNY</a:t>
                      </a:r>
                      <a:endParaRPr lang="en-US" sz="1000" dirty="0"/>
                    </a:p>
                  </a:txBody>
                  <a:tcPr>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DATA (DO)</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STAN</a:t>
                      </a:r>
                      <a:endParaRPr lang="en-US" sz="1000"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solidFill>
                      <a:srgbClr val="333F50">
                        <a:alpha val="69804"/>
                      </a:srgbClr>
                    </a:solidFill>
                  </a:tcPr>
                </a:tc>
                <a:tc>
                  <a:txBody>
                    <a:bodyPr/>
                    <a:lstStyle/>
                    <a:p>
                      <a:pPr algn="ctr"/>
                      <a:r>
                        <a:rPr lang="pl-PL" sz="1000" dirty="0"/>
                        <a:t>KOMENTARZ</a:t>
                      </a:r>
                      <a:endParaRPr lang="en-US" sz="1000" dirty="0"/>
                    </a:p>
                  </a:txBody>
                  <a:tcPr>
                    <a:lnL w="3175" cap="flat" cmpd="sng" algn="ctr">
                      <a:solidFill>
                        <a:schemeClr val="bg1">
                          <a:lumMod val="75000"/>
                        </a:schemeClr>
                      </a:solidFill>
                      <a:prstDash val="solid"/>
                      <a:round/>
                      <a:headEnd type="none" w="med" len="med"/>
                      <a:tailEnd type="none" w="med" len="med"/>
                    </a:lnL>
                    <a:solidFill>
                      <a:srgbClr val="333F50">
                        <a:alpha val="69804"/>
                      </a:srgbClr>
                    </a:solidFill>
                  </a:tcPr>
                </a:tc>
                <a:extLst>
                  <a:ext uri="{0D108BD9-81ED-4DB2-BD59-A6C34878D82A}">
                    <a16:rowId xmlns:a16="http://schemas.microsoft.com/office/drawing/2014/main" val="121929559"/>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12:20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Ustalenie wizji lokalnej</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a:t>
                      </a:r>
                      <a:r>
                        <a:rPr lang="pl-PL" sz="800" dirty="0">
                          <a:solidFill>
                            <a:schemeClr val="tx2"/>
                          </a:solidFill>
                        </a:rPr>
                        <a:t>zorganizuje wizje lokalna na wydziale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13348762"/>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11:50</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2021/1453 Modernization dedusting system</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Pytania o dobór sterowników</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10.03.2021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@Piotr, @Krzysztof </a:t>
                      </a:r>
                      <a:r>
                        <a:rPr lang="pl-PL" sz="800" dirty="0">
                          <a:solidFill>
                            <a:schemeClr val="tx2"/>
                          </a:solidFill>
                        </a:rPr>
                        <a:t>ustali typ sterowników potrzebnych do modernizacji automatyki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078771336"/>
                  </a:ext>
                </a:extLst>
              </a:tr>
              <a:tr h="416602">
                <a:tc>
                  <a:txBody>
                    <a:bodyPr/>
                    <a:lstStyle/>
                    <a:p>
                      <a:pPr algn="ctr"/>
                      <a:r>
                        <a:rPr lang="pl-PL" sz="800" dirty="0">
                          <a:solidFill>
                            <a:schemeClr val="bg1">
                              <a:lumMod val="50000"/>
                            </a:schemeClr>
                          </a:solidFill>
                        </a:rPr>
                        <a:t>15.03.21</a:t>
                      </a:r>
                      <a:r>
                        <a:rPr lang="pl-PL" sz="800" dirty="0">
                          <a:solidFill>
                            <a:schemeClr val="tx2"/>
                          </a:solidFill>
                        </a:rPr>
                        <a:t>  08:45</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2021/029 Relocation Big Furnaces</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u="sng" dirty="0">
                          <a:solidFill>
                            <a:schemeClr val="tx2"/>
                          </a:solidFill>
                        </a:rPr>
                        <a:t>Braki w ofercie CESCO</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15.03.2021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@Zuzanna </a:t>
                      </a:r>
                      <a:r>
                        <a:rPr lang="pl-PL" sz="800" dirty="0">
                          <a:solidFill>
                            <a:schemeClr val="tx2"/>
                          </a:solidFill>
                        </a:rPr>
                        <a:t>zgłosili braki w ofercie CESCO odnośnie terminów, wyjaśniono telefonicznie</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229904973"/>
                  </a:ext>
                </a:extLst>
              </a:tr>
              <a:tr h="416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800" dirty="0">
                          <a:solidFill>
                            <a:schemeClr val="bg1">
                              <a:lumMod val="50000"/>
                            </a:schemeClr>
                          </a:solidFill>
                        </a:rPr>
                        <a:t>15.03.21</a:t>
                      </a:r>
                      <a:r>
                        <a:rPr lang="pl-PL" sz="800" dirty="0">
                          <a:solidFill>
                            <a:schemeClr val="tx2"/>
                          </a:solidFill>
                        </a:rPr>
                        <a:t>  08:01</a:t>
                      </a:r>
                      <a:endParaRPr lang="en-US" sz="800" dirty="0">
                        <a:solidFill>
                          <a:schemeClr val="tx2"/>
                        </a:solidFill>
                      </a:endParaRPr>
                    </a:p>
                  </a:txBody>
                  <a:tcPr anchor="ctr">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800" dirty="0">
                          <a:solidFill>
                            <a:schemeClr val="tx2"/>
                          </a:solidFill>
                        </a:rPr>
                        <a:t>2021/015 Sampling Device BOF</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chemeClr val="tx2"/>
                          </a:solidFill>
                        </a:rPr>
                        <a:t>Mail</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u="sng" dirty="0">
                          <a:solidFill>
                            <a:schemeClr val="tx2"/>
                          </a:solidFill>
                        </a:rPr>
                        <a:t>Pytanie w sprawie wizualizacji</a:t>
                      </a:r>
                      <a:endParaRPr lang="en-US" sz="800" u="sng"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pPr algn="ctr"/>
                      <a:r>
                        <a:rPr lang="pl-PL" sz="800" dirty="0">
                          <a:solidFill>
                            <a:schemeClr val="bg1">
                              <a:lumMod val="50000"/>
                            </a:schemeClr>
                          </a:solidFill>
                        </a:rPr>
                        <a:t>23.03.2021</a:t>
                      </a:r>
                      <a:endParaRPr lang="en-US" sz="800" dirty="0">
                        <a:solidFill>
                          <a:schemeClr val="bg1">
                            <a:lumMod val="50000"/>
                          </a:schemeClr>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tc>
                  <a:txBody>
                    <a:bodyPr/>
                    <a:lstStyle/>
                    <a:p>
                      <a:r>
                        <a:rPr lang="pl-PL" sz="800" dirty="0">
                          <a:solidFill>
                            <a:srgbClr val="00B0F0"/>
                          </a:solidFill>
                        </a:rPr>
                        <a:t>@Paweł </a:t>
                      </a:r>
                      <a:r>
                        <a:rPr lang="pl-PL" sz="800" dirty="0">
                          <a:solidFill>
                            <a:schemeClr val="tx2"/>
                          </a:solidFill>
                        </a:rPr>
                        <a:t>odpowie w sprawie wyglądu wizualizacji</a:t>
                      </a:r>
                      <a:endParaRPr lang="en-US" sz="800" dirty="0">
                        <a:solidFill>
                          <a:schemeClr val="tx2"/>
                        </a:solidFill>
                      </a:endParaRPr>
                    </a:p>
                  </a:txBody>
                  <a:tcPr anchor="ctr">
                    <a:lnL w="3175" cap="flat" cmpd="sng" algn="ctr">
                      <a:solidFill>
                        <a:schemeClr val="accent3"/>
                      </a:solidFill>
                      <a:prstDash val="solid"/>
                      <a:round/>
                      <a:headEnd type="none" w="med" len="med"/>
                      <a:tailEnd type="none" w="med" len="med"/>
                    </a:lnL>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solidFill>
                      <a:srgbClr val="8497B0">
                        <a:alpha val="10196"/>
                      </a:srgbClr>
                    </a:solidFill>
                  </a:tcPr>
                </a:tc>
                <a:extLst>
                  <a:ext uri="{0D108BD9-81ED-4DB2-BD59-A6C34878D82A}">
                    <a16:rowId xmlns:a16="http://schemas.microsoft.com/office/drawing/2014/main" val="2482090086"/>
                  </a:ext>
                </a:extLst>
              </a:tr>
            </a:tbl>
          </a:graphicData>
        </a:graphic>
      </p:graphicFrame>
      <p:sp>
        <p:nvSpPr>
          <p:cNvPr id="172" name="pole tekstowe 171">
            <a:extLst>
              <a:ext uri="{FF2B5EF4-FFF2-40B4-BE49-F238E27FC236}">
                <a16:creationId xmlns:a16="http://schemas.microsoft.com/office/drawing/2014/main" id="{21E04EFF-E044-448B-AA86-B5B48D9C6E87}"/>
              </a:ext>
            </a:extLst>
          </p:cNvPr>
          <p:cNvSpPr txBox="1"/>
          <p:nvPr/>
        </p:nvSpPr>
        <p:spPr>
          <a:xfrm>
            <a:off x="2170450" y="455841"/>
            <a:ext cx="860232" cy="215444"/>
          </a:xfrm>
          <a:prstGeom prst="rect">
            <a:avLst/>
          </a:prstGeom>
          <a:noFill/>
        </p:spPr>
        <p:txBody>
          <a:bodyPr wrap="square" rtlCol="0">
            <a:spAutoFit/>
          </a:bodyPr>
          <a:lstStyle/>
          <a:p>
            <a:r>
              <a:rPr lang="pl-PL" sz="800" dirty="0">
                <a:solidFill>
                  <a:schemeClr val="bg1"/>
                </a:solidFill>
              </a:rPr>
              <a:t>Szybka notatka</a:t>
            </a:r>
            <a:endParaRPr lang="en-US" sz="800" dirty="0">
              <a:solidFill>
                <a:schemeClr val="bg1"/>
              </a:solidFill>
            </a:endParaRPr>
          </a:p>
        </p:txBody>
      </p:sp>
      <p:pic>
        <p:nvPicPr>
          <p:cNvPr id="8" name="Grafika 7" descr="Królik">
            <a:extLst>
              <a:ext uri="{FF2B5EF4-FFF2-40B4-BE49-F238E27FC236}">
                <a16:creationId xmlns:a16="http://schemas.microsoft.com/office/drawing/2014/main" id="{16D00552-97DA-4FCD-87C5-851B561F4F9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98106" y="428449"/>
            <a:ext cx="243622" cy="243622"/>
          </a:xfrm>
          <a:prstGeom prst="rect">
            <a:avLst/>
          </a:prstGeom>
        </p:spPr>
      </p:pic>
      <p:sp>
        <p:nvSpPr>
          <p:cNvPr id="198" name="Trójkąt równoramienny 197">
            <a:extLst>
              <a:ext uri="{FF2B5EF4-FFF2-40B4-BE49-F238E27FC236}">
                <a16:creationId xmlns:a16="http://schemas.microsoft.com/office/drawing/2014/main" id="{93BD5E31-8AC0-4A58-A558-08F4DA9327D1}"/>
              </a:ext>
            </a:extLst>
          </p:cNvPr>
          <p:cNvSpPr/>
          <p:nvPr/>
        </p:nvSpPr>
        <p:spPr>
          <a:xfrm rot="10800000">
            <a:off x="1113835" y="1092040"/>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rójkąt równoramienny 163">
            <a:extLst>
              <a:ext uri="{FF2B5EF4-FFF2-40B4-BE49-F238E27FC236}">
                <a16:creationId xmlns:a16="http://schemas.microsoft.com/office/drawing/2014/main" id="{F50240EF-2FBB-478B-A790-DB47D05E5E35}"/>
              </a:ext>
            </a:extLst>
          </p:cNvPr>
          <p:cNvSpPr/>
          <p:nvPr/>
        </p:nvSpPr>
        <p:spPr>
          <a:xfrm rot="10800000">
            <a:off x="2837723" y="1091218"/>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rójkąt równoramienny 164">
            <a:extLst>
              <a:ext uri="{FF2B5EF4-FFF2-40B4-BE49-F238E27FC236}">
                <a16:creationId xmlns:a16="http://schemas.microsoft.com/office/drawing/2014/main" id="{8E9591BE-04CB-46FF-A1DC-7F86CE512A90}"/>
              </a:ext>
            </a:extLst>
          </p:cNvPr>
          <p:cNvSpPr/>
          <p:nvPr/>
        </p:nvSpPr>
        <p:spPr>
          <a:xfrm rot="10800000">
            <a:off x="4069352" y="1092041"/>
            <a:ext cx="45719" cy="45719"/>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rójkąt równoramienny 165">
            <a:extLst>
              <a:ext uri="{FF2B5EF4-FFF2-40B4-BE49-F238E27FC236}">
                <a16:creationId xmlns:a16="http://schemas.microsoft.com/office/drawing/2014/main" id="{8B385606-3E75-4348-B516-1D309603F3BC}"/>
              </a:ext>
            </a:extLst>
          </p:cNvPr>
          <p:cNvSpPr/>
          <p:nvPr/>
        </p:nvSpPr>
        <p:spPr>
          <a:xfrm rot="10800000">
            <a:off x="6185083" y="1092041"/>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ójkąt równoramienny 168">
            <a:extLst>
              <a:ext uri="{FF2B5EF4-FFF2-40B4-BE49-F238E27FC236}">
                <a16:creationId xmlns:a16="http://schemas.microsoft.com/office/drawing/2014/main" id="{B9DBA86B-F74E-4D19-9188-F850D81B79A0}"/>
              </a:ext>
            </a:extLst>
          </p:cNvPr>
          <p:cNvSpPr/>
          <p:nvPr/>
        </p:nvSpPr>
        <p:spPr>
          <a:xfrm rot="10800000">
            <a:off x="9331417" y="1102945"/>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fika 93" descr="Koperta">
            <a:extLst>
              <a:ext uri="{FF2B5EF4-FFF2-40B4-BE49-F238E27FC236}">
                <a16:creationId xmlns:a16="http://schemas.microsoft.com/office/drawing/2014/main" id="{3D4566A8-CDEA-4249-93F3-4E7152637B48}"/>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1043" y="1812075"/>
            <a:ext cx="204390" cy="204390"/>
          </a:xfrm>
          <a:prstGeom prst="rect">
            <a:avLst/>
          </a:prstGeom>
        </p:spPr>
      </p:pic>
      <p:pic>
        <p:nvPicPr>
          <p:cNvPr id="116" name="Grafika 115" descr="Koperta">
            <a:extLst>
              <a:ext uri="{FF2B5EF4-FFF2-40B4-BE49-F238E27FC236}">
                <a16:creationId xmlns:a16="http://schemas.microsoft.com/office/drawing/2014/main" id="{8BCAB110-BF89-420A-BC82-95808AEF797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4654" y="1389396"/>
            <a:ext cx="204390" cy="204390"/>
          </a:xfrm>
          <a:prstGeom prst="rect">
            <a:avLst/>
          </a:prstGeom>
        </p:spPr>
      </p:pic>
      <p:pic>
        <p:nvPicPr>
          <p:cNvPr id="117" name="Grafika 116" descr="Koperta">
            <a:extLst>
              <a:ext uri="{FF2B5EF4-FFF2-40B4-BE49-F238E27FC236}">
                <a16:creationId xmlns:a16="http://schemas.microsoft.com/office/drawing/2014/main" id="{7D1B8D17-14F0-4DDD-A66C-EDD539CE7F4B}"/>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4654" y="2225445"/>
            <a:ext cx="204390" cy="204390"/>
          </a:xfrm>
          <a:prstGeom prst="rect">
            <a:avLst/>
          </a:prstGeom>
        </p:spPr>
      </p:pic>
      <p:pic>
        <p:nvPicPr>
          <p:cNvPr id="118" name="Grafika 117" descr="Koperta">
            <a:extLst>
              <a:ext uri="{FF2B5EF4-FFF2-40B4-BE49-F238E27FC236}">
                <a16:creationId xmlns:a16="http://schemas.microsoft.com/office/drawing/2014/main" id="{E7A24AE9-25E9-4778-AAA7-882CCA6085FF}"/>
              </a:ext>
            </a:extLst>
          </p:cNvPr>
          <p:cNvPicPr>
            <a:picLocks noChangeAspect="1"/>
          </p:cNvPicPr>
          <p:nvPr/>
        </p:nvPicPr>
        <p:blipFill>
          <a:blip r:embed="rId35" cstate="hq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923323" y="2634437"/>
            <a:ext cx="204390" cy="204390"/>
          </a:xfrm>
          <a:prstGeom prst="rect">
            <a:avLst/>
          </a:prstGeom>
        </p:spPr>
      </p:pic>
      <p:sp>
        <p:nvSpPr>
          <p:cNvPr id="217" name="Trójkąt równoramienny 216">
            <a:extLst>
              <a:ext uri="{FF2B5EF4-FFF2-40B4-BE49-F238E27FC236}">
                <a16:creationId xmlns:a16="http://schemas.microsoft.com/office/drawing/2014/main" id="{30385653-BC9A-409F-AC71-7DA64BB9CC67}"/>
              </a:ext>
            </a:extLst>
          </p:cNvPr>
          <p:cNvSpPr/>
          <p:nvPr/>
        </p:nvSpPr>
        <p:spPr>
          <a:xfrm rot="10800000">
            <a:off x="8372308" y="1094173"/>
            <a:ext cx="45719" cy="45719"/>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wal 218">
            <a:extLst>
              <a:ext uri="{FF2B5EF4-FFF2-40B4-BE49-F238E27FC236}">
                <a16:creationId xmlns:a16="http://schemas.microsoft.com/office/drawing/2014/main" id="{CE51C7D2-8304-4703-A301-F31D5A32E34D}"/>
              </a:ext>
            </a:extLst>
          </p:cNvPr>
          <p:cNvSpPr/>
          <p:nvPr/>
        </p:nvSpPr>
        <p:spPr>
          <a:xfrm>
            <a:off x="7011351" y="1786330"/>
            <a:ext cx="250812" cy="255786"/>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wal 219">
            <a:extLst>
              <a:ext uri="{FF2B5EF4-FFF2-40B4-BE49-F238E27FC236}">
                <a16:creationId xmlns:a16="http://schemas.microsoft.com/office/drawing/2014/main" id="{547E4CBF-A36A-424A-9EEE-8099313371F4}"/>
              </a:ext>
            </a:extLst>
          </p:cNvPr>
          <p:cNvSpPr/>
          <p:nvPr/>
        </p:nvSpPr>
        <p:spPr>
          <a:xfrm>
            <a:off x="6772297" y="1389190"/>
            <a:ext cx="212146" cy="225397"/>
          </a:xfrm>
          <a:prstGeom prst="ellipse">
            <a:avLst/>
          </a:prstGeom>
          <a:blipFill dpi="0" rotWithShape="1">
            <a:blip r:embed="rId37"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wal 227">
            <a:extLst>
              <a:ext uri="{FF2B5EF4-FFF2-40B4-BE49-F238E27FC236}">
                <a16:creationId xmlns:a16="http://schemas.microsoft.com/office/drawing/2014/main" id="{25E44353-57E9-4C84-8436-AACA84D21F6A}"/>
              </a:ext>
            </a:extLst>
          </p:cNvPr>
          <p:cNvSpPr/>
          <p:nvPr/>
        </p:nvSpPr>
        <p:spPr>
          <a:xfrm>
            <a:off x="6584197" y="1786330"/>
            <a:ext cx="250812" cy="255786"/>
          </a:xfrm>
          <a:prstGeom prst="ellipse">
            <a:avLst/>
          </a:prstGeom>
          <a:blipFill dpi="0" rotWithShape="1">
            <a:blip r:embed="rId38"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wal 228">
            <a:extLst>
              <a:ext uri="{FF2B5EF4-FFF2-40B4-BE49-F238E27FC236}">
                <a16:creationId xmlns:a16="http://schemas.microsoft.com/office/drawing/2014/main" id="{BF54D474-D41F-467D-8FDB-A65046908E4B}"/>
              </a:ext>
            </a:extLst>
          </p:cNvPr>
          <p:cNvSpPr/>
          <p:nvPr/>
        </p:nvSpPr>
        <p:spPr>
          <a:xfrm>
            <a:off x="6622863" y="2205977"/>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wal 240">
            <a:extLst>
              <a:ext uri="{FF2B5EF4-FFF2-40B4-BE49-F238E27FC236}">
                <a16:creationId xmlns:a16="http://schemas.microsoft.com/office/drawing/2014/main" id="{E6D6646F-5E86-4BC4-8681-A96128B4362D}"/>
              </a:ext>
            </a:extLst>
          </p:cNvPr>
          <p:cNvSpPr/>
          <p:nvPr/>
        </p:nvSpPr>
        <p:spPr>
          <a:xfrm>
            <a:off x="6789455" y="2613086"/>
            <a:ext cx="212146" cy="225397"/>
          </a:xfrm>
          <a:prstGeom prst="ellipse">
            <a:avLst/>
          </a:prstGeom>
          <a:blipFill dpi="0" rotWithShape="1">
            <a:blip r:embed="rId39"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Prostokąt 242">
            <a:extLst>
              <a:ext uri="{FF2B5EF4-FFF2-40B4-BE49-F238E27FC236}">
                <a16:creationId xmlns:a16="http://schemas.microsoft.com/office/drawing/2014/main" id="{76443D23-14D1-45DB-927B-F266A20ADA6F}"/>
              </a:ext>
            </a:extLst>
          </p:cNvPr>
          <p:cNvSpPr/>
          <p:nvPr/>
        </p:nvSpPr>
        <p:spPr>
          <a:xfrm>
            <a:off x="8609469" y="1336643"/>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45" name="Prostokąt 244">
            <a:extLst>
              <a:ext uri="{FF2B5EF4-FFF2-40B4-BE49-F238E27FC236}">
                <a16:creationId xmlns:a16="http://schemas.microsoft.com/office/drawing/2014/main" id="{D23FB171-F5A5-4F6E-9727-C1CAD36763AB}"/>
              </a:ext>
            </a:extLst>
          </p:cNvPr>
          <p:cNvSpPr/>
          <p:nvPr/>
        </p:nvSpPr>
        <p:spPr>
          <a:xfrm>
            <a:off x="8609470" y="1732299"/>
            <a:ext cx="836874" cy="289643"/>
          </a:xfrm>
          <a:prstGeom prst="rect">
            <a:avLst/>
          </a:prstGeom>
          <a:gradFill flip="none" rotWithShape="1">
            <a:gsLst>
              <a:gs pos="0">
                <a:srgbClr val="FB0000">
                  <a:shade val="30000"/>
                  <a:satMod val="115000"/>
                </a:srgbClr>
              </a:gs>
              <a:gs pos="50000">
                <a:srgbClr val="FB0000">
                  <a:shade val="67500"/>
                  <a:satMod val="115000"/>
                </a:srgbClr>
              </a:gs>
              <a:gs pos="100000">
                <a:srgbClr val="FB0000">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NO</a:t>
            </a:r>
            <a:endParaRPr lang="en-US" sz="900" dirty="0"/>
          </a:p>
        </p:txBody>
      </p:sp>
      <p:sp>
        <p:nvSpPr>
          <p:cNvPr id="249" name="Prostokąt 248">
            <a:extLst>
              <a:ext uri="{FF2B5EF4-FFF2-40B4-BE49-F238E27FC236}">
                <a16:creationId xmlns:a16="http://schemas.microsoft.com/office/drawing/2014/main" id="{95AA1D55-669F-4C32-8BD1-84873A1C3BEC}"/>
              </a:ext>
            </a:extLst>
          </p:cNvPr>
          <p:cNvSpPr/>
          <p:nvPr/>
        </p:nvSpPr>
        <p:spPr>
          <a:xfrm>
            <a:off x="8616908" y="2158300"/>
            <a:ext cx="836875" cy="295577"/>
          </a:xfrm>
          <a:prstGeom prst="rect">
            <a:avLst/>
          </a:prstGeom>
          <a:gradFill flip="none" rotWithShape="1">
            <a:gsLst>
              <a:gs pos="0">
                <a:srgbClr val="00F801">
                  <a:shade val="30000"/>
                  <a:satMod val="115000"/>
                </a:srgbClr>
              </a:gs>
              <a:gs pos="50000">
                <a:srgbClr val="00F801">
                  <a:shade val="67500"/>
                  <a:satMod val="115000"/>
                </a:srgbClr>
              </a:gs>
              <a:gs pos="100000">
                <a:srgbClr val="00F801">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OK</a:t>
            </a:r>
            <a:endParaRPr lang="en-US" sz="900" dirty="0"/>
          </a:p>
        </p:txBody>
      </p:sp>
      <p:sp>
        <p:nvSpPr>
          <p:cNvPr id="251" name="Prostokąt 250">
            <a:extLst>
              <a:ext uri="{FF2B5EF4-FFF2-40B4-BE49-F238E27FC236}">
                <a16:creationId xmlns:a16="http://schemas.microsoft.com/office/drawing/2014/main" id="{4863D48B-A75E-4E76-B1DA-CD241F085F94}"/>
              </a:ext>
            </a:extLst>
          </p:cNvPr>
          <p:cNvSpPr/>
          <p:nvPr/>
        </p:nvSpPr>
        <p:spPr>
          <a:xfrm>
            <a:off x="8616908" y="2577962"/>
            <a:ext cx="836875" cy="286883"/>
          </a:xfrm>
          <a:prstGeom prst="rect">
            <a:avLst/>
          </a:prstGeom>
          <a:gradFill flip="none" rotWithShape="1">
            <a:gsLst>
              <a:gs pos="0">
                <a:srgbClr val="01A3F9">
                  <a:shade val="30000"/>
                  <a:satMod val="115000"/>
                </a:srgbClr>
              </a:gs>
              <a:gs pos="50000">
                <a:srgbClr val="01A3F9">
                  <a:shade val="67500"/>
                  <a:satMod val="115000"/>
                </a:srgbClr>
              </a:gs>
              <a:gs pos="100000">
                <a:srgbClr val="01A3F9">
                  <a:shade val="100000"/>
                  <a:satMod val="115000"/>
                </a:srgbClr>
              </a:gs>
            </a:gsLst>
            <a:lin ang="189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pl-PL" sz="900" dirty="0"/>
              <a:t>ON GOING</a:t>
            </a:r>
            <a:endParaRPr lang="en-US" sz="900" dirty="0"/>
          </a:p>
        </p:txBody>
      </p:sp>
      <p:sp>
        <p:nvSpPr>
          <p:cNvPr id="256" name="Owal 255">
            <a:extLst>
              <a:ext uri="{FF2B5EF4-FFF2-40B4-BE49-F238E27FC236}">
                <a16:creationId xmlns:a16="http://schemas.microsoft.com/office/drawing/2014/main" id="{E3CF5558-AB3D-4F8E-8E49-6D82BCE72F5D}"/>
              </a:ext>
            </a:extLst>
          </p:cNvPr>
          <p:cNvSpPr/>
          <p:nvPr/>
        </p:nvSpPr>
        <p:spPr>
          <a:xfrm>
            <a:off x="6982944" y="2204151"/>
            <a:ext cx="212146" cy="225397"/>
          </a:xfrm>
          <a:prstGeom prst="ellipse">
            <a:avLst/>
          </a:prstGeom>
          <a:blipFill dpi="0" rotWithShape="1">
            <a:blip r:embed="rId40" cstate="hqprint">
              <a:graysc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Prostokąt 103">
            <a:extLst>
              <a:ext uri="{FF2B5EF4-FFF2-40B4-BE49-F238E27FC236}">
                <a16:creationId xmlns:a16="http://schemas.microsoft.com/office/drawing/2014/main" id="{78AD92D5-50F4-430F-98FD-DFAE0DAAAD72}"/>
              </a:ext>
            </a:extLst>
          </p:cNvPr>
          <p:cNvSpPr/>
          <p:nvPr/>
        </p:nvSpPr>
        <p:spPr>
          <a:xfrm>
            <a:off x="11888583" y="6612341"/>
            <a:ext cx="323581" cy="245922"/>
          </a:xfrm>
          <a:prstGeom prst="rect">
            <a:avLst/>
          </a:prstGeom>
          <a:solidFill>
            <a:srgbClr val="2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olny kształt: kształt 104">
            <a:extLst>
              <a:ext uri="{FF2B5EF4-FFF2-40B4-BE49-F238E27FC236}">
                <a16:creationId xmlns:a16="http://schemas.microsoft.com/office/drawing/2014/main" id="{48118AE7-C81A-443F-A03F-D25C87F8DF9E}"/>
              </a:ext>
            </a:extLst>
          </p:cNvPr>
          <p:cNvSpPr/>
          <p:nvPr/>
        </p:nvSpPr>
        <p:spPr>
          <a:xfrm rot="10800000">
            <a:off x="11372256" y="6050719"/>
            <a:ext cx="837361" cy="807281"/>
          </a:xfrm>
          <a:custGeom>
            <a:avLst/>
            <a:gdLst>
              <a:gd name="connsiteX0" fmla="*/ 436571 w 933582"/>
              <a:gd name="connsiteY0" fmla="*/ 807281 h 807281"/>
              <a:gd name="connsiteX1" fmla="*/ 24442 w 933582"/>
              <a:gd name="connsiteY1" fmla="*/ 619776 h 807281"/>
              <a:gd name="connsiteX2" fmla="*/ 0 w 933582"/>
              <a:gd name="connsiteY2" fmla="*/ 585350 h 807281"/>
              <a:gd name="connsiteX3" fmla="*/ 0 w 933582"/>
              <a:gd name="connsiteY3" fmla="*/ 178654 h 807281"/>
              <a:gd name="connsiteX4" fmla="*/ 31256 w 933582"/>
              <a:gd name="connsiteY4" fmla="*/ 135800 h 807281"/>
              <a:gd name="connsiteX5" fmla="*/ 158687 w 933582"/>
              <a:gd name="connsiteY5" fmla="*/ 29338 h 807281"/>
              <a:gd name="connsiteX6" fmla="*/ 221854 w 933582"/>
              <a:gd name="connsiteY6" fmla="*/ 0 h 807281"/>
              <a:gd name="connsiteX7" fmla="*/ 651288 w 933582"/>
              <a:gd name="connsiteY7" fmla="*/ 0 h 807281"/>
              <a:gd name="connsiteX8" fmla="*/ 714455 w 933582"/>
              <a:gd name="connsiteY8" fmla="*/ 29338 h 807281"/>
              <a:gd name="connsiteX9" fmla="*/ 933582 w 933582"/>
              <a:gd name="connsiteY9" fmla="*/ 381993 h 807281"/>
              <a:gd name="connsiteX10" fmla="*/ 436571 w 933582"/>
              <a:gd name="connsiteY10" fmla="*/ 807281 h 8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582" h="807281">
                <a:moveTo>
                  <a:pt x="436571" y="807281"/>
                </a:moveTo>
                <a:cubicBezTo>
                  <a:pt x="265014" y="807281"/>
                  <a:pt x="113758" y="732903"/>
                  <a:pt x="24442" y="619776"/>
                </a:cubicBezTo>
                <a:lnTo>
                  <a:pt x="0" y="585350"/>
                </a:lnTo>
                <a:lnTo>
                  <a:pt x="0" y="178654"/>
                </a:lnTo>
                <a:lnTo>
                  <a:pt x="31256" y="135800"/>
                </a:lnTo>
                <a:cubicBezTo>
                  <a:pt x="65901" y="94112"/>
                  <a:pt x="109110" y="57998"/>
                  <a:pt x="158687" y="29338"/>
                </a:cubicBezTo>
                <a:lnTo>
                  <a:pt x="221854" y="0"/>
                </a:lnTo>
                <a:lnTo>
                  <a:pt x="651288" y="0"/>
                </a:lnTo>
                <a:lnTo>
                  <a:pt x="714455" y="29338"/>
                </a:lnTo>
                <a:cubicBezTo>
                  <a:pt x="846661" y="105766"/>
                  <a:pt x="933582" y="235193"/>
                  <a:pt x="933582" y="381993"/>
                </a:cubicBezTo>
                <a:cubicBezTo>
                  <a:pt x="933582" y="616874"/>
                  <a:pt x="711063" y="807281"/>
                  <a:pt x="436571" y="807281"/>
                </a:cubicBezTo>
                <a:close/>
              </a:path>
            </a:pathLst>
          </a:custGeom>
          <a:gradFill flip="none" rotWithShape="1">
            <a:gsLst>
              <a:gs pos="0">
                <a:schemeClr val="tx1"/>
              </a:gs>
              <a:gs pos="80000">
                <a:schemeClr val="accent1">
                  <a:tint val="44500"/>
                  <a:satMod val="160000"/>
                </a:schemeClr>
              </a:gs>
              <a:gs pos="100000">
                <a:schemeClr val="accent1">
                  <a:tint val="23500"/>
                  <a:satMod val="160000"/>
                </a:schemeClr>
              </a:gs>
            </a:gsLst>
            <a:lin ang="2700000" scaled="1"/>
            <a:tileRect/>
          </a:gradFill>
          <a:ln w="12700">
            <a:solidFill>
              <a:schemeClr val="tx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6" name="Obraz 105">
            <a:extLst>
              <a:ext uri="{FF2B5EF4-FFF2-40B4-BE49-F238E27FC236}">
                <a16:creationId xmlns:a16="http://schemas.microsoft.com/office/drawing/2014/main" id="{1D30B6C7-6884-45EE-8295-03A96A6866CC}"/>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11539581" y="6205182"/>
            <a:ext cx="570343" cy="556326"/>
          </a:xfrm>
          <a:prstGeom prst="rect">
            <a:avLst/>
          </a:prstGeom>
        </p:spPr>
      </p:pic>
      <p:pic>
        <p:nvPicPr>
          <p:cNvPr id="112" name="Grafika 111" descr="Kursor">
            <a:extLst>
              <a:ext uri="{FF2B5EF4-FFF2-40B4-BE49-F238E27FC236}">
                <a16:creationId xmlns:a16="http://schemas.microsoft.com/office/drawing/2014/main" id="{AA6A12AC-DF29-42BF-A771-799EE2D532BF}"/>
              </a:ext>
            </a:extLst>
          </p:cNvPr>
          <p:cNvPicPr>
            <a:picLocks noChangeAspect="1"/>
          </p:cNvPicPr>
          <p:nvPr/>
        </p:nvPicPr>
        <p:blipFill>
          <a:blip r:embed="rId42">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752577" y="6417206"/>
            <a:ext cx="422764" cy="422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92072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E595B1A-DB2F-4DD3-8B50-62B06BCC7B6A}"/>
              </a:ext>
            </a:extLst>
          </p:cNvPr>
          <p:cNvSpPr>
            <a:spLocks noGrp="1"/>
          </p:cNvSpPr>
          <p:nvPr>
            <p:ph type="title"/>
          </p:nvPr>
        </p:nvSpPr>
        <p:spPr>
          <a:xfrm>
            <a:off x="952500" y="2479675"/>
            <a:ext cx="10515600" cy="1325563"/>
          </a:xfrm>
        </p:spPr>
        <p:txBody>
          <a:bodyPr/>
          <a:lstStyle/>
          <a:p>
            <a:pPr algn="ctr"/>
            <a:r>
              <a:rPr lang="pl-PL" dirty="0"/>
              <a:t>BACKUP</a:t>
            </a:r>
            <a:endParaRPr lang="en-US" dirty="0"/>
          </a:p>
        </p:txBody>
      </p:sp>
    </p:spTree>
    <p:extLst>
      <p:ext uri="{BB962C8B-B14F-4D97-AF65-F5344CB8AC3E}">
        <p14:creationId xmlns:p14="http://schemas.microsoft.com/office/powerpoint/2010/main" val="21414669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wal 1">
            <a:extLst>
              <a:ext uri="{FF2B5EF4-FFF2-40B4-BE49-F238E27FC236}">
                <a16:creationId xmlns:a16="http://schemas.microsoft.com/office/drawing/2014/main" id="{812702FA-3EDA-4CD0-8BCC-5AB94D6D8A20}"/>
              </a:ext>
            </a:extLst>
          </p:cNvPr>
          <p:cNvSpPr/>
          <p:nvPr/>
        </p:nvSpPr>
        <p:spPr>
          <a:xfrm rot="3669644">
            <a:off x="8891948" y="2286677"/>
            <a:ext cx="1859101" cy="1839696"/>
          </a:xfrm>
          <a:prstGeom prst="ellipse">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braz 6">
            <a:extLst>
              <a:ext uri="{FF2B5EF4-FFF2-40B4-BE49-F238E27FC236}">
                <a16:creationId xmlns:a16="http://schemas.microsoft.com/office/drawing/2014/main" id="{AFDC8613-03CE-4107-B222-7B7F3224BF82}"/>
              </a:ext>
            </a:extLst>
          </p:cNvPr>
          <p:cNvPicPr>
            <a:picLocks noChangeAspect="1"/>
          </p:cNvPicPr>
          <p:nvPr/>
        </p:nvPicPr>
        <p:blipFill rotWithShape="1">
          <a:blip r:embed="rId3"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9130323" y="2495132"/>
            <a:ext cx="1382353" cy="1374880"/>
          </a:xfrm>
          <a:prstGeom prst="rect">
            <a:avLst/>
          </a:prstGeom>
          <a:effectLst>
            <a:outerShdw blurRad="50800" dist="38100" dir="5400000" algn="t" rotWithShape="0">
              <a:prstClr val="black">
                <a:alpha val="40000"/>
              </a:prstClr>
            </a:outerShdw>
          </a:effectLst>
        </p:spPr>
      </p:pic>
      <p:sp>
        <p:nvSpPr>
          <p:cNvPr id="13" name="Owal 12">
            <a:extLst>
              <a:ext uri="{FF2B5EF4-FFF2-40B4-BE49-F238E27FC236}">
                <a16:creationId xmlns:a16="http://schemas.microsoft.com/office/drawing/2014/main" id="{420F9648-B69C-4761-9E92-E378759E14C2}"/>
              </a:ext>
            </a:extLst>
          </p:cNvPr>
          <p:cNvSpPr/>
          <p:nvPr/>
        </p:nvSpPr>
        <p:spPr>
          <a:xfrm>
            <a:off x="8936140" y="2322967"/>
            <a:ext cx="1795094" cy="1744645"/>
          </a:xfrm>
          <a:prstGeom prst="ellipse">
            <a:avLst/>
          </a:prstGeom>
          <a:noFill/>
          <a:ln w="76200">
            <a:solidFill>
              <a:schemeClr val="tx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wal 22">
            <a:extLst>
              <a:ext uri="{FF2B5EF4-FFF2-40B4-BE49-F238E27FC236}">
                <a16:creationId xmlns:a16="http://schemas.microsoft.com/office/drawing/2014/main" id="{E9F349D5-8D3B-4DF3-AA63-3DCA65AF99F3}"/>
              </a:ext>
            </a:extLst>
          </p:cNvPr>
          <p:cNvSpPr/>
          <p:nvPr/>
        </p:nvSpPr>
        <p:spPr>
          <a:xfrm rot="3425611">
            <a:off x="6013893" y="2224838"/>
            <a:ext cx="1890590" cy="1877639"/>
          </a:xfrm>
          <a:prstGeom prst="ellipse">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wal 16">
            <a:extLst>
              <a:ext uri="{FF2B5EF4-FFF2-40B4-BE49-F238E27FC236}">
                <a16:creationId xmlns:a16="http://schemas.microsoft.com/office/drawing/2014/main" id="{7D8F3CE4-7F78-42B8-A79F-DE6711752DC5}"/>
              </a:ext>
            </a:extLst>
          </p:cNvPr>
          <p:cNvSpPr/>
          <p:nvPr/>
        </p:nvSpPr>
        <p:spPr>
          <a:xfrm>
            <a:off x="6062816" y="2291881"/>
            <a:ext cx="1810094" cy="1752557"/>
          </a:xfrm>
          <a:prstGeom prst="ellipse">
            <a:avLst/>
          </a:prstGeom>
          <a:noFill/>
          <a:ln w="38100">
            <a:solidFill>
              <a:schemeClr val="tx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wal 17">
            <a:extLst>
              <a:ext uri="{FF2B5EF4-FFF2-40B4-BE49-F238E27FC236}">
                <a16:creationId xmlns:a16="http://schemas.microsoft.com/office/drawing/2014/main" id="{111334D1-4BAE-4403-B727-81D7C30EC11A}"/>
              </a:ext>
            </a:extLst>
          </p:cNvPr>
          <p:cNvSpPr/>
          <p:nvPr/>
        </p:nvSpPr>
        <p:spPr>
          <a:xfrm>
            <a:off x="6249506" y="2472370"/>
            <a:ext cx="1436713" cy="1381589"/>
          </a:xfrm>
          <a:prstGeom prst="ellipse">
            <a:avLst/>
          </a:prstGeom>
          <a:solidFill>
            <a:schemeClr val="bg1"/>
          </a:solidFill>
          <a:ln w="38100">
            <a:solidFill>
              <a:schemeClr val="tx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rostokąt 3">
            <a:extLst>
              <a:ext uri="{FF2B5EF4-FFF2-40B4-BE49-F238E27FC236}">
                <a16:creationId xmlns:a16="http://schemas.microsoft.com/office/drawing/2014/main" id="{0FCF97E9-6D32-4295-8E54-0056D4F23193}"/>
              </a:ext>
            </a:extLst>
          </p:cNvPr>
          <p:cNvSpPr/>
          <p:nvPr/>
        </p:nvSpPr>
        <p:spPr>
          <a:xfrm>
            <a:off x="817876" y="3824802"/>
            <a:ext cx="1829234" cy="584775"/>
          </a:xfrm>
          <a:prstGeom prst="rect">
            <a:avLst/>
          </a:prstGeom>
          <a:noFill/>
        </p:spPr>
        <p:txBody>
          <a:bodyPr wrap="square" lIns="91440" tIns="45720" rIns="91440" bIns="45720">
            <a:spAutoFit/>
          </a:bodyPr>
          <a:lstStyle/>
          <a:p>
            <a:pPr algn="ctr"/>
            <a:r>
              <a:rPr lang="pl-PL" sz="3200" b="0" cap="none" spc="0" dirty="0">
                <a:ln w="0"/>
                <a:solidFill>
                  <a:schemeClr val="tx1"/>
                </a:solidFill>
                <a:effectLst>
                  <a:outerShdw blurRad="38100" dist="38100" dir="2700000" algn="tl">
                    <a:srgbClr val="000000">
                      <a:alpha val="43137"/>
                    </a:srgbClr>
                  </a:outerShdw>
                </a:effectLst>
              </a:rPr>
              <a:t>PM BOX</a:t>
            </a:r>
          </a:p>
        </p:txBody>
      </p:sp>
      <p:sp>
        <p:nvSpPr>
          <p:cNvPr id="5" name="Prostokąt 4">
            <a:extLst>
              <a:ext uri="{FF2B5EF4-FFF2-40B4-BE49-F238E27FC236}">
                <a16:creationId xmlns:a16="http://schemas.microsoft.com/office/drawing/2014/main" id="{5E378268-C0E2-48D3-8B0C-A2A172D4B45C}"/>
              </a:ext>
            </a:extLst>
          </p:cNvPr>
          <p:cNvSpPr/>
          <p:nvPr/>
        </p:nvSpPr>
        <p:spPr>
          <a:xfrm>
            <a:off x="10789558" y="2542782"/>
            <a:ext cx="942887" cy="769441"/>
          </a:xfrm>
          <a:prstGeom prst="rect">
            <a:avLst/>
          </a:prstGeom>
          <a:noFill/>
        </p:spPr>
        <p:txBody>
          <a:bodyPr wrap="none" lIns="91440" tIns="45720" rIns="91440" bIns="45720">
            <a:spAutoFit/>
          </a:bodyPr>
          <a:lstStyle/>
          <a:p>
            <a:pPr algn="ctr"/>
            <a:r>
              <a:rPr lang="pl-PL" sz="4400" b="0" cap="none" spc="0" dirty="0">
                <a:ln w="0"/>
                <a:solidFill>
                  <a:schemeClr val="bg2">
                    <a:lumMod val="25000"/>
                  </a:schemeClr>
                </a:solidFill>
                <a:effectLst>
                  <a:reflection blurRad="6350" stA="53000" endA="300" endPos="35500" dir="5400000" sy="-90000" algn="bl" rotWithShape="0"/>
                </a:effectLst>
                <a:latin typeface="Abadi" panose="020B0604020104020204" pitchFamily="34" charset="0"/>
              </a:rPr>
              <a:t>PM</a:t>
            </a:r>
          </a:p>
        </p:txBody>
      </p:sp>
      <p:sp>
        <p:nvSpPr>
          <p:cNvPr id="30" name="Prostokąt 29">
            <a:extLst>
              <a:ext uri="{FF2B5EF4-FFF2-40B4-BE49-F238E27FC236}">
                <a16:creationId xmlns:a16="http://schemas.microsoft.com/office/drawing/2014/main" id="{0230B713-0F8D-4445-AAA4-3587E1F67E6C}"/>
              </a:ext>
            </a:extLst>
          </p:cNvPr>
          <p:cNvSpPr/>
          <p:nvPr/>
        </p:nvSpPr>
        <p:spPr>
          <a:xfrm>
            <a:off x="10807192" y="3182572"/>
            <a:ext cx="907620" cy="553998"/>
          </a:xfrm>
          <a:prstGeom prst="rect">
            <a:avLst/>
          </a:prstGeom>
          <a:noFill/>
        </p:spPr>
        <p:txBody>
          <a:bodyPr wrap="none" lIns="91440" tIns="45720" rIns="91440" bIns="45720">
            <a:spAutoFit/>
          </a:bodyPr>
          <a:lstStyle/>
          <a:p>
            <a:pPr algn="ctr"/>
            <a:r>
              <a:rPr lang="pl-PL" sz="3000" b="0" cap="none" spc="0" dirty="0">
                <a:ln w="0"/>
                <a:solidFill>
                  <a:schemeClr val="bg2">
                    <a:lumMod val="25000"/>
                  </a:schemeClr>
                </a:solidFill>
                <a:effectLst>
                  <a:reflection blurRad="6350" stA="53000" endA="300" endPos="35500" dir="5400000" sy="-90000" algn="bl" rotWithShape="0"/>
                </a:effectLst>
                <a:latin typeface="Abadi" panose="020B0604020104020204" pitchFamily="34" charset="0"/>
              </a:rPr>
              <a:t>BOX</a:t>
            </a:r>
          </a:p>
        </p:txBody>
      </p:sp>
      <p:pic>
        <p:nvPicPr>
          <p:cNvPr id="32" name="Obraz 31">
            <a:extLst>
              <a:ext uri="{FF2B5EF4-FFF2-40B4-BE49-F238E27FC236}">
                <a16:creationId xmlns:a16="http://schemas.microsoft.com/office/drawing/2014/main" id="{2F128908-4E0B-4F7D-9510-AA8CEF8EC8D8}"/>
              </a:ext>
            </a:extLst>
          </p:cNvPr>
          <p:cNvPicPr>
            <a:picLocks noChangeAspect="1"/>
          </p:cNvPicPr>
          <p:nvPr/>
        </p:nvPicPr>
        <p:blipFill rotWithShape="1">
          <a:blip r:embed="rId3"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3610021" y="2495132"/>
            <a:ext cx="1382353" cy="1374880"/>
          </a:xfrm>
          <a:prstGeom prst="rect">
            <a:avLst/>
          </a:prstGeom>
          <a:effectLst>
            <a:outerShdw blurRad="50800" dist="38100" dir="5400000" algn="t" rotWithShape="0">
              <a:prstClr val="black">
                <a:alpha val="40000"/>
              </a:prstClr>
            </a:outerShdw>
          </a:effectLst>
        </p:spPr>
      </p:pic>
      <p:sp>
        <p:nvSpPr>
          <p:cNvPr id="33" name="Owal 32">
            <a:extLst>
              <a:ext uri="{FF2B5EF4-FFF2-40B4-BE49-F238E27FC236}">
                <a16:creationId xmlns:a16="http://schemas.microsoft.com/office/drawing/2014/main" id="{4B89ACE2-AE96-4D27-8ADD-94596EF85EFD}"/>
              </a:ext>
            </a:extLst>
          </p:cNvPr>
          <p:cNvSpPr/>
          <p:nvPr/>
        </p:nvSpPr>
        <p:spPr>
          <a:xfrm>
            <a:off x="3403651" y="2322967"/>
            <a:ext cx="1795094" cy="1744645"/>
          </a:xfrm>
          <a:prstGeom prst="ellipse">
            <a:avLst/>
          </a:prstGeom>
          <a:noFill/>
          <a:ln w="76200">
            <a:solidFill>
              <a:schemeClr val="tx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Obraz 33">
            <a:extLst>
              <a:ext uri="{FF2B5EF4-FFF2-40B4-BE49-F238E27FC236}">
                <a16:creationId xmlns:a16="http://schemas.microsoft.com/office/drawing/2014/main" id="{BA0E197F-59C8-4DFD-9F32-328B2E0B8AB7}"/>
              </a:ext>
            </a:extLst>
          </p:cNvPr>
          <p:cNvPicPr>
            <a:picLocks noChangeAspect="1"/>
          </p:cNvPicPr>
          <p:nvPr/>
        </p:nvPicPr>
        <p:blipFill rotWithShape="1">
          <a:blip r:embed="rId4"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6410557" y="2601749"/>
            <a:ext cx="1125799" cy="1119713"/>
          </a:xfrm>
          <a:prstGeom prst="rect">
            <a:avLst/>
          </a:prstGeom>
          <a:effectLst>
            <a:outerShdw blurRad="50800" dist="38100" dir="5400000" algn="t" rotWithShape="0">
              <a:prstClr val="black">
                <a:alpha val="40000"/>
              </a:prstClr>
            </a:outerShdw>
          </a:effectLst>
        </p:spPr>
      </p:pic>
      <p:pic>
        <p:nvPicPr>
          <p:cNvPr id="35" name="Obraz 34">
            <a:extLst>
              <a:ext uri="{FF2B5EF4-FFF2-40B4-BE49-F238E27FC236}">
                <a16:creationId xmlns:a16="http://schemas.microsoft.com/office/drawing/2014/main" id="{B5587D7F-C8AE-4293-8A12-6A518CA750E9}"/>
              </a:ext>
            </a:extLst>
          </p:cNvPr>
          <p:cNvPicPr>
            <a:picLocks noChangeAspect="1"/>
          </p:cNvPicPr>
          <p:nvPr/>
        </p:nvPicPr>
        <p:blipFill rotWithShape="1">
          <a:blip r:embed="rId3"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1041316" y="2480719"/>
            <a:ext cx="1382353" cy="137488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1399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a:extLst>
              <a:ext uri="{FF2B5EF4-FFF2-40B4-BE49-F238E27FC236}">
                <a16:creationId xmlns:a16="http://schemas.microsoft.com/office/drawing/2014/main" id="{A07CED0F-2A15-46EE-8E96-C9617187A681}"/>
              </a:ext>
            </a:extLst>
          </p:cNvPr>
          <p:cNvPicPr>
            <a:picLocks noChangeAspect="1"/>
          </p:cNvPicPr>
          <p:nvPr/>
        </p:nvPicPr>
        <p:blipFill>
          <a:blip r:embed="rId2"/>
          <a:stretch>
            <a:fillRect/>
          </a:stretch>
        </p:blipFill>
        <p:spPr>
          <a:xfrm>
            <a:off x="5176591" y="4954704"/>
            <a:ext cx="245063" cy="251392"/>
          </a:xfrm>
          <a:prstGeom prst="rect">
            <a:avLst/>
          </a:prstGeom>
        </p:spPr>
      </p:pic>
      <p:pic>
        <p:nvPicPr>
          <p:cNvPr id="3" name="Obraz 2">
            <a:extLst>
              <a:ext uri="{FF2B5EF4-FFF2-40B4-BE49-F238E27FC236}">
                <a16:creationId xmlns:a16="http://schemas.microsoft.com/office/drawing/2014/main" id="{7DD45B8D-0CD0-4517-B053-C65D71FAF350}"/>
              </a:ext>
            </a:extLst>
          </p:cNvPr>
          <p:cNvPicPr>
            <a:picLocks noChangeAspect="1"/>
          </p:cNvPicPr>
          <p:nvPr/>
        </p:nvPicPr>
        <p:blipFill>
          <a:blip r:embed="rId3"/>
          <a:stretch>
            <a:fillRect/>
          </a:stretch>
        </p:blipFill>
        <p:spPr>
          <a:xfrm flipH="1">
            <a:off x="3062824" y="4889774"/>
            <a:ext cx="240092" cy="305260"/>
          </a:xfrm>
          <a:prstGeom prst="roundRect">
            <a:avLst/>
          </a:prstGeom>
        </p:spPr>
      </p:pic>
      <p:pic>
        <p:nvPicPr>
          <p:cNvPr id="4" name="Obraz 3">
            <a:extLst>
              <a:ext uri="{FF2B5EF4-FFF2-40B4-BE49-F238E27FC236}">
                <a16:creationId xmlns:a16="http://schemas.microsoft.com/office/drawing/2014/main" id="{D3C5DC22-F1E2-40BC-83B5-89BBF6ED1231}"/>
              </a:ext>
            </a:extLst>
          </p:cNvPr>
          <p:cNvPicPr>
            <a:picLocks noChangeAspect="1"/>
          </p:cNvPicPr>
          <p:nvPr/>
        </p:nvPicPr>
        <p:blipFill>
          <a:blip r:embed="rId4"/>
          <a:stretch>
            <a:fillRect/>
          </a:stretch>
        </p:blipFill>
        <p:spPr>
          <a:xfrm flipH="1">
            <a:off x="7996350" y="4919452"/>
            <a:ext cx="401599" cy="348757"/>
          </a:xfrm>
          <a:prstGeom prst="round1Rect">
            <a:avLst>
              <a:gd name="adj" fmla="val 43940"/>
            </a:avLst>
          </a:prstGeom>
        </p:spPr>
      </p:pic>
      <p:pic>
        <p:nvPicPr>
          <p:cNvPr id="5" name="Obraz 4">
            <a:extLst>
              <a:ext uri="{FF2B5EF4-FFF2-40B4-BE49-F238E27FC236}">
                <a16:creationId xmlns:a16="http://schemas.microsoft.com/office/drawing/2014/main" id="{BA5D3A06-284B-436C-B445-77B609B6CD66}"/>
              </a:ext>
            </a:extLst>
          </p:cNvPr>
          <p:cNvPicPr>
            <a:picLocks noChangeAspect="1"/>
          </p:cNvPicPr>
          <p:nvPr/>
        </p:nvPicPr>
        <p:blipFill>
          <a:blip r:embed="rId5"/>
          <a:stretch>
            <a:fillRect/>
          </a:stretch>
        </p:blipFill>
        <p:spPr>
          <a:xfrm flipH="1">
            <a:off x="7294120" y="5002890"/>
            <a:ext cx="227221" cy="211368"/>
          </a:xfrm>
          <a:prstGeom prst="rect">
            <a:avLst/>
          </a:prstGeom>
        </p:spPr>
      </p:pic>
      <p:pic>
        <p:nvPicPr>
          <p:cNvPr id="6" name="Obraz 5">
            <a:extLst>
              <a:ext uri="{FF2B5EF4-FFF2-40B4-BE49-F238E27FC236}">
                <a16:creationId xmlns:a16="http://schemas.microsoft.com/office/drawing/2014/main" id="{5C2CCB04-4A05-41F5-8E84-17ABB5DF73D7}"/>
              </a:ext>
            </a:extLst>
          </p:cNvPr>
          <p:cNvPicPr>
            <a:picLocks noChangeAspect="1"/>
          </p:cNvPicPr>
          <p:nvPr/>
        </p:nvPicPr>
        <p:blipFill>
          <a:blip r:embed="rId6"/>
          <a:stretch>
            <a:fillRect/>
          </a:stretch>
        </p:blipFill>
        <p:spPr>
          <a:xfrm flipH="1">
            <a:off x="6549406" y="4952785"/>
            <a:ext cx="200799" cy="295915"/>
          </a:xfrm>
          <a:prstGeom prst="rect">
            <a:avLst/>
          </a:prstGeom>
        </p:spPr>
      </p:pic>
      <p:pic>
        <p:nvPicPr>
          <p:cNvPr id="7" name="Obraz 6">
            <a:extLst>
              <a:ext uri="{FF2B5EF4-FFF2-40B4-BE49-F238E27FC236}">
                <a16:creationId xmlns:a16="http://schemas.microsoft.com/office/drawing/2014/main" id="{7D93CC89-73DD-47F0-BFBE-86ECDA0DC1D6}"/>
              </a:ext>
            </a:extLst>
          </p:cNvPr>
          <p:cNvPicPr>
            <a:picLocks noChangeAspect="1"/>
          </p:cNvPicPr>
          <p:nvPr/>
        </p:nvPicPr>
        <p:blipFill>
          <a:blip r:embed="rId7"/>
          <a:stretch>
            <a:fillRect/>
          </a:stretch>
        </p:blipFill>
        <p:spPr>
          <a:xfrm flipH="1">
            <a:off x="4479079" y="4889375"/>
            <a:ext cx="280062" cy="359325"/>
          </a:xfrm>
          <a:prstGeom prst="rect">
            <a:avLst/>
          </a:prstGeom>
        </p:spPr>
      </p:pic>
      <p:pic>
        <p:nvPicPr>
          <p:cNvPr id="8" name="Obraz 7">
            <a:extLst>
              <a:ext uri="{FF2B5EF4-FFF2-40B4-BE49-F238E27FC236}">
                <a16:creationId xmlns:a16="http://schemas.microsoft.com/office/drawing/2014/main" id="{99EBFC5E-A3EF-478C-A424-15D6BEA0588F}"/>
              </a:ext>
            </a:extLst>
          </p:cNvPr>
          <p:cNvPicPr>
            <a:picLocks noChangeAspect="1"/>
          </p:cNvPicPr>
          <p:nvPr/>
        </p:nvPicPr>
        <p:blipFill>
          <a:blip r:embed="rId8"/>
          <a:stretch>
            <a:fillRect/>
          </a:stretch>
        </p:blipFill>
        <p:spPr>
          <a:xfrm flipH="1">
            <a:off x="5803522" y="4889181"/>
            <a:ext cx="343472" cy="375177"/>
          </a:xfrm>
          <a:prstGeom prst="rect">
            <a:avLst/>
          </a:prstGeom>
        </p:spPr>
      </p:pic>
      <p:pic>
        <p:nvPicPr>
          <p:cNvPr id="9" name="Obraz 8">
            <a:extLst>
              <a:ext uri="{FF2B5EF4-FFF2-40B4-BE49-F238E27FC236}">
                <a16:creationId xmlns:a16="http://schemas.microsoft.com/office/drawing/2014/main" id="{BB0F58DF-EBAD-4C70-9D51-B0976C65CBCE}"/>
              </a:ext>
            </a:extLst>
          </p:cNvPr>
          <p:cNvPicPr>
            <a:picLocks noChangeAspect="1"/>
          </p:cNvPicPr>
          <p:nvPr/>
        </p:nvPicPr>
        <p:blipFill>
          <a:blip r:embed="rId9"/>
          <a:stretch>
            <a:fillRect/>
          </a:stretch>
        </p:blipFill>
        <p:spPr>
          <a:xfrm flipH="1">
            <a:off x="3752845" y="4885600"/>
            <a:ext cx="379365" cy="339664"/>
          </a:xfrm>
          <a:prstGeom prst="roundRect">
            <a:avLst>
              <a:gd name="adj" fmla="val 50000"/>
            </a:avLst>
          </a:prstGeom>
        </p:spPr>
      </p:pic>
      <p:pic>
        <p:nvPicPr>
          <p:cNvPr id="10" name="Obraz 9">
            <a:extLst>
              <a:ext uri="{FF2B5EF4-FFF2-40B4-BE49-F238E27FC236}">
                <a16:creationId xmlns:a16="http://schemas.microsoft.com/office/drawing/2014/main" id="{AA4EC2C5-71F7-46EC-9B93-44C7807208F4}"/>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296813" y="4885600"/>
            <a:ext cx="577735" cy="345348"/>
          </a:xfrm>
          <a:prstGeom prst="parallelogram">
            <a:avLst>
              <a:gd name="adj" fmla="val 53103"/>
            </a:avLst>
          </a:prstGeom>
        </p:spPr>
      </p:pic>
      <p:pic>
        <p:nvPicPr>
          <p:cNvPr id="11" name="Obraz 10">
            <a:extLst>
              <a:ext uri="{FF2B5EF4-FFF2-40B4-BE49-F238E27FC236}">
                <a16:creationId xmlns:a16="http://schemas.microsoft.com/office/drawing/2014/main" id="{7E670464-C843-4730-BCE1-0DF49BF68536}"/>
              </a:ext>
            </a:extLst>
          </p:cNvPr>
          <p:cNvPicPr>
            <a:picLocks noChangeAspect="1"/>
          </p:cNvPicPr>
          <p:nvPr/>
        </p:nvPicPr>
        <p:blipFill>
          <a:blip r:embed="rId11"/>
          <a:stretch>
            <a:fillRect/>
          </a:stretch>
        </p:blipFill>
        <p:spPr>
          <a:xfrm flipH="1">
            <a:off x="2413895" y="4978850"/>
            <a:ext cx="199891" cy="203337"/>
          </a:xfrm>
          <a:prstGeom prst="rect">
            <a:avLst/>
          </a:prstGeom>
        </p:spPr>
      </p:pic>
      <p:pic>
        <p:nvPicPr>
          <p:cNvPr id="13" name="Obraz 12">
            <a:extLst>
              <a:ext uri="{FF2B5EF4-FFF2-40B4-BE49-F238E27FC236}">
                <a16:creationId xmlns:a16="http://schemas.microsoft.com/office/drawing/2014/main" id="{C83439AB-5108-4349-9905-446064E373EA}"/>
              </a:ext>
            </a:extLst>
          </p:cNvPr>
          <p:cNvPicPr>
            <a:picLocks noChangeAspect="1"/>
          </p:cNvPicPr>
          <p:nvPr/>
        </p:nvPicPr>
        <p:blipFill>
          <a:blip r:embed="rId12"/>
          <a:stretch>
            <a:fillRect/>
          </a:stretch>
        </p:blipFill>
        <p:spPr>
          <a:xfrm flipH="1">
            <a:off x="9492092" y="4959827"/>
            <a:ext cx="471933" cy="312452"/>
          </a:xfrm>
          <a:prstGeom prst="snip2DiagRect">
            <a:avLst>
              <a:gd name="adj1" fmla="val 0"/>
              <a:gd name="adj2" fmla="val 32292"/>
            </a:avLst>
          </a:prstGeom>
        </p:spPr>
      </p:pic>
      <p:pic>
        <p:nvPicPr>
          <p:cNvPr id="14" name="Obraz 13">
            <a:extLst>
              <a:ext uri="{FF2B5EF4-FFF2-40B4-BE49-F238E27FC236}">
                <a16:creationId xmlns:a16="http://schemas.microsoft.com/office/drawing/2014/main" id="{97971386-3A1A-4EF8-9753-EBF09CBCFA7A}"/>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flipH="1">
            <a:off x="8771040" y="4975977"/>
            <a:ext cx="269041" cy="348757"/>
          </a:xfrm>
          <a:prstGeom prst="snip2SameRect">
            <a:avLst>
              <a:gd name="adj1" fmla="val 40741"/>
              <a:gd name="adj2" fmla="val 0"/>
            </a:avLst>
          </a:prstGeom>
        </p:spPr>
      </p:pic>
      <p:pic>
        <p:nvPicPr>
          <p:cNvPr id="15" name="Obraz 14">
            <a:extLst>
              <a:ext uri="{FF2B5EF4-FFF2-40B4-BE49-F238E27FC236}">
                <a16:creationId xmlns:a16="http://schemas.microsoft.com/office/drawing/2014/main" id="{2932C712-B59A-404A-851D-BCAFC798DEA6}"/>
              </a:ext>
            </a:extLst>
          </p:cNvPr>
          <p:cNvPicPr>
            <a:picLocks noChangeAspect="1"/>
          </p:cNvPicPr>
          <p:nvPr/>
        </p:nvPicPr>
        <p:blipFill>
          <a:blip r:embed="rId14"/>
          <a:stretch>
            <a:fillRect/>
          </a:stretch>
        </p:blipFill>
        <p:spPr>
          <a:xfrm flipH="1">
            <a:off x="1759636" y="4904146"/>
            <a:ext cx="340974" cy="334601"/>
          </a:xfrm>
          <a:prstGeom prst="rect">
            <a:avLst/>
          </a:prstGeom>
        </p:spPr>
      </p:pic>
      <p:pic>
        <p:nvPicPr>
          <p:cNvPr id="19" name="Obraz 18">
            <a:extLst>
              <a:ext uri="{FF2B5EF4-FFF2-40B4-BE49-F238E27FC236}">
                <a16:creationId xmlns:a16="http://schemas.microsoft.com/office/drawing/2014/main" id="{56FA7ECF-056F-4A71-B9C5-E880F88FF757}"/>
              </a:ext>
            </a:extLst>
          </p:cNvPr>
          <p:cNvPicPr>
            <a:picLocks noChangeAspect="1"/>
          </p:cNvPicPr>
          <p:nvPr/>
        </p:nvPicPr>
        <p:blipFill rotWithShape="1">
          <a:blip r:embed="rId15" cstate="hqprint">
            <a:duotone>
              <a:prstClr val="black"/>
              <a:schemeClr val="tx2">
                <a:lumMod val="75000"/>
                <a:tint val="45000"/>
                <a:satMod val="400000"/>
              </a:schemeClr>
            </a:duotone>
            <a:extLst>
              <a:ext uri="{28A0092B-C50C-407E-A947-70E740481C1C}">
                <a14:useLocalDpi xmlns:a14="http://schemas.microsoft.com/office/drawing/2010/main"/>
              </a:ext>
            </a:extLst>
          </a:blip>
          <a:srcRect/>
          <a:stretch/>
        </p:blipFill>
        <p:spPr>
          <a:xfrm>
            <a:off x="11245607" y="4806524"/>
            <a:ext cx="577735" cy="574612"/>
          </a:xfrm>
          <a:prstGeom prst="rect">
            <a:avLst/>
          </a:prstGeom>
          <a:effectLst>
            <a:outerShdw blurRad="50800" dist="38100" dir="5400000" algn="t" rotWithShape="0">
              <a:prstClr val="black">
                <a:alpha val="40000"/>
              </a:prstClr>
            </a:outerShdw>
          </a:effectLst>
        </p:spPr>
      </p:pic>
      <p:pic>
        <p:nvPicPr>
          <p:cNvPr id="32" name="Obraz 31">
            <a:extLst>
              <a:ext uri="{FF2B5EF4-FFF2-40B4-BE49-F238E27FC236}">
                <a16:creationId xmlns:a16="http://schemas.microsoft.com/office/drawing/2014/main" id="{1C481A03-B653-416C-84EC-AEA66F26EEE6}"/>
              </a:ext>
            </a:extLst>
          </p:cNvPr>
          <p:cNvPicPr>
            <a:picLocks noChangeAspect="1"/>
          </p:cNvPicPr>
          <p:nvPr/>
        </p:nvPicPr>
        <p:blipFill>
          <a:blip r:embed="rId2"/>
          <a:stretch>
            <a:fillRect/>
          </a:stretch>
        </p:blipFill>
        <p:spPr>
          <a:xfrm>
            <a:off x="5176591" y="4950530"/>
            <a:ext cx="245063" cy="251392"/>
          </a:xfrm>
          <a:prstGeom prst="rect">
            <a:avLst/>
          </a:prstGeom>
        </p:spPr>
      </p:pic>
      <p:pic>
        <p:nvPicPr>
          <p:cNvPr id="33" name="Obraz 32">
            <a:extLst>
              <a:ext uri="{FF2B5EF4-FFF2-40B4-BE49-F238E27FC236}">
                <a16:creationId xmlns:a16="http://schemas.microsoft.com/office/drawing/2014/main" id="{5628FC6C-5038-4FD1-B362-3A43C95301EE}"/>
              </a:ext>
            </a:extLst>
          </p:cNvPr>
          <p:cNvPicPr>
            <a:picLocks noChangeAspect="1"/>
          </p:cNvPicPr>
          <p:nvPr/>
        </p:nvPicPr>
        <p:blipFill>
          <a:blip r:embed="rId3"/>
          <a:stretch>
            <a:fillRect/>
          </a:stretch>
        </p:blipFill>
        <p:spPr>
          <a:xfrm flipH="1">
            <a:off x="3062824" y="4885600"/>
            <a:ext cx="240092" cy="305260"/>
          </a:xfrm>
          <a:prstGeom prst="roundRect">
            <a:avLst/>
          </a:prstGeom>
        </p:spPr>
      </p:pic>
      <p:pic>
        <p:nvPicPr>
          <p:cNvPr id="34" name="Obraz 33">
            <a:extLst>
              <a:ext uri="{FF2B5EF4-FFF2-40B4-BE49-F238E27FC236}">
                <a16:creationId xmlns:a16="http://schemas.microsoft.com/office/drawing/2014/main" id="{AC4FB2E2-D7AD-4B27-8E17-A83D8ACDBF54}"/>
              </a:ext>
            </a:extLst>
          </p:cNvPr>
          <p:cNvPicPr>
            <a:picLocks noChangeAspect="1"/>
          </p:cNvPicPr>
          <p:nvPr/>
        </p:nvPicPr>
        <p:blipFill>
          <a:blip r:embed="rId4"/>
          <a:stretch>
            <a:fillRect/>
          </a:stretch>
        </p:blipFill>
        <p:spPr>
          <a:xfrm flipH="1">
            <a:off x="7996350" y="4915278"/>
            <a:ext cx="401599" cy="348757"/>
          </a:xfrm>
          <a:prstGeom prst="round1Rect">
            <a:avLst>
              <a:gd name="adj" fmla="val 43940"/>
            </a:avLst>
          </a:prstGeom>
        </p:spPr>
      </p:pic>
      <p:pic>
        <p:nvPicPr>
          <p:cNvPr id="35" name="Obraz 34">
            <a:extLst>
              <a:ext uri="{FF2B5EF4-FFF2-40B4-BE49-F238E27FC236}">
                <a16:creationId xmlns:a16="http://schemas.microsoft.com/office/drawing/2014/main" id="{A5C38F40-3D51-4FFD-9C72-05DF5AAE56C1}"/>
              </a:ext>
            </a:extLst>
          </p:cNvPr>
          <p:cNvPicPr>
            <a:picLocks noChangeAspect="1"/>
          </p:cNvPicPr>
          <p:nvPr/>
        </p:nvPicPr>
        <p:blipFill>
          <a:blip r:embed="rId5"/>
          <a:stretch>
            <a:fillRect/>
          </a:stretch>
        </p:blipFill>
        <p:spPr>
          <a:xfrm flipH="1">
            <a:off x="7294120" y="4998716"/>
            <a:ext cx="227221" cy="211368"/>
          </a:xfrm>
          <a:prstGeom prst="rect">
            <a:avLst/>
          </a:prstGeom>
        </p:spPr>
      </p:pic>
      <p:pic>
        <p:nvPicPr>
          <p:cNvPr id="36" name="Obraz 35">
            <a:extLst>
              <a:ext uri="{FF2B5EF4-FFF2-40B4-BE49-F238E27FC236}">
                <a16:creationId xmlns:a16="http://schemas.microsoft.com/office/drawing/2014/main" id="{1F078FF5-8D2D-4B4B-938B-A8ECFB2A733B}"/>
              </a:ext>
            </a:extLst>
          </p:cNvPr>
          <p:cNvPicPr>
            <a:picLocks noChangeAspect="1"/>
          </p:cNvPicPr>
          <p:nvPr/>
        </p:nvPicPr>
        <p:blipFill>
          <a:blip r:embed="rId6"/>
          <a:stretch>
            <a:fillRect/>
          </a:stretch>
        </p:blipFill>
        <p:spPr>
          <a:xfrm flipH="1">
            <a:off x="6549406" y="4948611"/>
            <a:ext cx="200799" cy="295915"/>
          </a:xfrm>
          <a:prstGeom prst="rect">
            <a:avLst/>
          </a:prstGeom>
        </p:spPr>
      </p:pic>
      <p:pic>
        <p:nvPicPr>
          <p:cNvPr id="37" name="Obraz 36">
            <a:extLst>
              <a:ext uri="{FF2B5EF4-FFF2-40B4-BE49-F238E27FC236}">
                <a16:creationId xmlns:a16="http://schemas.microsoft.com/office/drawing/2014/main" id="{524C627F-D426-43EF-8D33-081822218939}"/>
              </a:ext>
            </a:extLst>
          </p:cNvPr>
          <p:cNvPicPr>
            <a:picLocks noChangeAspect="1"/>
          </p:cNvPicPr>
          <p:nvPr/>
        </p:nvPicPr>
        <p:blipFill>
          <a:blip r:embed="rId7"/>
          <a:stretch>
            <a:fillRect/>
          </a:stretch>
        </p:blipFill>
        <p:spPr>
          <a:xfrm flipH="1">
            <a:off x="4479079" y="4885201"/>
            <a:ext cx="280062" cy="359325"/>
          </a:xfrm>
          <a:prstGeom prst="rect">
            <a:avLst/>
          </a:prstGeom>
        </p:spPr>
      </p:pic>
      <p:pic>
        <p:nvPicPr>
          <p:cNvPr id="38" name="Obraz 37">
            <a:extLst>
              <a:ext uri="{FF2B5EF4-FFF2-40B4-BE49-F238E27FC236}">
                <a16:creationId xmlns:a16="http://schemas.microsoft.com/office/drawing/2014/main" id="{D7CE44A3-6EB6-4AAB-A0D4-420B24C9DB83}"/>
              </a:ext>
            </a:extLst>
          </p:cNvPr>
          <p:cNvPicPr>
            <a:picLocks noChangeAspect="1"/>
          </p:cNvPicPr>
          <p:nvPr/>
        </p:nvPicPr>
        <p:blipFill>
          <a:blip r:embed="rId8"/>
          <a:stretch>
            <a:fillRect/>
          </a:stretch>
        </p:blipFill>
        <p:spPr>
          <a:xfrm flipH="1">
            <a:off x="5803522" y="4885007"/>
            <a:ext cx="343472" cy="375177"/>
          </a:xfrm>
          <a:prstGeom prst="rect">
            <a:avLst/>
          </a:prstGeom>
        </p:spPr>
      </p:pic>
      <p:pic>
        <p:nvPicPr>
          <p:cNvPr id="39" name="Obraz 38">
            <a:extLst>
              <a:ext uri="{FF2B5EF4-FFF2-40B4-BE49-F238E27FC236}">
                <a16:creationId xmlns:a16="http://schemas.microsoft.com/office/drawing/2014/main" id="{2A8CAB95-ABA9-45CB-8E04-DA0E11052188}"/>
              </a:ext>
            </a:extLst>
          </p:cNvPr>
          <p:cNvPicPr>
            <a:picLocks noChangeAspect="1"/>
          </p:cNvPicPr>
          <p:nvPr/>
        </p:nvPicPr>
        <p:blipFill>
          <a:blip r:embed="rId9"/>
          <a:stretch>
            <a:fillRect/>
          </a:stretch>
        </p:blipFill>
        <p:spPr>
          <a:xfrm flipH="1">
            <a:off x="3752845" y="4881426"/>
            <a:ext cx="379365" cy="339664"/>
          </a:xfrm>
          <a:prstGeom prst="roundRect">
            <a:avLst>
              <a:gd name="adj" fmla="val 50000"/>
            </a:avLst>
          </a:prstGeom>
        </p:spPr>
      </p:pic>
      <p:pic>
        <p:nvPicPr>
          <p:cNvPr id="40" name="Obraz 39">
            <a:extLst>
              <a:ext uri="{FF2B5EF4-FFF2-40B4-BE49-F238E27FC236}">
                <a16:creationId xmlns:a16="http://schemas.microsoft.com/office/drawing/2014/main" id="{7CC95142-193F-43DB-A92A-9C60713FFC10}"/>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296813" y="4881426"/>
            <a:ext cx="577735" cy="345348"/>
          </a:xfrm>
          <a:prstGeom prst="parallelogram">
            <a:avLst>
              <a:gd name="adj" fmla="val 53103"/>
            </a:avLst>
          </a:prstGeom>
        </p:spPr>
      </p:pic>
      <p:pic>
        <p:nvPicPr>
          <p:cNvPr id="41" name="Obraz 40">
            <a:extLst>
              <a:ext uri="{FF2B5EF4-FFF2-40B4-BE49-F238E27FC236}">
                <a16:creationId xmlns:a16="http://schemas.microsoft.com/office/drawing/2014/main" id="{F9616B9A-DF22-4B0E-9C1D-30F1255CD698}"/>
              </a:ext>
            </a:extLst>
          </p:cNvPr>
          <p:cNvPicPr>
            <a:picLocks noChangeAspect="1"/>
          </p:cNvPicPr>
          <p:nvPr/>
        </p:nvPicPr>
        <p:blipFill>
          <a:blip r:embed="rId11"/>
          <a:stretch>
            <a:fillRect/>
          </a:stretch>
        </p:blipFill>
        <p:spPr>
          <a:xfrm flipH="1">
            <a:off x="2413895" y="4974676"/>
            <a:ext cx="199891" cy="203337"/>
          </a:xfrm>
          <a:prstGeom prst="rect">
            <a:avLst/>
          </a:prstGeom>
        </p:spPr>
      </p:pic>
      <p:pic>
        <p:nvPicPr>
          <p:cNvPr id="42" name="Obraz 41">
            <a:extLst>
              <a:ext uri="{FF2B5EF4-FFF2-40B4-BE49-F238E27FC236}">
                <a16:creationId xmlns:a16="http://schemas.microsoft.com/office/drawing/2014/main" id="{D8AD5D70-7A64-4B91-8FA8-F7AFA5DE1AA3}"/>
              </a:ext>
            </a:extLst>
          </p:cNvPr>
          <p:cNvPicPr>
            <a:picLocks noChangeAspect="1"/>
          </p:cNvPicPr>
          <p:nvPr/>
        </p:nvPicPr>
        <p:blipFill>
          <a:blip r:embed="rId12"/>
          <a:stretch>
            <a:fillRect/>
          </a:stretch>
        </p:blipFill>
        <p:spPr>
          <a:xfrm flipH="1">
            <a:off x="9492092" y="4955653"/>
            <a:ext cx="471933" cy="312452"/>
          </a:xfrm>
          <a:prstGeom prst="snip2DiagRect">
            <a:avLst>
              <a:gd name="adj1" fmla="val 0"/>
              <a:gd name="adj2" fmla="val 32292"/>
            </a:avLst>
          </a:prstGeom>
        </p:spPr>
      </p:pic>
      <p:pic>
        <p:nvPicPr>
          <p:cNvPr id="43" name="Obraz 42">
            <a:extLst>
              <a:ext uri="{FF2B5EF4-FFF2-40B4-BE49-F238E27FC236}">
                <a16:creationId xmlns:a16="http://schemas.microsoft.com/office/drawing/2014/main" id="{AC15D6E4-D7E1-4476-97CC-AD3D9F26713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flipH="1">
            <a:off x="8771040" y="4971803"/>
            <a:ext cx="269041" cy="348757"/>
          </a:xfrm>
          <a:prstGeom prst="snip2SameRect">
            <a:avLst>
              <a:gd name="adj1" fmla="val 40741"/>
              <a:gd name="adj2" fmla="val 0"/>
            </a:avLst>
          </a:prstGeom>
        </p:spPr>
      </p:pic>
      <p:pic>
        <p:nvPicPr>
          <p:cNvPr id="44" name="Obraz 43">
            <a:extLst>
              <a:ext uri="{FF2B5EF4-FFF2-40B4-BE49-F238E27FC236}">
                <a16:creationId xmlns:a16="http://schemas.microsoft.com/office/drawing/2014/main" id="{15FF46E4-30D9-4081-A3C2-CED0B567073B}"/>
              </a:ext>
            </a:extLst>
          </p:cNvPr>
          <p:cNvPicPr>
            <a:picLocks noChangeAspect="1"/>
          </p:cNvPicPr>
          <p:nvPr/>
        </p:nvPicPr>
        <p:blipFill>
          <a:blip r:embed="rId14"/>
          <a:stretch>
            <a:fillRect/>
          </a:stretch>
        </p:blipFill>
        <p:spPr>
          <a:xfrm flipH="1">
            <a:off x="1759636" y="4899972"/>
            <a:ext cx="340974" cy="334601"/>
          </a:xfrm>
          <a:prstGeom prst="rect">
            <a:avLst/>
          </a:prstGeom>
        </p:spPr>
      </p:pic>
      <p:pic>
        <p:nvPicPr>
          <p:cNvPr id="45" name="Obraz 44">
            <a:extLst>
              <a:ext uri="{FF2B5EF4-FFF2-40B4-BE49-F238E27FC236}">
                <a16:creationId xmlns:a16="http://schemas.microsoft.com/office/drawing/2014/main" id="{330364C1-A0CB-4665-A818-A6E6CA4C8E19}"/>
              </a:ext>
            </a:extLst>
          </p:cNvPr>
          <p:cNvPicPr>
            <a:picLocks noChangeAspect="1"/>
          </p:cNvPicPr>
          <p:nvPr/>
        </p:nvPicPr>
        <p:blipFill>
          <a:blip r:embed="rId2"/>
          <a:stretch>
            <a:fillRect/>
          </a:stretch>
        </p:blipFill>
        <p:spPr>
          <a:xfrm>
            <a:off x="5176591" y="4942337"/>
            <a:ext cx="245063" cy="251392"/>
          </a:xfrm>
          <a:prstGeom prst="rect">
            <a:avLst/>
          </a:prstGeom>
        </p:spPr>
      </p:pic>
      <p:pic>
        <p:nvPicPr>
          <p:cNvPr id="46" name="Obraz 45">
            <a:extLst>
              <a:ext uri="{FF2B5EF4-FFF2-40B4-BE49-F238E27FC236}">
                <a16:creationId xmlns:a16="http://schemas.microsoft.com/office/drawing/2014/main" id="{4EFE5548-9688-482E-814E-E679BB0F4283}"/>
              </a:ext>
            </a:extLst>
          </p:cNvPr>
          <p:cNvPicPr>
            <a:picLocks noChangeAspect="1"/>
          </p:cNvPicPr>
          <p:nvPr/>
        </p:nvPicPr>
        <p:blipFill>
          <a:blip r:embed="rId3"/>
          <a:stretch>
            <a:fillRect/>
          </a:stretch>
        </p:blipFill>
        <p:spPr>
          <a:xfrm flipH="1">
            <a:off x="3062824" y="4877407"/>
            <a:ext cx="240092" cy="305260"/>
          </a:xfrm>
          <a:prstGeom prst="roundRect">
            <a:avLst/>
          </a:prstGeom>
        </p:spPr>
      </p:pic>
      <p:pic>
        <p:nvPicPr>
          <p:cNvPr id="47" name="Obraz 46">
            <a:extLst>
              <a:ext uri="{FF2B5EF4-FFF2-40B4-BE49-F238E27FC236}">
                <a16:creationId xmlns:a16="http://schemas.microsoft.com/office/drawing/2014/main" id="{2009FF8F-6619-439C-863B-3153CFB3B017}"/>
              </a:ext>
            </a:extLst>
          </p:cNvPr>
          <p:cNvPicPr>
            <a:picLocks noChangeAspect="1"/>
          </p:cNvPicPr>
          <p:nvPr/>
        </p:nvPicPr>
        <p:blipFill>
          <a:blip r:embed="rId4"/>
          <a:stretch>
            <a:fillRect/>
          </a:stretch>
        </p:blipFill>
        <p:spPr>
          <a:xfrm flipH="1">
            <a:off x="7996350" y="4907085"/>
            <a:ext cx="401599" cy="348757"/>
          </a:xfrm>
          <a:prstGeom prst="round1Rect">
            <a:avLst>
              <a:gd name="adj" fmla="val 43940"/>
            </a:avLst>
          </a:prstGeom>
        </p:spPr>
      </p:pic>
      <p:pic>
        <p:nvPicPr>
          <p:cNvPr id="48" name="Obraz 47">
            <a:extLst>
              <a:ext uri="{FF2B5EF4-FFF2-40B4-BE49-F238E27FC236}">
                <a16:creationId xmlns:a16="http://schemas.microsoft.com/office/drawing/2014/main" id="{460B8398-1DD9-4B6F-8EF9-1E032F215AE9}"/>
              </a:ext>
            </a:extLst>
          </p:cNvPr>
          <p:cNvPicPr>
            <a:picLocks noChangeAspect="1"/>
          </p:cNvPicPr>
          <p:nvPr/>
        </p:nvPicPr>
        <p:blipFill>
          <a:blip r:embed="rId5"/>
          <a:stretch>
            <a:fillRect/>
          </a:stretch>
        </p:blipFill>
        <p:spPr>
          <a:xfrm flipH="1">
            <a:off x="7294120" y="4990523"/>
            <a:ext cx="227221" cy="211368"/>
          </a:xfrm>
          <a:prstGeom prst="rect">
            <a:avLst/>
          </a:prstGeom>
        </p:spPr>
      </p:pic>
      <p:pic>
        <p:nvPicPr>
          <p:cNvPr id="49" name="Obraz 48">
            <a:extLst>
              <a:ext uri="{FF2B5EF4-FFF2-40B4-BE49-F238E27FC236}">
                <a16:creationId xmlns:a16="http://schemas.microsoft.com/office/drawing/2014/main" id="{BC048D27-1271-4217-9F7C-79FC096A5545}"/>
              </a:ext>
            </a:extLst>
          </p:cNvPr>
          <p:cNvPicPr>
            <a:picLocks noChangeAspect="1"/>
          </p:cNvPicPr>
          <p:nvPr/>
        </p:nvPicPr>
        <p:blipFill>
          <a:blip r:embed="rId6"/>
          <a:stretch>
            <a:fillRect/>
          </a:stretch>
        </p:blipFill>
        <p:spPr>
          <a:xfrm flipH="1">
            <a:off x="6549406" y="4940418"/>
            <a:ext cx="200799" cy="295915"/>
          </a:xfrm>
          <a:prstGeom prst="rect">
            <a:avLst/>
          </a:prstGeom>
        </p:spPr>
      </p:pic>
      <p:pic>
        <p:nvPicPr>
          <p:cNvPr id="50" name="Obraz 49">
            <a:extLst>
              <a:ext uri="{FF2B5EF4-FFF2-40B4-BE49-F238E27FC236}">
                <a16:creationId xmlns:a16="http://schemas.microsoft.com/office/drawing/2014/main" id="{A9A58687-0847-4629-928F-B14176EAB2AB}"/>
              </a:ext>
            </a:extLst>
          </p:cNvPr>
          <p:cNvPicPr>
            <a:picLocks noChangeAspect="1"/>
          </p:cNvPicPr>
          <p:nvPr/>
        </p:nvPicPr>
        <p:blipFill>
          <a:blip r:embed="rId7"/>
          <a:stretch>
            <a:fillRect/>
          </a:stretch>
        </p:blipFill>
        <p:spPr>
          <a:xfrm flipH="1">
            <a:off x="4479079" y="4877008"/>
            <a:ext cx="280062" cy="359325"/>
          </a:xfrm>
          <a:prstGeom prst="rect">
            <a:avLst/>
          </a:prstGeom>
        </p:spPr>
      </p:pic>
      <p:pic>
        <p:nvPicPr>
          <p:cNvPr id="51" name="Obraz 50">
            <a:extLst>
              <a:ext uri="{FF2B5EF4-FFF2-40B4-BE49-F238E27FC236}">
                <a16:creationId xmlns:a16="http://schemas.microsoft.com/office/drawing/2014/main" id="{69853508-093F-4101-9AEA-DEEB9C6BEBE6}"/>
              </a:ext>
            </a:extLst>
          </p:cNvPr>
          <p:cNvPicPr>
            <a:picLocks noChangeAspect="1"/>
          </p:cNvPicPr>
          <p:nvPr/>
        </p:nvPicPr>
        <p:blipFill>
          <a:blip r:embed="rId8"/>
          <a:stretch>
            <a:fillRect/>
          </a:stretch>
        </p:blipFill>
        <p:spPr>
          <a:xfrm flipH="1">
            <a:off x="5803522" y="4876814"/>
            <a:ext cx="343472" cy="375177"/>
          </a:xfrm>
          <a:prstGeom prst="rect">
            <a:avLst/>
          </a:prstGeom>
        </p:spPr>
      </p:pic>
      <p:pic>
        <p:nvPicPr>
          <p:cNvPr id="52" name="Obraz 51">
            <a:extLst>
              <a:ext uri="{FF2B5EF4-FFF2-40B4-BE49-F238E27FC236}">
                <a16:creationId xmlns:a16="http://schemas.microsoft.com/office/drawing/2014/main" id="{05F556B2-1963-4E4A-AE4D-029CAE223E55}"/>
              </a:ext>
            </a:extLst>
          </p:cNvPr>
          <p:cNvPicPr>
            <a:picLocks noChangeAspect="1"/>
          </p:cNvPicPr>
          <p:nvPr/>
        </p:nvPicPr>
        <p:blipFill>
          <a:blip r:embed="rId9"/>
          <a:stretch>
            <a:fillRect/>
          </a:stretch>
        </p:blipFill>
        <p:spPr>
          <a:xfrm flipH="1">
            <a:off x="3752845" y="4873233"/>
            <a:ext cx="379365" cy="339664"/>
          </a:xfrm>
          <a:prstGeom prst="roundRect">
            <a:avLst>
              <a:gd name="adj" fmla="val 50000"/>
            </a:avLst>
          </a:prstGeom>
        </p:spPr>
      </p:pic>
      <p:pic>
        <p:nvPicPr>
          <p:cNvPr id="53" name="Obraz 52">
            <a:extLst>
              <a:ext uri="{FF2B5EF4-FFF2-40B4-BE49-F238E27FC236}">
                <a16:creationId xmlns:a16="http://schemas.microsoft.com/office/drawing/2014/main" id="{AB7473C5-225B-4528-BD28-1021D90579B0}"/>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296813" y="4873233"/>
            <a:ext cx="577735" cy="345348"/>
          </a:xfrm>
          <a:prstGeom prst="parallelogram">
            <a:avLst>
              <a:gd name="adj" fmla="val 53103"/>
            </a:avLst>
          </a:prstGeom>
        </p:spPr>
      </p:pic>
      <p:pic>
        <p:nvPicPr>
          <p:cNvPr id="54" name="Obraz 53">
            <a:extLst>
              <a:ext uri="{FF2B5EF4-FFF2-40B4-BE49-F238E27FC236}">
                <a16:creationId xmlns:a16="http://schemas.microsoft.com/office/drawing/2014/main" id="{4B41E664-CD57-4A1E-B99D-45718260457B}"/>
              </a:ext>
            </a:extLst>
          </p:cNvPr>
          <p:cNvPicPr>
            <a:picLocks noChangeAspect="1"/>
          </p:cNvPicPr>
          <p:nvPr/>
        </p:nvPicPr>
        <p:blipFill>
          <a:blip r:embed="rId11"/>
          <a:stretch>
            <a:fillRect/>
          </a:stretch>
        </p:blipFill>
        <p:spPr>
          <a:xfrm flipH="1">
            <a:off x="2413895" y="4966483"/>
            <a:ext cx="199891" cy="203337"/>
          </a:xfrm>
          <a:prstGeom prst="rect">
            <a:avLst/>
          </a:prstGeom>
        </p:spPr>
      </p:pic>
      <p:pic>
        <p:nvPicPr>
          <p:cNvPr id="55" name="Obraz 54">
            <a:extLst>
              <a:ext uri="{FF2B5EF4-FFF2-40B4-BE49-F238E27FC236}">
                <a16:creationId xmlns:a16="http://schemas.microsoft.com/office/drawing/2014/main" id="{8ABFA473-9244-41FD-A46B-0C8A4EC6E207}"/>
              </a:ext>
            </a:extLst>
          </p:cNvPr>
          <p:cNvPicPr>
            <a:picLocks noChangeAspect="1"/>
          </p:cNvPicPr>
          <p:nvPr/>
        </p:nvPicPr>
        <p:blipFill>
          <a:blip r:embed="rId12"/>
          <a:stretch>
            <a:fillRect/>
          </a:stretch>
        </p:blipFill>
        <p:spPr>
          <a:xfrm flipH="1">
            <a:off x="9492092" y="4947460"/>
            <a:ext cx="471933" cy="312452"/>
          </a:xfrm>
          <a:prstGeom prst="snip2DiagRect">
            <a:avLst>
              <a:gd name="adj1" fmla="val 0"/>
              <a:gd name="adj2" fmla="val 32292"/>
            </a:avLst>
          </a:prstGeom>
        </p:spPr>
      </p:pic>
      <p:pic>
        <p:nvPicPr>
          <p:cNvPr id="56" name="Obraz 55">
            <a:extLst>
              <a:ext uri="{FF2B5EF4-FFF2-40B4-BE49-F238E27FC236}">
                <a16:creationId xmlns:a16="http://schemas.microsoft.com/office/drawing/2014/main" id="{12A5E171-D2BE-43B9-88DC-FE35345E2A7E}"/>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flipH="1">
            <a:off x="8771040" y="4963610"/>
            <a:ext cx="269041" cy="348757"/>
          </a:xfrm>
          <a:prstGeom prst="snip2SameRect">
            <a:avLst>
              <a:gd name="adj1" fmla="val 40741"/>
              <a:gd name="adj2" fmla="val 0"/>
            </a:avLst>
          </a:prstGeom>
        </p:spPr>
      </p:pic>
      <p:pic>
        <p:nvPicPr>
          <p:cNvPr id="57" name="Obraz 56">
            <a:extLst>
              <a:ext uri="{FF2B5EF4-FFF2-40B4-BE49-F238E27FC236}">
                <a16:creationId xmlns:a16="http://schemas.microsoft.com/office/drawing/2014/main" id="{56E1DAAC-CC4F-454E-BDDD-348EF841AFA0}"/>
              </a:ext>
            </a:extLst>
          </p:cNvPr>
          <p:cNvPicPr>
            <a:picLocks noChangeAspect="1"/>
          </p:cNvPicPr>
          <p:nvPr/>
        </p:nvPicPr>
        <p:blipFill>
          <a:blip r:embed="rId14"/>
          <a:stretch>
            <a:fillRect/>
          </a:stretch>
        </p:blipFill>
        <p:spPr>
          <a:xfrm flipH="1">
            <a:off x="1762030" y="4913099"/>
            <a:ext cx="340974" cy="334601"/>
          </a:xfrm>
          <a:prstGeom prst="rect">
            <a:avLst/>
          </a:prstGeom>
        </p:spPr>
      </p:pic>
      <p:sp>
        <p:nvSpPr>
          <p:cNvPr id="58" name="Prostokąt: zaokrąglone rogi 57">
            <a:extLst>
              <a:ext uri="{FF2B5EF4-FFF2-40B4-BE49-F238E27FC236}">
                <a16:creationId xmlns:a16="http://schemas.microsoft.com/office/drawing/2014/main" id="{4C39828C-187B-4009-A067-28452A397589}"/>
              </a:ext>
            </a:extLst>
          </p:cNvPr>
          <p:cNvSpPr/>
          <p:nvPr/>
        </p:nvSpPr>
        <p:spPr>
          <a:xfrm>
            <a:off x="534950" y="2735294"/>
            <a:ext cx="4224191" cy="565507"/>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pl-PL" sz="1400" dirty="0"/>
              <a:t>Wystarczy wszystko pogrupować i zebrać w jednym miejscu do którego będziemy mieć swobodny dostęp </a:t>
            </a:r>
          </a:p>
        </p:txBody>
      </p:sp>
    </p:spTree>
    <p:extLst>
      <p:ext uri="{BB962C8B-B14F-4D97-AF65-F5344CB8AC3E}">
        <p14:creationId xmlns:p14="http://schemas.microsoft.com/office/powerpoint/2010/main" val="694719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80">
                                          <p:stCondLst>
                                            <p:cond delay="0"/>
                                          </p:stCondLst>
                                        </p:cTn>
                                        <p:tgtEl>
                                          <p:spTgt spid="19"/>
                                        </p:tgtEl>
                                      </p:cBhvr>
                                    </p:animEffect>
                                    <p:anim calcmode="lin" valueType="num">
                                      <p:cBhvr>
                                        <p:cTn id="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3" dur="26">
                                          <p:stCondLst>
                                            <p:cond delay="650"/>
                                          </p:stCondLst>
                                        </p:cTn>
                                        <p:tgtEl>
                                          <p:spTgt spid="19"/>
                                        </p:tgtEl>
                                      </p:cBhvr>
                                      <p:to x="100000" y="60000"/>
                                    </p:animScale>
                                    <p:animScale>
                                      <p:cBhvr>
                                        <p:cTn id="14" dur="166" decel="50000">
                                          <p:stCondLst>
                                            <p:cond delay="676"/>
                                          </p:stCondLst>
                                        </p:cTn>
                                        <p:tgtEl>
                                          <p:spTgt spid="19"/>
                                        </p:tgtEl>
                                      </p:cBhvr>
                                      <p:to x="100000" y="100000"/>
                                    </p:animScale>
                                    <p:animScale>
                                      <p:cBhvr>
                                        <p:cTn id="15" dur="26">
                                          <p:stCondLst>
                                            <p:cond delay="1312"/>
                                          </p:stCondLst>
                                        </p:cTn>
                                        <p:tgtEl>
                                          <p:spTgt spid="19"/>
                                        </p:tgtEl>
                                      </p:cBhvr>
                                      <p:to x="100000" y="80000"/>
                                    </p:animScale>
                                    <p:animScale>
                                      <p:cBhvr>
                                        <p:cTn id="16" dur="166" decel="50000">
                                          <p:stCondLst>
                                            <p:cond delay="1338"/>
                                          </p:stCondLst>
                                        </p:cTn>
                                        <p:tgtEl>
                                          <p:spTgt spid="19"/>
                                        </p:tgtEl>
                                      </p:cBhvr>
                                      <p:to x="100000" y="100000"/>
                                    </p:animScale>
                                    <p:animScale>
                                      <p:cBhvr>
                                        <p:cTn id="17" dur="26">
                                          <p:stCondLst>
                                            <p:cond delay="1642"/>
                                          </p:stCondLst>
                                        </p:cTn>
                                        <p:tgtEl>
                                          <p:spTgt spid="19"/>
                                        </p:tgtEl>
                                      </p:cBhvr>
                                      <p:to x="100000" y="90000"/>
                                    </p:animScale>
                                    <p:animScale>
                                      <p:cBhvr>
                                        <p:cTn id="18" dur="166" decel="50000">
                                          <p:stCondLst>
                                            <p:cond delay="1668"/>
                                          </p:stCondLst>
                                        </p:cTn>
                                        <p:tgtEl>
                                          <p:spTgt spid="19"/>
                                        </p:tgtEl>
                                      </p:cBhvr>
                                      <p:to x="100000" y="100000"/>
                                    </p:animScale>
                                    <p:animScale>
                                      <p:cBhvr>
                                        <p:cTn id="19" dur="26">
                                          <p:stCondLst>
                                            <p:cond delay="1808"/>
                                          </p:stCondLst>
                                        </p:cTn>
                                        <p:tgtEl>
                                          <p:spTgt spid="19"/>
                                        </p:tgtEl>
                                      </p:cBhvr>
                                      <p:to x="100000" y="95000"/>
                                    </p:animScale>
                                    <p:animScale>
                                      <p:cBhvr>
                                        <p:cTn id="20"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Obraz 20">
            <a:extLst>
              <a:ext uri="{FF2B5EF4-FFF2-40B4-BE49-F238E27FC236}">
                <a16:creationId xmlns:a16="http://schemas.microsoft.com/office/drawing/2014/main" id="{F2FA7899-393F-4F85-B5B8-1ACC6E99A017}"/>
              </a:ext>
            </a:extLst>
          </p:cNvPr>
          <p:cNvPicPr>
            <a:picLocks noChangeAspect="1"/>
          </p:cNvPicPr>
          <p:nvPr/>
        </p:nvPicPr>
        <p:blipFill>
          <a:blip r:embed="rId2">
            <a:grayscl/>
          </a:blip>
          <a:stretch>
            <a:fillRect/>
          </a:stretch>
        </p:blipFill>
        <p:spPr>
          <a:xfrm flipH="1">
            <a:off x="11506908" y="5031877"/>
            <a:ext cx="240094" cy="251392"/>
          </a:xfrm>
          <a:prstGeom prst="rect">
            <a:avLst/>
          </a:prstGeom>
        </p:spPr>
      </p:pic>
      <p:pic>
        <p:nvPicPr>
          <p:cNvPr id="22" name="Obraz 21">
            <a:extLst>
              <a:ext uri="{FF2B5EF4-FFF2-40B4-BE49-F238E27FC236}">
                <a16:creationId xmlns:a16="http://schemas.microsoft.com/office/drawing/2014/main" id="{EE411FBE-A7B0-4FCD-93BC-9FE5099D6781}"/>
              </a:ext>
            </a:extLst>
          </p:cNvPr>
          <p:cNvPicPr>
            <a:picLocks noChangeAspect="1"/>
          </p:cNvPicPr>
          <p:nvPr/>
        </p:nvPicPr>
        <p:blipFill>
          <a:blip r:embed="rId3">
            <a:grayscl/>
          </a:blip>
          <a:stretch>
            <a:fillRect/>
          </a:stretch>
        </p:blipFill>
        <p:spPr>
          <a:xfrm flipH="1">
            <a:off x="11459479" y="5008737"/>
            <a:ext cx="240092" cy="305260"/>
          </a:xfrm>
          <a:prstGeom prst="roundRect">
            <a:avLst/>
          </a:prstGeom>
        </p:spPr>
      </p:pic>
      <p:pic>
        <p:nvPicPr>
          <p:cNvPr id="23" name="Obraz 22">
            <a:extLst>
              <a:ext uri="{FF2B5EF4-FFF2-40B4-BE49-F238E27FC236}">
                <a16:creationId xmlns:a16="http://schemas.microsoft.com/office/drawing/2014/main" id="{0201E96F-C301-4763-BF49-5FFF8116FDFC}"/>
              </a:ext>
            </a:extLst>
          </p:cNvPr>
          <p:cNvPicPr>
            <a:picLocks noChangeAspect="1"/>
          </p:cNvPicPr>
          <p:nvPr/>
        </p:nvPicPr>
        <p:blipFill>
          <a:blip r:embed="rId4">
            <a:grayscl/>
          </a:blip>
          <a:stretch>
            <a:fillRect/>
          </a:stretch>
        </p:blipFill>
        <p:spPr>
          <a:xfrm flipH="1">
            <a:off x="11363885" y="4975863"/>
            <a:ext cx="401599" cy="348757"/>
          </a:xfrm>
          <a:prstGeom prst="round1Rect">
            <a:avLst>
              <a:gd name="adj" fmla="val 43940"/>
            </a:avLst>
          </a:prstGeom>
        </p:spPr>
      </p:pic>
      <p:pic>
        <p:nvPicPr>
          <p:cNvPr id="24" name="Obraz 23">
            <a:extLst>
              <a:ext uri="{FF2B5EF4-FFF2-40B4-BE49-F238E27FC236}">
                <a16:creationId xmlns:a16="http://schemas.microsoft.com/office/drawing/2014/main" id="{86F776E2-45D0-46C3-98FB-CF2E45E0C4C7}"/>
              </a:ext>
            </a:extLst>
          </p:cNvPr>
          <p:cNvPicPr>
            <a:picLocks noChangeAspect="1"/>
          </p:cNvPicPr>
          <p:nvPr/>
        </p:nvPicPr>
        <p:blipFill>
          <a:blip r:embed="rId5">
            <a:grayscl/>
          </a:blip>
          <a:stretch>
            <a:fillRect/>
          </a:stretch>
        </p:blipFill>
        <p:spPr>
          <a:xfrm flipH="1">
            <a:off x="11533540" y="4996776"/>
            <a:ext cx="227221" cy="211368"/>
          </a:xfrm>
          <a:prstGeom prst="rect">
            <a:avLst/>
          </a:prstGeom>
        </p:spPr>
      </p:pic>
      <p:pic>
        <p:nvPicPr>
          <p:cNvPr id="25" name="Obraz 24">
            <a:extLst>
              <a:ext uri="{FF2B5EF4-FFF2-40B4-BE49-F238E27FC236}">
                <a16:creationId xmlns:a16="http://schemas.microsoft.com/office/drawing/2014/main" id="{B9F5DBC2-7A75-449D-A9D1-5A886E259409}"/>
              </a:ext>
            </a:extLst>
          </p:cNvPr>
          <p:cNvPicPr>
            <a:picLocks noChangeAspect="1"/>
          </p:cNvPicPr>
          <p:nvPr/>
        </p:nvPicPr>
        <p:blipFill>
          <a:blip r:embed="rId6">
            <a:grayscl/>
          </a:blip>
          <a:stretch>
            <a:fillRect/>
          </a:stretch>
        </p:blipFill>
        <p:spPr>
          <a:xfrm flipH="1">
            <a:off x="11543841" y="4976195"/>
            <a:ext cx="200799" cy="295915"/>
          </a:xfrm>
          <a:prstGeom prst="rect">
            <a:avLst/>
          </a:prstGeom>
        </p:spPr>
      </p:pic>
      <p:pic>
        <p:nvPicPr>
          <p:cNvPr id="26" name="Obraz 25">
            <a:extLst>
              <a:ext uri="{FF2B5EF4-FFF2-40B4-BE49-F238E27FC236}">
                <a16:creationId xmlns:a16="http://schemas.microsoft.com/office/drawing/2014/main" id="{D0876C6E-C3D7-4436-B80E-454C39CF4344}"/>
              </a:ext>
            </a:extLst>
          </p:cNvPr>
          <p:cNvPicPr>
            <a:picLocks noChangeAspect="1"/>
          </p:cNvPicPr>
          <p:nvPr/>
        </p:nvPicPr>
        <p:blipFill>
          <a:blip r:embed="rId7">
            <a:grayscl/>
          </a:blip>
          <a:stretch>
            <a:fillRect/>
          </a:stretch>
        </p:blipFill>
        <p:spPr>
          <a:xfrm flipH="1">
            <a:off x="11462096" y="4987570"/>
            <a:ext cx="280062" cy="359325"/>
          </a:xfrm>
          <a:prstGeom prst="rect">
            <a:avLst/>
          </a:prstGeom>
        </p:spPr>
      </p:pic>
      <p:pic>
        <p:nvPicPr>
          <p:cNvPr id="27" name="Obraz 26">
            <a:extLst>
              <a:ext uri="{FF2B5EF4-FFF2-40B4-BE49-F238E27FC236}">
                <a16:creationId xmlns:a16="http://schemas.microsoft.com/office/drawing/2014/main" id="{2B61822D-5E51-4AC9-8E74-115F80050F6B}"/>
              </a:ext>
            </a:extLst>
          </p:cNvPr>
          <p:cNvPicPr>
            <a:picLocks noChangeAspect="1"/>
          </p:cNvPicPr>
          <p:nvPr/>
        </p:nvPicPr>
        <p:blipFill>
          <a:blip r:embed="rId8">
            <a:grayscl/>
          </a:blip>
          <a:stretch>
            <a:fillRect/>
          </a:stretch>
        </p:blipFill>
        <p:spPr>
          <a:xfrm flipH="1">
            <a:off x="11401168" y="4944499"/>
            <a:ext cx="343472" cy="375177"/>
          </a:xfrm>
          <a:prstGeom prst="rect">
            <a:avLst/>
          </a:prstGeom>
        </p:spPr>
      </p:pic>
      <p:pic>
        <p:nvPicPr>
          <p:cNvPr id="28" name="Obraz 27">
            <a:extLst>
              <a:ext uri="{FF2B5EF4-FFF2-40B4-BE49-F238E27FC236}">
                <a16:creationId xmlns:a16="http://schemas.microsoft.com/office/drawing/2014/main" id="{068DEF97-0C3C-4F8E-A987-18CBD60F5CF6}"/>
              </a:ext>
            </a:extLst>
          </p:cNvPr>
          <p:cNvPicPr>
            <a:picLocks noChangeAspect="1"/>
          </p:cNvPicPr>
          <p:nvPr/>
        </p:nvPicPr>
        <p:blipFill>
          <a:blip r:embed="rId9">
            <a:grayscl/>
          </a:blip>
          <a:stretch>
            <a:fillRect/>
          </a:stretch>
        </p:blipFill>
        <p:spPr>
          <a:xfrm flipH="1">
            <a:off x="11373354" y="4989054"/>
            <a:ext cx="379365" cy="339664"/>
          </a:xfrm>
          <a:prstGeom prst="roundRect">
            <a:avLst>
              <a:gd name="adj" fmla="val 50000"/>
            </a:avLst>
          </a:prstGeom>
        </p:spPr>
      </p:pic>
      <p:pic>
        <p:nvPicPr>
          <p:cNvPr id="29" name="Obraz 28">
            <a:extLst>
              <a:ext uri="{FF2B5EF4-FFF2-40B4-BE49-F238E27FC236}">
                <a16:creationId xmlns:a16="http://schemas.microsoft.com/office/drawing/2014/main" id="{E8DD886A-6DB6-49BE-8057-E9C92D30F5C2}"/>
              </a:ext>
            </a:extLst>
          </p:cNvPr>
          <p:cNvPicPr>
            <a:picLocks noChangeAspect="1"/>
          </p:cNvPicPr>
          <p:nvPr/>
        </p:nvPicPr>
        <p:blipFill rotWithShape="1">
          <a:blip r:embed="rId10" cstate="hqprint">
            <a:grayscl/>
            <a:extLst>
              <a:ext uri="{28A0092B-C50C-407E-A947-70E740481C1C}">
                <a14:useLocalDpi xmlns:a14="http://schemas.microsoft.com/office/drawing/2010/main"/>
              </a:ext>
            </a:extLst>
          </a:blip>
          <a:srcRect/>
          <a:stretch/>
        </p:blipFill>
        <p:spPr>
          <a:xfrm flipH="1">
            <a:off x="11241626" y="4926762"/>
            <a:ext cx="530564" cy="345348"/>
          </a:xfrm>
          <a:prstGeom prst="parallelogram">
            <a:avLst>
              <a:gd name="adj" fmla="val 53103"/>
            </a:avLst>
          </a:prstGeom>
        </p:spPr>
      </p:pic>
      <p:pic>
        <p:nvPicPr>
          <p:cNvPr id="30" name="Obraz 29">
            <a:extLst>
              <a:ext uri="{FF2B5EF4-FFF2-40B4-BE49-F238E27FC236}">
                <a16:creationId xmlns:a16="http://schemas.microsoft.com/office/drawing/2014/main" id="{79939CC6-4BE9-4104-AAFE-E0AA3FC09E52}"/>
              </a:ext>
            </a:extLst>
          </p:cNvPr>
          <p:cNvPicPr>
            <a:picLocks noChangeAspect="1"/>
          </p:cNvPicPr>
          <p:nvPr/>
        </p:nvPicPr>
        <p:blipFill>
          <a:blip r:embed="rId11">
            <a:grayscl/>
          </a:blip>
          <a:stretch>
            <a:fillRect/>
          </a:stretch>
        </p:blipFill>
        <p:spPr>
          <a:xfrm flipH="1">
            <a:off x="11514154" y="5086926"/>
            <a:ext cx="199891" cy="203337"/>
          </a:xfrm>
          <a:prstGeom prst="rect">
            <a:avLst/>
          </a:prstGeom>
        </p:spPr>
      </p:pic>
      <p:pic>
        <p:nvPicPr>
          <p:cNvPr id="31" name="Obraz 30">
            <a:extLst>
              <a:ext uri="{FF2B5EF4-FFF2-40B4-BE49-F238E27FC236}">
                <a16:creationId xmlns:a16="http://schemas.microsoft.com/office/drawing/2014/main" id="{1822BC8B-F99E-4090-97B2-356777FCE8D2}"/>
              </a:ext>
            </a:extLst>
          </p:cNvPr>
          <p:cNvPicPr>
            <a:picLocks noChangeAspect="1"/>
          </p:cNvPicPr>
          <p:nvPr/>
        </p:nvPicPr>
        <p:blipFill>
          <a:blip r:embed="rId12">
            <a:grayscl/>
          </a:blip>
          <a:stretch>
            <a:fillRect/>
          </a:stretch>
        </p:blipFill>
        <p:spPr>
          <a:xfrm flipH="1">
            <a:off x="11257673" y="4961707"/>
            <a:ext cx="471933" cy="312452"/>
          </a:xfrm>
          <a:prstGeom prst="snip2DiagRect">
            <a:avLst>
              <a:gd name="adj1" fmla="val 0"/>
              <a:gd name="adj2" fmla="val 32292"/>
            </a:avLst>
          </a:prstGeom>
        </p:spPr>
      </p:pic>
      <p:pic>
        <p:nvPicPr>
          <p:cNvPr id="32" name="Obraz 31">
            <a:extLst>
              <a:ext uri="{FF2B5EF4-FFF2-40B4-BE49-F238E27FC236}">
                <a16:creationId xmlns:a16="http://schemas.microsoft.com/office/drawing/2014/main" id="{C7037F66-671F-49D4-BE25-9239F8715EF4}"/>
              </a:ext>
            </a:extLst>
          </p:cNvPr>
          <p:cNvPicPr>
            <a:picLocks noChangeAspect="1"/>
          </p:cNvPicPr>
          <p:nvPr/>
        </p:nvPicPr>
        <p:blipFill>
          <a:blip r:embed="rId13" cstate="hqprint">
            <a:grayscl/>
            <a:extLst>
              <a:ext uri="{28A0092B-C50C-407E-A947-70E740481C1C}">
                <a14:useLocalDpi xmlns:a14="http://schemas.microsoft.com/office/drawing/2010/main"/>
              </a:ext>
            </a:extLst>
          </a:blip>
          <a:stretch>
            <a:fillRect/>
          </a:stretch>
        </p:blipFill>
        <p:spPr>
          <a:xfrm flipH="1">
            <a:off x="11459479" y="4957710"/>
            <a:ext cx="269041" cy="348757"/>
          </a:xfrm>
          <a:prstGeom prst="snip2SameRect">
            <a:avLst>
              <a:gd name="adj1" fmla="val 40741"/>
              <a:gd name="adj2" fmla="val 0"/>
            </a:avLst>
          </a:prstGeom>
        </p:spPr>
      </p:pic>
      <p:pic>
        <p:nvPicPr>
          <p:cNvPr id="33" name="Obraz 32">
            <a:extLst>
              <a:ext uri="{FF2B5EF4-FFF2-40B4-BE49-F238E27FC236}">
                <a16:creationId xmlns:a16="http://schemas.microsoft.com/office/drawing/2014/main" id="{26D4C7A9-A5BF-4043-850A-EB314100EFCD}"/>
              </a:ext>
            </a:extLst>
          </p:cNvPr>
          <p:cNvPicPr>
            <a:picLocks noChangeAspect="1"/>
          </p:cNvPicPr>
          <p:nvPr/>
        </p:nvPicPr>
        <p:blipFill>
          <a:blip r:embed="rId14">
            <a:grayscl/>
          </a:blip>
          <a:stretch>
            <a:fillRect/>
          </a:stretch>
        </p:blipFill>
        <p:spPr>
          <a:xfrm flipH="1">
            <a:off x="11323153" y="4967594"/>
            <a:ext cx="340974" cy="334601"/>
          </a:xfrm>
          <a:prstGeom prst="rect">
            <a:avLst/>
          </a:prstGeom>
        </p:spPr>
      </p:pic>
      <p:pic>
        <p:nvPicPr>
          <p:cNvPr id="34" name="Obraz 33">
            <a:extLst>
              <a:ext uri="{FF2B5EF4-FFF2-40B4-BE49-F238E27FC236}">
                <a16:creationId xmlns:a16="http://schemas.microsoft.com/office/drawing/2014/main" id="{B71C5373-FF65-469F-9A0E-209A0AC81043}"/>
              </a:ext>
            </a:extLst>
          </p:cNvPr>
          <p:cNvPicPr>
            <a:picLocks noChangeAspect="1"/>
          </p:cNvPicPr>
          <p:nvPr/>
        </p:nvPicPr>
        <p:blipFill rotWithShape="1">
          <a:blip r:embed="rId15" cstate="hqprint">
            <a:grayscl/>
            <a:extLst>
              <a:ext uri="{28A0092B-C50C-407E-A947-70E740481C1C}">
                <a14:useLocalDpi xmlns:a14="http://schemas.microsoft.com/office/drawing/2010/main"/>
              </a:ext>
            </a:extLst>
          </a:blip>
          <a:srcRect/>
          <a:stretch/>
        </p:blipFill>
        <p:spPr>
          <a:xfrm>
            <a:off x="11252232" y="4808935"/>
            <a:ext cx="577735" cy="574612"/>
          </a:xfrm>
          <a:prstGeom prst="rect">
            <a:avLst/>
          </a:prstGeom>
          <a:effectLst>
            <a:outerShdw blurRad="50800" dist="38100" dir="5400000" algn="t" rotWithShape="0">
              <a:prstClr val="black">
                <a:alpha val="40000"/>
              </a:prstClr>
            </a:outerShdw>
          </a:effectLst>
        </p:spPr>
      </p:pic>
      <p:sp>
        <p:nvSpPr>
          <p:cNvPr id="16" name="Prostokąt: zaokrąglone rogi 15">
            <a:extLst>
              <a:ext uri="{FF2B5EF4-FFF2-40B4-BE49-F238E27FC236}">
                <a16:creationId xmlns:a16="http://schemas.microsoft.com/office/drawing/2014/main" id="{6A1B4A5A-1DA5-45FB-931A-B54CBEA3BDFB}"/>
              </a:ext>
            </a:extLst>
          </p:cNvPr>
          <p:cNvSpPr/>
          <p:nvPr/>
        </p:nvSpPr>
        <p:spPr>
          <a:xfrm>
            <a:off x="3485185" y="1950290"/>
            <a:ext cx="4416612" cy="565507"/>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pl-PL" sz="1400" dirty="0"/>
              <a:t>Multimedialna platforma powinna nam teraz umożliwić przetwarzać te dane i  sprawnie zarządzać Projektem  </a:t>
            </a:r>
          </a:p>
        </p:txBody>
      </p:sp>
      <p:pic>
        <p:nvPicPr>
          <p:cNvPr id="3" name="Grafika 2" descr="Wykrzyknik">
            <a:extLst>
              <a:ext uri="{FF2B5EF4-FFF2-40B4-BE49-F238E27FC236}">
                <a16:creationId xmlns:a16="http://schemas.microsoft.com/office/drawing/2014/main" id="{515CAC67-C3C7-4CF4-92E6-BFD6D0A1CC1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243668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3775</TotalTime>
  <Words>10322</Words>
  <Application>Microsoft Office PowerPoint</Application>
  <PresentationFormat>Panoramiczny</PresentationFormat>
  <Paragraphs>3774</Paragraphs>
  <Slides>74</Slides>
  <Notes>59</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74</vt:i4>
      </vt:variant>
    </vt:vector>
  </HeadingPairs>
  <TitlesOfParts>
    <vt:vector size="83" baseType="lpstr">
      <vt:lpstr>DengXian</vt:lpstr>
      <vt:lpstr>Abadi</vt:lpstr>
      <vt:lpstr>Arial</vt:lpstr>
      <vt:lpstr>BankGothic Md BT</vt:lpstr>
      <vt:lpstr>Calibri</vt:lpstr>
      <vt:lpstr>Calibri Light</vt:lpstr>
      <vt:lpstr>Courier New</vt:lpstr>
      <vt:lpstr>Wingdings</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BACKUP</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Kamyczek, Arkadiusz</dc:creator>
  <cp:lastModifiedBy>Kamyczek, Arkadiusz</cp:lastModifiedBy>
  <cp:revision>45</cp:revision>
  <dcterms:created xsi:type="dcterms:W3CDTF">2021-03-01T11:31:47Z</dcterms:created>
  <dcterms:modified xsi:type="dcterms:W3CDTF">2022-07-12T18:46:04Z</dcterms:modified>
</cp:coreProperties>
</file>